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10" r:id="rId4"/>
    <p:sldMasterId id="2147483727" r:id="rId5"/>
    <p:sldMasterId id="2147483778" r:id="rId6"/>
    <p:sldMasterId id="2147483791" r:id="rId7"/>
    <p:sldMasterId id="2147483810" r:id="rId8"/>
    <p:sldMasterId id="2147483824" r:id="rId9"/>
    <p:sldMasterId id="2147483837" r:id="rId10"/>
  </p:sldMasterIdLst>
  <p:notesMasterIdLst>
    <p:notesMasterId r:id="rId60"/>
  </p:notesMasterIdLst>
  <p:sldIdLst>
    <p:sldId id="257" r:id="rId11"/>
    <p:sldId id="262" r:id="rId12"/>
    <p:sldId id="261" r:id="rId13"/>
    <p:sldId id="259" r:id="rId14"/>
    <p:sldId id="258" r:id="rId15"/>
    <p:sldId id="260" r:id="rId16"/>
    <p:sldId id="270" r:id="rId17"/>
    <p:sldId id="271" r:id="rId18"/>
    <p:sldId id="272" r:id="rId19"/>
    <p:sldId id="278" r:id="rId20"/>
    <p:sldId id="274" r:id="rId21"/>
    <p:sldId id="279" r:id="rId22"/>
    <p:sldId id="415" r:id="rId23"/>
    <p:sldId id="417" r:id="rId24"/>
    <p:sldId id="280" r:id="rId25"/>
    <p:sldId id="284" r:id="rId26"/>
    <p:sldId id="285" r:id="rId27"/>
    <p:sldId id="283" r:id="rId28"/>
    <p:sldId id="286" r:id="rId29"/>
    <p:sldId id="418" r:id="rId30"/>
    <p:sldId id="355" r:id="rId31"/>
    <p:sldId id="349" r:id="rId32"/>
    <p:sldId id="350" r:id="rId33"/>
    <p:sldId id="348" r:id="rId34"/>
    <p:sldId id="290" r:id="rId35"/>
    <p:sldId id="351" r:id="rId36"/>
    <p:sldId id="353" r:id="rId37"/>
    <p:sldId id="354" r:id="rId38"/>
    <p:sldId id="296" r:id="rId39"/>
    <p:sldId id="347" r:id="rId40"/>
    <p:sldId id="302" r:id="rId41"/>
    <p:sldId id="420" r:id="rId42"/>
    <p:sldId id="419" r:id="rId43"/>
    <p:sldId id="366" r:id="rId44"/>
    <p:sldId id="359" r:id="rId45"/>
    <p:sldId id="368" r:id="rId46"/>
    <p:sldId id="407" r:id="rId47"/>
    <p:sldId id="297" r:id="rId48"/>
    <p:sldId id="421" r:id="rId49"/>
    <p:sldId id="422" r:id="rId50"/>
    <p:sldId id="277" r:id="rId51"/>
    <p:sldId id="402" r:id="rId52"/>
    <p:sldId id="369" r:id="rId53"/>
    <p:sldId id="299" r:id="rId54"/>
    <p:sldId id="423" r:id="rId55"/>
    <p:sldId id="424" r:id="rId56"/>
    <p:sldId id="425" r:id="rId57"/>
    <p:sldId id="409" r:id="rId58"/>
    <p:sldId id="413" r:id="rId59"/>
  </p:sldIdLst>
  <p:sldSz cx="9144000" cy="6858000" type="screen4x3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61" Type="http://schemas.openxmlformats.org/officeDocument/2006/relationships/tags" Target="tags/tag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96816-7B82-4E5B-97C3-4CA7B9853F8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2DAF8-48C5-4B46-9869-E1F2BF51B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4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Nguyên tử của các nguyên tố khác có xu hướng tham gia liên kết hóa học để đạt được lớp electron ngoài cùng giống khí hiếm bằng cách </a:t>
            </a:r>
            <a:r>
              <a:rPr lang="vi-VN" b="1" i="0" dirty="0">
                <a:solidFill>
                  <a:srgbClr val="333333"/>
                </a:solidFill>
                <a:effectLst/>
                <a:latin typeface="OpenSansBold"/>
              </a:rPr>
              <a:t>nhường, nhận</a:t>
            </a:r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hay </a:t>
            </a:r>
            <a:r>
              <a:rPr lang="vi-VN" b="1" i="0" dirty="0">
                <a:solidFill>
                  <a:srgbClr val="333333"/>
                </a:solidFill>
                <a:effectLst/>
                <a:latin typeface="OpenSansBold"/>
              </a:rPr>
              <a:t>dùng chung các electron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C2B6-85A0-4D48-BC35-95414C329F7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8883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2DAF8-48C5-4B46-9869-E1F2BF51B1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6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769226-4B81-4FC5-AF9E-4AF8A64162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971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2262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7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673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103767-F6A3-2D7C-7770-40BF49F62C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B7B13D-12F7-6F81-AB5F-6194182D04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1CCAFE-D5A9-F4BC-C1F0-343771422B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1B873-EB22-4D01-A3E4-AA11FF270C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4475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5694EF-A01E-DEBF-A105-BD493954F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031BFA-0B46-2EB7-A4E8-5177B701F9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AFCA2D-A543-05A3-B02E-F799ED1713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6E68F8-4803-4F51-A9F0-B6376C7DF7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3519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8C0174E-5B01-7C1B-B344-6D8EEA5637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E654A4-55A7-FAB7-38C4-E77A4DEE3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A6203E-769C-C015-AEF2-416BF213D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5F401-4872-4D13-8283-738C559A4E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6443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A3089F-0B64-2167-C2F2-E3EC98267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23C01-EE7D-BE7D-86A4-68CB0505A9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1D434-69EC-2B12-AC51-788CB9402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A1E0B-93A6-483D-947C-EBB4F72601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904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8B8575-FFF9-521B-D6E1-2D2A43A21D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AC3B67-8DBB-3568-4FDF-210FC99F18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EF0C74-B1F8-3BD2-5A44-000520E1E0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65ABD-EC3B-450D-80D6-88CC9078F0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0223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E0A120-E1E4-8DBE-1FDC-FD36D1D35E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A53564-E78C-551B-5A69-EA969F95C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414FD6-6EB3-3795-E52E-426B19B8D5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7A193-60F9-496F-9C10-C9203B4E8B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3384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1BC8CE-6396-CE59-34A1-D02962822B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B9BA6A-EF07-779F-0963-00390E0110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422B05-17B4-C568-3696-1CFA7437C4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5036A-7B2D-4B87-8FEA-3BA75A30C0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9607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EA084FB-BCB5-09F7-BEC8-694CCDD90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6274F7-5FE8-58AD-2DA1-3B48C009E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14F77DA-E7D2-E911-14DE-4C61C6239C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6A37B-2572-4831-ACD2-39EEBC6A0F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8057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4C11B3-E562-F37D-1AC0-10157B8EAC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9AAA67-9F7E-C901-2764-287EC28535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186DE3-F10F-588C-96DD-919288B894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BAB96-FECC-4A1C-8BCF-566A644FB9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8749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AED530-9734-D565-4D9D-D95B2CFF4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DDA1EE-E9D6-5EB7-E6EF-50B68CB5B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A7D3F0C-B2FC-BE7E-BD10-9BD902ABB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E2F83-D625-4A31-9D59-EC6AEFD93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43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587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E8AC8B-869C-276D-74F6-06E6A6774B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EFCEF-2750-4A0F-E999-8055197AF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D24E1D-A78E-BEF2-AE75-3064EF282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9BAE4-A9CB-40BF-85CA-9129967886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072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5CA46F-5BF0-5D99-8C0B-B0AB151B1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032DD8-2E47-3617-E123-6D1887FA94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DBD613-F42F-A9E0-012B-CFD0F964A3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3FD3E-A601-4F36-9B78-6B4C2D9726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0059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095213-6B21-2D73-697C-75F5CE84D2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1167A4-FF76-B9E0-6607-88138707A4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9F2206-CDC3-A302-E329-9035744EF6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D25CF-0D53-45B1-BE20-15DED5AF0A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8260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DAE437-F7F4-A0FA-0A88-211FE22275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317F83-B742-C199-2043-B5F6771BC7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ECD6B-01D4-A5AB-7F74-2627C7928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8DE54-59CC-4683-96EA-1A47C15182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3865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0966CE-4198-BE17-E66C-987E2EC557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975220B-D078-AEAD-D5D9-61019B0AC4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757BF1-7E42-7B49-7BD1-9C167F4369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E98E6-ABDD-4F1E-B07E-B6809656AD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185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61AEDF6-FC5F-42BD-B83B-DF25F5BA5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4239" y="506392"/>
            <a:ext cx="2961778" cy="58499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92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C841E-D595-6702-84FE-827CAE434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3BE4D9-FDE1-E72F-831E-18504772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A681D-35C8-5B4F-958F-F2A6ACE6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D157871-B6A5-40F4-8F90-907C47F8A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DAF5B-5085-14B7-4CDF-D7E6F5A0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0FAE1-6DE8-A656-FD84-57FB11B3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68437CD-B12E-4A11-AC90-0D01EBB1A9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19336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B9B6-3AAF-B3AB-E033-C756EA18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F07C8-90F3-FB22-681F-7298D134C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BBAB3-36A5-A550-8603-225F54B03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D157871-B6A5-40F4-8F90-907C47F8A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8764E-6818-5833-E4F6-6F655F91E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D662E-127E-1A56-A279-FF0D55B97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68437CD-B12E-4A11-AC90-0D01EBB1A9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8767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4B71C-94A7-9E7C-E175-05298315A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D9F85-7C7B-DB43-766F-4F5A5EBE6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BC03B-9A1A-E294-F5C5-29B191CB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D157871-B6A5-40F4-8F90-907C47F8A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0B546-7589-F2C5-5A94-1FA5FF69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8C33E-8EFC-691B-00B4-97DF71092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68437CD-B12E-4A11-AC90-0D01EBB1A9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2080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2C5DC-BB1B-C95B-C5C2-44AF49E03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94428-20EC-9C62-2B78-B519886EC1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13EA4-E8AB-2458-9E92-3B8DF7AA7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DCB1F-2ACC-DF63-90FC-E9CDA37F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D157871-B6A5-40F4-8F90-907C47F8A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A0D9E-FAC7-0527-2602-63FED5EB2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59547-19DA-C92A-59D6-21A7D09D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68437CD-B12E-4A11-AC90-0D01EBB1A9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68223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5C26-EE6F-9EE0-489B-31CB7913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780F7-5C18-1F81-4856-3290B9B7D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0296E-B0B1-E58F-7788-34B08322F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1A6E0A-ABFE-0948-3AE8-04AC3881F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B7A87-69FB-1351-750A-76EA75CE3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1B17CB-6EE9-CA13-55B3-01D3459A9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D157871-B6A5-40F4-8F90-907C47F8A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66A6B9-F372-A1E2-33CE-F6179635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1CED99-8F51-B86C-B670-61D5A04D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68437CD-B12E-4A11-AC90-0D01EBB1A9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820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40B1B-E7A3-0288-E468-86F74FC87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0D9134-67E6-AF4E-E81D-6D39588E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D157871-B6A5-40F4-8F90-907C47F8A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3866F0-145B-A971-1312-8F822034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04718-437F-46C2-10AE-B1D2312A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68437CD-B12E-4A11-AC90-0D01EBB1A9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9411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DC992F-E6BF-16F8-E54D-BE647C465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D157871-B6A5-40F4-8F90-907C47F8A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F0470C-3874-1F4A-EFEB-348A7892F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EACB7-2290-2FB0-E843-2711E2E9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68437CD-B12E-4A11-AC90-0D01EBB1A9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7401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01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EF79C-A348-D7AE-7270-B3A01351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B4E1C-82B5-0699-B269-50E9EF2E6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6B498-08F3-26CA-4268-E30E14D2C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9ADB3-750A-86EF-2116-F29BD5F8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D157871-B6A5-40F4-8F90-907C47F8A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12729-E97E-A09E-FF1C-74E061E5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17B63-B34A-ABE2-7D40-FDA29E30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68437CD-B12E-4A11-AC90-0D01EBB1A9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7720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BE025-019F-2D8C-32D6-288AAAA34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EFE13-F5A8-9EDA-10B4-4775EECE80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94F8B-AD81-17E0-E001-B44D4ABA4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E1EE4-4401-8194-63FB-61548DC2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D157871-B6A5-40F4-8F90-907C47F8A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40EF0-9BC3-D11E-E42B-5770A1F2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D227D-FD9C-09E2-7B35-D050B3148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68437CD-B12E-4A11-AC90-0D01EBB1A9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41981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24AD-92F2-6487-817B-98F23F85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BD96B-E402-6691-FF7E-EBDB9C37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4DA6B-A425-1A22-6033-9CF3AF73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D157871-B6A5-40F4-8F90-907C47F8A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EF383-B961-2E28-9EE0-A773EB39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7537A-D747-A493-7A31-B619E8F8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68437CD-B12E-4A11-AC90-0D01EBB1A9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54907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CA70ED-9F3E-DEE0-9654-271BDA090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7AF6C-0CE5-E8EE-8F87-F2E4EDE60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2F4D8-8A8A-6819-3898-9D9BD98DF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D157871-B6A5-40F4-8F90-907C47F8A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6ED0B-232B-6C6B-40DF-4EB8DDBBE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4EF8C-E2C2-D4B9-37D6-8C966993C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68437CD-B12E-4A11-AC90-0D01EBB1A9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91913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9AB9-E52B-4833-A62D-BDFC9D95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7ACAC-F7AB-434E-8650-E38FD349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2611C-764A-4896-ABD2-6F48486C1CA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03C19-343F-41A7-91A1-E7B0B7A2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33BB0-E64F-40E7-9524-0A899433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CC800-AE04-4E40-8470-1C929C63D1E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977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9AB9-E52B-4833-A62D-BDFC9D95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7ACAC-F7AB-434E-8650-E38FD349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2611C-764A-4896-ABD2-6F48486C1CA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03C19-343F-41A7-91A1-E7B0B7A2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33BB0-E64F-40E7-9524-0A899433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CC800-AE04-4E40-8470-1C929C63D1E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698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B35E-D4EB-416A-8C02-AE4DF86FD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860-09D3-4187-8E96-FC2C395082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824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B35E-D4EB-416A-8C02-AE4DF86FD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860-09D3-4187-8E96-FC2C395082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828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B35E-D4EB-416A-8C02-AE4DF86FD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860-09D3-4187-8E96-FC2C395082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517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B35E-D4EB-416A-8C02-AE4DF86FD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860-09D3-4187-8E96-FC2C395082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5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02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B35E-D4EB-416A-8C02-AE4DF86FD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860-09D3-4187-8E96-FC2C395082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303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B35E-D4EB-416A-8C02-AE4DF86FD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860-09D3-4187-8E96-FC2C395082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144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B35E-D4EB-416A-8C02-AE4DF86FD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860-09D3-4187-8E96-FC2C395082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249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B35E-D4EB-416A-8C02-AE4DF86FD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860-09D3-4187-8E96-FC2C395082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24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B35E-D4EB-416A-8C02-AE4DF86FD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860-09D3-4187-8E96-FC2C395082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4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B35E-D4EB-416A-8C02-AE4DF86FD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860-09D3-4187-8E96-FC2C395082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4951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B35E-D4EB-416A-8C02-AE4DF86FD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860-09D3-4187-8E96-FC2C395082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80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845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95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885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502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80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292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3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596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563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321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467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897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386613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53479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713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7262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924706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799873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706720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569773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0337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077525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103118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719021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38A6-4DDC-4B03-897A-49675F848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073C0-7023-4892-8DC6-D0BC27F96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BB1D-74D9-4920-BFA3-B4E182A3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B431-1E30-4215-B721-6FDFC6939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D266D-D420-411F-B17C-AE1AA32C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7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385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58F45-1762-49D3-B09F-525F37558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4A72C-1324-414A-8132-05D969831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0BD75-09F2-4B06-BC6B-45464AF3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85F67-33E2-43DC-AE67-2A6591320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03AD0-CADC-46C9-A39C-1367FDE2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692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E53D9-4FFA-4F25-AEED-35C36C72D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C7F80-E0DE-459F-9E7A-20AF49DD2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3712F-124D-43D1-9F2C-C7701869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AB74B-0D53-4838-8ED2-1B613E98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AAA4F-B58B-47A5-93DC-6B036EA9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36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D613-C15A-493C-ADF0-CED94E34D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1B8BC-93D2-46B7-BA06-C07495D76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FA47A-CB89-4F79-80C5-E90AB0F9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4C230-8B06-4182-A8F6-958CB4EB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881A7-1AEB-4B98-9FE3-678E7C37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42F6D-9687-4603-96A1-9F8955B4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230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A794-6915-4560-A7D3-895E757C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64AA2-CA62-4200-9134-9266B8F48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8F2F6-53D0-4C6B-912E-367497447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E69B8A-2330-438D-82B8-F7D0FE4CCC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D183FC-9C20-4F58-9501-DB972EE9E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A2F30E-7DD8-4DA7-AE57-CC2F1F97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BE2C74-0D84-4323-A30B-5FB46B919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158C1-4F94-4363-A914-020FC04C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430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6BB56-9D11-4721-AD10-5CA3879A9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66A4B-25DC-44CD-9578-D43B05C8C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394DC-59C8-468E-9434-9F5E9BEB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7C64B-8042-4A6B-AB9C-4DA7CFCA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490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60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9305FB-3B5E-4DAD-9F3B-ED6165FBFC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52234" y="3322639"/>
            <a:ext cx="3984585" cy="322897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28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65233B1-409B-4D9C-8800-DF86CF29D2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4457" y="382589"/>
            <a:ext cx="3637360" cy="479107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93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1F889B-97F3-415D-97B2-14C14AC32F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22094" y="479425"/>
            <a:ext cx="3368279" cy="589915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69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B75D4F-1925-4DB3-90CC-D84734B6DC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4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0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43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61AEDF6-FC5F-42BD-B83B-DF25F5BA5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4239" y="506392"/>
            <a:ext cx="2961778" cy="58499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58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B89453-EE42-4CE9-80E2-259B1999BD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278157"/>
            <a:ext cx="4719473" cy="6301684"/>
          </a:xfrm>
          <a:custGeom>
            <a:avLst/>
            <a:gdLst>
              <a:gd name="connsiteX0" fmla="*/ 0 w 6292631"/>
              <a:gd name="connsiteY0" fmla="*/ 0 h 6301684"/>
              <a:gd name="connsiteX1" fmla="*/ 544346 w 6292631"/>
              <a:gd name="connsiteY1" fmla="*/ 11521 h 6301684"/>
              <a:gd name="connsiteX2" fmla="*/ 4068012 w 6292631"/>
              <a:gd name="connsiteY2" fmla="*/ 746909 h 6301684"/>
              <a:gd name="connsiteX3" fmla="*/ 3904630 w 6292631"/>
              <a:gd name="connsiteY3" fmla="*/ 5623313 h 6301684"/>
              <a:gd name="connsiteX4" fmla="*/ 439072 w 6292631"/>
              <a:gd name="connsiteY4" fmla="*/ 6295816 h 6301684"/>
              <a:gd name="connsiteX5" fmla="*/ 0 w 6292631"/>
              <a:gd name="connsiteY5" fmla="*/ 6301684 h 630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2631" h="6301684">
                <a:moveTo>
                  <a:pt x="0" y="0"/>
                </a:moveTo>
                <a:lnTo>
                  <a:pt x="544346" y="11521"/>
                </a:lnTo>
                <a:cubicBezTo>
                  <a:pt x="1837997" y="67772"/>
                  <a:pt x="3070381" y="323488"/>
                  <a:pt x="4068012" y="746909"/>
                </a:cubicBezTo>
                <a:cubicBezTo>
                  <a:pt x="7099654" y="2033616"/>
                  <a:pt x="7020762" y="4388284"/>
                  <a:pt x="3904630" y="5623313"/>
                </a:cubicBezTo>
                <a:cubicBezTo>
                  <a:pt x="2907728" y="6018418"/>
                  <a:pt x="1698867" y="6251689"/>
                  <a:pt x="439072" y="6295816"/>
                </a:cubicBezTo>
                <a:lnTo>
                  <a:pt x="0" y="6301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956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6A57E-977D-4C8E-B6E4-78855B2B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9DA62-D35A-41B8-930D-FFC532A36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7CEA9-4E96-4ADB-8BA8-2A06365D0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4F831-1BAB-4355-BA67-4009D0C9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20D71-C2C5-455F-81CD-20BAF5D5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CE92D-E3D0-4A70-909E-CB52F51E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544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735B2-04E3-4A0C-B0BE-4654C3F1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63C009-389B-4FFA-92DC-0893B0E32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26B3A-A2DC-4AA8-9FBB-D55269FC1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FAE8B-4AFB-463C-A5AD-0561109E0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D598A-B104-4FAC-844F-F8889E27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67104-8006-4654-B688-B817058D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751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C58D-2093-4488-911A-579F4948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BA6FF-5F51-475A-8F6E-CDDAE4A0D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99283-A88A-4059-86EF-7A0FC3DDA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495A0-8B6C-47DA-BC27-EF47D3DE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A9D12-BD7B-40F3-8878-8CA1BED1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1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717E4B-8989-4119-A033-A6F18EB294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F1A211-A48D-4412-A1D9-1D7DC3AE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75DDE-D9F5-43A6-9F08-70109131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E7B02-77A4-4C04-8C60-42A4BB76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8FF7F-B8E3-4E9D-8026-8BED544E2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759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03B83185-4CAF-4984-9495-E6A4553CFDF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0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4682E224-66C0-41F0-8C15-50E255F7451B}"/>
              </a:ext>
            </a:extLst>
          </p:cNvPr>
          <p:cNvCxnSpPr>
            <a:cxnSpLocks/>
          </p:cNvCxnSpPr>
          <p:nvPr userDrawn="1"/>
        </p:nvCxnSpPr>
        <p:spPr>
          <a:xfrm flipV="1">
            <a:off x="271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973A17D1-1942-4210-9C3D-126B42AE5537}"/>
              </a:ext>
            </a:extLst>
          </p:cNvPr>
          <p:cNvCxnSpPr>
            <a:cxnSpLocks/>
          </p:cNvCxnSpPr>
          <p:nvPr userDrawn="1"/>
        </p:nvCxnSpPr>
        <p:spPr>
          <a:xfrm flipV="1">
            <a:off x="652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E51C5966-460E-4568-96A2-F98087D028E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3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623D73B3-3FF2-4618-A374-B99581BD93DD}"/>
              </a:ext>
            </a:extLst>
          </p:cNvPr>
          <p:cNvCxnSpPr>
            <a:cxnSpLocks/>
          </p:cNvCxnSpPr>
          <p:nvPr userDrawn="1"/>
        </p:nvCxnSpPr>
        <p:spPr>
          <a:xfrm flipV="1">
            <a:off x="1414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7F88E4D7-2716-4BAD-BE2B-93E3E21EE2D5}"/>
              </a:ext>
            </a:extLst>
          </p:cNvPr>
          <p:cNvCxnSpPr>
            <a:cxnSpLocks/>
          </p:cNvCxnSpPr>
          <p:nvPr userDrawn="1"/>
        </p:nvCxnSpPr>
        <p:spPr>
          <a:xfrm flipV="1">
            <a:off x="1795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49DC27E-D108-4B88-BAED-8CBDC450C53D}"/>
              </a:ext>
            </a:extLst>
          </p:cNvPr>
          <p:cNvCxnSpPr>
            <a:cxnSpLocks/>
          </p:cNvCxnSpPr>
          <p:nvPr userDrawn="1"/>
        </p:nvCxnSpPr>
        <p:spPr>
          <a:xfrm flipV="1">
            <a:off x="2176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2EE92FF9-A812-4394-A63B-2E181B28986C}"/>
              </a:ext>
            </a:extLst>
          </p:cNvPr>
          <p:cNvCxnSpPr>
            <a:cxnSpLocks/>
          </p:cNvCxnSpPr>
          <p:nvPr userDrawn="1"/>
        </p:nvCxnSpPr>
        <p:spPr>
          <a:xfrm flipV="1">
            <a:off x="2557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0BBBAE10-0220-457B-8406-2D5C9C476181}"/>
              </a:ext>
            </a:extLst>
          </p:cNvPr>
          <p:cNvCxnSpPr>
            <a:cxnSpLocks/>
          </p:cNvCxnSpPr>
          <p:nvPr userDrawn="1"/>
        </p:nvCxnSpPr>
        <p:spPr>
          <a:xfrm flipV="1">
            <a:off x="2938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010F39F6-5E90-4B36-9E26-7B65127DC9FB}"/>
              </a:ext>
            </a:extLst>
          </p:cNvPr>
          <p:cNvCxnSpPr>
            <a:cxnSpLocks/>
          </p:cNvCxnSpPr>
          <p:nvPr userDrawn="1"/>
        </p:nvCxnSpPr>
        <p:spPr>
          <a:xfrm flipV="1">
            <a:off x="3319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694BB9BD-4B50-4DDF-AC9A-9418ED6FB48A}"/>
              </a:ext>
            </a:extLst>
          </p:cNvPr>
          <p:cNvCxnSpPr>
            <a:cxnSpLocks/>
          </p:cNvCxnSpPr>
          <p:nvPr userDrawn="1"/>
        </p:nvCxnSpPr>
        <p:spPr>
          <a:xfrm flipV="1">
            <a:off x="3700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9F5EF985-AE09-4C1B-8FAA-EA7290931914}"/>
              </a:ext>
            </a:extLst>
          </p:cNvPr>
          <p:cNvCxnSpPr>
            <a:cxnSpLocks/>
          </p:cNvCxnSpPr>
          <p:nvPr userDrawn="1"/>
        </p:nvCxnSpPr>
        <p:spPr>
          <a:xfrm flipV="1">
            <a:off x="4081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00F48AA6-B978-4574-B003-F11A0B04A29A}"/>
              </a:ext>
            </a:extLst>
          </p:cNvPr>
          <p:cNvCxnSpPr>
            <a:cxnSpLocks/>
          </p:cNvCxnSpPr>
          <p:nvPr userDrawn="1"/>
        </p:nvCxnSpPr>
        <p:spPr>
          <a:xfrm flipV="1">
            <a:off x="4462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77AA8A13-50E8-4ACD-99C1-B7CE93A84616}"/>
              </a:ext>
            </a:extLst>
          </p:cNvPr>
          <p:cNvCxnSpPr>
            <a:cxnSpLocks/>
          </p:cNvCxnSpPr>
          <p:nvPr userDrawn="1"/>
        </p:nvCxnSpPr>
        <p:spPr>
          <a:xfrm flipV="1">
            <a:off x="4843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D38F85FB-54B0-457D-A724-1E73FADC3BDF}"/>
              </a:ext>
            </a:extLst>
          </p:cNvPr>
          <p:cNvCxnSpPr>
            <a:cxnSpLocks/>
          </p:cNvCxnSpPr>
          <p:nvPr userDrawn="1"/>
        </p:nvCxnSpPr>
        <p:spPr>
          <a:xfrm flipV="1">
            <a:off x="5224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4653DCBD-186B-4650-8F2E-F0AB9C65A7A6}"/>
              </a:ext>
            </a:extLst>
          </p:cNvPr>
          <p:cNvCxnSpPr>
            <a:cxnSpLocks/>
          </p:cNvCxnSpPr>
          <p:nvPr userDrawn="1"/>
        </p:nvCxnSpPr>
        <p:spPr>
          <a:xfrm flipV="1">
            <a:off x="5605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5E4D0D9D-2163-4EC7-9706-85B7AAD4F0EF}"/>
              </a:ext>
            </a:extLst>
          </p:cNvPr>
          <p:cNvCxnSpPr>
            <a:cxnSpLocks/>
          </p:cNvCxnSpPr>
          <p:nvPr userDrawn="1"/>
        </p:nvCxnSpPr>
        <p:spPr>
          <a:xfrm flipV="1">
            <a:off x="5986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5ACCA4F4-661F-4D91-BE28-566C15EC7DB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67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ED24590E-FCB5-40A3-AC4B-7720A0CF9FED}"/>
              </a:ext>
            </a:extLst>
          </p:cNvPr>
          <p:cNvCxnSpPr>
            <a:cxnSpLocks/>
          </p:cNvCxnSpPr>
          <p:nvPr userDrawn="1"/>
        </p:nvCxnSpPr>
        <p:spPr>
          <a:xfrm flipV="1">
            <a:off x="6748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42A440CE-391E-46C9-BB65-7B49BACF5757}"/>
              </a:ext>
            </a:extLst>
          </p:cNvPr>
          <p:cNvCxnSpPr>
            <a:cxnSpLocks/>
          </p:cNvCxnSpPr>
          <p:nvPr userDrawn="1"/>
        </p:nvCxnSpPr>
        <p:spPr>
          <a:xfrm flipV="1">
            <a:off x="7129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4FFBF123-F484-40E2-91EA-BDE2B51EE8A6}"/>
              </a:ext>
            </a:extLst>
          </p:cNvPr>
          <p:cNvCxnSpPr>
            <a:cxnSpLocks/>
          </p:cNvCxnSpPr>
          <p:nvPr userDrawn="1"/>
        </p:nvCxnSpPr>
        <p:spPr>
          <a:xfrm flipV="1">
            <a:off x="7510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DDAA746-FBC4-4EC8-8134-55A1ACF3D914}"/>
              </a:ext>
            </a:extLst>
          </p:cNvPr>
          <p:cNvCxnSpPr>
            <a:cxnSpLocks/>
          </p:cNvCxnSpPr>
          <p:nvPr userDrawn="1"/>
        </p:nvCxnSpPr>
        <p:spPr>
          <a:xfrm flipV="1">
            <a:off x="7891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6A7FEB31-4FC1-4089-A748-FB97CA7F39C0}"/>
              </a:ext>
            </a:extLst>
          </p:cNvPr>
          <p:cNvCxnSpPr>
            <a:cxnSpLocks/>
          </p:cNvCxnSpPr>
          <p:nvPr userDrawn="1"/>
        </p:nvCxnSpPr>
        <p:spPr>
          <a:xfrm flipV="1">
            <a:off x="8272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520C83F5-42F2-4799-B41C-DA4A67201590}"/>
              </a:ext>
            </a:extLst>
          </p:cNvPr>
          <p:cNvCxnSpPr>
            <a:cxnSpLocks/>
          </p:cNvCxnSpPr>
          <p:nvPr userDrawn="1"/>
        </p:nvCxnSpPr>
        <p:spPr>
          <a:xfrm flipV="1">
            <a:off x="8653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5D82658D-30CC-4189-8314-2EC45FFC859D}"/>
              </a:ext>
            </a:extLst>
          </p:cNvPr>
          <p:cNvCxnSpPr>
            <a:cxnSpLocks/>
          </p:cNvCxnSpPr>
          <p:nvPr userDrawn="1"/>
        </p:nvCxnSpPr>
        <p:spPr>
          <a:xfrm flipV="1">
            <a:off x="9034463" y="0"/>
            <a:ext cx="0" cy="685800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85A94BEC-A160-4952-8E12-AF64601075B1}"/>
              </a:ext>
            </a:extLst>
          </p:cNvPr>
          <p:cNvCxnSpPr>
            <a:cxnSpLocks/>
          </p:cNvCxnSpPr>
          <p:nvPr userDrawn="1"/>
        </p:nvCxnSpPr>
        <p:spPr>
          <a:xfrm>
            <a:off x="0" y="429987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0160B78C-29AA-4BDF-88A2-8EE8ED7DAEED}"/>
              </a:ext>
            </a:extLst>
          </p:cNvPr>
          <p:cNvCxnSpPr>
            <a:cxnSpLocks/>
          </p:cNvCxnSpPr>
          <p:nvPr userDrawn="1"/>
        </p:nvCxnSpPr>
        <p:spPr>
          <a:xfrm>
            <a:off x="0" y="937985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247D8D91-88B7-4FBD-AEF8-AC3D6C7EA056}"/>
              </a:ext>
            </a:extLst>
          </p:cNvPr>
          <p:cNvCxnSpPr>
            <a:cxnSpLocks/>
          </p:cNvCxnSpPr>
          <p:nvPr userDrawn="1"/>
        </p:nvCxnSpPr>
        <p:spPr>
          <a:xfrm>
            <a:off x="0" y="1445987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72752BA4-5765-4F91-8500-F4BCA7075BCC}"/>
              </a:ext>
            </a:extLst>
          </p:cNvPr>
          <p:cNvCxnSpPr>
            <a:cxnSpLocks/>
          </p:cNvCxnSpPr>
          <p:nvPr userDrawn="1"/>
        </p:nvCxnSpPr>
        <p:spPr>
          <a:xfrm>
            <a:off x="0" y="1953987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FC227E2C-B3B7-404E-8FF0-D967E56095A2}"/>
              </a:ext>
            </a:extLst>
          </p:cNvPr>
          <p:cNvCxnSpPr>
            <a:cxnSpLocks/>
          </p:cNvCxnSpPr>
          <p:nvPr userDrawn="1"/>
        </p:nvCxnSpPr>
        <p:spPr>
          <a:xfrm>
            <a:off x="0" y="2461987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932B4C80-83C8-4929-ABC1-6DE5BDBE4ADD}"/>
              </a:ext>
            </a:extLst>
          </p:cNvPr>
          <p:cNvCxnSpPr>
            <a:cxnSpLocks/>
          </p:cNvCxnSpPr>
          <p:nvPr userDrawn="1"/>
        </p:nvCxnSpPr>
        <p:spPr>
          <a:xfrm>
            <a:off x="0" y="2969987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00335925-2A8E-413F-9ECE-CF4C7C38966F}"/>
              </a:ext>
            </a:extLst>
          </p:cNvPr>
          <p:cNvCxnSpPr>
            <a:cxnSpLocks/>
          </p:cNvCxnSpPr>
          <p:nvPr userDrawn="1"/>
        </p:nvCxnSpPr>
        <p:spPr>
          <a:xfrm>
            <a:off x="0" y="3477987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961FD46F-72E4-4192-9EF4-56DF07D655CD}"/>
              </a:ext>
            </a:extLst>
          </p:cNvPr>
          <p:cNvCxnSpPr>
            <a:cxnSpLocks/>
          </p:cNvCxnSpPr>
          <p:nvPr userDrawn="1"/>
        </p:nvCxnSpPr>
        <p:spPr>
          <a:xfrm>
            <a:off x="0" y="3985987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FFEC06D1-C50C-4773-8A30-9ED370CD4B00}"/>
              </a:ext>
            </a:extLst>
          </p:cNvPr>
          <p:cNvCxnSpPr>
            <a:cxnSpLocks/>
          </p:cNvCxnSpPr>
          <p:nvPr userDrawn="1"/>
        </p:nvCxnSpPr>
        <p:spPr>
          <a:xfrm>
            <a:off x="0" y="4493987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78870607-AFC3-4ECA-B473-AAE8790BABBC}"/>
              </a:ext>
            </a:extLst>
          </p:cNvPr>
          <p:cNvCxnSpPr>
            <a:cxnSpLocks/>
          </p:cNvCxnSpPr>
          <p:nvPr userDrawn="1"/>
        </p:nvCxnSpPr>
        <p:spPr>
          <a:xfrm>
            <a:off x="0" y="5001987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5110F63D-2366-494E-88D7-99136A6551C8}"/>
              </a:ext>
            </a:extLst>
          </p:cNvPr>
          <p:cNvCxnSpPr>
            <a:cxnSpLocks/>
          </p:cNvCxnSpPr>
          <p:nvPr userDrawn="1"/>
        </p:nvCxnSpPr>
        <p:spPr>
          <a:xfrm>
            <a:off x="0" y="5509987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1D4108AE-6EC2-4578-9907-7F4045644F1A}"/>
              </a:ext>
            </a:extLst>
          </p:cNvPr>
          <p:cNvCxnSpPr>
            <a:cxnSpLocks/>
          </p:cNvCxnSpPr>
          <p:nvPr userDrawn="1"/>
        </p:nvCxnSpPr>
        <p:spPr>
          <a:xfrm>
            <a:off x="0" y="6017987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E2B1BF72-76A7-4734-96DB-F0D8693BB012}"/>
              </a:ext>
            </a:extLst>
          </p:cNvPr>
          <p:cNvCxnSpPr>
            <a:cxnSpLocks/>
          </p:cNvCxnSpPr>
          <p:nvPr userDrawn="1"/>
        </p:nvCxnSpPr>
        <p:spPr>
          <a:xfrm>
            <a:off x="0" y="6525987"/>
            <a:ext cx="9144000" cy="0"/>
          </a:xfrm>
          <a:prstGeom prst="line">
            <a:avLst/>
          </a:prstGeom>
          <a:ln w="19050">
            <a:solidFill>
              <a:srgbClr val="753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5851E73F-3DD0-4DF2-9434-7C9B666C3A2A}"/>
              </a:ext>
            </a:extLst>
          </p:cNvPr>
          <p:cNvSpPr/>
          <p:nvPr userDrawn="1"/>
        </p:nvSpPr>
        <p:spPr>
          <a:xfrm>
            <a:off x="271465" y="276228"/>
            <a:ext cx="8601073" cy="6305549"/>
          </a:xfrm>
          <a:prstGeom prst="rect">
            <a:avLst/>
          </a:prstGeom>
          <a:solidFill>
            <a:srgbClr val="FFF0E5"/>
          </a:solidFill>
          <a:ln>
            <a:solidFill>
              <a:srgbClr val="FA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7E893274-2FFE-4318-8A84-5CC02E686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836" y="440423"/>
            <a:ext cx="732791" cy="100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4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s">
  <p:cSld name="pictures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926607" y="2208886"/>
            <a:ext cx="1001700" cy="13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3385451" y="2208886"/>
            <a:ext cx="1001700" cy="13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4"/>
          </p:nvPr>
        </p:nvSpPr>
        <p:spPr>
          <a:xfrm>
            <a:off x="5877748" y="2208886"/>
            <a:ext cx="1001700" cy="13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>
            <a:spLocks noGrp="1"/>
          </p:cNvSpPr>
          <p:nvPr>
            <p:ph type="pic" idx="5"/>
          </p:nvPr>
        </p:nvSpPr>
        <p:spPr>
          <a:xfrm>
            <a:off x="926607" y="4149198"/>
            <a:ext cx="1001700" cy="13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>
            <a:spLocks noGrp="1"/>
          </p:cNvSpPr>
          <p:nvPr>
            <p:ph type="pic" idx="6"/>
          </p:nvPr>
        </p:nvSpPr>
        <p:spPr>
          <a:xfrm>
            <a:off x="3385451" y="4149198"/>
            <a:ext cx="1001700" cy="13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pic" idx="7"/>
          </p:nvPr>
        </p:nvSpPr>
        <p:spPr>
          <a:xfrm>
            <a:off x="5877748" y="4149198"/>
            <a:ext cx="1001700" cy="13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33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096562-18B0-F71D-633B-9203EF5388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35CE0C-FFBC-6902-56A5-675456BEFF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526BD7-F7DB-4162-7D83-45F34734C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A32827-9DB0-4184-9EB5-7C2FC973FCD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442023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BB86B1-3188-0E31-F83D-C21039EE99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9E07B5-23D4-1246-435C-A4E6901438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1B06C9-59A2-0631-3B6E-D79E4B7EA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0508FE-FD15-4FF7-A43D-CBC7EBD9C04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066707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541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228E99-E007-4DC1-ED97-D9DAEF8A5F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F7A06C-F4D6-86BD-CA26-6A93EA7C6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1777A1-AC72-5A2E-38E8-142202E0B4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8BC202-C1EB-4628-8BE5-0466FE6432B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1520046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1CC25F-C2D6-607B-3A8A-3A7870A4A9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1E4B87-F046-D9B4-AA51-7596BAD7D7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9FA452-E988-4E54-329E-C69E5E112B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93215-2DBB-440A-A42A-C15428CF79C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921061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811E13A-7C7A-4B28-7012-74B7CB2C34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CCE5313-A26B-D71A-5829-FEBE9DA037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7EC0703-9260-A553-287A-98F4477BDB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D9937B-B7F1-4AC7-A6D0-EB249B3A9AD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3680344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D57480-C4C6-2E2C-C762-A028FE3272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2F7A631-1D10-B824-3584-67BE907FE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A429F5-7C98-AD08-35CF-8A02D8644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9D23C-05DE-4FC1-9C0A-110758DE907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0559327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0AE5AD-DF59-E317-C967-AA8F333AE3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37AA59A-2DC3-A946-4B1D-76EE3EF8C1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48FA61-9C8A-D18F-F9C7-C0720895F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C8040A-EEA8-424F-8690-C4403137C31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4270910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D06CB3-286A-3C5B-A8B1-266E98C15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C0673F-8DF0-3F34-B3BE-4C302DB2D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1940BD-7B3B-A07E-6C86-3B003D30F5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9E1AB-B533-4A6A-9946-954E33B60A6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909621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171662-1309-0C88-D79F-AFA88A42C4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99E328-5222-3077-31F5-F1B84C07CB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2EAA2A-32EC-5DF8-50D8-9D0E4F3D31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A17A8-2EBC-42EB-B43D-A048A46EEC6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4544449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8D3DD4-8E69-9F7F-9756-9F121CCCB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848177-B580-E2E5-5C41-FD6F9B16C4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178AAF-14AB-4EAF-E176-ECA04437FB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4F08C-A844-492F-9378-5DADCF50436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0486015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5F8986-1645-7363-167E-77D500555D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4A4EE3-D3CA-8722-BA53-EA8AC302DF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692532-970C-8904-86DF-66CE0E55AA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12D93-4C06-4033-95AA-DF15446D352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6131072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C4157BD-2188-17BD-305F-A7D0A19FC2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217D22-99EF-1A89-F280-4C5CE3C959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285E85-99BF-44B7-6DC3-DEFF42CC93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6DC20-A4F2-4039-A828-D08B87FC8B7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304302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335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s">
  <p:cSld name="pictures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926607" y="2208886"/>
            <a:ext cx="1001700" cy="13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3385451" y="2208886"/>
            <a:ext cx="1001700" cy="13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4"/>
          </p:nvPr>
        </p:nvSpPr>
        <p:spPr>
          <a:xfrm>
            <a:off x="5877748" y="2208886"/>
            <a:ext cx="1001700" cy="13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>
            <a:spLocks noGrp="1"/>
          </p:cNvSpPr>
          <p:nvPr>
            <p:ph type="pic" idx="5"/>
          </p:nvPr>
        </p:nvSpPr>
        <p:spPr>
          <a:xfrm>
            <a:off x="926607" y="4149198"/>
            <a:ext cx="1001700" cy="13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>
            <a:spLocks noGrp="1"/>
          </p:cNvSpPr>
          <p:nvPr>
            <p:ph type="pic" idx="6"/>
          </p:nvPr>
        </p:nvSpPr>
        <p:spPr>
          <a:xfrm>
            <a:off x="3385451" y="4149198"/>
            <a:ext cx="1001700" cy="13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pic" idx="7"/>
          </p:nvPr>
        </p:nvSpPr>
        <p:spPr>
          <a:xfrm>
            <a:off x="5877748" y="4149198"/>
            <a:ext cx="1001700" cy="13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8515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5CA789-0CC9-DB34-915B-AA8130A515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F3A088-A62C-4113-FA9E-36D3DC355A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719662-C7CA-E6D9-56EE-95434D6658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71F93-D72D-4FEF-A59B-7B3305DEC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1474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8726DF-11D7-EF39-D54E-E803F479A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9B46AA-204F-BD0F-44B6-53AF697879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D876A3-7360-428B-62B4-5FE6C221F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6FDEA-C4A6-4B61-833F-DBD2892DA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1910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D27165-6249-CC97-1CD0-7C900C70C2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CB71B6-477F-1B98-4B96-716B05F3FC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F7235A-939F-A69F-5800-5FF9FF01F7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B4674-A3D3-4327-B00E-1F6BAEA51E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278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E46199-C313-439D-B9CF-574BAD552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44A6A5-0754-C6CE-21C8-17F048A67D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71B7F4-C71C-99EA-4449-49C090B83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D5FB-8C0F-4F88-9FBD-B240FC621A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6079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16175F-CDD3-1E79-73D1-A3C2C41F95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CD7D74-4921-6BC1-058A-DC17D87629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67765C-0406-E495-7511-5A6FD13E4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07EB1-C975-4DDD-B733-A26A7AC0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4743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BCAF6A8-828B-E278-305A-BC7C47BFE5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A93956-25D2-D020-C14D-D21D7CED79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468B1E-20BA-34AF-D67D-BDC9B17B92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F180A-EC3D-4CAB-AE62-F61B331F0C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64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369D930-64FE-3B67-98CE-8518D203E9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9CF0603-2349-A242-F154-7CE58B517B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9C9437-BDDA-59B4-35DC-1813154976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D4C0D-5582-430D-A0C6-A5490FC378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9846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8AD9B0-5311-0EEA-E3E7-AE38D8D6D9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653CE-62CA-6F80-82FF-B92E5559B9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D75116-6858-9EAF-2006-E0BDEE91A9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831A2-037D-4546-95C6-A3F0FBD0CC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1312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4BD75A-3672-4418-72AF-C6516F2608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69D0A7-3E34-F6E6-3078-EA26EFA4E4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5A8E4F-475D-14E1-E126-0A6849DF8E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C4B2E-92A4-4DA4-8649-D8F6AFFB00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85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6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7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25DDDDE-82BE-0EEC-F8C2-CB8B6C788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5B65D9D-9D95-30AA-C821-06F8A4753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7E1015-F096-DB00-6168-F3FF1812BC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BDA5BFA-9BC8-845E-5C2A-A11BC0E3177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59D155C-ADEC-64CD-A3A4-963DA4B510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/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6CBCEA-D306-47D6-9FC2-2F7A2AB4A3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75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906955-DD9C-B1ED-017D-FF976718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8F4BF-A028-AF17-B029-6BA3BB25E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4C3EC-D008-DAC2-FD92-91F87CE0F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D157871-B6A5-40F4-8F90-907C47F8A0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D1F59-1894-2162-7701-DF62652C3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5761-DEF4-57E3-FFB2-7CAB8D31D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68437CD-B12E-4A11-AC90-0D01EBB1A9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64B0BE-6380-4270-B456-E9790D7BE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280B-CB15-41B7-B199-4D0A53895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B36E7-458C-4193-90CF-4113BD7B0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2611C-764A-4896-ABD2-6F48486C1CA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E29EF-3D32-464F-B970-BF689EE8F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54137-84FF-41CE-BC00-D9F97D900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CC800-AE04-4E40-8470-1C929C63D1E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6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9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2B35E-D4EB-416A-8C02-AE4DF86FD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5860-09D3-4187-8E96-FC2C395082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78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1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67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slow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1F4EB-A44C-4D38-B4B2-779F4B11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0871F-1F41-49F6-A97F-CB34B0FF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1C9EB-932F-4F18-B7CF-D0FE09CBE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9F26-C849-4AE2-AE6A-B9FA0E2C85F3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94B3C-4B67-49F7-A362-006D0E199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0BDD9-8F20-4237-8EB4-FA16A7A6F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5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50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8D9D66C-99E6-9154-E7EC-2FBF650369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E7F453A-6F93-CC51-A842-99D55F626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12CEE0EC-57BE-06C7-D804-8A842FFFB61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D7081BC5-1D30-9A34-0256-6A8B9242F2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5C3745C5-CC3E-B057-550A-EACD95FDF5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5EAFF09-B26A-4B6F-A388-EA0F2AB09E2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5159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670B044-CCF0-2B40-03D9-98D00FC1A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27A9F3D-3B15-90D7-448C-F1C13690E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C17D24-1F4B-9AA1-89AF-F32B4FC438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661905B-3541-EDAF-B6C0-17C6CFF12D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21D4F6D-26AA-E19B-CE97-5BCD9FBB72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  <a:latin typeface="Arial" panose="020B0604020202020204" pitchFamily="34" charset="0"/>
              </a:defRPr>
            </a:lvl1pPr>
          </a:lstStyle>
          <a:p>
            <a:fld id="{8DF559FE-74AF-4189-9F1B-FA99993949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72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6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6.xml"/><Relationship Id="rId1" Type="http://schemas.openxmlformats.org/officeDocument/2006/relationships/tags" Target="../tags/tag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6.xml"/><Relationship Id="rId1" Type="http://schemas.openxmlformats.org/officeDocument/2006/relationships/tags" Target="../tags/tag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6.xml"/><Relationship Id="rId1" Type="http://schemas.openxmlformats.org/officeDocument/2006/relationships/tags" Target="../tags/tag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ptop888\Desktop\tong-hop-nhung-mau-hinh-nen-xin-chao-welcome-mo-dau-tren-slide-thuyet-trinh-1485015261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8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à Tĩnh: Sẵn sàng trình diễn khinh khí cầu chào mừng SEA Games 31 - Báo Kinh  tế đô thị">
            <a:extLst>
              <a:ext uri="{FF2B5EF4-FFF2-40B4-BE49-F238E27FC236}">
                <a16:creationId xmlns:a16="http://schemas.microsoft.com/office/drawing/2014/main" id="{1AB1D6BE-ABCB-2BA0-CBF0-C41ADFD2D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5561" cy="530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F9C4B-0248-4C9F-428B-5117E0058148}"/>
              </a:ext>
            </a:extLst>
          </p:cNvPr>
          <p:cNvSpPr txBox="1"/>
          <p:nvPr/>
        </p:nvSpPr>
        <p:spPr>
          <a:xfrm>
            <a:off x="115614" y="5612524"/>
            <a:ext cx="88707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helium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288775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8DD17E-1A8E-5850-DECC-7F41C9766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80" y="218278"/>
            <a:ext cx="9144000" cy="54501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83995EA-E8DD-3676-AAB1-845338514EB9}"/>
              </a:ext>
            </a:extLst>
          </p:cNvPr>
          <p:cNvGrpSpPr/>
          <p:nvPr/>
        </p:nvGrpSpPr>
        <p:grpSpPr>
          <a:xfrm>
            <a:off x="1" y="373625"/>
            <a:ext cx="9144000" cy="1808649"/>
            <a:chOff x="1505527" y="261432"/>
            <a:chExt cx="9273309" cy="21265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17D6CDC-7C52-8ED3-6CC3-3D7E42718E1A}"/>
                </a:ext>
              </a:extLst>
            </p:cNvPr>
            <p:cNvSpPr/>
            <p:nvPr/>
          </p:nvSpPr>
          <p:spPr>
            <a:xfrm>
              <a:off x="1505527" y="261432"/>
              <a:ext cx="9273309" cy="2126534"/>
            </a:xfrm>
            <a:prstGeom prst="roundRect">
              <a:avLst/>
            </a:prstGeom>
            <a:solidFill>
              <a:srgbClr val="013999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2D45F-88C7-3029-8A3B-A6BF11612B88}"/>
                </a:ext>
              </a:extLst>
            </p:cNvPr>
            <p:cNvSpPr txBox="1"/>
            <p:nvPr/>
          </p:nvSpPr>
          <p:spPr>
            <a:xfrm>
              <a:off x="1727200" y="427741"/>
              <a:ext cx="8829962" cy="1411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 tử của các nguyên tố khác có xu hướng tham gia liên kết hoá học để đạt được lớp electron ngoài cùng giống khí hiếm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 cách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034A5B6-7CFE-BC34-A805-E6A96BE12448}"/>
              </a:ext>
            </a:extLst>
          </p:cNvPr>
          <p:cNvSpPr txBox="1"/>
          <p:nvPr/>
        </p:nvSpPr>
        <p:spPr>
          <a:xfrm>
            <a:off x="1927768" y="3247457"/>
            <a:ext cx="3291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13999"/>
                </a:solidFill>
                <a:latin typeface="Calibri" panose="020F0502020204030204"/>
              </a:rPr>
              <a:t>N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13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13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electron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9970F3-4FAE-173B-07EB-A1DA28D56876}"/>
              </a:ext>
            </a:extLst>
          </p:cNvPr>
          <p:cNvSpPr txBox="1"/>
          <p:nvPr/>
        </p:nvSpPr>
        <p:spPr>
          <a:xfrm>
            <a:off x="1927768" y="2484100"/>
            <a:ext cx="38319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13999"/>
                </a:solidFill>
                <a:latin typeface="Calibri" panose="020F0502020204030204"/>
              </a:rPr>
              <a:t>N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13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hường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13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electron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9E6F80-D095-36CC-D6B5-2C6A71811474}"/>
              </a:ext>
            </a:extLst>
          </p:cNvPr>
          <p:cNvSpPr txBox="1"/>
          <p:nvPr/>
        </p:nvSpPr>
        <p:spPr>
          <a:xfrm>
            <a:off x="1927768" y="4010814"/>
            <a:ext cx="37478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13999"/>
                </a:solidFill>
                <a:latin typeface="Calibri" panose="020F0502020204030204"/>
              </a:rPr>
              <a:t>D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13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ùng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13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13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13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electron</a:t>
            </a:r>
          </a:p>
        </p:txBody>
      </p:sp>
    </p:spTree>
    <p:extLst>
      <p:ext uri="{BB962C8B-B14F-4D97-AF65-F5344CB8AC3E}">
        <p14:creationId xmlns:p14="http://schemas.microsoft.com/office/powerpoint/2010/main" val="2298363963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C83A0C1-09FF-78F9-C7C7-163FF4A8689B}"/>
              </a:ext>
            </a:extLst>
          </p:cNvPr>
          <p:cNvSpPr/>
          <p:nvPr/>
        </p:nvSpPr>
        <p:spPr>
          <a:xfrm>
            <a:off x="201161" y="2397827"/>
            <a:ext cx="2217684" cy="12954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2C75E5-1251-C15C-4DBA-ECF30D38E914}"/>
              </a:ext>
            </a:extLst>
          </p:cNvPr>
          <p:cNvCxnSpPr>
            <a:cxnSpLocks/>
          </p:cNvCxnSpPr>
          <p:nvPr/>
        </p:nvCxnSpPr>
        <p:spPr>
          <a:xfrm>
            <a:off x="2627583" y="3025507"/>
            <a:ext cx="2385854" cy="119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1028BA-3EFD-F5BA-C8A9-78F46CD1BA1B}"/>
              </a:ext>
            </a:extLst>
          </p:cNvPr>
          <p:cNvSpPr txBox="1"/>
          <p:nvPr/>
        </p:nvSpPr>
        <p:spPr>
          <a:xfrm>
            <a:off x="2732685" y="2563842"/>
            <a:ext cx="2858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9B068-1E38-FE49-90D6-96B48A52070A}"/>
              </a:ext>
            </a:extLst>
          </p:cNvPr>
          <p:cNvSpPr txBox="1"/>
          <p:nvPr/>
        </p:nvSpPr>
        <p:spPr>
          <a:xfrm>
            <a:off x="2806260" y="3057512"/>
            <a:ext cx="2217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BF39E-E749-7E26-4123-2A48BD514706}"/>
              </a:ext>
            </a:extLst>
          </p:cNvPr>
          <p:cNvSpPr txBox="1"/>
          <p:nvPr/>
        </p:nvSpPr>
        <p:spPr>
          <a:xfrm>
            <a:off x="5157649" y="2573969"/>
            <a:ext cx="384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(ion)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B90AD0-134B-DF1B-A602-6E47391D24E6}"/>
              </a:ext>
            </a:extLst>
          </p:cNvPr>
          <p:cNvSpPr/>
          <p:nvPr/>
        </p:nvSpPr>
        <p:spPr>
          <a:xfrm>
            <a:off x="5239405" y="2280742"/>
            <a:ext cx="3745474" cy="14950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839A2-072B-359B-C51C-95AA08E58BDC}"/>
              </a:ext>
            </a:extLst>
          </p:cNvPr>
          <p:cNvSpPr txBox="1"/>
          <p:nvPr/>
        </p:nvSpPr>
        <p:spPr>
          <a:xfrm>
            <a:off x="73572" y="3773944"/>
            <a:ext cx="265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hòa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endParaRPr lang="en-US" sz="2400" dirty="0"/>
          </a:p>
          <a:p>
            <a:pPr algn="ctr"/>
            <a:r>
              <a:rPr lang="en-US" sz="2400" dirty="0" err="1"/>
              <a:t>Số</a:t>
            </a:r>
            <a:r>
              <a:rPr lang="en-US" sz="2400" dirty="0"/>
              <a:t> p = </a:t>
            </a:r>
            <a:r>
              <a:rPr lang="en-US" sz="2400" dirty="0" err="1"/>
              <a:t>Số</a:t>
            </a:r>
            <a:r>
              <a:rPr lang="en-US" sz="2400" dirty="0"/>
              <a:t> 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423218-064B-D129-A68D-766A3BBA11B6}"/>
              </a:ext>
            </a:extLst>
          </p:cNvPr>
          <p:cNvSpPr txBox="1"/>
          <p:nvPr/>
        </p:nvSpPr>
        <p:spPr>
          <a:xfrm>
            <a:off x="6420348" y="3799091"/>
            <a:ext cx="202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 p ≠ </a:t>
            </a:r>
            <a:r>
              <a:rPr lang="en-US" sz="2400" dirty="0" err="1"/>
              <a:t>Số</a:t>
            </a:r>
            <a:r>
              <a:rPr lang="en-US" sz="2400" dirty="0"/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5495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698BE043-8A65-4D50-DC30-1A0C0F99C7AA}"/>
              </a:ext>
            </a:extLst>
          </p:cNvPr>
          <p:cNvGrpSpPr>
            <a:grpSpLocks/>
          </p:cNvGrpSpPr>
          <p:nvPr/>
        </p:nvGrpSpPr>
        <p:grpSpPr bwMode="auto">
          <a:xfrm>
            <a:off x="685578" y="104103"/>
            <a:ext cx="1792396" cy="1757818"/>
            <a:chOff x="144" y="1622"/>
            <a:chExt cx="2046" cy="209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B740046-F935-AD08-DCCC-84562E859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546"/>
              <a:ext cx="341" cy="34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11+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CB22B98-7FB3-141F-FB1B-D2798D1B0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" y="2249"/>
              <a:ext cx="911" cy="9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09982E2-2658-CB3B-4E6E-B5420E40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957"/>
              <a:ext cx="1500" cy="147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814043-4655-E5CE-28CF-FD2AAE082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675"/>
              <a:ext cx="2046" cy="204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A200508-9944-9889-551B-62EB72F75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" y="2204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684AF9D-A9C7-C89B-3230-3B3013E0D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91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08B18BC-F370-56C8-93D4-9E26F04C1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911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724C858-7460-5975-BAB6-5439FBB36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337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0A32497-7A5D-37C6-7B89-0B2213A50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336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FD6D812-4177-7A90-F6DD-92FFA8B65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1916DD0-C14F-61E4-01D2-ADD8AE579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" y="2773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3CAB3C4-0309-0CF5-5FE1-42368D0FC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BB032DE-88E1-BDA1-92B7-19A0B7853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763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25CC129-1B01-D7EF-2426-24D3F115A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" y="3096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93FED72-FA6C-B668-503E-D496FAD75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1622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36BA75-58FA-1E95-0B68-58BFE5D88FD1}"/>
              </a:ext>
            </a:extLst>
          </p:cNvPr>
          <p:cNvGrpSpPr>
            <a:grpSpLocks/>
          </p:cNvGrpSpPr>
          <p:nvPr/>
        </p:nvGrpSpPr>
        <p:grpSpPr bwMode="auto">
          <a:xfrm>
            <a:off x="4835172" y="213659"/>
            <a:ext cx="1727102" cy="1648262"/>
            <a:chOff x="3072" y="1824"/>
            <a:chExt cx="1600" cy="159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C45E613-DDD9-77D4-2CEE-76988FD21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3" y="2163"/>
              <a:ext cx="911" cy="9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D87939B-7D4A-8E60-D01D-47243501F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872"/>
              <a:ext cx="1500" cy="147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112CE9F-B3D5-2E1E-10FF-A46793F39D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1824"/>
              <a:ext cx="1600" cy="1591"/>
              <a:chOff x="3072" y="1800"/>
              <a:chExt cx="1600" cy="159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37A675F-A52B-ED07-F784-D93655D4E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7" y="2088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A031748-6CE0-0FA8-9393-7C2436B30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1800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257BEA7-A959-3375-701E-F2BE7AB46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1800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D256199-2CD3-D91D-D6BB-EB3968773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3278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0141164-E73F-6257-3E47-5776839E1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3257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93867DF-EE99-111D-D749-D38D6224D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436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B8CBFB5-39DF-C6EE-1327-DA7F85F9D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665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3089A57-5B99-227A-A629-5BED54DD9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024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10001FC-971E-2455-E85B-C0849FE71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3" y="2424"/>
                <a:ext cx="341" cy="34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11+</a:t>
                </a: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C6C7DF4-FC78-709B-1462-F46DDE6BC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664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8673C5C-6E5A-412A-061D-A0A2743E2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6" y="2424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2B2E0C9-D489-2DDC-B3F5-C466B735A4D7}"/>
              </a:ext>
            </a:extLst>
          </p:cNvPr>
          <p:cNvCxnSpPr>
            <a:cxnSpLocks/>
          </p:cNvCxnSpPr>
          <p:nvPr/>
        </p:nvCxnSpPr>
        <p:spPr>
          <a:xfrm>
            <a:off x="3051488" y="989861"/>
            <a:ext cx="96345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B7525515-209C-3661-3DED-8A71F24C00E3}"/>
              </a:ext>
            </a:extLst>
          </p:cNvPr>
          <p:cNvSpPr/>
          <p:nvPr/>
        </p:nvSpPr>
        <p:spPr>
          <a:xfrm>
            <a:off x="4626617" y="260557"/>
            <a:ext cx="136407" cy="1527052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ight Bracket 75">
            <a:extLst>
              <a:ext uri="{FF2B5EF4-FFF2-40B4-BE49-F238E27FC236}">
                <a16:creationId xmlns:a16="http://schemas.microsoft.com/office/drawing/2014/main" id="{110CD623-6068-DF9A-7150-F4792D678B66}"/>
              </a:ext>
            </a:extLst>
          </p:cNvPr>
          <p:cNvSpPr/>
          <p:nvPr/>
        </p:nvSpPr>
        <p:spPr>
          <a:xfrm>
            <a:off x="6623086" y="200764"/>
            <a:ext cx="158818" cy="1639401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22EB36C-8F6C-3976-E849-23B0B9F60873}"/>
              </a:ext>
            </a:extLst>
          </p:cNvPr>
          <p:cNvSpPr txBox="1"/>
          <p:nvPr/>
        </p:nvSpPr>
        <p:spPr>
          <a:xfrm>
            <a:off x="6813443" y="-72785"/>
            <a:ext cx="33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75006F-507C-09FF-6D61-F6F08A9A62CA}"/>
              </a:ext>
            </a:extLst>
          </p:cNvPr>
          <p:cNvSpPr txBox="1"/>
          <p:nvPr/>
        </p:nvSpPr>
        <p:spPr>
          <a:xfrm>
            <a:off x="7365482" y="769612"/>
            <a:ext cx="876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1e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D39C01-20B7-A13F-B99A-92FEB95DEADD}"/>
              </a:ext>
            </a:extLst>
          </p:cNvPr>
          <p:cNvSpPr txBox="1"/>
          <p:nvPr/>
        </p:nvSpPr>
        <p:spPr>
          <a:xfrm>
            <a:off x="223639" y="1873495"/>
            <a:ext cx="4294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 </a:t>
            </a:r>
            <a:r>
              <a:rPr kumimoji="0" lang="vi-VN" sz="2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vi-VN" sz="2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sodium</a:t>
            </a:r>
            <a:r>
              <a:rPr kumimoji="0" lang="vi-VN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r>
              <a:rPr kumimoji="0" lang="vi-VN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221394C-387D-1AB0-7044-064D692E26A5}"/>
              </a:ext>
            </a:extLst>
          </p:cNvPr>
          <p:cNvSpPr txBox="1"/>
          <p:nvPr/>
        </p:nvSpPr>
        <p:spPr>
          <a:xfrm>
            <a:off x="4779443" y="1890803"/>
            <a:ext cx="3220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</a:t>
            </a:r>
            <a:r>
              <a:rPr kumimoji="0" lang="vi-VN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sodium</a:t>
            </a:r>
            <a:r>
              <a:rPr kumimoji="0" lang="vi-VN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r>
              <a:rPr kumimoji="0" lang="en-US" sz="22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6C8080-83B9-C9B3-35DD-7946B9CDB1E5}"/>
              </a:ext>
            </a:extLst>
          </p:cNvPr>
          <p:cNvGrpSpPr>
            <a:grpSpLocks/>
          </p:cNvGrpSpPr>
          <p:nvPr/>
        </p:nvGrpSpPr>
        <p:grpSpPr bwMode="auto">
          <a:xfrm>
            <a:off x="755029" y="2399126"/>
            <a:ext cx="1727195" cy="1742040"/>
            <a:chOff x="144" y="1615"/>
            <a:chExt cx="2046" cy="21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440B5A1-06F5-ADF2-523A-2DC82774B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546"/>
              <a:ext cx="341" cy="34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12+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234720B-925C-4431-2B3F-B9122715F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" y="2249"/>
              <a:ext cx="911" cy="9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4E17E5-766F-CADD-3CCB-72D813C49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957"/>
              <a:ext cx="1500" cy="147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9C3592-ED85-1AED-B632-F5AA196DA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675"/>
              <a:ext cx="2046" cy="204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2B9B2BE-03B1-4E74-25BE-3985C4B5C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" y="2204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897A07A-C0C4-1761-61F4-DD9AA5D9A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91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55D5147-E9D0-6D14-7844-41A0593E5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911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00D8561-D653-CFA4-D3A4-951D8365E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337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CCF8B78-2798-A7C3-01B7-2C48618C0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336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80992B6-743E-1A73-9936-A72FABCEE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2774D7-3C9E-4021-6AC5-CC03B082E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" y="2773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6D191E8-E6FD-B1DB-EACE-B56087B70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6992800-6E37-3843-E056-51C8FDA3E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763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3EF5E27-968B-C7AA-D24B-647B3FEC7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" y="3096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6B39BB-CF4E-3E5A-63F7-E23349C38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" y="1615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C07E10-D2B7-736E-A85D-048DB4B09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1" y="1622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0C4BA3-9D0A-6D83-E05B-907CA95939EE}"/>
              </a:ext>
            </a:extLst>
          </p:cNvPr>
          <p:cNvGrpSpPr>
            <a:grpSpLocks/>
          </p:cNvGrpSpPr>
          <p:nvPr/>
        </p:nvGrpSpPr>
        <p:grpSpPr bwMode="auto">
          <a:xfrm>
            <a:off x="4750552" y="2414264"/>
            <a:ext cx="1638878" cy="1598657"/>
            <a:chOff x="3072" y="1824"/>
            <a:chExt cx="1600" cy="157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149C87-2ABB-B7D0-292C-6FF248D50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3" y="2163"/>
              <a:ext cx="911" cy="9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62C4D4E-F964-4E13-8342-3548232BB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872"/>
              <a:ext cx="1500" cy="147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7F38283-6A0C-D1C7-FA1D-BC9BB7D70F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1824"/>
              <a:ext cx="1600" cy="1571"/>
              <a:chOff x="3072" y="1800"/>
              <a:chExt cx="1600" cy="1571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303BC2A-82BC-CC84-D60A-6372A7746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7" y="2088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E9CC175-C629-31B1-FA82-9CB96505A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1800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E413698-4FC0-A282-D66E-21B24F278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1800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2BA43D8-88E8-DA1C-5EB4-B24C2E70F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3" y="3258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A387576-918C-E90E-040C-5DA37FFC1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3257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7DA8623-4696-7F46-75A2-E51F819FD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436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9FB82A7-41C9-A659-CF89-D0E9C9477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665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59DE76F-12AB-5B16-CA5E-3D8701774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1" y="2975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D4CE223-7240-96AD-43CC-62FC42212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3" y="2424"/>
                <a:ext cx="341" cy="34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12+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EFA046A-CE1D-50BF-8532-D280DB643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664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32D4872-1792-FDD8-3292-DE474F1D6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" y="2410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75D5D8F-747B-222F-04B8-D6DB13528B01}"/>
              </a:ext>
            </a:extLst>
          </p:cNvPr>
          <p:cNvCxnSpPr>
            <a:cxnSpLocks/>
          </p:cNvCxnSpPr>
          <p:nvPr/>
        </p:nvCxnSpPr>
        <p:spPr>
          <a:xfrm>
            <a:off x="2962656" y="3352014"/>
            <a:ext cx="96345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Left Bracket 82">
            <a:extLst>
              <a:ext uri="{FF2B5EF4-FFF2-40B4-BE49-F238E27FC236}">
                <a16:creationId xmlns:a16="http://schemas.microsoft.com/office/drawing/2014/main" id="{AB8B24F5-CECE-71D5-991B-B9CAF81EB906}"/>
              </a:ext>
            </a:extLst>
          </p:cNvPr>
          <p:cNvSpPr/>
          <p:nvPr/>
        </p:nvSpPr>
        <p:spPr>
          <a:xfrm>
            <a:off x="4643036" y="2493463"/>
            <a:ext cx="136407" cy="1440260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ight Bracket 85">
            <a:extLst>
              <a:ext uri="{FF2B5EF4-FFF2-40B4-BE49-F238E27FC236}">
                <a16:creationId xmlns:a16="http://schemas.microsoft.com/office/drawing/2014/main" id="{FA136A88-2086-24C7-11CE-9D52AA8C0967}"/>
              </a:ext>
            </a:extLst>
          </p:cNvPr>
          <p:cNvSpPr/>
          <p:nvPr/>
        </p:nvSpPr>
        <p:spPr>
          <a:xfrm>
            <a:off x="6463735" y="2484522"/>
            <a:ext cx="122360" cy="1478536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C703D22-C4A5-E205-BE4B-D12320D9BC0D}"/>
              </a:ext>
            </a:extLst>
          </p:cNvPr>
          <p:cNvSpPr txBox="1"/>
          <p:nvPr/>
        </p:nvSpPr>
        <p:spPr>
          <a:xfrm>
            <a:off x="6731043" y="2278721"/>
            <a:ext cx="731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2+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63AA20B-05F9-CF1A-1C88-48285EE1864C}"/>
              </a:ext>
            </a:extLst>
          </p:cNvPr>
          <p:cNvSpPr txBox="1"/>
          <p:nvPr/>
        </p:nvSpPr>
        <p:spPr>
          <a:xfrm>
            <a:off x="7319320" y="2898437"/>
            <a:ext cx="115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2e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4C19426-0CF3-6FDB-732A-DD6A639B947B}"/>
              </a:ext>
            </a:extLst>
          </p:cNvPr>
          <p:cNvSpPr txBox="1"/>
          <p:nvPr/>
        </p:nvSpPr>
        <p:spPr>
          <a:xfrm>
            <a:off x="98247" y="4167209"/>
            <a:ext cx="4294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 </a:t>
            </a:r>
            <a:r>
              <a:rPr kumimoji="0" lang="vi-VN" sz="2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vi-VN" sz="2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magnesium</a:t>
            </a:r>
            <a:r>
              <a:rPr kumimoji="0" lang="vi-VN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vi-VN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kumimoji="0" lang="vi-VN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9075A7E-287B-8522-957B-9D0E6DC97BA8}"/>
              </a:ext>
            </a:extLst>
          </p:cNvPr>
          <p:cNvSpPr txBox="1"/>
          <p:nvPr/>
        </p:nvSpPr>
        <p:spPr>
          <a:xfrm>
            <a:off x="4544152" y="4174998"/>
            <a:ext cx="32081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</a:t>
            </a:r>
            <a:r>
              <a:rPr kumimoji="0" lang="vi-VN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magnesium</a:t>
            </a:r>
            <a:r>
              <a:rPr kumimoji="0" lang="vi-VN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vi-VN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kumimoji="0" lang="vi-VN" sz="22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2+</a:t>
            </a:r>
            <a:r>
              <a:rPr kumimoji="0" lang="vi-VN" sz="2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Rectangle 2">
            <a:extLst>
              <a:ext uri="{FF2B5EF4-FFF2-40B4-BE49-F238E27FC236}">
                <a16:creationId xmlns:a16="http://schemas.microsoft.com/office/drawing/2014/main" id="{5B75CA83-D9B5-4929-BD4F-C95800421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1" y="4932248"/>
            <a:ext cx="9089297" cy="163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vi-VN" altLang="en-US" sz="2200" b="1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vi-VN" altLang="en-US" sz="2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200" b="1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vi-VN" altLang="en-US" sz="2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200" b="1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vi-VN" altLang="en-US" sz="2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kumimoji="0" lang="vi-VN" altLang="en-US" sz="2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vi-VN" altLang="en-US" sz="22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061075" algn="r"/>
              </a:tabLst>
            </a:pPr>
            <a:r>
              <a:rPr lang="vi-VN" altLang="en-US" sz="2000" dirty="0">
                <a:solidFill>
                  <a:srgbClr val="0000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em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mô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sodium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magnesium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vi-VN" altLang="en-US" sz="2000" dirty="0">
                <a:solidFill>
                  <a:srgbClr val="0000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electron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phân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electron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phân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electron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hiếm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vi-VN" altLang="en-US" sz="20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40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698BE043-8A65-4D50-DC30-1A0C0F99C7AA}"/>
              </a:ext>
            </a:extLst>
          </p:cNvPr>
          <p:cNvGrpSpPr>
            <a:grpSpLocks/>
          </p:cNvGrpSpPr>
          <p:nvPr/>
        </p:nvGrpSpPr>
        <p:grpSpPr bwMode="auto">
          <a:xfrm>
            <a:off x="629397" y="2491495"/>
            <a:ext cx="2032904" cy="1995839"/>
            <a:chOff x="368" y="1911"/>
            <a:chExt cx="1548" cy="1573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B740046-F935-AD08-DCCC-84562E859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546"/>
              <a:ext cx="341" cy="34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8+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CB22B98-7FB3-141F-FB1B-D2798D1B0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" y="2249"/>
              <a:ext cx="911" cy="9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09982E2-2658-CB3B-4E6E-B5420E40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957"/>
              <a:ext cx="1500" cy="147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A200508-9944-9889-551B-62EB72F75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" y="2204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684AF9D-A9C7-C89B-3230-3B3013E0D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91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08B18BC-F370-56C8-93D4-9E26F04C1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911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724C858-7460-5975-BAB6-5439FBB36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337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0A32497-7A5D-37C6-7B89-0B2213A50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336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FD6D812-4177-7A90-F6DD-92FFA8B65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1916DD0-C14F-61E4-01D2-ADD8AE579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" y="2773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25CC129-1B01-D7EF-2426-24D3F115A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" y="3096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B7525515-209C-3661-3DED-8A71F24C00E3}"/>
              </a:ext>
            </a:extLst>
          </p:cNvPr>
          <p:cNvSpPr/>
          <p:nvPr/>
        </p:nvSpPr>
        <p:spPr>
          <a:xfrm>
            <a:off x="5355427" y="2574800"/>
            <a:ext cx="216628" cy="1809661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ight Bracket 75">
            <a:extLst>
              <a:ext uri="{FF2B5EF4-FFF2-40B4-BE49-F238E27FC236}">
                <a16:creationId xmlns:a16="http://schemas.microsoft.com/office/drawing/2014/main" id="{110CD623-6068-DF9A-7150-F4792D678B66}"/>
              </a:ext>
            </a:extLst>
          </p:cNvPr>
          <p:cNvSpPr/>
          <p:nvPr/>
        </p:nvSpPr>
        <p:spPr>
          <a:xfrm>
            <a:off x="7641856" y="2491495"/>
            <a:ext cx="145784" cy="1924427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22EB36C-8F6C-3976-E849-23B0B9F60873}"/>
              </a:ext>
            </a:extLst>
          </p:cNvPr>
          <p:cNvSpPr txBox="1"/>
          <p:nvPr/>
        </p:nvSpPr>
        <p:spPr>
          <a:xfrm>
            <a:off x="7822920" y="2229885"/>
            <a:ext cx="670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2-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46FE29A-E68F-CFBE-F067-76A747CA0843}"/>
              </a:ext>
            </a:extLst>
          </p:cNvPr>
          <p:cNvSpPr txBox="1"/>
          <p:nvPr/>
        </p:nvSpPr>
        <p:spPr>
          <a:xfrm>
            <a:off x="30641" y="4474736"/>
            <a:ext cx="3185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oxygen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(O)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97222A7-3A45-E377-8B60-B215E0CE6074}"/>
              </a:ext>
            </a:extLst>
          </p:cNvPr>
          <p:cNvSpPr txBox="1"/>
          <p:nvPr/>
        </p:nvSpPr>
        <p:spPr>
          <a:xfrm>
            <a:off x="5445391" y="4480297"/>
            <a:ext cx="265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 err="1">
                <a:solidFill>
                  <a:prstClr val="black"/>
                </a:solidFill>
                <a:latin typeface="Calibri"/>
              </a:rPr>
              <a:t>Ion</a:t>
            </a:r>
            <a:r>
              <a:rPr lang="vi-VN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/>
              </a:rPr>
              <a:t>oxide</a:t>
            </a:r>
            <a:r>
              <a:rPr lang="vi-VN" sz="2400" dirty="0">
                <a:solidFill>
                  <a:prstClr val="black"/>
                </a:solidFill>
                <a:latin typeface="Calibri"/>
              </a:rPr>
              <a:t> (O</a:t>
            </a:r>
            <a:r>
              <a:rPr lang="vi-VN" sz="2400" baseline="30000" dirty="0">
                <a:solidFill>
                  <a:prstClr val="black"/>
                </a:solidFill>
                <a:latin typeface="Calibri"/>
              </a:rPr>
              <a:t>2-</a:t>
            </a:r>
            <a:r>
              <a:rPr lang="vi-VN" sz="2400" dirty="0">
                <a:solidFill>
                  <a:prstClr val="black"/>
                </a:solidFill>
                <a:latin typeface="Calibri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0041C6-A80B-4D48-C700-DB409D377791}"/>
              </a:ext>
            </a:extLst>
          </p:cNvPr>
          <p:cNvGrpSpPr>
            <a:grpSpLocks/>
          </p:cNvGrpSpPr>
          <p:nvPr/>
        </p:nvGrpSpPr>
        <p:grpSpPr bwMode="auto">
          <a:xfrm>
            <a:off x="5575857" y="2549785"/>
            <a:ext cx="1969868" cy="1931206"/>
            <a:chOff x="368" y="1911"/>
            <a:chExt cx="1596" cy="157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BEDA6EA-60B7-CB52-13E7-3213388F3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546"/>
              <a:ext cx="341" cy="34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8+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9E68C-3E9C-2CD6-F15E-D14B7F43F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" y="2249"/>
              <a:ext cx="911" cy="9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CE54767-A125-3D04-414E-038387789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957"/>
              <a:ext cx="1500" cy="147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0E3924F-3AA6-3AD5-87A9-9D041583E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" y="2204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D6F7BC5-8E14-59AC-A6B3-D9F775868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91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E8AB3CC-624D-E578-882D-625BBE687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911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450C9CE-AD2A-59AA-E094-4DBFE2A62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337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323DFC-E13D-9572-F3D0-285D57222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336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0BAB111-5D75-E783-5500-F0C758B51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519C25-F8D9-C82C-0477-CF1CE785A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" y="2773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74F2F55-9733-230E-29DE-5AEC19D7F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47AC434-673E-D375-422D-A90EEBAC2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763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8A69886-6DD0-C25A-F0B7-0BA77FB1D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" y="3096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89D24E6-0CAD-D483-EC25-C6616CD0EF4A}"/>
              </a:ext>
            </a:extLst>
          </p:cNvPr>
          <p:cNvGrpSpPr/>
          <p:nvPr/>
        </p:nvGrpSpPr>
        <p:grpSpPr>
          <a:xfrm>
            <a:off x="638737" y="78315"/>
            <a:ext cx="1988424" cy="1917767"/>
            <a:chOff x="2930086" y="520846"/>
            <a:chExt cx="2019109" cy="2002802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886D4AF-FC0F-990C-C8B1-4033F14BC9D5}"/>
                </a:ext>
              </a:extLst>
            </p:cNvPr>
            <p:cNvGrpSpPr/>
            <p:nvPr/>
          </p:nvGrpSpPr>
          <p:grpSpPr>
            <a:xfrm>
              <a:off x="2971891" y="520846"/>
              <a:ext cx="1946713" cy="1933567"/>
              <a:chOff x="7411118" y="1488255"/>
              <a:chExt cx="1946713" cy="1933567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B3C9F6A-1344-86AE-1FCA-D7BE6745A586}"/>
                  </a:ext>
                </a:extLst>
              </p:cNvPr>
              <p:cNvGrpSpPr/>
              <p:nvPr/>
            </p:nvGrpSpPr>
            <p:grpSpPr>
              <a:xfrm>
                <a:off x="7632316" y="1488255"/>
                <a:ext cx="1511581" cy="1730927"/>
                <a:chOff x="5411388" y="3317820"/>
                <a:chExt cx="1511581" cy="1730927"/>
              </a:xfrm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810D3FF0-B982-99E4-1586-1780EBA63F2B}"/>
                    </a:ext>
                  </a:extLst>
                </p:cNvPr>
                <p:cNvGrpSpPr/>
                <p:nvPr/>
              </p:nvGrpSpPr>
              <p:grpSpPr>
                <a:xfrm>
                  <a:off x="5411388" y="3718379"/>
                  <a:ext cx="1361559" cy="1330368"/>
                  <a:chOff x="3188509" y="2250955"/>
                  <a:chExt cx="1361559" cy="1330368"/>
                </a:xfrm>
              </p:grpSpPr>
              <p:sp>
                <p:nvSpPr>
                  <p:cNvPr id="116" name="Flowchart: Connector 115">
                    <a:extLst>
                      <a:ext uri="{FF2B5EF4-FFF2-40B4-BE49-F238E27FC236}">
                        <a16:creationId xmlns:a16="http://schemas.microsoft.com/office/drawing/2014/main" id="{D01072FD-599F-89A7-0CE1-2A63C09E312D}"/>
                      </a:ext>
                    </a:extLst>
                  </p:cNvPr>
                  <p:cNvSpPr/>
                  <p:nvPr/>
                </p:nvSpPr>
                <p:spPr>
                  <a:xfrm>
                    <a:off x="3557100" y="2456709"/>
                    <a:ext cx="803636" cy="733424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>
                    <a:solidFill>
                      <a:srgbClr val="FFC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vi-VN" sz="1050" b="1" dirty="0"/>
                      <a:t>+ 17</a:t>
                    </a:r>
                  </a:p>
                </p:txBody>
              </p:sp>
              <p:sp>
                <p:nvSpPr>
                  <p:cNvPr id="117" name="Flowchart: Connector 116">
                    <a:extLst>
                      <a:ext uri="{FF2B5EF4-FFF2-40B4-BE49-F238E27FC236}">
                        <a16:creationId xmlns:a16="http://schemas.microsoft.com/office/drawing/2014/main" id="{D5B87E88-95A2-9479-935A-0B075CFAABF9}"/>
                      </a:ext>
                    </a:extLst>
                  </p:cNvPr>
                  <p:cNvSpPr/>
                  <p:nvPr/>
                </p:nvSpPr>
                <p:spPr>
                  <a:xfrm>
                    <a:off x="3375538" y="2250955"/>
                    <a:ext cx="1174530" cy="1145402"/>
                  </a:xfrm>
                  <a:prstGeom prst="flowChartConnector">
                    <a:avLst/>
                  </a:prstGeom>
                  <a:noFill/>
                  <a:ln w="28575">
                    <a:solidFill>
                      <a:srgbClr val="378DED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500" b="1" dirty="0"/>
                  </a:p>
                </p:txBody>
              </p:sp>
              <p:sp>
                <p:nvSpPr>
                  <p:cNvPr id="118" name="Flowchart: Connector 117">
                    <a:extLst>
                      <a:ext uri="{FF2B5EF4-FFF2-40B4-BE49-F238E27FC236}">
                        <a16:creationId xmlns:a16="http://schemas.microsoft.com/office/drawing/2014/main" id="{0A1A76D9-14D2-3AFA-F61B-752B40543490}"/>
                      </a:ext>
                    </a:extLst>
                  </p:cNvPr>
                  <p:cNvSpPr/>
                  <p:nvPr/>
                </p:nvSpPr>
                <p:spPr>
                  <a:xfrm>
                    <a:off x="4244243" y="3442853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119" name="Flowchart: Connector 118">
                    <a:extLst>
                      <a:ext uri="{FF2B5EF4-FFF2-40B4-BE49-F238E27FC236}">
                        <a16:creationId xmlns:a16="http://schemas.microsoft.com/office/drawing/2014/main" id="{6FABBE4B-4D81-8869-2395-0FBB488D54E8}"/>
                      </a:ext>
                    </a:extLst>
                  </p:cNvPr>
                  <p:cNvSpPr/>
                  <p:nvPr/>
                </p:nvSpPr>
                <p:spPr>
                  <a:xfrm>
                    <a:off x="3188509" y="3082945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 dirty="0"/>
                  </a:p>
                </p:txBody>
              </p:sp>
            </p:grpSp>
            <p:sp>
              <p:nvSpPr>
                <p:cNvPr id="114" name="Flowchart: Connector 113">
                  <a:extLst>
                    <a:ext uri="{FF2B5EF4-FFF2-40B4-BE49-F238E27FC236}">
                      <a16:creationId xmlns:a16="http://schemas.microsoft.com/office/drawing/2014/main" id="{B7C3B0F2-4CA8-0C6F-8879-D60CA4B677A4}"/>
                    </a:ext>
                  </a:extLst>
                </p:cNvPr>
                <p:cNvSpPr/>
                <p:nvPr/>
              </p:nvSpPr>
              <p:spPr>
                <a:xfrm>
                  <a:off x="5411388" y="3532943"/>
                  <a:ext cx="1511581" cy="1515804"/>
                </a:xfrm>
                <a:prstGeom prst="flowChartConnector">
                  <a:avLst/>
                </a:prstGeom>
                <a:noFill/>
                <a:ln w="28575">
                  <a:solidFill>
                    <a:srgbClr val="378DED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 sz="1500" b="1" dirty="0"/>
                </a:p>
              </p:txBody>
            </p:sp>
            <p:sp>
              <p:nvSpPr>
                <p:cNvPr id="115" name="Flowchart: Connector 114">
                  <a:extLst>
                    <a:ext uri="{FF2B5EF4-FFF2-40B4-BE49-F238E27FC236}">
                      <a16:creationId xmlns:a16="http://schemas.microsoft.com/office/drawing/2014/main" id="{B4350761-9F52-948A-8208-638D7AB4E8B7}"/>
                    </a:ext>
                  </a:extLst>
                </p:cNvPr>
                <p:cNvSpPr/>
                <p:nvPr/>
              </p:nvSpPr>
              <p:spPr>
                <a:xfrm>
                  <a:off x="6231067" y="3317820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</p:grpSp>
          <p:sp>
            <p:nvSpPr>
              <p:cNvPr id="106" name="Flowchart: Connector 105">
                <a:extLst>
                  <a:ext uri="{FF2B5EF4-FFF2-40B4-BE49-F238E27FC236}">
                    <a16:creationId xmlns:a16="http://schemas.microsoft.com/office/drawing/2014/main" id="{E038B6EC-431D-F85D-7EFD-4D2F800A8B35}"/>
                  </a:ext>
                </a:extLst>
              </p:cNvPr>
              <p:cNvSpPr/>
              <p:nvPr/>
            </p:nvSpPr>
            <p:spPr>
              <a:xfrm>
                <a:off x="7411118" y="1559814"/>
                <a:ext cx="1946713" cy="1862008"/>
              </a:xfrm>
              <a:prstGeom prst="flowChartConnector">
                <a:avLst/>
              </a:prstGeom>
              <a:noFill/>
              <a:ln w="28575">
                <a:solidFill>
                  <a:srgbClr val="378DED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1500" b="1" dirty="0"/>
              </a:p>
            </p:txBody>
          </p:sp>
          <p:sp>
            <p:nvSpPr>
              <p:cNvPr id="107" name="Flowchart: Connector 106">
                <a:extLst>
                  <a:ext uri="{FF2B5EF4-FFF2-40B4-BE49-F238E27FC236}">
                    <a16:creationId xmlns:a16="http://schemas.microsoft.com/office/drawing/2014/main" id="{EB22A8CB-4DF3-D65B-CCA0-F036F059E500}"/>
                  </a:ext>
                </a:extLst>
              </p:cNvPr>
              <p:cNvSpPr/>
              <p:nvPr/>
            </p:nvSpPr>
            <p:spPr>
              <a:xfrm>
                <a:off x="7614447" y="2122073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 dirty="0"/>
              </a:p>
            </p:txBody>
          </p:sp>
          <p:sp>
            <p:nvSpPr>
              <p:cNvPr id="108" name="Flowchart: Connector 107">
                <a:extLst>
                  <a:ext uri="{FF2B5EF4-FFF2-40B4-BE49-F238E27FC236}">
                    <a16:creationId xmlns:a16="http://schemas.microsoft.com/office/drawing/2014/main" id="{1CA99DD9-F049-C616-49EF-4791FC06CB2B}"/>
                  </a:ext>
                </a:extLst>
              </p:cNvPr>
              <p:cNvSpPr/>
              <p:nvPr/>
            </p:nvSpPr>
            <p:spPr>
              <a:xfrm>
                <a:off x="7978366" y="174818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109" name="Flowchart: Connector 108">
                <a:extLst>
                  <a:ext uri="{FF2B5EF4-FFF2-40B4-BE49-F238E27FC236}">
                    <a16:creationId xmlns:a16="http://schemas.microsoft.com/office/drawing/2014/main" id="{9E6AFFF9-AB6A-BD2A-4C2C-08A9D3AD2ABE}"/>
                  </a:ext>
                </a:extLst>
              </p:cNvPr>
              <p:cNvSpPr/>
              <p:nvPr/>
            </p:nvSpPr>
            <p:spPr>
              <a:xfrm>
                <a:off x="8993875" y="2748473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 dirty="0"/>
              </a:p>
            </p:txBody>
          </p:sp>
          <p:sp>
            <p:nvSpPr>
              <p:cNvPr id="110" name="Flowchart: Connector 109">
                <a:extLst>
                  <a:ext uri="{FF2B5EF4-FFF2-40B4-BE49-F238E27FC236}">
                    <a16:creationId xmlns:a16="http://schemas.microsoft.com/office/drawing/2014/main" id="{E8D4A23D-9547-0740-2603-A1A0306AED93}"/>
                  </a:ext>
                </a:extLst>
              </p:cNvPr>
              <p:cNvSpPr/>
              <p:nvPr/>
            </p:nvSpPr>
            <p:spPr>
              <a:xfrm>
                <a:off x="9070569" y="2191308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111" name="Flowchart: Connector 110">
                <a:extLst>
                  <a:ext uri="{FF2B5EF4-FFF2-40B4-BE49-F238E27FC236}">
                    <a16:creationId xmlns:a16="http://schemas.microsoft.com/office/drawing/2014/main" id="{258E0ED6-55C9-FA7D-7385-4751287BF0F5}"/>
                  </a:ext>
                </a:extLst>
              </p:cNvPr>
              <p:cNvSpPr/>
              <p:nvPr/>
            </p:nvSpPr>
            <p:spPr>
              <a:xfrm>
                <a:off x="8734158" y="1767318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112" name="Flowchart: Connector 111">
                <a:extLst>
                  <a:ext uri="{FF2B5EF4-FFF2-40B4-BE49-F238E27FC236}">
                    <a16:creationId xmlns:a16="http://schemas.microsoft.com/office/drawing/2014/main" id="{F7524AC5-9FC9-D0F5-398A-5CAE1AD19A37}"/>
                  </a:ext>
                </a:extLst>
              </p:cNvPr>
              <p:cNvSpPr/>
              <p:nvPr/>
            </p:nvSpPr>
            <p:spPr>
              <a:xfrm>
                <a:off x="8345186" y="2981299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</p:grpSp>
        <p:sp>
          <p:nvSpPr>
            <p:cNvPr id="97" name="Flowchart: Connector 96">
              <a:extLst>
                <a:ext uri="{FF2B5EF4-FFF2-40B4-BE49-F238E27FC236}">
                  <a16:creationId xmlns:a16="http://schemas.microsoft.com/office/drawing/2014/main" id="{1F25E225-FDA1-6772-3037-9851E970B0DC}"/>
                </a:ext>
              </a:extLst>
            </p:cNvPr>
            <p:cNvSpPr/>
            <p:nvPr/>
          </p:nvSpPr>
          <p:spPr>
            <a:xfrm>
              <a:off x="3945248" y="819071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98" name="Flowchart: Connector 97">
              <a:extLst>
                <a:ext uri="{FF2B5EF4-FFF2-40B4-BE49-F238E27FC236}">
                  <a16:creationId xmlns:a16="http://schemas.microsoft.com/office/drawing/2014/main" id="{9872D544-5B19-2252-A3F5-46A6F95D5216}"/>
                </a:ext>
              </a:extLst>
            </p:cNvPr>
            <p:cNvSpPr/>
            <p:nvPr/>
          </p:nvSpPr>
          <p:spPr>
            <a:xfrm>
              <a:off x="3561680" y="2134091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99" name="Flowchart: Connector 98">
              <a:extLst>
                <a:ext uri="{FF2B5EF4-FFF2-40B4-BE49-F238E27FC236}">
                  <a16:creationId xmlns:a16="http://schemas.microsoft.com/office/drawing/2014/main" id="{F8185E67-FE96-3882-FFDA-DBDE200C3997}"/>
                </a:ext>
              </a:extLst>
            </p:cNvPr>
            <p:cNvSpPr/>
            <p:nvPr/>
          </p:nvSpPr>
          <p:spPr>
            <a:xfrm>
              <a:off x="4584308" y="819071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100" name="Flowchart: Connector 99">
              <a:extLst>
                <a:ext uri="{FF2B5EF4-FFF2-40B4-BE49-F238E27FC236}">
                  <a16:creationId xmlns:a16="http://schemas.microsoft.com/office/drawing/2014/main" id="{83B707C3-481B-D00C-A1B8-787EC65C2BE7}"/>
                </a:ext>
              </a:extLst>
            </p:cNvPr>
            <p:cNvSpPr/>
            <p:nvPr/>
          </p:nvSpPr>
          <p:spPr>
            <a:xfrm>
              <a:off x="2930086" y="1227579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101" name="Flowchart: Connector 100">
              <a:extLst>
                <a:ext uri="{FF2B5EF4-FFF2-40B4-BE49-F238E27FC236}">
                  <a16:creationId xmlns:a16="http://schemas.microsoft.com/office/drawing/2014/main" id="{BFDFCC27-9792-6418-5F80-BA2BE35DB1FD}"/>
                </a:ext>
              </a:extLst>
            </p:cNvPr>
            <p:cNvSpPr/>
            <p:nvPr/>
          </p:nvSpPr>
          <p:spPr>
            <a:xfrm>
              <a:off x="3088571" y="2052760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102" name="Flowchart: Connector 101">
              <a:extLst>
                <a:ext uri="{FF2B5EF4-FFF2-40B4-BE49-F238E27FC236}">
                  <a16:creationId xmlns:a16="http://schemas.microsoft.com/office/drawing/2014/main" id="{D257B877-6853-2EE8-569D-CB6C45E6DF56}"/>
                </a:ext>
              </a:extLst>
            </p:cNvPr>
            <p:cNvSpPr/>
            <p:nvPr/>
          </p:nvSpPr>
          <p:spPr>
            <a:xfrm>
              <a:off x="3699555" y="2385178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103" name="Flowchart: Connector 102">
              <a:extLst>
                <a:ext uri="{FF2B5EF4-FFF2-40B4-BE49-F238E27FC236}">
                  <a16:creationId xmlns:a16="http://schemas.microsoft.com/office/drawing/2014/main" id="{17D3F290-AD1A-7105-02F1-7E97AFD66FA6}"/>
                </a:ext>
              </a:extLst>
            </p:cNvPr>
            <p:cNvSpPr/>
            <p:nvPr/>
          </p:nvSpPr>
          <p:spPr>
            <a:xfrm>
              <a:off x="4546960" y="2145578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104" name="Flowchart: Connector 103">
              <a:extLst>
                <a:ext uri="{FF2B5EF4-FFF2-40B4-BE49-F238E27FC236}">
                  <a16:creationId xmlns:a16="http://schemas.microsoft.com/office/drawing/2014/main" id="{CC7E27E0-B0BC-6691-F84E-35C14A95DE78}"/>
                </a:ext>
              </a:extLst>
            </p:cNvPr>
            <p:cNvSpPr/>
            <p:nvPr/>
          </p:nvSpPr>
          <p:spPr>
            <a:xfrm>
              <a:off x="4836214" y="1504922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7092DCB-F417-6717-B1C3-11DBF0266814}"/>
              </a:ext>
            </a:extLst>
          </p:cNvPr>
          <p:cNvGrpSpPr/>
          <p:nvPr/>
        </p:nvGrpSpPr>
        <p:grpSpPr>
          <a:xfrm>
            <a:off x="5550386" y="120962"/>
            <a:ext cx="2225029" cy="1808821"/>
            <a:chOff x="5762555" y="3201622"/>
            <a:chExt cx="2657548" cy="200280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59A27F81-7282-1B26-8EFE-074F02E38145}"/>
                </a:ext>
              </a:extLst>
            </p:cNvPr>
            <p:cNvGrpSpPr/>
            <p:nvPr/>
          </p:nvGrpSpPr>
          <p:grpSpPr>
            <a:xfrm>
              <a:off x="5906420" y="3201622"/>
              <a:ext cx="2019109" cy="2002802"/>
              <a:chOff x="5906420" y="3201622"/>
              <a:chExt cx="2019109" cy="2002802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3FF9E765-3FC3-4B72-B888-EF495BA9DF7C}"/>
                  </a:ext>
                </a:extLst>
              </p:cNvPr>
              <p:cNvGrpSpPr/>
              <p:nvPr/>
            </p:nvGrpSpPr>
            <p:grpSpPr>
              <a:xfrm>
                <a:off x="5906420" y="3201622"/>
                <a:ext cx="2019109" cy="2002802"/>
                <a:chOff x="2930086" y="520846"/>
                <a:chExt cx="2019109" cy="2002802"/>
              </a:xfrm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D8AC3D2A-074F-7F81-C361-44F18A6C51F5}"/>
                    </a:ext>
                  </a:extLst>
                </p:cNvPr>
                <p:cNvGrpSpPr/>
                <p:nvPr/>
              </p:nvGrpSpPr>
              <p:grpSpPr>
                <a:xfrm>
                  <a:off x="2971891" y="520846"/>
                  <a:ext cx="1946713" cy="1933567"/>
                  <a:chOff x="7411118" y="1488255"/>
                  <a:chExt cx="1946713" cy="1933567"/>
                </a:xfrm>
              </p:grpSpPr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598B7A92-818A-15D1-FBFF-31704EAE97CE}"/>
                      </a:ext>
                    </a:extLst>
                  </p:cNvPr>
                  <p:cNvGrpSpPr/>
                  <p:nvPr/>
                </p:nvGrpSpPr>
                <p:grpSpPr>
                  <a:xfrm>
                    <a:off x="7632316" y="1488255"/>
                    <a:ext cx="1511581" cy="1730927"/>
                    <a:chOff x="5411388" y="3317820"/>
                    <a:chExt cx="1511581" cy="1730927"/>
                  </a:xfrm>
                </p:grpSpPr>
                <p:grpSp>
                  <p:nvGrpSpPr>
                    <p:cNvPr id="146" name="Group 145">
                      <a:extLst>
                        <a:ext uri="{FF2B5EF4-FFF2-40B4-BE49-F238E27FC236}">
                          <a16:creationId xmlns:a16="http://schemas.microsoft.com/office/drawing/2014/main" id="{DDDBE808-B6B3-2E8C-3F49-73BDB33CD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11388" y="3718379"/>
                      <a:ext cx="1361559" cy="1330368"/>
                      <a:chOff x="3188509" y="2250955"/>
                      <a:chExt cx="1361559" cy="1330368"/>
                    </a:xfrm>
                  </p:grpSpPr>
                  <p:sp>
                    <p:nvSpPr>
                      <p:cNvPr id="149" name="Flowchart: Connector 148">
                        <a:extLst>
                          <a:ext uri="{FF2B5EF4-FFF2-40B4-BE49-F238E27FC236}">
                            <a16:creationId xmlns:a16="http://schemas.microsoft.com/office/drawing/2014/main" id="{C48D134F-975E-3D37-67FF-EB590AD7E7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57100" y="2456709"/>
                        <a:ext cx="803636" cy="733424"/>
                      </a:xfrm>
                      <a:prstGeom prst="flowChartConnector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C300"/>
                        </a:solidFill>
                      </a:ln>
                    </p:spPr>
                    <p:style>
                      <a:lnRef idx="2">
                        <a:schemeClr val="accent2"/>
                      </a:lnRef>
                      <a:fillRef idx="1">
                        <a:schemeClr val="lt1"/>
                      </a:fillRef>
                      <a:effectRef idx="0">
                        <a:schemeClr val="accent2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vi-VN" sz="1050" b="1" dirty="0"/>
                          <a:t>+ 17</a:t>
                        </a:r>
                      </a:p>
                    </p:txBody>
                  </p:sp>
                  <p:sp>
                    <p:nvSpPr>
                      <p:cNvPr id="150" name="Flowchart: Connector 149">
                        <a:extLst>
                          <a:ext uri="{FF2B5EF4-FFF2-40B4-BE49-F238E27FC236}">
                            <a16:creationId xmlns:a16="http://schemas.microsoft.com/office/drawing/2014/main" id="{DA798915-6106-0C8B-B3B4-D63258949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538" y="2250955"/>
                        <a:ext cx="1174530" cy="1145402"/>
                      </a:xfrm>
                      <a:prstGeom prst="flowChartConnector">
                        <a:avLst/>
                      </a:prstGeom>
                      <a:noFill/>
                      <a:ln w="28575">
                        <a:solidFill>
                          <a:srgbClr val="378DED"/>
                        </a:solidFill>
                      </a:ln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500" b="1" dirty="0"/>
                      </a:p>
                    </p:txBody>
                  </p:sp>
                  <p:sp>
                    <p:nvSpPr>
                      <p:cNvPr id="151" name="Flowchart: Connector 150">
                        <a:extLst>
                          <a:ext uri="{FF2B5EF4-FFF2-40B4-BE49-F238E27FC236}">
                            <a16:creationId xmlns:a16="http://schemas.microsoft.com/office/drawing/2014/main" id="{7DC553BC-B50E-010F-3714-E139E4EF49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44243" y="3442853"/>
                        <a:ext cx="112981" cy="138470"/>
                      </a:xfrm>
                      <a:prstGeom prst="flowChartConnector">
                        <a:avLst/>
                      </a:prstGeom>
                      <a:solidFill>
                        <a:srgbClr val="378DED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200"/>
                      </a:p>
                    </p:txBody>
                  </p:sp>
                  <p:sp>
                    <p:nvSpPr>
                      <p:cNvPr id="152" name="Flowchart: Connector 151">
                        <a:extLst>
                          <a:ext uri="{FF2B5EF4-FFF2-40B4-BE49-F238E27FC236}">
                            <a16:creationId xmlns:a16="http://schemas.microsoft.com/office/drawing/2014/main" id="{A4A57CE7-7475-12F2-AB15-1297EF242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88509" y="3082945"/>
                        <a:ext cx="112981" cy="138470"/>
                      </a:xfrm>
                      <a:prstGeom prst="flowChartConnector">
                        <a:avLst/>
                      </a:prstGeom>
                      <a:solidFill>
                        <a:srgbClr val="378DED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200" dirty="0"/>
                      </a:p>
                    </p:txBody>
                  </p:sp>
                </p:grpSp>
                <p:sp>
                  <p:nvSpPr>
                    <p:cNvPr id="147" name="Flowchart: Connector 146">
                      <a:extLst>
                        <a:ext uri="{FF2B5EF4-FFF2-40B4-BE49-F238E27FC236}">
                          <a16:creationId xmlns:a16="http://schemas.microsoft.com/office/drawing/2014/main" id="{D9601CEB-1A0C-0982-A818-AE2E1C7E73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388" y="3532943"/>
                      <a:ext cx="1511581" cy="1515804"/>
                    </a:xfrm>
                    <a:prstGeom prst="flowChartConnector">
                      <a:avLst/>
                    </a:prstGeom>
                    <a:noFill/>
                    <a:ln w="28575">
                      <a:solidFill>
                        <a:srgbClr val="378DED"/>
                      </a:solidFill>
                    </a:ln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500" b="1" dirty="0"/>
                    </a:p>
                  </p:txBody>
                </p:sp>
                <p:sp>
                  <p:nvSpPr>
                    <p:cNvPr id="148" name="Flowchart: Connector 147">
                      <a:extLst>
                        <a:ext uri="{FF2B5EF4-FFF2-40B4-BE49-F238E27FC236}">
                          <a16:creationId xmlns:a16="http://schemas.microsoft.com/office/drawing/2014/main" id="{56BAB2E2-FE09-1AD3-63A4-5ECAF7677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1067" y="3317820"/>
                      <a:ext cx="112981" cy="138470"/>
                    </a:xfrm>
                    <a:prstGeom prst="flowChartConnector">
                      <a:avLst/>
                    </a:prstGeom>
                    <a:solidFill>
                      <a:srgbClr val="378DED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200" dirty="0"/>
                    </a:p>
                  </p:txBody>
                </p:sp>
              </p:grpSp>
              <p:sp>
                <p:nvSpPr>
                  <p:cNvPr id="139" name="Flowchart: Connector 138">
                    <a:extLst>
                      <a:ext uri="{FF2B5EF4-FFF2-40B4-BE49-F238E27FC236}">
                        <a16:creationId xmlns:a16="http://schemas.microsoft.com/office/drawing/2014/main" id="{46051D4A-57C5-DFA6-08D4-619A2964B857}"/>
                      </a:ext>
                    </a:extLst>
                  </p:cNvPr>
                  <p:cNvSpPr/>
                  <p:nvPr/>
                </p:nvSpPr>
                <p:spPr>
                  <a:xfrm>
                    <a:off x="7411118" y="1559814"/>
                    <a:ext cx="1946713" cy="1862008"/>
                  </a:xfrm>
                  <a:prstGeom prst="flowChartConnector">
                    <a:avLst/>
                  </a:prstGeom>
                  <a:noFill/>
                  <a:ln w="28575">
                    <a:solidFill>
                      <a:srgbClr val="378DED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500" b="1" dirty="0"/>
                  </a:p>
                </p:txBody>
              </p:sp>
              <p:sp>
                <p:nvSpPr>
                  <p:cNvPr id="140" name="Flowchart: Connector 139">
                    <a:extLst>
                      <a:ext uri="{FF2B5EF4-FFF2-40B4-BE49-F238E27FC236}">
                        <a16:creationId xmlns:a16="http://schemas.microsoft.com/office/drawing/2014/main" id="{D5CB9C28-F274-7B3E-55D3-F77CB9088818}"/>
                      </a:ext>
                    </a:extLst>
                  </p:cNvPr>
                  <p:cNvSpPr/>
                  <p:nvPr/>
                </p:nvSpPr>
                <p:spPr>
                  <a:xfrm>
                    <a:off x="7614447" y="2122073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 dirty="0"/>
                  </a:p>
                </p:txBody>
              </p:sp>
              <p:sp>
                <p:nvSpPr>
                  <p:cNvPr id="141" name="Flowchart: Connector 140">
                    <a:extLst>
                      <a:ext uri="{FF2B5EF4-FFF2-40B4-BE49-F238E27FC236}">
                        <a16:creationId xmlns:a16="http://schemas.microsoft.com/office/drawing/2014/main" id="{6BB4BF30-3CEF-D544-0C17-CD1188664D5E}"/>
                      </a:ext>
                    </a:extLst>
                  </p:cNvPr>
                  <p:cNvSpPr/>
                  <p:nvPr/>
                </p:nvSpPr>
                <p:spPr>
                  <a:xfrm>
                    <a:off x="7978366" y="1748186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142" name="Flowchart: Connector 141">
                    <a:extLst>
                      <a:ext uri="{FF2B5EF4-FFF2-40B4-BE49-F238E27FC236}">
                        <a16:creationId xmlns:a16="http://schemas.microsoft.com/office/drawing/2014/main" id="{E2A13D31-2D21-CF88-A12C-D0C96622B796}"/>
                      </a:ext>
                    </a:extLst>
                  </p:cNvPr>
                  <p:cNvSpPr/>
                  <p:nvPr/>
                </p:nvSpPr>
                <p:spPr>
                  <a:xfrm>
                    <a:off x="8993875" y="2748473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 dirty="0"/>
                  </a:p>
                </p:txBody>
              </p:sp>
              <p:sp>
                <p:nvSpPr>
                  <p:cNvPr id="143" name="Flowchart: Connector 142">
                    <a:extLst>
                      <a:ext uri="{FF2B5EF4-FFF2-40B4-BE49-F238E27FC236}">
                        <a16:creationId xmlns:a16="http://schemas.microsoft.com/office/drawing/2014/main" id="{E0CD23CC-A1CA-12B9-E7A8-FA2B31720CA1}"/>
                      </a:ext>
                    </a:extLst>
                  </p:cNvPr>
                  <p:cNvSpPr/>
                  <p:nvPr/>
                </p:nvSpPr>
                <p:spPr>
                  <a:xfrm>
                    <a:off x="9070569" y="2191308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144" name="Flowchart: Connector 143">
                    <a:extLst>
                      <a:ext uri="{FF2B5EF4-FFF2-40B4-BE49-F238E27FC236}">
                        <a16:creationId xmlns:a16="http://schemas.microsoft.com/office/drawing/2014/main" id="{7136CE2F-A936-CBAE-A916-402A61F7B7E1}"/>
                      </a:ext>
                    </a:extLst>
                  </p:cNvPr>
                  <p:cNvSpPr/>
                  <p:nvPr/>
                </p:nvSpPr>
                <p:spPr>
                  <a:xfrm>
                    <a:off x="8734158" y="1767318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145" name="Flowchart: Connector 144">
                    <a:extLst>
                      <a:ext uri="{FF2B5EF4-FFF2-40B4-BE49-F238E27FC236}">
                        <a16:creationId xmlns:a16="http://schemas.microsoft.com/office/drawing/2014/main" id="{460D8734-B939-69ED-4AA8-65E010FA4C0C}"/>
                      </a:ext>
                    </a:extLst>
                  </p:cNvPr>
                  <p:cNvSpPr/>
                  <p:nvPr/>
                </p:nvSpPr>
                <p:spPr>
                  <a:xfrm>
                    <a:off x="8345186" y="2981299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</p:grpSp>
            <p:sp>
              <p:nvSpPr>
                <p:cNvPr id="130" name="Flowchart: Connector 129">
                  <a:extLst>
                    <a:ext uri="{FF2B5EF4-FFF2-40B4-BE49-F238E27FC236}">
                      <a16:creationId xmlns:a16="http://schemas.microsoft.com/office/drawing/2014/main" id="{F310AA21-C804-C499-F5C2-13276B074C39}"/>
                    </a:ext>
                  </a:extLst>
                </p:cNvPr>
                <p:cNvSpPr/>
                <p:nvPr/>
              </p:nvSpPr>
              <p:spPr>
                <a:xfrm>
                  <a:off x="3945248" y="819071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/>
                </a:p>
              </p:txBody>
            </p:sp>
            <p:sp>
              <p:nvSpPr>
                <p:cNvPr id="131" name="Flowchart: Connector 130">
                  <a:extLst>
                    <a:ext uri="{FF2B5EF4-FFF2-40B4-BE49-F238E27FC236}">
                      <a16:creationId xmlns:a16="http://schemas.microsoft.com/office/drawing/2014/main" id="{60DB2F85-E596-10E1-97F1-6CE868F6D7B2}"/>
                    </a:ext>
                  </a:extLst>
                </p:cNvPr>
                <p:cNvSpPr/>
                <p:nvPr/>
              </p:nvSpPr>
              <p:spPr>
                <a:xfrm>
                  <a:off x="3561680" y="2134091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/>
                </a:p>
              </p:txBody>
            </p:sp>
            <p:sp>
              <p:nvSpPr>
                <p:cNvPr id="132" name="Flowchart: Connector 131">
                  <a:extLst>
                    <a:ext uri="{FF2B5EF4-FFF2-40B4-BE49-F238E27FC236}">
                      <a16:creationId xmlns:a16="http://schemas.microsoft.com/office/drawing/2014/main" id="{3FD26F40-F319-2313-F833-A99CE068B969}"/>
                    </a:ext>
                  </a:extLst>
                </p:cNvPr>
                <p:cNvSpPr/>
                <p:nvPr/>
              </p:nvSpPr>
              <p:spPr>
                <a:xfrm>
                  <a:off x="4584308" y="819071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133" name="Flowchart: Connector 132">
                  <a:extLst>
                    <a:ext uri="{FF2B5EF4-FFF2-40B4-BE49-F238E27FC236}">
                      <a16:creationId xmlns:a16="http://schemas.microsoft.com/office/drawing/2014/main" id="{0B2011F6-0546-1708-F6B9-26F605066E3D}"/>
                    </a:ext>
                  </a:extLst>
                </p:cNvPr>
                <p:cNvSpPr/>
                <p:nvPr/>
              </p:nvSpPr>
              <p:spPr>
                <a:xfrm>
                  <a:off x="2930086" y="1227579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134" name="Flowchart: Connector 133">
                  <a:extLst>
                    <a:ext uri="{FF2B5EF4-FFF2-40B4-BE49-F238E27FC236}">
                      <a16:creationId xmlns:a16="http://schemas.microsoft.com/office/drawing/2014/main" id="{9301C774-EE8E-2C5F-7ED1-B50BEA740EA0}"/>
                    </a:ext>
                  </a:extLst>
                </p:cNvPr>
                <p:cNvSpPr/>
                <p:nvPr/>
              </p:nvSpPr>
              <p:spPr>
                <a:xfrm>
                  <a:off x="3088571" y="2052760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135" name="Flowchart: Connector 134">
                  <a:extLst>
                    <a:ext uri="{FF2B5EF4-FFF2-40B4-BE49-F238E27FC236}">
                      <a16:creationId xmlns:a16="http://schemas.microsoft.com/office/drawing/2014/main" id="{6B07C534-490A-7824-9D1A-B66B82780CF9}"/>
                    </a:ext>
                  </a:extLst>
                </p:cNvPr>
                <p:cNvSpPr/>
                <p:nvPr/>
              </p:nvSpPr>
              <p:spPr>
                <a:xfrm>
                  <a:off x="3699555" y="2385178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136" name="Flowchart: Connector 135">
                  <a:extLst>
                    <a:ext uri="{FF2B5EF4-FFF2-40B4-BE49-F238E27FC236}">
                      <a16:creationId xmlns:a16="http://schemas.microsoft.com/office/drawing/2014/main" id="{58695DEA-C672-6EDC-B832-CC16F28724A8}"/>
                    </a:ext>
                  </a:extLst>
                </p:cNvPr>
                <p:cNvSpPr/>
                <p:nvPr/>
              </p:nvSpPr>
              <p:spPr>
                <a:xfrm>
                  <a:off x="4546960" y="2145578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137" name="Flowchart: Connector 136">
                  <a:extLst>
                    <a:ext uri="{FF2B5EF4-FFF2-40B4-BE49-F238E27FC236}">
                      <a16:creationId xmlns:a16="http://schemas.microsoft.com/office/drawing/2014/main" id="{479DE204-B029-159B-4FFF-887031D6527E}"/>
                    </a:ext>
                  </a:extLst>
                </p:cNvPr>
                <p:cNvSpPr/>
                <p:nvPr/>
              </p:nvSpPr>
              <p:spPr>
                <a:xfrm>
                  <a:off x="4836214" y="1504922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</p:grpSp>
          <p:sp>
            <p:nvSpPr>
              <p:cNvPr id="128" name="Flowchart: Connector 127">
                <a:extLst>
                  <a:ext uri="{FF2B5EF4-FFF2-40B4-BE49-F238E27FC236}">
                    <a16:creationId xmlns:a16="http://schemas.microsoft.com/office/drawing/2014/main" id="{0E59DE9F-4BD2-95CF-4310-F547E7152C0F}"/>
                  </a:ext>
                </a:extLst>
              </p:cNvPr>
              <p:cNvSpPr/>
              <p:nvPr/>
            </p:nvSpPr>
            <p:spPr>
              <a:xfrm>
                <a:off x="6265260" y="3347510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</p:grpSp>
        <p:sp>
          <p:nvSpPr>
            <p:cNvPr id="124" name="Left Bracket 123">
              <a:extLst>
                <a:ext uri="{FF2B5EF4-FFF2-40B4-BE49-F238E27FC236}">
                  <a16:creationId xmlns:a16="http://schemas.microsoft.com/office/drawing/2014/main" id="{F8C79BDA-87F9-2BC1-7387-3DC1B8B53435}"/>
                </a:ext>
              </a:extLst>
            </p:cNvPr>
            <p:cNvSpPr/>
            <p:nvPr/>
          </p:nvSpPr>
          <p:spPr>
            <a:xfrm>
              <a:off x="5762555" y="3332711"/>
              <a:ext cx="171185" cy="1788923"/>
            </a:xfrm>
            <a:prstGeom prst="lef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125" name="Right Bracket 124">
              <a:extLst>
                <a:ext uri="{FF2B5EF4-FFF2-40B4-BE49-F238E27FC236}">
                  <a16:creationId xmlns:a16="http://schemas.microsoft.com/office/drawing/2014/main" id="{D833D33B-FD42-7091-CD91-AB33A9CECA97}"/>
                </a:ext>
              </a:extLst>
            </p:cNvPr>
            <p:cNvSpPr/>
            <p:nvPr/>
          </p:nvSpPr>
          <p:spPr>
            <a:xfrm>
              <a:off x="7876102" y="3278126"/>
              <a:ext cx="154415" cy="1862007"/>
            </a:xfrm>
            <a:prstGeom prst="righ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126" name="Minus Sign 125">
              <a:extLst>
                <a:ext uri="{FF2B5EF4-FFF2-40B4-BE49-F238E27FC236}">
                  <a16:creationId xmlns:a16="http://schemas.microsoft.com/office/drawing/2014/main" id="{EC4E2D66-4C8D-98A9-87DF-19E45D0CD1D4}"/>
                </a:ext>
              </a:extLst>
            </p:cNvPr>
            <p:cNvSpPr/>
            <p:nvPr/>
          </p:nvSpPr>
          <p:spPr>
            <a:xfrm>
              <a:off x="8192132" y="3249382"/>
              <a:ext cx="227971" cy="330214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</p:grp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AD52D97C-2E53-2D12-9717-ABF5FDD953C9}"/>
              </a:ext>
            </a:extLst>
          </p:cNvPr>
          <p:cNvCxnSpPr>
            <a:cxnSpLocks/>
          </p:cNvCxnSpPr>
          <p:nvPr/>
        </p:nvCxnSpPr>
        <p:spPr>
          <a:xfrm>
            <a:off x="4194087" y="3408059"/>
            <a:ext cx="75582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5714E821-B67E-C4B4-8821-3D486A26B7DD}"/>
              </a:ext>
            </a:extLst>
          </p:cNvPr>
          <p:cNvSpPr txBox="1"/>
          <p:nvPr/>
        </p:nvSpPr>
        <p:spPr>
          <a:xfrm>
            <a:off x="3079073" y="3172771"/>
            <a:ext cx="953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2 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AC52CB55-7556-0021-120F-D75411A49D4B}"/>
              </a:ext>
            </a:extLst>
          </p:cNvPr>
          <p:cNvCxnSpPr>
            <a:cxnSpLocks/>
          </p:cNvCxnSpPr>
          <p:nvPr/>
        </p:nvCxnSpPr>
        <p:spPr>
          <a:xfrm>
            <a:off x="4252931" y="1087347"/>
            <a:ext cx="75582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146B68B1-F065-BB64-84AC-B551771D8901}"/>
              </a:ext>
            </a:extLst>
          </p:cNvPr>
          <p:cNvSpPr txBox="1"/>
          <p:nvPr/>
        </p:nvSpPr>
        <p:spPr>
          <a:xfrm>
            <a:off x="2842384" y="820894"/>
            <a:ext cx="116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1 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3A03B8C0-DEC6-7DF0-E5C5-88C82F336588}"/>
              </a:ext>
            </a:extLst>
          </p:cNvPr>
          <p:cNvSpPr txBox="1"/>
          <p:nvPr/>
        </p:nvSpPr>
        <p:spPr>
          <a:xfrm>
            <a:off x="-798" y="1949688"/>
            <a:ext cx="3096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Nguyên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chlorine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vi-V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F0C4D382-A6F2-F9A9-2F94-FA1F265D7C9C}"/>
              </a:ext>
            </a:extLst>
          </p:cNvPr>
          <p:cNvSpPr txBox="1"/>
          <p:nvPr/>
        </p:nvSpPr>
        <p:spPr>
          <a:xfrm>
            <a:off x="5240403" y="1979919"/>
            <a:ext cx="265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 err="1">
                <a:solidFill>
                  <a:prstClr val="black"/>
                </a:solidFill>
                <a:latin typeface="Calibri"/>
              </a:rPr>
              <a:t>Ion</a:t>
            </a:r>
            <a:r>
              <a:rPr lang="vi-VN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/>
              </a:rPr>
              <a:t>chloride</a:t>
            </a:r>
            <a:r>
              <a:rPr lang="vi-VN" sz="24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vi-VN" sz="2400" dirty="0" err="1">
                <a:solidFill>
                  <a:prstClr val="black"/>
                </a:solidFill>
                <a:latin typeface="Calibri"/>
              </a:rPr>
              <a:t>Cl</a:t>
            </a:r>
            <a:r>
              <a:rPr lang="vi-VN" sz="2400" baseline="30000" dirty="0">
                <a:solidFill>
                  <a:prstClr val="black"/>
                </a:solidFill>
                <a:latin typeface="Calibri"/>
              </a:rPr>
              <a:t>-</a:t>
            </a:r>
            <a:r>
              <a:rPr lang="vi-VN" sz="2400" dirty="0">
                <a:solidFill>
                  <a:prstClr val="black"/>
                </a:solidFill>
                <a:latin typeface="Calibri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Rectangle 2">
            <a:extLst>
              <a:ext uri="{FF2B5EF4-FFF2-40B4-BE49-F238E27FC236}">
                <a16:creationId xmlns:a16="http://schemas.microsoft.com/office/drawing/2014/main" id="{A6B00B34-43ED-D099-3735-0F2096AD4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6" y="5071148"/>
            <a:ext cx="9089297" cy="163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vi-VN" altLang="en-US" sz="2200" b="1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vi-VN" altLang="en-US" sz="2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200" b="1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vi-VN" altLang="en-US" sz="2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200" b="1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vi-VN" altLang="en-US" sz="2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vi-VN" altLang="en-US" sz="2200" b="1" dirty="0">
                <a:solidFill>
                  <a:srgbClr val="0000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vi-VN" altLang="en-US" sz="22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061075" algn="r"/>
              </a:tabLst>
            </a:pPr>
            <a:r>
              <a:rPr lang="vi-VN" altLang="en-US" sz="2000" dirty="0">
                <a:solidFill>
                  <a:srgbClr val="0000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Quan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em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mô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chloride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oxide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vi-VN" altLang="en-US" sz="2000" dirty="0">
                <a:solidFill>
                  <a:srgbClr val="0000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electron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phân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electron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phân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electron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hiếm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vi-VN" altLang="en-US" sz="20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39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C83A0C1-09FF-78F9-C7C7-163FF4A8689B}"/>
              </a:ext>
            </a:extLst>
          </p:cNvPr>
          <p:cNvSpPr/>
          <p:nvPr/>
        </p:nvSpPr>
        <p:spPr>
          <a:xfrm>
            <a:off x="190647" y="9699"/>
            <a:ext cx="2852686" cy="12954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2C75E5-1251-C15C-4DBA-ECF30D38E914}"/>
              </a:ext>
            </a:extLst>
          </p:cNvPr>
          <p:cNvCxnSpPr>
            <a:cxnSpLocks/>
          </p:cNvCxnSpPr>
          <p:nvPr/>
        </p:nvCxnSpPr>
        <p:spPr>
          <a:xfrm>
            <a:off x="3201701" y="637380"/>
            <a:ext cx="1937856" cy="119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1028BA-3EFD-F5BA-C8A9-78F46CD1BA1B}"/>
              </a:ext>
            </a:extLst>
          </p:cNvPr>
          <p:cNvSpPr txBox="1"/>
          <p:nvPr/>
        </p:nvSpPr>
        <p:spPr>
          <a:xfrm>
            <a:off x="3043333" y="160872"/>
            <a:ext cx="2858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BF39E-E749-7E26-4123-2A48BD514706}"/>
              </a:ext>
            </a:extLst>
          </p:cNvPr>
          <p:cNvSpPr txBox="1"/>
          <p:nvPr/>
        </p:nvSpPr>
        <p:spPr>
          <a:xfrm>
            <a:off x="5126115" y="344991"/>
            <a:ext cx="3848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B90AD0-134B-DF1B-A602-6E47391D24E6}"/>
              </a:ext>
            </a:extLst>
          </p:cNvPr>
          <p:cNvSpPr/>
          <p:nvPr/>
        </p:nvSpPr>
        <p:spPr>
          <a:xfrm>
            <a:off x="5228891" y="92302"/>
            <a:ext cx="3745474" cy="1117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839A2-072B-359B-C51C-95AA08E58BDC}"/>
              </a:ext>
            </a:extLst>
          </p:cNvPr>
          <p:cNvSpPr txBox="1"/>
          <p:nvPr/>
        </p:nvSpPr>
        <p:spPr>
          <a:xfrm>
            <a:off x="32279" y="1257929"/>
            <a:ext cx="265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p = </a:t>
            </a:r>
            <a:r>
              <a:rPr lang="en-US" sz="2400" dirty="0" err="1"/>
              <a:t>Số</a:t>
            </a:r>
            <a:r>
              <a:rPr lang="en-US" sz="2400" dirty="0"/>
              <a:t> 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423218-064B-D129-A68D-766A3BBA11B6}"/>
              </a:ext>
            </a:extLst>
          </p:cNvPr>
          <p:cNvSpPr txBox="1"/>
          <p:nvPr/>
        </p:nvSpPr>
        <p:spPr>
          <a:xfrm>
            <a:off x="6396911" y="1194647"/>
            <a:ext cx="202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 p &gt; </a:t>
            </a:r>
            <a:r>
              <a:rPr lang="en-US" sz="2400" dirty="0" err="1"/>
              <a:t>Số</a:t>
            </a:r>
            <a:r>
              <a:rPr lang="en-US" sz="2400" dirty="0"/>
              <a:t> 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98BE043-8A65-4D50-DC30-1A0C0F99C7AA}"/>
              </a:ext>
            </a:extLst>
          </p:cNvPr>
          <p:cNvGrpSpPr>
            <a:grpSpLocks/>
          </p:cNvGrpSpPr>
          <p:nvPr/>
        </p:nvGrpSpPr>
        <p:grpSpPr bwMode="auto">
          <a:xfrm>
            <a:off x="331880" y="1774076"/>
            <a:ext cx="3248028" cy="3324228"/>
            <a:chOff x="144" y="1622"/>
            <a:chExt cx="2046" cy="209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B740046-F935-AD08-DCCC-84562E859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546"/>
              <a:ext cx="341" cy="34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vi-VN" dirty="0">
                  <a:latin typeface="Times New Roman" panose="02020603050405020304" pitchFamily="18" charset="0"/>
                </a:rPr>
                <a:t>11+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CB22B98-7FB3-141F-FB1B-D2798D1B0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" y="2249"/>
              <a:ext cx="911" cy="9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09982E2-2658-CB3B-4E6E-B5420E40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957"/>
              <a:ext cx="1500" cy="147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814043-4655-E5CE-28CF-FD2AAE082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675"/>
              <a:ext cx="2046" cy="204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A200508-9944-9889-551B-62EB72F75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" y="2204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684AF9D-A9C7-C89B-3230-3B3013E0D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91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08B18BC-F370-56C8-93D4-9E26F04C1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911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724C858-7460-5975-BAB6-5439FBB36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337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0A32497-7A5D-37C6-7B89-0B2213A50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336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FD6D812-4177-7A90-F6DD-92FFA8B65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1916DD0-C14F-61E4-01D2-ADD8AE579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" y="2773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3CAB3C4-0309-0CF5-5FE1-42368D0FC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BB032DE-88E1-BDA1-92B7-19A0B7853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763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25CC129-1B01-D7EF-2426-24D3F115A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" y="3096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93FED72-FA6C-B668-503E-D496FAD75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1622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36BA75-58FA-1E95-0B68-58BFE5D88FD1}"/>
              </a:ext>
            </a:extLst>
          </p:cNvPr>
          <p:cNvGrpSpPr>
            <a:grpSpLocks/>
          </p:cNvGrpSpPr>
          <p:nvPr/>
        </p:nvGrpSpPr>
        <p:grpSpPr bwMode="auto">
          <a:xfrm>
            <a:off x="4875310" y="2120149"/>
            <a:ext cx="2540001" cy="2525714"/>
            <a:chOff x="3072" y="1824"/>
            <a:chExt cx="1600" cy="159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C45E613-DDD9-77D4-2CEE-76988FD21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3" y="2163"/>
              <a:ext cx="911" cy="9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D87939B-7D4A-8E60-D01D-47243501F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872"/>
              <a:ext cx="1500" cy="147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112CE9F-B3D5-2E1E-10FF-A46793F39D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1824"/>
              <a:ext cx="1600" cy="1591"/>
              <a:chOff x="3072" y="1800"/>
              <a:chExt cx="1600" cy="159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37A675F-A52B-ED07-F784-D93655D4E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7" y="2088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A031748-6CE0-0FA8-9393-7C2436B30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1800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257BEA7-A959-3375-701E-F2BE7AB46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1800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D256199-2CD3-D91D-D6BB-EB3968773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3278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0141164-E73F-6257-3E47-5776839E1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3257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93867DF-EE99-111D-D749-D38D6224D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436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B8CBFB5-39DF-C6EE-1327-DA7F85F9D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665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3089A57-5B99-227A-A629-5BED54DD9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024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10001FC-971E-2455-E85B-C0849FE71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3" y="2424"/>
                <a:ext cx="341" cy="34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vi-VN" dirty="0">
                    <a:latin typeface="Times New Roman" panose="02020603050405020304" pitchFamily="18" charset="0"/>
                  </a:rPr>
                  <a:t>11+</a:t>
                </a: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C6C7DF4-FC78-709B-1462-F46DDE6BC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664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8673C5C-6E5A-412A-061D-A0A2743E2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6" y="2424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2B2E0C9-D489-2DDC-B3F5-C466B735A4D7}"/>
              </a:ext>
            </a:extLst>
          </p:cNvPr>
          <p:cNvCxnSpPr>
            <a:cxnSpLocks/>
          </p:cNvCxnSpPr>
          <p:nvPr/>
        </p:nvCxnSpPr>
        <p:spPr>
          <a:xfrm>
            <a:off x="3760300" y="3396227"/>
            <a:ext cx="96345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B7525515-209C-3661-3DED-8A71F24C00E3}"/>
              </a:ext>
            </a:extLst>
          </p:cNvPr>
          <p:cNvSpPr/>
          <p:nvPr/>
        </p:nvSpPr>
        <p:spPr>
          <a:xfrm>
            <a:off x="4814474" y="1926077"/>
            <a:ext cx="385763" cy="2824956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Bracket 75">
            <a:extLst>
              <a:ext uri="{FF2B5EF4-FFF2-40B4-BE49-F238E27FC236}">
                <a16:creationId xmlns:a16="http://schemas.microsoft.com/office/drawing/2014/main" id="{110CD623-6068-DF9A-7150-F4792D678B66}"/>
              </a:ext>
            </a:extLst>
          </p:cNvPr>
          <p:cNvSpPr/>
          <p:nvPr/>
        </p:nvSpPr>
        <p:spPr>
          <a:xfrm>
            <a:off x="7240920" y="1917303"/>
            <a:ext cx="230982" cy="2871789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22EB36C-8F6C-3976-E849-23B0B9F60873}"/>
              </a:ext>
            </a:extLst>
          </p:cNvPr>
          <p:cNvSpPr txBox="1"/>
          <p:nvPr/>
        </p:nvSpPr>
        <p:spPr>
          <a:xfrm>
            <a:off x="7486096" y="1768472"/>
            <a:ext cx="33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75006F-507C-09FF-6D61-F6F08A9A62CA}"/>
              </a:ext>
            </a:extLst>
          </p:cNvPr>
          <p:cNvSpPr txBox="1"/>
          <p:nvPr/>
        </p:nvSpPr>
        <p:spPr>
          <a:xfrm>
            <a:off x="7885912" y="3027703"/>
            <a:ext cx="33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D39C01-20B7-A13F-B99A-92FEB95DEADD}"/>
              </a:ext>
            </a:extLst>
          </p:cNvPr>
          <p:cNvSpPr txBox="1"/>
          <p:nvPr/>
        </p:nvSpPr>
        <p:spPr>
          <a:xfrm>
            <a:off x="1547627" y="5490417"/>
            <a:ext cx="84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CAB781E-F835-28A1-E71D-E0461E8CB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8624" y="3157252"/>
            <a:ext cx="177800" cy="179388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221394C-387D-1AB0-7044-064D692E26A5}"/>
              </a:ext>
            </a:extLst>
          </p:cNvPr>
          <p:cNvSpPr txBox="1"/>
          <p:nvPr/>
        </p:nvSpPr>
        <p:spPr>
          <a:xfrm>
            <a:off x="5865910" y="5533640"/>
            <a:ext cx="84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46FE29A-E68F-CFBE-F067-76A747CA0843}"/>
              </a:ext>
            </a:extLst>
          </p:cNvPr>
          <p:cNvSpPr txBox="1"/>
          <p:nvPr/>
        </p:nvSpPr>
        <p:spPr>
          <a:xfrm>
            <a:off x="872874" y="5146871"/>
            <a:ext cx="265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11p, 11e (3 </a:t>
            </a:r>
            <a:r>
              <a:rPr lang="en-US" sz="2400" dirty="0" err="1"/>
              <a:t>lớp</a:t>
            </a:r>
            <a:r>
              <a:rPr lang="en-US" sz="2400" dirty="0"/>
              <a:t> e)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97222A7-3A45-E377-8B60-B215E0CE6074}"/>
              </a:ext>
            </a:extLst>
          </p:cNvPr>
          <p:cNvSpPr txBox="1"/>
          <p:nvPr/>
        </p:nvSpPr>
        <p:spPr>
          <a:xfrm>
            <a:off x="4826072" y="5165570"/>
            <a:ext cx="265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11p, 10e (2 </a:t>
            </a:r>
            <a:r>
              <a:rPr lang="en-US" sz="2400" dirty="0" err="1"/>
              <a:t>lớp</a:t>
            </a:r>
            <a:r>
              <a:rPr lang="en-US" sz="2400" dirty="0"/>
              <a:t> 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1D0818-333D-2B35-2C08-BA0642B9F610}"/>
              </a:ext>
            </a:extLst>
          </p:cNvPr>
          <p:cNvSpPr txBox="1"/>
          <p:nvPr/>
        </p:nvSpPr>
        <p:spPr>
          <a:xfrm>
            <a:off x="494239" y="5949446"/>
            <a:ext cx="8459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ion Na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</a:t>
            </a:r>
          </a:p>
        </p:txBody>
      </p:sp>
    </p:spTree>
    <p:extLst>
      <p:ext uri="{BB962C8B-B14F-4D97-AF65-F5344CB8AC3E}">
        <p14:creationId xmlns:p14="http://schemas.microsoft.com/office/powerpoint/2010/main" val="227005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0" grpId="0" animBg="1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698BE043-8A65-4D50-DC30-1A0C0F99C7AA}"/>
              </a:ext>
            </a:extLst>
          </p:cNvPr>
          <p:cNvGrpSpPr>
            <a:grpSpLocks/>
          </p:cNvGrpSpPr>
          <p:nvPr/>
        </p:nvGrpSpPr>
        <p:grpSpPr bwMode="auto">
          <a:xfrm>
            <a:off x="634402" y="22632"/>
            <a:ext cx="3471865" cy="2497140"/>
            <a:chOff x="368" y="1911"/>
            <a:chExt cx="2187" cy="1573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B740046-F935-AD08-DCCC-84562E859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546"/>
              <a:ext cx="341" cy="34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vi-VN" dirty="0">
                  <a:latin typeface="Times New Roman" panose="02020603050405020304" pitchFamily="18" charset="0"/>
                </a:rPr>
                <a:t>8+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CB22B98-7FB3-141F-FB1B-D2798D1B0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" y="2249"/>
              <a:ext cx="911" cy="9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09982E2-2658-CB3B-4E6E-B5420E40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957"/>
              <a:ext cx="1500" cy="147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A200508-9944-9889-551B-62EB72F75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" y="2204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684AF9D-A9C7-C89B-3230-3B3013E0D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91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08B18BC-F370-56C8-93D4-9E26F04C1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911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724C858-7460-5975-BAB6-5439FBB36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337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0A32497-7A5D-37C6-7B89-0B2213A50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336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FD6D812-4177-7A90-F6DD-92FFA8B65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1916DD0-C14F-61E4-01D2-ADD8AE579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" y="2773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3CAB3C4-0309-0CF5-5FE1-42368D0FC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" y="247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25CC129-1B01-D7EF-2426-24D3F115A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" y="3096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2B2E0C9-D489-2DDC-B3F5-C466B735A4D7}"/>
              </a:ext>
            </a:extLst>
          </p:cNvPr>
          <p:cNvCxnSpPr>
            <a:cxnSpLocks/>
          </p:cNvCxnSpPr>
          <p:nvPr/>
        </p:nvCxnSpPr>
        <p:spPr>
          <a:xfrm>
            <a:off x="4395683" y="1263859"/>
            <a:ext cx="75582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B7525515-209C-3661-3DED-8A71F24C00E3}"/>
              </a:ext>
            </a:extLst>
          </p:cNvPr>
          <p:cNvSpPr/>
          <p:nvPr/>
        </p:nvSpPr>
        <p:spPr>
          <a:xfrm>
            <a:off x="5699556" y="246766"/>
            <a:ext cx="291705" cy="2796084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Bracket 75">
            <a:extLst>
              <a:ext uri="{FF2B5EF4-FFF2-40B4-BE49-F238E27FC236}">
                <a16:creationId xmlns:a16="http://schemas.microsoft.com/office/drawing/2014/main" id="{110CD623-6068-DF9A-7150-F4792D678B66}"/>
              </a:ext>
            </a:extLst>
          </p:cNvPr>
          <p:cNvSpPr/>
          <p:nvPr/>
        </p:nvSpPr>
        <p:spPr>
          <a:xfrm>
            <a:off x="8091163" y="228019"/>
            <a:ext cx="263037" cy="281267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22EB36C-8F6C-3976-E849-23B0B9F60873}"/>
              </a:ext>
            </a:extLst>
          </p:cNvPr>
          <p:cNvSpPr txBox="1"/>
          <p:nvPr/>
        </p:nvSpPr>
        <p:spPr>
          <a:xfrm>
            <a:off x="8334512" y="10510"/>
            <a:ext cx="670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75006F-507C-09FF-6D61-F6F08A9A62CA}"/>
              </a:ext>
            </a:extLst>
          </p:cNvPr>
          <p:cNvSpPr txBox="1"/>
          <p:nvPr/>
        </p:nvSpPr>
        <p:spPr>
          <a:xfrm>
            <a:off x="3452937" y="997406"/>
            <a:ext cx="33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D39C01-20B7-A13F-B99A-92FEB95DEADD}"/>
              </a:ext>
            </a:extLst>
          </p:cNvPr>
          <p:cNvSpPr txBox="1"/>
          <p:nvPr/>
        </p:nvSpPr>
        <p:spPr>
          <a:xfrm>
            <a:off x="1738082" y="3309368"/>
            <a:ext cx="84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CAB781E-F835-28A1-E71D-E0461E8CB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333" y="1174165"/>
            <a:ext cx="177800" cy="179388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221394C-387D-1AB0-7044-064D692E26A5}"/>
              </a:ext>
            </a:extLst>
          </p:cNvPr>
          <p:cNvSpPr txBox="1"/>
          <p:nvPr/>
        </p:nvSpPr>
        <p:spPr>
          <a:xfrm>
            <a:off x="6816403" y="3378534"/>
            <a:ext cx="84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46FE29A-E68F-CFBE-F067-76A747CA0843}"/>
              </a:ext>
            </a:extLst>
          </p:cNvPr>
          <p:cNvSpPr txBox="1"/>
          <p:nvPr/>
        </p:nvSpPr>
        <p:spPr>
          <a:xfrm>
            <a:off x="576006" y="2711689"/>
            <a:ext cx="265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8p, 8e</a:t>
            </a:r>
          </a:p>
          <a:p>
            <a:pPr algn="ctr"/>
            <a:r>
              <a:rPr lang="en-US" sz="2400" dirty="0"/>
              <a:t>(2 </a:t>
            </a:r>
            <a:r>
              <a:rPr lang="en-US" sz="2400" dirty="0" err="1"/>
              <a:t>lớp</a:t>
            </a:r>
            <a:r>
              <a:rPr lang="en-US" sz="2400" dirty="0"/>
              <a:t> e)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97222A7-3A45-E377-8B60-B215E0CE6074}"/>
              </a:ext>
            </a:extLst>
          </p:cNvPr>
          <p:cNvSpPr txBox="1"/>
          <p:nvPr/>
        </p:nvSpPr>
        <p:spPr>
          <a:xfrm>
            <a:off x="5817207" y="2741920"/>
            <a:ext cx="265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8p, 10e</a:t>
            </a:r>
          </a:p>
          <a:p>
            <a:pPr algn="ctr"/>
            <a:r>
              <a:rPr lang="en-US" sz="2400" dirty="0"/>
              <a:t>(2 </a:t>
            </a:r>
            <a:r>
              <a:rPr lang="en-US" sz="2400" dirty="0" err="1"/>
              <a:t>lớp</a:t>
            </a:r>
            <a:r>
              <a:rPr lang="en-US" sz="2400" dirty="0"/>
              <a:t> e)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0041C6-A80B-4D48-C700-DB409D377791}"/>
              </a:ext>
            </a:extLst>
          </p:cNvPr>
          <p:cNvGrpSpPr>
            <a:grpSpLocks/>
          </p:cNvGrpSpPr>
          <p:nvPr/>
        </p:nvGrpSpPr>
        <p:grpSpPr bwMode="auto">
          <a:xfrm>
            <a:off x="5775163" y="202563"/>
            <a:ext cx="2533652" cy="2497140"/>
            <a:chOff x="368" y="1911"/>
            <a:chExt cx="1596" cy="157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BEDA6EA-60B7-CB52-13E7-3213388F3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546"/>
              <a:ext cx="341" cy="34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vi-VN" dirty="0">
                  <a:latin typeface="Times New Roman" panose="02020603050405020304" pitchFamily="18" charset="0"/>
                </a:rPr>
                <a:t>8+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9E68C-3E9C-2CD6-F15E-D14B7F43F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" y="2249"/>
              <a:ext cx="911" cy="9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CE54767-A125-3D04-414E-038387789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957"/>
              <a:ext cx="1500" cy="147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0E3924F-3AA6-3AD5-87A9-9D041583E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" y="2204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D6F7BC5-8E14-59AC-A6B3-D9F775868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91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E8AB3CC-624D-E578-882D-625BBE687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911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450C9CE-AD2A-59AA-E094-4DBFE2A62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337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323DFC-E13D-9572-F3D0-285D57222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336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0BAB111-5D75-E783-5500-F0C758B51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519C25-F8D9-C82C-0477-CF1CE785A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" y="2773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74F2F55-9733-230E-29DE-5AEC19D7F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47AC434-673E-D375-422D-A90EEBAC2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763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8A69886-6DD0-C25A-F0B7-0BA77FB1D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" y="3096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41D605EF-A568-F1CF-8EFC-9D318150659C}"/>
              </a:ext>
            </a:extLst>
          </p:cNvPr>
          <p:cNvSpPr txBox="1"/>
          <p:nvPr/>
        </p:nvSpPr>
        <p:spPr>
          <a:xfrm>
            <a:off x="710602" y="3853271"/>
            <a:ext cx="8459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O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21F9C56-A544-DDF6-8A43-4905D2028A30}"/>
              </a:ext>
            </a:extLst>
          </p:cNvPr>
          <p:cNvCxnSpPr>
            <a:cxnSpLocks/>
          </p:cNvCxnSpPr>
          <p:nvPr/>
        </p:nvCxnSpPr>
        <p:spPr>
          <a:xfrm>
            <a:off x="3201701" y="5152436"/>
            <a:ext cx="1937856" cy="119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1A1F823-D4D0-A31E-57CF-9178A9B2837E}"/>
              </a:ext>
            </a:extLst>
          </p:cNvPr>
          <p:cNvSpPr txBox="1"/>
          <p:nvPr/>
        </p:nvSpPr>
        <p:spPr>
          <a:xfrm>
            <a:off x="5126115" y="4860047"/>
            <a:ext cx="3848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C526E9-B490-8F2E-44C9-AE7062790CEA}"/>
              </a:ext>
            </a:extLst>
          </p:cNvPr>
          <p:cNvSpPr/>
          <p:nvPr/>
        </p:nvSpPr>
        <p:spPr>
          <a:xfrm>
            <a:off x="5228891" y="4607358"/>
            <a:ext cx="3745474" cy="1117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A1508E-7AD5-F26C-7373-5822F08AF9B4}"/>
              </a:ext>
            </a:extLst>
          </p:cNvPr>
          <p:cNvSpPr txBox="1"/>
          <p:nvPr/>
        </p:nvSpPr>
        <p:spPr>
          <a:xfrm>
            <a:off x="6396911" y="5709703"/>
            <a:ext cx="202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 p &lt; </a:t>
            </a:r>
            <a:r>
              <a:rPr lang="en-US" sz="2400" dirty="0" err="1"/>
              <a:t>Số</a:t>
            </a:r>
            <a:r>
              <a:rPr lang="en-US" sz="2400" dirty="0"/>
              <a:t> e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5B935F1-7070-FC81-9BC4-D92D1405FAB6}"/>
              </a:ext>
            </a:extLst>
          </p:cNvPr>
          <p:cNvSpPr/>
          <p:nvPr/>
        </p:nvSpPr>
        <p:spPr>
          <a:xfrm>
            <a:off x="131864" y="4463898"/>
            <a:ext cx="2852686" cy="12954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695A3-FEBD-0950-068F-032AF65F397F}"/>
              </a:ext>
            </a:extLst>
          </p:cNvPr>
          <p:cNvSpPr txBox="1"/>
          <p:nvPr/>
        </p:nvSpPr>
        <p:spPr>
          <a:xfrm>
            <a:off x="3201701" y="4705475"/>
            <a:ext cx="2858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590282-ED17-5C05-7B3C-17A1A9D20754}"/>
              </a:ext>
            </a:extLst>
          </p:cNvPr>
          <p:cNvSpPr txBox="1"/>
          <p:nvPr/>
        </p:nvSpPr>
        <p:spPr>
          <a:xfrm>
            <a:off x="314496" y="5877507"/>
            <a:ext cx="265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p = </a:t>
            </a:r>
            <a:r>
              <a:rPr lang="en-US" sz="2400" dirty="0" err="1"/>
              <a:t>Số</a:t>
            </a:r>
            <a:r>
              <a:rPr lang="en-US" sz="2400" dirty="0"/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11467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B8822DF-58C4-43DE-FCD5-1A8CA5418785}"/>
              </a:ext>
            </a:extLst>
          </p:cNvPr>
          <p:cNvSpPr txBox="1"/>
          <p:nvPr/>
        </p:nvSpPr>
        <p:spPr>
          <a:xfrm>
            <a:off x="215462" y="1030439"/>
            <a:ext cx="8713076" cy="450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6060440" algn="r"/>
              </a:tabLst>
            </a:pPr>
            <a:r>
              <a:rPr lang="vi-VN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 -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tabLst>
                <a:tab pos="6060440" algn="r"/>
              </a:tabLst>
            </a:pP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aluminium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sơ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ion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aluminium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aluminium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sulfur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sơ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ion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sulfide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(S</a:t>
            </a:r>
            <a:r>
              <a:rPr lang="vi-VN" sz="2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2-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nguyên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sulfur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endParaRPr lang="vi-VN" sz="1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Ion X</a:t>
            </a:r>
            <a:r>
              <a:rPr lang="en-US" sz="26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2-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8838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698BE043-8A65-4D50-DC30-1A0C0F99C7AA}"/>
              </a:ext>
            </a:extLst>
          </p:cNvPr>
          <p:cNvGrpSpPr>
            <a:grpSpLocks/>
          </p:cNvGrpSpPr>
          <p:nvPr/>
        </p:nvGrpSpPr>
        <p:grpSpPr bwMode="auto">
          <a:xfrm>
            <a:off x="360457" y="800157"/>
            <a:ext cx="3340103" cy="3335341"/>
            <a:chOff x="144" y="1615"/>
            <a:chExt cx="2104" cy="210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B740046-F935-AD08-DCCC-84562E859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2546"/>
              <a:ext cx="341" cy="34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vi-VN" dirty="0">
                  <a:latin typeface="Times New Roman" panose="02020603050405020304" pitchFamily="18" charset="0"/>
                </a:rPr>
                <a:t>13+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CB22B98-7FB3-141F-FB1B-D2798D1B0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" y="2249"/>
              <a:ext cx="911" cy="9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09982E2-2658-CB3B-4E6E-B5420E40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1957"/>
              <a:ext cx="1500" cy="147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814043-4655-E5CE-28CF-FD2AAE082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675"/>
              <a:ext cx="2046" cy="204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A200508-9944-9889-551B-62EB72F75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" y="2204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684AF9D-A9C7-C89B-3230-3B3013E0D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91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08B18BC-F370-56C8-93D4-9E26F04C1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1911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724C858-7460-5975-BAB6-5439FBB36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3371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0A32497-7A5D-37C6-7B89-0B2213A50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336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FD6D812-4177-7A90-F6DD-92FFA8B65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1916DD0-C14F-61E4-01D2-ADD8AE579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" y="2773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3CAB3C4-0309-0CF5-5FE1-42368D0FC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546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BB032DE-88E1-BDA1-92B7-19A0B7853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763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25CC129-1B01-D7EF-2426-24D3F115A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" y="3096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93FED72-FA6C-B668-503E-D496FAD75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" y="1615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39B6DFD-0B26-1527-3124-9967A8B44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1" y="1622"/>
              <a:ext cx="113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E6C0B57-8AC3-6F4E-4806-A12F4B658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" y="2593"/>
              <a:ext cx="112" cy="113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36BA75-58FA-1E95-0B68-58BFE5D88FD1}"/>
              </a:ext>
            </a:extLst>
          </p:cNvPr>
          <p:cNvGrpSpPr>
            <a:grpSpLocks/>
          </p:cNvGrpSpPr>
          <p:nvPr/>
        </p:nvGrpSpPr>
        <p:grpSpPr bwMode="auto">
          <a:xfrm>
            <a:off x="4904587" y="1162946"/>
            <a:ext cx="2540001" cy="2525714"/>
            <a:chOff x="3072" y="1824"/>
            <a:chExt cx="1600" cy="159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C45E613-DDD9-77D4-2CEE-76988FD21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3" y="2163"/>
              <a:ext cx="911" cy="9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D87939B-7D4A-8E60-D01D-47243501F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872"/>
              <a:ext cx="1500" cy="147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112CE9F-B3D5-2E1E-10FF-A46793F39D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1824"/>
              <a:ext cx="1600" cy="1591"/>
              <a:chOff x="3072" y="1800"/>
              <a:chExt cx="1600" cy="159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37A675F-A52B-ED07-F784-D93655D4E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7" y="2088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A031748-6CE0-0FA8-9393-7C2436B30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1800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257BEA7-A959-3375-701E-F2BE7AB46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1800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D256199-2CD3-D91D-D6BB-EB3968773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3278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0141164-E73F-6257-3E47-5776839E1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3257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93867DF-EE99-111D-D749-D38D6224D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436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B8CBFB5-39DF-C6EE-1327-DA7F85F9D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665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3089A57-5B99-227A-A629-5BED54DD9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024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10001FC-971E-2455-E85B-C0849FE71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3" y="2424"/>
                <a:ext cx="341" cy="34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vi-VN" dirty="0">
                    <a:latin typeface="Times New Roman" panose="02020603050405020304" pitchFamily="18" charset="0"/>
                  </a:rPr>
                  <a:t>13+</a:t>
                </a: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C6C7DF4-FC78-709B-1462-F46DDE6BC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664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8673C5C-6E5A-412A-061D-A0A2743E2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6" y="2424"/>
                <a:ext cx="112" cy="113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2B2E0C9-D489-2DDC-B3F5-C466B735A4D7}"/>
              </a:ext>
            </a:extLst>
          </p:cNvPr>
          <p:cNvCxnSpPr>
            <a:cxnSpLocks/>
          </p:cNvCxnSpPr>
          <p:nvPr/>
        </p:nvCxnSpPr>
        <p:spPr>
          <a:xfrm>
            <a:off x="3789577" y="2439024"/>
            <a:ext cx="96345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B7525515-209C-3661-3DED-8A71F24C00E3}"/>
              </a:ext>
            </a:extLst>
          </p:cNvPr>
          <p:cNvSpPr/>
          <p:nvPr/>
        </p:nvSpPr>
        <p:spPr>
          <a:xfrm>
            <a:off x="4843751" y="968874"/>
            <a:ext cx="385763" cy="2824956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Bracket 75">
            <a:extLst>
              <a:ext uri="{FF2B5EF4-FFF2-40B4-BE49-F238E27FC236}">
                <a16:creationId xmlns:a16="http://schemas.microsoft.com/office/drawing/2014/main" id="{110CD623-6068-DF9A-7150-F4792D678B66}"/>
              </a:ext>
            </a:extLst>
          </p:cNvPr>
          <p:cNvSpPr/>
          <p:nvPr/>
        </p:nvSpPr>
        <p:spPr>
          <a:xfrm>
            <a:off x="7270197" y="960100"/>
            <a:ext cx="230982" cy="2871789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22EB36C-8F6C-3976-E849-23B0B9F60873}"/>
              </a:ext>
            </a:extLst>
          </p:cNvPr>
          <p:cNvSpPr txBox="1"/>
          <p:nvPr/>
        </p:nvSpPr>
        <p:spPr>
          <a:xfrm>
            <a:off x="7515373" y="811269"/>
            <a:ext cx="83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75006F-507C-09FF-6D61-F6F08A9A62CA}"/>
              </a:ext>
            </a:extLst>
          </p:cNvPr>
          <p:cNvSpPr txBox="1"/>
          <p:nvPr/>
        </p:nvSpPr>
        <p:spPr>
          <a:xfrm>
            <a:off x="7678956" y="2082762"/>
            <a:ext cx="33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D39C01-20B7-A13F-B99A-92FEB95DEADD}"/>
              </a:ext>
            </a:extLst>
          </p:cNvPr>
          <p:cNvSpPr txBox="1"/>
          <p:nvPr/>
        </p:nvSpPr>
        <p:spPr>
          <a:xfrm>
            <a:off x="1551012" y="4978455"/>
            <a:ext cx="84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CAB781E-F835-28A1-E71D-E0461E8CB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7901" y="2200049"/>
            <a:ext cx="177800" cy="179388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221394C-387D-1AB0-7044-064D692E26A5}"/>
              </a:ext>
            </a:extLst>
          </p:cNvPr>
          <p:cNvSpPr txBox="1"/>
          <p:nvPr/>
        </p:nvSpPr>
        <p:spPr>
          <a:xfrm>
            <a:off x="5580714" y="4895585"/>
            <a:ext cx="1181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46FE29A-E68F-CFBE-F067-76A747CA0843}"/>
              </a:ext>
            </a:extLst>
          </p:cNvPr>
          <p:cNvSpPr txBox="1"/>
          <p:nvPr/>
        </p:nvSpPr>
        <p:spPr>
          <a:xfrm>
            <a:off x="486278" y="4147458"/>
            <a:ext cx="265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13p, 13e</a:t>
            </a:r>
          </a:p>
          <a:p>
            <a:pPr algn="ctr"/>
            <a:r>
              <a:rPr lang="en-US" sz="2400" dirty="0"/>
              <a:t>(3 </a:t>
            </a:r>
            <a:r>
              <a:rPr lang="en-US" sz="2400" dirty="0" err="1"/>
              <a:t>lớp</a:t>
            </a:r>
            <a:r>
              <a:rPr lang="en-US" sz="2400" dirty="0"/>
              <a:t> e)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97222A7-3A45-E377-8B60-B215E0CE6074}"/>
              </a:ext>
            </a:extLst>
          </p:cNvPr>
          <p:cNvSpPr txBox="1"/>
          <p:nvPr/>
        </p:nvSpPr>
        <p:spPr>
          <a:xfrm>
            <a:off x="4717527" y="4075403"/>
            <a:ext cx="265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13p, 10e</a:t>
            </a:r>
          </a:p>
          <a:p>
            <a:pPr algn="ctr"/>
            <a:r>
              <a:rPr lang="en-US" sz="2400" dirty="0"/>
              <a:t>(2 </a:t>
            </a:r>
            <a:r>
              <a:rPr lang="en-US" sz="2400" dirty="0" err="1"/>
              <a:t>lớp</a:t>
            </a:r>
            <a:r>
              <a:rPr lang="en-US" sz="2400" dirty="0"/>
              <a:t> e)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2C86143-8AE5-9A7D-CC63-167903649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8188" y="2216606"/>
            <a:ext cx="177800" cy="179388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F427FC-3C54-50BC-29F5-E86EE2BBF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175" y="2229746"/>
            <a:ext cx="177800" cy="179388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333E9-71EF-FA64-7EAD-2DED2F275997}"/>
              </a:ext>
            </a:extLst>
          </p:cNvPr>
          <p:cNvSpPr txBox="1"/>
          <p:nvPr/>
        </p:nvSpPr>
        <p:spPr>
          <a:xfrm>
            <a:off x="203875" y="5798637"/>
            <a:ext cx="8929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Al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</a:t>
            </a:r>
          </a:p>
        </p:txBody>
      </p:sp>
    </p:spTree>
    <p:extLst>
      <p:ext uri="{BB962C8B-B14F-4D97-AF65-F5344CB8AC3E}">
        <p14:creationId xmlns:p14="http://schemas.microsoft.com/office/powerpoint/2010/main" val="3691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/>
      <p:bldP spid="78" grpId="0"/>
      <p:bldP spid="79" grpId="0"/>
      <p:bldP spid="80" grpId="0" animBg="1"/>
      <p:bldP spid="81" grpId="0"/>
      <p:bldP spid="84" grpId="0"/>
      <p:bldP spid="85" grpId="0"/>
      <p:bldP spid="2" grpId="0" animBg="1"/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DAF3B723-53DF-400B-81EA-9B6F27EE8A78}"/>
              </a:ext>
            </a:extLst>
          </p:cNvPr>
          <p:cNvGrpSpPr/>
          <p:nvPr/>
        </p:nvGrpSpPr>
        <p:grpSpPr>
          <a:xfrm>
            <a:off x="6828" y="857250"/>
            <a:ext cx="9137172" cy="5244680"/>
            <a:chOff x="370662" y="11906"/>
            <a:chExt cx="6153150" cy="353187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1E874AF-40C7-4157-A98E-96646D98DA99}"/>
                </a:ext>
              </a:extLst>
            </p:cNvPr>
            <p:cNvSpPr/>
            <p:nvPr/>
          </p:nvSpPr>
          <p:spPr>
            <a:xfrm>
              <a:off x="370662" y="161449"/>
              <a:ext cx="6153150" cy="3057525"/>
            </a:xfrm>
            <a:custGeom>
              <a:avLst/>
              <a:gdLst>
                <a:gd name="connsiteX0" fmla="*/ 6150769 w 6153150"/>
                <a:gd name="connsiteY0" fmla="*/ 222409 h 3057525"/>
                <a:gd name="connsiteX1" fmla="*/ 5740242 w 6153150"/>
                <a:gd name="connsiteY1" fmla="*/ 451009 h 3057525"/>
                <a:gd name="connsiteX2" fmla="*/ 5488781 w 6153150"/>
                <a:gd name="connsiteY2" fmla="*/ 819626 h 3057525"/>
                <a:gd name="connsiteX3" fmla="*/ 5536406 w 6153150"/>
                <a:gd name="connsiteY3" fmla="*/ 955834 h 3057525"/>
                <a:gd name="connsiteX4" fmla="*/ 5366862 w 6153150"/>
                <a:gd name="connsiteY4" fmla="*/ 1193959 h 3057525"/>
                <a:gd name="connsiteX5" fmla="*/ 5065871 w 6153150"/>
                <a:gd name="connsiteY5" fmla="*/ 1288256 h 3057525"/>
                <a:gd name="connsiteX6" fmla="*/ 4896326 w 6153150"/>
                <a:gd name="connsiteY6" fmla="*/ 1526381 h 3057525"/>
                <a:gd name="connsiteX7" fmla="*/ 4949667 w 6153150"/>
                <a:gd name="connsiteY7" fmla="*/ 1661636 h 3057525"/>
                <a:gd name="connsiteX8" fmla="*/ 4820126 w 6153150"/>
                <a:gd name="connsiteY8" fmla="*/ 2034064 h 3057525"/>
                <a:gd name="connsiteX9" fmla="*/ 4420076 w 6153150"/>
                <a:gd name="connsiteY9" fmla="*/ 2119789 h 3057525"/>
                <a:gd name="connsiteX10" fmla="*/ 4204812 w 6153150"/>
                <a:gd name="connsiteY10" fmla="*/ 2407444 h 3057525"/>
                <a:gd name="connsiteX11" fmla="*/ 4322922 w 6153150"/>
                <a:gd name="connsiteY11" fmla="*/ 2579846 h 3057525"/>
                <a:gd name="connsiteX12" fmla="*/ 4204812 w 6153150"/>
                <a:gd name="connsiteY12" fmla="*/ 2770346 h 3057525"/>
                <a:gd name="connsiteX13" fmla="*/ 3974306 w 6153150"/>
                <a:gd name="connsiteY13" fmla="*/ 2816066 h 3057525"/>
                <a:gd name="connsiteX14" fmla="*/ 3961924 w 6153150"/>
                <a:gd name="connsiteY14" fmla="*/ 2811304 h 3057525"/>
                <a:gd name="connsiteX15" fmla="*/ 3667601 w 6153150"/>
                <a:gd name="connsiteY15" fmla="*/ 2829401 h 3057525"/>
                <a:gd name="connsiteX16" fmla="*/ 3358039 w 6153150"/>
                <a:gd name="connsiteY16" fmla="*/ 2769394 h 3057525"/>
                <a:gd name="connsiteX17" fmla="*/ 3078004 w 6153150"/>
                <a:gd name="connsiteY17" fmla="*/ 2912269 h 3057525"/>
                <a:gd name="connsiteX18" fmla="*/ 2797969 w 6153150"/>
                <a:gd name="connsiteY18" fmla="*/ 2769394 h 3057525"/>
                <a:gd name="connsiteX19" fmla="*/ 2488406 w 6153150"/>
                <a:gd name="connsiteY19" fmla="*/ 2829401 h 3057525"/>
                <a:gd name="connsiteX20" fmla="*/ 2194084 w 6153150"/>
                <a:gd name="connsiteY20" fmla="*/ 2811304 h 3057525"/>
                <a:gd name="connsiteX21" fmla="*/ 2181701 w 6153150"/>
                <a:gd name="connsiteY21" fmla="*/ 2816066 h 3057525"/>
                <a:gd name="connsiteX22" fmla="*/ 1951196 w 6153150"/>
                <a:gd name="connsiteY22" fmla="*/ 2770346 h 3057525"/>
                <a:gd name="connsiteX23" fmla="*/ 1833086 w 6153150"/>
                <a:gd name="connsiteY23" fmla="*/ 2579846 h 3057525"/>
                <a:gd name="connsiteX24" fmla="*/ 1951196 w 6153150"/>
                <a:gd name="connsiteY24" fmla="*/ 2407444 h 3057525"/>
                <a:gd name="connsiteX25" fmla="*/ 1735931 w 6153150"/>
                <a:gd name="connsiteY25" fmla="*/ 2119789 h 3057525"/>
                <a:gd name="connsiteX26" fmla="*/ 1335881 w 6153150"/>
                <a:gd name="connsiteY26" fmla="*/ 2034064 h 3057525"/>
                <a:gd name="connsiteX27" fmla="*/ 1206341 w 6153150"/>
                <a:gd name="connsiteY27" fmla="*/ 1661636 h 3057525"/>
                <a:gd name="connsiteX28" fmla="*/ 1259681 w 6153150"/>
                <a:gd name="connsiteY28" fmla="*/ 1526381 h 3057525"/>
                <a:gd name="connsiteX29" fmla="*/ 1090136 w 6153150"/>
                <a:gd name="connsiteY29" fmla="*/ 1288256 h 3057525"/>
                <a:gd name="connsiteX30" fmla="*/ 789146 w 6153150"/>
                <a:gd name="connsiteY30" fmla="*/ 1193959 h 3057525"/>
                <a:gd name="connsiteX31" fmla="*/ 619601 w 6153150"/>
                <a:gd name="connsiteY31" fmla="*/ 955834 h 3057525"/>
                <a:gd name="connsiteX32" fmla="*/ 667226 w 6153150"/>
                <a:gd name="connsiteY32" fmla="*/ 819626 h 3057525"/>
                <a:gd name="connsiteX33" fmla="*/ 415766 w 6153150"/>
                <a:gd name="connsiteY33" fmla="*/ 451009 h 3057525"/>
                <a:gd name="connsiteX34" fmla="*/ 7144 w 6153150"/>
                <a:gd name="connsiteY34" fmla="*/ 222409 h 3057525"/>
                <a:gd name="connsiteX35" fmla="*/ 7144 w 6153150"/>
                <a:gd name="connsiteY35" fmla="*/ 353854 h 3057525"/>
                <a:gd name="connsiteX36" fmla="*/ 270986 w 6153150"/>
                <a:gd name="connsiteY36" fmla="*/ 491966 h 3057525"/>
                <a:gd name="connsiteX37" fmla="*/ 376714 w 6153150"/>
                <a:gd name="connsiteY37" fmla="*/ 536734 h 3057525"/>
                <a:gd name="connsiteX38" fmla="*/ 576739 w 6153150"/>
                <a:gd name="connsiteY38" fmla="*/ 794861 h 3057525"/>
                <a:gd name="connsiteX39" fmla="*/ 559594 w 6153150"/>
                <a:gd name="connsiteY39" fmla="*/ 840581 h 3057525"/>
                <a:gd name="connsiteX40" fmla="*/ 527209 w 6153150"/>
                <a:gd name="connsiteY40" fmla="*/ 940594 h 3057525"/>
                <a:gd name="connsiteX41" fmla="*/ 752951 w 6153150"/>
                <a:gd name="connsiteY41" fmla="*/ 1280636 h 3057525"/>
                <a:gd name="connsiteX42" fmla="*/ 917734 w 6153150"/>
                <a:gd name="connsiteY42" fmla="*/ 1333024 h 3057525"/>
                <a:gd name="connsiteX43" fmla="*/ 1052989 w 6153150"/>
                <a:gd name="connsiteY43" fmla="*/ 1374934 h 3057525"/>
                <a:gd name="connsiteX44" fmla="*/ 1166336 w 6153150"/>
                <a:gd name="connsiteY44" fmla="*/ 1512094 h 3057525"/>
                <a:gd name="connsiteX45" fmla="*/ 1142524 w 6153150"/>
                <a:gd name="connsiteY45" fmla="*/ 1574006 h 3057525"/>
                <a:gd name="connsiteX46" fmla="*/ 1118711 w 6153150"/>
                <a:gd name="connsiteY46" fmla="*/ 1627346 h 3057525"/>
                <a:gd name="connsiteX47" fmla="*/ 1288256 w 6153150"/>
                <a:gd name="connsiteY47" fmla="*/ 2115026 h 3057525"/>
                <a:gd name="connsiteX48" fmla="*/ 1581626 w 6153150"/>
                <a:gd name="connsiteY48" fmla="*/ 2192179 h 3057525"/>
                <a:gd name="connsiteX49" fmla="*/ 1714976 w 6153150"/>
                <a:gd name="connsiteY49" fmla="*/ 2211229 h 3057525"/>
                <a:gd name="connsiteX50" fmla="*/ 1861661 w 6153150"/>
                <a:gd name="connsiteY50" fmla="*/ 2316004 h 3057525"/>
                <a:gd name="connsiteX51" fmla="*/ 1865471 w 6153150"/>
                <a:gd name="connsiteY51" fmla="*/ 2366486 h 3057525"/>
                <a:gd name="connsiteX52" fmla="*/ 1825466 w 6153150"/>
                <a:gd name="connsiteY52" fmla="*/ 2417921 h 3057525"/>
                <a:gd name="connsiteX53" fmla="*/ 1741646 w 6153150"/>
                <a:gd name="connsiteY53" fmla="*/ 2554129 h 3057525"/>
                <a:gd name="connsiteX54" fmla="*/ 1922621 w 6153150"/>
                <a:gd name="connsiteY54" fmla="*/ 2858929 h 3057525"/>
                <a:gd name="connsiteX55" fmla="*/ 2055971 w 6153150"/>
                <a:gd name="connsiteY55" fmla="*/ 2886551 h 3057525"/>
                <a:gd name="connsiteX56" fmla="*/ 2155984 w 6153150"/>
                <a:gd name="connsiteY56" fmla="*/ 2905601 h 3057525"/>
                <a:gd name="connsiteX57" fmla="*/ 2187416 w 6153150"/>
                <a:gd name="connsiteY57" fmla="*/ 2914174 h 3057525"/>
                <a:gd name="connsiteX58" fmla="*/ 2194084 w 6153150"/>
                <a:gd name="connsiteY58" fmla="*/ 2911316 h 3057525"/>
                <a:gd name="connsiteX59" fmla="*/ 2362676 w 6153150"/>
                <a:gd name="connsiteY59" fmla="*/ 2937986 h 3057525"/>
                <a:gd name="connsiteX60" fmla="*/ 2512219 w 6153150"/>
                <a:gd name="connsiteY60" fmla="*/ 2918936 h 3057525"/>
                <a:gd name="connsiteX61" fmla="*/ 2587466 w 6153150"/>
                <a:gd name="connsiteY61" fmla="*/ 2899886 h 3057525"/>
                <a:gd name="connsiteX62" fmla="*/ 2798921 w 6153150"/>
                <a:gd name="connsiteY62" fmla="*/ 2862739 h 3057525"/>
                <a:gd name="connsiteX63" fmla="*/ 3007519 w 6153150"/>
                <a:gd name="connsiteY63" fmla="*/ 2974181 h 3057525"/>
                <a:gd name="connsiteX64" fmla="*/ 3078004 w 6153150"/>
                <a:gd name="connsiteY64" fmla="*/ 3053239 h 3057525"/>
                <a:gd name="connsiteX65" fmla="*/ 3149441 w 6153150"/>
                <a:gd name="connsiteY65" fmla="*/ 2974181 h 3057525"/>
                <a:gd name="connsiteX66" fmla="*/ 3358991 w 6153150"/>
                <a:gd name="connsiteY66" fmla="*/ 2862739 h 3057525"/>
                <a:gd name="connsiteX67" fmla="*/ 3569494 w 6153150"/>
                <a:gd name="connsiteY67" fmla="*/ 2899886 h 3057525"/>
                <a:gd name="connsiteX68" fmla="*/ 3644741 w 6153150"/>
                <a:gd name="connsiteY68" fmla="*/ 2918936 h 3057525"/>
                <a:gd name="connsiteX69" fmla="*/ 3794284 w 6153150"/>
                <a:gd name="connsiteY69" fmla="*/ 2937986 h 3057525"/>
                <a:gd name="connsiteX70" fmla="*/ 3962876 w 6153150"/>
                <a:gd name="connsiteY70" fmla="*/ 2911316 h 3057525"/>
                <a:gd name="connsiteX71" fmla="*/ 3969544 w 6153150"/>
                <a:gd name="connsiteY71" fmla="*/ 2914174 h 3057525"/>
                <a:gd name="connsiteX72" fmla="*/ 4000976 w 6153150"/>
                <a:gd name="connsiteY72" fmla="*/ 2905601 h 3057525"/>
                <a:gd name="connsiteX73" fmla="*/ 4100989 w 6153150"/>
                <a:gd name="connsiteY73" fmla="*/ 2886551 h 3057525"/>
                <a:gd name="connsiteX74" fmla="*/ 4234339 w 6153150"/>
                <a:gd name="connsiteY74" fmla="*/ 2858929 h 3057525"/>
                <a:gd name="connsiteX75" fmla="*/ 4415314 w 6153150"/>
                <a:gd name="connsiteY75" fmla="*/ 2554129 h 3057525"/>
                <a:gd name="connsiteX76" fmla="*/ 4331494 w 6153150"/>
                <a:gd name="connsiteY76" fmla="*/ 2417921 h 3057525"/>
                <a:gd name="connsiteX77" fmla="*/ 4291489 w 6153150"/>
                <a:gd name="connsiteY77" fmla="*/ 2366486 h 3057525"/>
                <a:gd name="connsiteX78" fmla="*/ 4295299 w 6153150"/>
                <a:gd name="connsiteY78" fmla="*/ 2316004 h 3057525"/>
                <a:gd name="connsiteX79" fmla="*/ 4441984 w 6153150"/>
                <a:gd name="connsiteY79" fmla="*/ 2211229 h 3057525"/>
                <a:gd name="connsiteX80" fmla="*/ 4575334 w 6153150"/>
                <a:gd name="connsiteY80" fmla="*/ 2192179 h 3057525"/>
                <a:gd name="connsiteX81" fmla="*/ 4868704 w 6153150"/>
                <a:gd name="connsiteY81" fmla="*/ 2115026 h 3057525"/>
                <a:gd name="connsiteX82" fmla="*/ 5038249 w 6153150"/>
                <a:gd name="connsiteY82" fmla="*/ 1627346 h 3057525"/>
                <a:gd name="connsiteX83" fmla="*/ 5014437 w 6153150"/>
                <a:gd name="connsiteY83" fmla="*/ 1574006 h 3057525"/>
                <a:gd name="connsiteX84" fmla="*/ 4990624 w 6153150"/>
                <a:gd name="connsiteY84" fmla="*/ 1512094 h 3057525"/>
                <a:gd name="connsiteX85" fmla="*/ 5103971 w 6153150"/>
                <a:gd name="connsiteY85" fmla="*/ 1374934 h 3057525"/>
                <a:gd name="connsiteX86" fmla="*/ 5239226 w 6153150"/>
                <a:gd name="connsiteY86" fmla="*/ 1333024 h 3057525"/>
                <a:gd name="connsiteX87" fmla="*/ 5404009 w 6153150"/>
                <a:gd name="connsiteY87" fmla="*/ 1280636 h 3057525"/>
                <a:gd name="connsiteX88" fmla="*/ 5629751 w 6153150"/>
                <a:gd name="connsiteY88" fmla="*/ 940594 h 3057525"/>
                <a:gd name="connsiteX89" fmla="*/ 5597367 w 6153150"/>
                <a:gd name="connsiteY89" fmla="*/ 840581 h 3057525"/>
                <a:gd name="connsiteX90" fmla="*/ 5580221 w 6153150"/>
                <a:gd name="connsiteY90" fmla="*/ 794861 h 3057525"/>
                <a:gd name="connsiteX91" fmla="*/ 5780246 w 6153150"/>
                <a:gd name="connsiteY91" fmla="*/ 536734 h 3057525"/>
                <a:gd name="connsiteX92" fmla="*/ 5885974 w 6153150"/>
                <a:gd name="connsiteY92" fmla="*/ 491966 h 3057525"/>
                <a:gd name="connsiteX93" fmla="*/ 6149817 w 6153150"/>
                <a:gd name="connsiteY93" fmla="*/ 353854 h 3057525"/>
                <a:gd name="connsiteX94" fmla="*/ 6149817 w 6153150"/>
                <a:gd name="connsiteY94" fmla="*/ 7144 h 3057525"/>
                <a:gd name="connsiteX95" fmla="*/ 6149817 w 6153150"/>
                <a:gd name="connsiteY95" fmla="*/ 7144 h 3057525"/>
                <a:gd name="connsiteX96" fmla="*/ 6149817 w 6153150"/>
                <a:gd name="connsiteY96" fmla="*/ 222409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6153150" h="3057525">
                  <a:moveTo>
                    <a:pt x="6150769" y="222409"/>
                  </a:moveTo>
                  <a:cubicBezTo>
                    <a:pt x="6049804" y="342424"/>
                    <a:pt x="5884069" y="384334"/>
                    <a:pt x="5740242" y="451009"/>
                  </a:cubicBezTo>
                  <a:cubicBezTo>
                    <a:pt x="5593556" y="519589"/>
                    <a:pt x="5447824" y="663416"/>
                    <a:pt x="5488781" y="819626"/>
                  </a:cubicBezTo>
                  <a:cubicBezTo>
                    <a:pt x="5501164" y="866299"/>
                    <a:pt x="5528787" y="908209"/>
                    <a:pt x="5536406" y="955834"/>
                  </a:cubicBezTo>
                  <a:cubicBezTo>
                    <a:pt x="5551646" y="1059656"/>
                    <a:pt x="5463064" y="1152049"/>
                    <a:pt x="5366862" y="1193959"/>
                  </a:cubicBezTo>
                  <a:cubicBezTo>
                    <a:pt x="5270659" y="1235869"/>
                    <a:pt x="5163026" y="1246346"/>
                    <a:pt x="5065871" y="1288256"/>
                  </a:cubicBezTo>
                  <a:cubicBezTo>
                    <a:pt x="4969669" y="1330166"/>
                    <a:pt x="4881087" y="1422559"/>
                    <a:pt x="4896326" y="1526381"/>
                  </a:cubicBezTo>
                  <a:cubicBezTo>
                    <a:pt x="4903946" y="1574006"/>
                    <a:pt x="4931569" y="1616869"/>
                    <a:pt x="4949667" y="1661636"/>
                  </a:cubicBezTo>
                  <a:cubicBezTo>
                    <a:pt x="5001101" y="1794986"/>
                    <a:pt x="4942999" y="1960721"/>
                    <a:pt x="4820126" y="2034064"/>
                  </a:cubicBezTo>
                  <a:cubicBezTo>
                    <a:pt x="4702016" y="2104549"/>
                    <a:pt x="4554379" y="2088356"/>
                    <a:pt x="4420076" y="2119789"/>
                  </a:cubicBezTo>
                  <a:cubicBezTo>
                    <a:pt x="4286726" y="2151221"/>
                    <a:pt x="4148614" y="2281714"/>
                    <a:pt x="4204812" y="2407444"/>
                  </a:cubicBezTo>
                  <a:cubicBezTo>
                    <a:pt x="4233387" y="2471261"/>
                    <a:pt x="4305776" y="2511266"/>
                    <a:pt x="4322922" y="2579846"/>
                  </a:cubicBezTo>
                  <a:cubicBezTo>
                    <a:pt x="4342924" y="2657951"/>
                    <a:pt x="4288631" y="2743676"/>
                    <a:pt x="4204812" y="2770346"/>
                  </a:cubicBezTo>
                  <a:cubicBezTo>
                    <a:pt x="4139089" y="2791301"/>
                    <a:pt x="4046696" y="2796064"/>
                    <a:pt x="3974306" y="2816066"/>
                  </a:cubicBezTo>
                  <a:lnTo>
                    <a:pt x="3961924" y="2811304"/>
                  </a:lnTo>
                  <a:cubicBezTo>
                    <a:pt x="3961924" y="2811304"/>
                    <a:pt x="3842861" y="2874169"/>
                    <a:pt x="3667601" y="2829401"/>
                  </a:cubicBezTo>
                  <a:cubicBezTo>
                    <a:pt x="3519011" y="2791301"/>
                    <a:pt x="3459004" y="2769394"/>
                    <a:pt x="3358039" y="2769394"/>
                  </a:cubicBezTo>
                  <a:cubicBezTo>
                    <a:pt x="3206591" y="2769394"/>
                    <a:pt x="3078004" y="2912269"/>
                    <a:pt x="3078004" y="2912269"/>
                  </a:cubicBezTo>
                  <a:cubicBezTo>
                    <a:pt x="3078004" y="2912269"/>
                    <a:pt x="2950369" y="2769394"/>
                    <a:pt x="2797969" y="2769394"/>
                  </a:cubicBezTo>
                  <a:cubicBezTo>
                    <a:pt x="2697004" y="2769394"/>
                    <a:pt x="2636996" y="2791301"/>
                    <a:pt x="2488406" y="2829401"/>
                  </a:cubicBezTo>
                  <a:cubicBezTo>
                    <a:pt x="2313146" y="2874169"/>
                    <a:pt x="2194084" y="2811304"/>
                    <a:pt x="2194084" y="2811304"/>
                  </a:cubicBezTo>
                  <a:lnTo>
                    <a:pt x="2181701" y="2816066"/>
                  </a:lnTo>
                  <a:cubicBezTo>
                    <a:pt x="2109311" y="2796064"/>
                    <a:pt x="2016919" y="2791301"/>
                    <a:pt x="1951196" y="2770346"/>
                  </a:cubicBezTo>
                  <a:cubicBezTo>
                    <a:pt x="1867376" y="2743676"/>
                    <a:pt x="1813084" y="2657951"/>
                    <a:pt x="1833086" y="2579846"/>
                  </a:cubicBezTo>
                  <a:cubicBezTo>
                    <a:pt x="1850231" y="2512219"/>
                    <a:pt x="1922621" y="2472214"/>
                    <a:pt x="1951196" y="2407444"/>
                  </a:cubicBezTo>
                  <a:cubicBezTo>
                    <a:pt x="2007394" y="2282666"/>
                    <a:pt x="1869281" y="2151221"/>
                    <a:pt x="1735931" y="2119789"/>
                  </a:cubicBezTo>
                  <a:cubicBezTo>
                    <a:pt x="1602581" y="2088356"/>
                    <a:pt x="1453991" y="2103596"/>
                    <a:pt x="1335881" y="2034064"/>
                  </a:cubicBezTo>
                  <a:cubicBezTo>
                    <a:pt x="1213009" y="1960721"/>
                    <a:pt x="1155859" y="1794986"/>
                    <a:pt x="1206341" y="1661636"/>
                  </a:cubicBezTo>
                  <a:cubicBezTo>
                    <a:pt x="1223486" y="1615916"/>
                    <a:pt x="1252061" y="1574006"/>
                    <a:pt x="1259681" y="1526381"/>
                  </a:cubicBezTo>
                  <a:cubicBezTo>
                    <a:pt x="1274921" y="1422559"/>
                    <a:pt x="1186339" y="1330166"/>
                    <a:pt x="1090136" y="1288256"/>
                  </a:cubicBezTo>
                  <a:cubicBezTo>
                    <a:pt x="993934" y="1246346"/>
                    <a:pt x="886301" y="1235869"/>
                    <a:pt x="789146" y="1193959"/>
                  </a:cubicBezTo>
                  <a:cubicBezTo>
                    <a:pt x="692944" y="1152049"/>
                    <a:pt x="604361" y="1058704"/>
                    <a:pt x="619601" y="955834"/>
                  </a:cubicBezTo>
                  <a:cubicBezTo>
                    <a:pt x="627221" y="908209"/>
                    <a:pt x="654844" y="866299"/>
                    <a:pt x="667226" y="819626"/>
                  </a:cubicBezTo>
                  <a:cubicBezTo>
                    <a:pt x="708184" y="663416"/>
                    <a:pt x="562451" y="519589"/>
                    <a:pt x="415766" y="451009"/>
                  </a:cubicBezTo>
                  <a:cubicBezTo>
                    <a:pt x="273844" y="384334"/>
                    <a:pt x="108109" y="342424"/>
                    <a:pt x="7144" y="222409"/>
                  </a:cubicBezTo>
                  <a:lnTo>
                    <a:pt x="7144" y="353854"/>
                  </a:lnTo>
                  <a:cubicBezTo>
                    <a:pt x="86201" y="416719"/>
                    <a:pt x="179546" y="454819"/>
                    <a:pt x="270986" y="491966"/>
                  </a:cubicBezTo>
                  <a:cubicBezTo>
                    <a:pt x="308134" y="507206"/>
                    <a:pt x="343376" y="521494"/>
                    <a:pt x="376714" y="536734"/>
                  </a:cubicBezTo>
                  <a:cubicBezTo>
                    <a:pt x="494824" y="591979"/>
                    <a:pt x="602456" y="698659"/>
                    <a:pt x="576739" y="794861"/>
                  </a:cubicBezTo>
                  <a:cubicBezTo>
                    <a:pt x="572929" y="808196"/>
                    <a:pt x="566261" y="823436"/>
                    <a:pt x="559594" y="840581"/>
                  </a:cubicBezTo>
                  <a:cubicBezTo>
                    <a:pt x="547211" y="869156"/>
                    <a:pt x="532924" y="902494"/>
                    <a:pt x="527209" y="940594"/>
                  </a:cubicBezTo>
                  <a:cubicBezTo>
                    <a:pt x="503396" y="1096804"/>
                    <a:pt x="623411" y="1224439"/>
                    <a:pt x="752951" y="1280636"/>
                  </a:cubicBezTo>
                  <a:cubicBezTo>
                    <a:pt x="808196" y="1304449"/>
                    <a:pt x="864394" y="1318736"/>
                    <a:pt x="917734" y="1333024"/>
                  </a:cubicBezTo>
                  <a:cubicBezTo>
                    <a:pt x="966311" y="1345406"/>
                    <a:pt x="1012031" y="1356836"/>
                    <a:pt x="1052989" y="1374934"/>
                  </a:cubicBezTo>
                  <a:cubicBezTo>
                    <a:pt x="1114901" y="1401604"/>
                    <a:pt x="1173956" y="1460659"/>
                    <a:pt x="1166336" y="1512094"/>
                  </a:cubicBezTo>
                  <a:cubicBezTo>
                    <a:pt x="1163479" y="1529239"/>
                    <a:pt x="1153001" y="1551146"/>
                    <a:pt x="1142524" y="1574006"/>
                  </a:cubicBezTo>
                  <a:cubicBezTo>
                    <a:pt x="1134904" y="1591151"/>
                    <a:pt x="1126331" y="1608296"/>
                    <a:pt x="1118711" y="1627346"/>
                  </a:cubicBezTo>
                  <a:cubicBezTo>
                    <a:pt x="1051084" y="1803559"/>
                    <a:pt x="1125379" y="2017871"/>
                    <a:pt x="1288256" y="2115026"/>
                  </a:cubicBezTo>
                  <a:cubicBezTo>
                    <a:pt x="1382554" y="2171224"/>
                    <a:pt x="1488281" y="2182654"/>
                    <a:pt x="1581626" y="2192179"/>
                  </a:cubicBezTo>
                  <a:cubicBezTo>
                    <a:pt x="1629251" y="2196941"/>
                    <a:pt x="1673066" y="2201704"/>
                    <a:pt x="1714976" y="2211229"/>
                  </a:cubicBezTo>
                  <a:cubicBezTo>
                    <a:pt x="1775936" y="2225516"/>
                    <a:pt x="1838801" y="2270284"/>
                    <a:pt x="1861661" y="2316004"/>
                  </a:cubicBezTo>
                  <a:cubicBezTo>
                    <a:pt x="1874044" y="2340769"/>
                    <a:pt x="1870234" y="2356009"/>
                    <a:pt x="1865471" y="2366486"/>
                  </a:cubicBezTo>
                  <a:cubicBezTo>
                    <a:pt x="1858804" y="2381726"/>
                    <a:pt x="1842611" y="2398871"/>
                    <a:pt x="1825466" y="2417921"/>
                  </a:cubicBezTo>
                  <a:cubicBezTo>
                    <a:pt x="1794986" y="2451259"/>
                    <a:pt x="1756886" y="2493169"/>
                    <a:pt x="1741646" y="2554129"/>
                  </a:cubicBezTo>
                  <a:cubicBezTo>
                    <a:pt x="1709261" y="2679859"/>
                    <a:pt x="1790224" y="2817019"/>
                    <a:pt x="1922621" y="2858929"/>
                  </a:cubicBezTo>
                  <a:cubicBezTo>
                    <a:pt x="1964531" y="2872264"/>
                    <a:pt x="2011204" y="2879884"/>
                    <a:pt x="2055971" y="2886551"/>
                  </a:cubicBezTo>
                  <a:cubicBezTo>
                    <a:pt x="2091214" y="2892266"/>
                    <a:pt x="2127409" y="2897981"/>
                    <a:pt x="2155984" y="2905601"/>
                  </a:cubicBezTo>
                  <a:lnTo>
                    <a:pt x="2187416" y="2914174"/>
                  </a:lnTo>
                  <a:lnTo>
                    <a:pt x="2194084" y="2911316"/>
                  </a:lnTo>
                  <a:cubicBezTo>
                    <a:pt x="2231231" y="2923699"/>
                    <a:pt x="2289334" y="2937986"/>
                    <a:pt x="2362676" y="2937986"/>
                  </a:cubicBezTo>
                  <a:cubicBezTo>
                    <a:pt x="2412206" y="2937986"/>
                    <a:pt x="2462689" y="2931319"/>
                    <a:pt x="2512219" y="2918936"/>
                  </a:cubicBezTo>
                  <a:cubicBezTo>
                    <a:pt x="2539841" y="2912269"/>
                    <a:pt x="2564606" y="2905601"/>
                    <a:pt x="2587466" y="2899886"/>
                  </a:cubicBezTo>
                  <a:cubicBezTo>
                    <a:pt x="2680811" y="2875121"/>
                    <a:pt x="2728436" y="2862739"/>
                    <a:pt x="2798921" y="2862739"/>
                  </a:cubicBezTo>
                  <a:cubicBezTo>
                    <a:pt x="2887504" y="2862739"/>
                    <a:pt x="2979896" y="2942749"/>
                    <a:pt x="3007519" y="2974181"/>
                  </a:cubicBezTo>
                  <a:lnTo>
                    <a:pt x="3078004" y="3053239"/>
                  </a:lnTo>
                  <a:lnTo>
                    <a:pt x="3149441" y="2974181"/>
                  </a:lnTo>
                  <a:cubicBezTo>
                    <a:pt x="3175159" y="2945606"/>
                    <a:pt x="3268504" y="2862739"/>
                    <a:pt x="3358991" y="2862739"/>
                  </a:cubicBezTo>
                  <a:cubicBezTo>
                    <a:pt x="3428524" y="2862739"/>
                    <a:pt x="3476149" y="2875121"/>
                    <a:pt x="3569494" y="2899886"/>
                  </a:cubicBezTo>
                  <a:cubicBezTo>
                    <a:pt x="3592354" y="2905601"/>
                    <a:pt x="3617119" y="2912269"/>
                    <a:pt x="3644741" y="2918936"/>
                  </a:cubicBezTo>
                  <a:cubicBezTo>
                    <a:pt x="3694271" y="2931319"/>
                    <a:pt x="3744754" y="2937986"/>
                    <a:pt x="3794284" y="2937986"/>
                  </a:cubicBezTo>
                  <a:cubicBezTo>
                    <a:pt x="3867626" y="2937986"/>
                    <a:pt x="3925729" y="2923699"/>
                    <a:pt x="3962876" y="2911316"/>
                  </a:cubicBezTo>
                  <a:lnTo>
                    <a:pt x="3969544" y="2914174"/>
                  </a:lnTo>
                  <a:lnTo>
                    <a:pt x="4000976" y="2905601"/>
                  </a:lnTo>
                  <a:cubicBezTo>
                    <a:pt x="4029551" y="2897981"/>
                    <a:pt x="4065746" y="2892266"/>
                    <a:pt x="4100989" y="2886551"/>
                  </a:cubicBezTo>
                  <a:cubicBezTo>
                    <a:pt x="4145756" y="2879884"/>
                    <a:pt x="4193381" y="2872264"/>
                    <a:pt x="4234339" y="2858929"/>
                  </a:cubicBezTo>
                  <a:cubicBezTo>
                    <a:pt x="4366737" y="2816066"/>
                    <a:pt x="4447699" y="2679859"/>
                    <a:pt x="4415314" y="2554129"/>
                  </a:cubicBezTo>
                  <a:cubicBezTo>
                    <a:pt x="4400074" y="2494121"/>
                    <a:pt x="4361974" y="2452211"/>
                    <a:pt x="4331494" y="2417921"/>
                  </a:cubicBezTo>
                  <a:cubicBezTo>
                    <a:pt x="4314349" y="2398871"/>
                    <a:pt x="4298156" y="2381726"/>
                    <a:pt x="4291489" y="2366486"/>
                  </a:cubicBezTo>
                  <a:cubicBezTo>
                    <a:pt x="4286726" y="2356009"/>
                    <a:pt x="4282916" y="2340769"/>
                    <a:pt x="4295299" y="2316004"/>
                  </a:cubicBezTo>
                  <a:cubicBezTo>
                    <a:pt x="4318159" y="2270284"/>
                    <a:pt x="4381024" y="2225516"/>
                    <a:pt x="4441984" y="2211229"/>
                  </a:cubicBezTo>
                  <a:cubicBezTo>
                    <a:pt x="4482941" y="2201704"/>
                    <a:pt x="4527709" y="2196941"/>
                    <a:pt x="4575334" y="2192179"/>
                  </a:cubicBezTo>
                  <a:cubicBezTo>
                    <a:pt x="4668679" y="2182654"/>
                    <a:pt x="4774406" y="2171224"/>
                    <a:pt x="4868704" y="2115026"/>
                  </a:cubicBezTo>
                  <a:cubicBezTo>
                    <a:pt x="5031581" y="2017871"/>
                    <a:pt x="5105876" y="1803559"/>
                    <a:pt x="5038249" y="1627346"/>
                  </a:cubicBezTo>
                  <a:cubicBezTo>
                    <a:pt x="5030629" y="1608296"/>
                    <a:pt x="5023009" y="1591151"/>
                    <a:pt x="5014437" y="1574006"/>
                  </a:cubicBezTo>
                  <a:cubicBezTo>
                    <a:pt x="5003006" y="1551146"/>
                    <a:pt x="4992529" y="1529239"/>
                    <a:pt x="4990624" y="1512094"/>
                  </a:cubicBezTo>
                  <a:cubicBezTo>
                    <a:pt x="4983004" y="1460659"/>
                    <a:pt x="5042059" y="1402556"/>
                    <a:pt x="5103971" y="1374934"/>
                  </a:cubicBezTo>
                  <a:cubicBezTo>
                    <a:pt x="5144929" y="1356836"/>
                    <a:pt x="5190649" y="1345406"/>
                    <a:pt x="5239226" y="1333024"/>
                  </a:cubicBezTo>
                  <a:cubicBezTo>
                    <a:pt x="5293519" y="1319689"/>
                    <a:pt x="5348764" y="1305401"/>
                    <a:pt x="5404009" y="1280636"/>
                  </a:cubicBezTo>
                  <a:cubicBezTo>
                    <a:pt x="5533549" y="1224439"/>
                    <a:pt x="5652612" y="1096804"/>
                    <a:pt x="5629751" y="940594"/>
                  </a:cubicBezTo>
                  <a:cubicBezTo>
                    <a:pt x="5624037" y="901541"/>
                    <a:pt x="5609749" y="869156"/>
                    <a:pt x="5597367" y="840581"/>
                  </a:cubicBezTo>
                  <a:cubicBezTo>
                    <a:pt x="5590699" y="824389"/>
                    <a:pt x="5584031" y="808196"/>
                    <a:pt x="5580221" y="794861"/>
                  </a:cubicBezTo>
                  <a:cubicBezTo>
                    <a:pt x="5555456" y="698659"/>
                    <a:pt x="5662137" y="591979"/>
                    <a:pt x="5780246" y="536734"/>
                  </a:cubicBezTo>
                  <a:cubicBezTo>
                    <a:pt x="5813584" y="520541"/>
                    <a:pt x="5848826" y="506254"/>
                    <a:pt x="5885974" y="491966"/>
                  </a:cubicBezTo>
                  <a:cubicBezTo>
                    <a:pt x="5977414" y="454819"/>
                    <a:pt x="6070759" y="416719"/>
                    <a:pt x="6149817" y="353854"/>
                  </a:cubicBezTo>
                  <a:lnTo>
                    <a:pt x="6149817" y="7144"/>
                  </a:lnTo>
                  <a:lnTo>
                    <a:pt x="6149817" y="7144"/>
                  </a:lnTo>
                  <a:lnTo>
                    <a:pt x="6149817" y="222409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  <a:effectLst>
              <a:outerShdw blurRad="406400" dist="12700" dir="5400000" algn="t" rotWithShape="0">
                <a:prstClr val="black">
                  <a:alpha val="14000"/>
                </a:prstClr>
              </a:outerShdw>
            </a:effectLst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04D24BD-D351-4475-A732-AACB734FFD7D}"/>
                </a:ext>
              </a:extLst>
            </p:cNvPr>
            <p:cNvSpPr/>
            <p:nvPr/>
          </p:nvSpPr>
          <p:spPr>
            <a:xfrm>
              <a:off x="370662" y="11906"/>
              <a:ext cx="6153150" cy="3067050"/>
            </a:xfrm>
            <a:custGeom>
              <a:avLst/>
              <a:gdLst>
                <a:gd name="connsiteX0" fmla="*/ 3078956 w 6153150"/>
                <a:gd name="connsiteY0" fmla="*/ 7144 h 3067050"/>
                <a:gd name="connsiteX1" fmla="*/ 7144 w 6153150"/>
                <a:gd name="connsiteY1" fmla="*/ 7144 h 3067050"/>
                <a:gd name="connsiteX2" fmla="*/ 7144 w 6153150"/>
                <a:gd name="connsiteY2" fmla="*/ 371951 h 3067050"/>
                <a:gd name="connsiteX3" fmla="*/ 417671 w 6153150"/>
                <a:gd name="connsiteY3" fmla="*/ 600551 h 3067050"/>
                <a:gd name="connsiteX4" fmla="*/ 669131 w 6153150"/>
                <a:gd name="connsiteY4" fmla="*/ 969169 h 3067050"/>
                <a:gd name="connsiteX5" fmla="*/ 621506 w 6153150"/>
                <a:gd name="connsiteY5" fmla="*/ 1105376 h 3067050"/>
                <a:gd name="connsiteX6" fmla="*/ 791051 w 6153150"/>
                <a:gd name="connsiteY6" fmla="*/ 1343501 h 3067050"/>
                <a:gd name="connsiteX7" fmla="*/ 1092041 w 6153150"/>
                <a:gd name="connsiteY7" fmla="*/ 1437799 h 3067050"/>
                <a:gd name="connsiteX8" fmla="*/ 1261586 w 6153150"/>
                <a:gd name="connsiteY8" fmla="*/ 1675924 h 3067050"/>
                <a:gd name="connsiteX9" fmla="*/ 1208246 w 6153150"/>
                <a:gd name="connsiteY9" fmla="*/ 1811179 h 3067050"/>
                <a:gd name="connsiteX10" fmla="*/ 1337786 w 6153150"/>
                <a:gd name="connsiteY10" fmla="*/ 2183606 h 3067050"/>
                <a:gd name="connsiteX11" fmla="*/ 1737836 w 6153150"/>
                <a:gd name="connsiteY11" fmla="*/ 2269331 h 3067050"/>
                <a:gd name="connsiteX12" fmla="*/ 1953101 w 6153150"/>
                <a:gd name="connsiteY12" fmla="*/ 2556986 h 3067050"/>
                <a:gd name="connsiteX13" fmla="*/ 1834991 w 6153150"/>
                <a:gd name="connsiteY13" fmla="*/ 2729389 h 3067050"/>
                <a:gd name="connsiteX14" fmla="*/ 1953101 w 6153150"/>
                <a:gd name="connsiteY14" fmla="*/ 2919889 h 3067050"/>
                <a:gd name="connsiteX15" fmla="*/ 2183606 w 6153150"/>
                <a:gd name="connsiteY15" fmla="*/ 2965609 h 3067050"/>
                <a:gd name="connsiteX16" fmla="*/ 2195989 w 6153150"/>
                <a:gd name="connsiteY16" fmla="*/ 2960846 h 3067050"/>
                <a:gd name="connsiteX17" fmla="*/ 2490311 w 6153150"/>
                <a:gd name="connsiteY17" fmla="*/ 2978944 h 3067050"/>
                <a:gd name="connsiteX18" fmla="*/ 2799874 w 6153150"/>
                <a:gd name="connsiteY18" fmla="*/ 2918936 h 3067050"/>
                <a:gd name="connsiteX19" fmla="*/ 3079909 w 6153150"/>
                <a:gd name="connsiteY19" fmla="*/ 3061811 h 3067050"/>
                <a:gd name="connsiteX20" fmla="*/ 3359944 w 6153150"/>
                <a:gd name="connsiteY20" fmla="*/ 2918936 h 3067050"/>
                <a:gd name="connsiteX21" fmla="*/ 3669506 w 6153150"/>
                <a:gd name="connsiteY21" fmla="*/ 2978944 h 3067050"/>
                <a:gd name="connsiteX22" fmla="*/ 3963829 w 6153150"/>
                <a:gd name="connsiteY22" fmla="*/ 2960846 h 3067050"/>
                <a:gd name="connsiteX23" fmla="*/ 3976211 w 6153150"/>
                <a:gd name="connsiteY23" fmla="*/ 2965609 h 3067050"/>
                <a:gd name="connsiteX24" fmla="*/ 4206716 w 6153150"/>
                <a:gd name="connsiteY24" fmla="*/ 2919889 h 3067050"/>
                <a:gd name="connsiteX25" fmla="*/ 4324826 w 6153150"/>
                <a:gd name="connsiteY25" fmla="*/ 2729389 h 3067050"/>
                <a:gd name="connsiteX26" fmla="*/ 4206716 w 6153150"/>
                <a:gd name="connsiteY26" fmla="*/ 2556986 h 3067050"/>
                <a:gd name="connsiteX27" fmla="*/ 4421981 w 6153150"/>
                <a:gd name="connsiteY27" fmla="*/ 2269331 h 3067050"/>
                <a:gd name="connsiteX28" fmla="*/ 4822031 w 6153150"/>
                <a:gd name="connsiteY28" fmla="*/ 2183606 h 3067050"/>
                <a:gd name="connsiteX29" fmla="*/ 4951571 w 6153150"/>
                <a:gd name="connsiteY29" fmla="*/ 1811179 h 3067050"/>
                <a:gd name="connsiteX30" fmla="*/ 4898231 w 6153150"/>
                <a:gd name="connsiteY30" fmla="*/ 1675924 h 3067050"/>
                <a:gd name="connsiteX31" fmla="*/ 5067776 w 6153150"/>
                <a:gd name="connsiteY31" fmla="*/ 1437799 h 3067050"/>
                <a:gd name="connsiteX32" fmla="*/ 5368767 w 6153150"/>
                <a:gd name="connsiteY32" fmla="*/ 1343501 h 3067050"/>
                <a:gd name="connsiteX33" fmla="*/ 5538312 w 6153150"/>
                <a:gd name="connsiteY33" fmla="*/ 1105376 h 3067050"/>
                <a:gd name="connsiteX34" fmla="*/ 5490687 w 6153150"/>
                <a:gd name="connsiteY34" fmla="*/ 969169 h 3067050"/>
                <a:gd name="connsiteX35" fmla="*/ 5742146 w 6153150"/>
                <a:gd name="connsiteY35" fmla="*/ 600551 h 3067050"/>
                <a:gd name="connsiteX36" fmla="*/ 6152674 w 6153150"/>
                <a:gd name="connsiteY36" fmla="*/ 371951 h 3067050"/>
                <a:gd name="connsiteX37" fmla="*/ 6152674 w 6153150"/>
                <a:gd name="connsiteY37" fmla="*/ 7144 h 3067050"/>
                <a:gd name="connsiteX38" fmla="*/ 3078956 w 6153150"/>
                <a:gd name="connsiteY38" fmla="*/ 7144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153150" h="3067050">
                  <a:moveTo>
                    <a:pt x="3078956" y="7144"/>
                  </a:moveTo>
                  <a:lnTo>
                    <a:pt x="7144" y="7144"/>
                  </a:lnTo>
                  <a:lnTo>
                    <a:pt x="7144" y="371951"/>
                  </a:lnTo>
                  <a:cubicBezTo>
                    <a:pt x="108109" y="491966"/>
                    <a:pt x="273844" y="533876"/>
                    <a:pt x="417671" y="600551"/>
                  </a:cubicBezTo>
                  <a:cubicBezTo>
                    <a:pt x="564356" y="669131"/>
                    <a:pt x="710089" y="812959"/>
                    <a:pt x="669131" y="969169"/>
                  </a:cubicBezTo>
                  <a:cubicBezTo>
                    <a:pt x="656749" y="1015841"/>
                    <a:pt x="629126" y="1057751"/>
                    <a:pt x="621506" y="1105376"/>
                  </a:cubicBezTo>
                  <a:cubicBezTo>
                    <a:pt x="606266" y="1209199"/>
                    <a:pt x="694849" y="1301591"/>
                    <a:pt x="791051" y="1343501"/>
                  </a:cubicBezTo>
                  <a:cubicBezTo>
                    <a:pt x="887254" y="1385411"/>
                    <a:pt x="994886" y="1395889"/>
                    <a:pt x="1092041" y="1437799"/>
                  </a:cubicBezTo>
                  <a:cubicBezTo>
                    <a:pt x="1188244" y="1479709"/>
                    <a:pt x="1276826" y="1572101"/>
                    <a:pt x="1261586" y="1675924"/>
                  </a:cubicBezTo>
                  <a:cubicBezTo>
                    <a:pt x="1253966" y="1723549"/>
                    <a:pt x="1226344" y="1766411"/>
                    <a:pt x="1208246" y="1811179"/>
                  </a:cubicBezTo>
                  <a:cubicBezTo>
                    <a:pt x="1156811" y="1944529"/>
                    <a:pt x="1214914" y="2110264"/>
                    <a:pt x="1337786" y="2183606"/>
                  </a:cubicBezTo>
                  <a:cubicBezTo>
                    <a:pt x="1455896" y="2254091"/>
                    <a:pt x="1603534" y="2237899"/>
                    <a:pt x="1737836" y="2269331"/>
                  </a:cubicBezTo>
                  <a:cubicBezTo>
                    <a:pt x="1871186" y="2300764"/>
                    <a:pt x="2009299" y="2431256"/>
                    <a:pt x="1953101" y="2556986"/>
                  </a:cubicBezTo>
                  <a:cubicBezTo>
                    <a:pt x="1924526" y="2620804"/>
                    <a:pt x="1852136" y="2660809"/>
                    <a:pt x="1834991" y="2729389"/>
                  </a:cubicBezTo>
                  <a:cubicBezTo>
                    <a:pt x="1814989" y="2807494"/>
                    <a:pt x="1869281" y="2893219"/>
                    <a:pt x="1953101" y="2919889"/>
                  </a:cubicBezTo>
                  <a:cubicBezTo>
                    <a:pt x="2018824" y="2940844"/>
                    <a:pt x="2111216" y="2945606"/>
                    <a:pt x="2183606" y="2965609"/>
                  </a:cubicBezTo>
                  <a:lnTo>
                    <a:pt x="2195989" y="2960846"/>
                  </a:lnTo>
                  <a:cubicBezTo>
                    <a:pt x="2195989" y="2960846"/>
                    <a:pt x="2315051" y="3023711"/>
                    <a:pt x="2490311" y="2978944"/>
                  </a:cubicBezTo>
                  <a:cubicBezTo>
                    <a:pt x="2638901" y="2940844"/>
                    <a:pt x="2698909" y="2918936"/>
                    <a:pt x="2799874" y="2918936"/>
                  </a:cubicBezTo>
                  <a:cubicBezTo>
                    <a:pt x="2951321" y="2918936"/>
                    <a:pt x="3079909" y="3061811"/>
                    <a:pt x="3079909" y="3061811"/>
                  </a:cubicBezTo>
                  <a:cubicBezTo>
                    <a:pt x="3079909" y="3061811"/>
                    <a:pt x="3207544" y="2918936"/>
                    <a:pt x="3359944" y="2918936"/>
                  </a:cubicBezTo>
                  <a:cubicBezTo>
                    <a:pt x="3460909" y="2918936"/>
                    <a:pt x="3520916" y="2940844"/>
                    <a:pt x="3669506" y="2978944"/>
                  </a:cubicBezTo>
                  <a:cubicBezTo>
                    <a:pt x="3844766" y="3023711"/>
                    <a:pt x="3963829" y="2960846"/>
                    <a:pt x="3963829" y="2960846"/>
                  </a:cubicBezTo>
                  <a:lnTo>
                    <a:pt x="3976211" y="2965609"/>
                  </a:lnTo>
                  <a:cubicBezTo>
                    <a:pt x="4048601" y="2945606"/>
                    <a:pt x="4140994" y="2940844"/>
                    <a:pt x="4206716" y="2919889"/>
                  </a:cubicBezTo>
                  <a:cubicBezTo>
                    <a:pt x="4290537" y="2893219"/>
                    <a:pt x="4344829" y="2807494"/>
                    <a:pt x="4324826" y="2729389"/>
                  </a:cubicBezTo>
                  <a:cubicBezTo>
                    <a:pt x="4307681" y="2661761"/>
                    <a:pt x="4235291" y="2621756"/>
                    <a:pt x="4206716" y="2556986"/>
                  </a:cubicBezTo>
                  <a:cubicBezTo>
                    <a:pt x="4150519" y="2432209"/>
                    <a:pt x="4288631" y="2300764"/>
                    <a:pt x="4421981" y="2269331"/>
                  </a:cubicBezTo>
                  <a:cubicBezTo>
                    <a:pt x="4555331" y="2237899"/>
                    <a:pt x="4703922" y="2253139"/>
                    <a:pt x="4822031" y="2183606"/>
                  </a:cubicBezTo>
                  <a:cubicBezTo>
                    <a:pt x="4944904" y="2110264"/>
                    <a:pt x="5002054" y="1944529"/>
                    <a:pt x="4951571" y="1811179"/>
                  </a:cubicBezTo>
                  <a:cubicBezTo>
                    <a:pt x="4934426" y="1765459"/>
                    <a:pt x="4905851" y="1723549"/>
                    <a:pt x="4898231" y="1675924"/>
                  </a:cubicBezTo>
                  <a:cubicBezTo>
                    <a:pt x="4882992" y="1572101"/>
                    <a:pt x="4971574" y="1479709"/>
                    <a:pt x="5067776" y="1437799"/>
                  </a:cubicBezTo>
                  <a:cubicBezTo>
                    <a:pt x="5163979" y="1395889"/>
                    <a:pt x="5271612" y="1385411"/>
                    <a:pt x="5368767" y="1343501"/>
                  </a:cubicBezTo>
                  <a:cubicBezTo>
                    <a:pt x="5464969" y="1301591"/>
                    <a:pt x="5553551" y="1208246"/>
                    <a:pt x="5538312" y="1105376"/>
                  </a:cubicBezTo>
                  <a:cubicBezTo>
                    <a:pt x="5530692" y="1057751"/>
                    <a:pt x="5503069" y="1015841"/>
                    <a:pt x="5490687" y="969169"/>
                  </a:cubicBezTo>
                  <a:cubicBezTo>
                    <a:pt x="5449729" y="812959"/>
                    <a:pt x="5595462" y="669131"/>
                    <a:pt x="5742146" y="600551"/>
                  </a:cubicBezTo>
                  <a:cubicBezTo>
                    <a:pt x="5885021" y="532924"/>
                    <a:pt x="6051709" y="491966"/>
                    <a:pt x="6152674" y="371951"/>
                  </a:cubicBezTo>
                  <a:lnTo>
                    <a:pt x="6152674" y="7144"/>
                  </a:lnTo>
                  <a:lnTo>
                    <a:pt x="3078956" y="7144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A1F252C-0674-48FB-8041-4C21DA9844EB}"/>
                </a:ext>
              </a:extLst>
            </p:cNvPr>
            <p:cNvSpPr/>
            <p:nvPr/>
          </p:nvSpPr>
          <p:spPr>
            <a:xfrm>
              <a:off x="2233752" y="2923699"/>
              <a:ext cx="1219200" cy="485775"/>
            </a:xfrm>
            <a:custGeom>
              <a:avLst/>
              <a:gdLst>
                <a:gd name="connsiteX0" fmla="*/ 935831 w 1219200"/>
                <a:gd name="connsiteY0" fmla="*/ 7144 h 485775"/>
                <a:gd name="connsiteX1" fmla="*/ 337661 w 1219200"/>
                <a:gd name="connsiteY1" fmla="*/ 155734 h 485775"/>
                <a:gd name="connsiteX2" fmla="*/ 7144 w 1219200"/>
                <a:gd name="connsiteY2" fmla="*/ 349091 h 485775"/>
                <a:gd name="connsiteX3" fmla="*/ 504349 w 1219200"/>
                <a:gd name="connsiteY3" fmla="*/ 337661 h 485775"/>
                <a:gd name="connsiteX4" fmla="*/ 1196816 w 1219200"/>
                <a:gd name="connsiteY4" fmla="*/ 486251 h 485775"/>
                <a:gd name="connsiteX5" fmla="*/ 1214914 w 1219200"/>
                <a:gd name="connsiteY5" fmla="*/ 486251 h 485775"/>
                <a:gd name="connsiteX6" fmla="*/ 1214914 w 1219200"/>
                <a:gd name="connsiteY6" fmla="*/ 150019 h 485775"/>
                <a:gd name="connsiteX7" fmla="*/ 935831 w 1219200"/>
                <a:gd name="connsiteY7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" h="485775">
                  <a:moveTo>
                    <a:pt x="935831" y="7144"/>
                  </a:moveTo>
                  <a:cubicBezTo>
                    <a:pt x="784384" y="7144"/>
                    <a:pt x="519589" y="197644"/>
                    <a:pt x="337661" y="155734"/>
                  </a:cubicBezTo>
                  <a:lnTo>
                    <a:pt x="7144" y="349091"/>
                  </a:lnTo>
                  <a:cubicBezTo>
                    <a:pt x="7144" y="349091"/>
                    <a:pt x="230981" y="447199"/>
                    <a:pt x="504349" y="337661"/>
                  </a:cubicBezTo>
                  <a:cubicBezTo>
                    <a:pt x="764381" y="232886"/>
                    <a:pt x="1070134" y="250984"/>
                    <a:pt x="1196816" y="486251"/>
                  </a:cubicBezTo>
                  <a:lnTo>
                    <a:pt x="1214914" y="486251"/>
                  </a:lnTo>
                  <a:lnTo>
                    <a:pt x="1214914" y="150019"/>
                  </a:lnTo>
                  <a:cubicBezTo>
                    <a:pt x="1215866" y="150019"/>
                    <a:pt x="1088231" y="7144"/>
                    <a:pt x="935831" y="7144"/>
                  </a:cubicBezTo>
                  <a:close/>
                </a:path>
              </a:pathLst>
            </a:custGeom>
            <a:solidFill>
              <a:srgbClr val="D8D0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628BF01-CDC6-4334-8660-93501EF5B5E0}"/>
                </a:ext>
              </a:extLst>
            </p:cNvPr>
            <p:cNvSpPr/>
            <p:nvPr/>
          </p:nvSpPr>
          <p:spPr>
            <a:xfrm>
              <a:off x="3443422" y="2923699"/>
              <a:ext cx="1219200" cy="485775"/>
            </a:xfrm>
            <a:custGeom>
              <a:avLst/>
              <a:gdLst>
                <a:gd name="connsiteX0" fmla="*/ 286231 w 1219200"/>
                <a:gd name="connsiteY0" fmla="*/ 7144 h 485775"/>
                <a:gd name="connsiteX1" fmla="*/ 884402 w 1219200"/>
                <a:gd name="connsiteY1" fmla="*/ 155734 h 485775"/>
                <a:gd name="connsiteX2" fmla="*/ 1214919 w 1219200"/>
                <a:gd name="connsiteY2" fmla="*/ 349091 h 485775"/>
                <a:gd name="connsiteX3" fmla="*/ 717714 w 1219200"/>
                <a:gd name="connsiteY3" fmla="*/ 337661 h 485775"/>
                <a:gd name="connsiteX4" fmla="*/ 25246 w 1219200"/>
                <a:gd name="connsiteY4" fmla="*/ 486251 h 485775"/>
                <a:gd name="connsiteX5" fmla="*/ 7149 w 1219200"/>
                <a:gd name="connsiteY5" fmla="*/ 486251 h 485775"/>
                <a:gd name="connsiteX6" fmla="*/ 7149 w 1219200"/>
                <a:gd name="connsiteY6" fmla="*/ 150019 h 485775"/>
                <a:gd name="connsiteX7" fmla="*/ 286231 w 1219200"/>
                <a:gd name="connsiteY7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" h="485775">
                  <a:moveTo>
                    <a:pt x="286231" y="7144"/>
                  </a:moveTo>
                  <a:cubicBezTo>
                    <a:pt x="437679" y="7144"/>
                    <a:pt x="702474" y="197644"/>
                    <a:pt x="884402" y="155734"/>
                  </a:cubicBezTo>
                  <a:lnTo>
                    <a:pt x="1214919" y="349091"/>
                  </a:lnTo>
                  <a:cubicBezTo>
                    <a:pt x="1214919" y="349091"/>
                    <a:pt x="991081" y="447199"/>
                    <a:pt x="717714" y="337661"/>
                  </a:cubicBezTo>
                  <a:cubicBezTo>
                    <a:pt x="457681" y="232886"/>
                    <a:pt x="151929" y="250984"/>
                    <a:pt x="25246" y="486251"/>
                  </a:cubicBezTo>
                  <a:lnTo>
                    <a:pt x="7149" y="486251"/>
                  </a:lnTo>
                  <a:lnTo>
                    <a:pt x="7149" y="150019"/>
                  </a:lnTo>
                  <a:cubicBezTo>
                    <a:pt x="6196" y="150019"/>
                    <a:pt x="133831" y="7144"/>
                    <a:pt x="286231" y="7144"/>
                  </a:cubicBezTo>
                  <a:close/>
                </a:path>
              </a:pathLst>
            </a:custGeom>
            <a:solidFill>
              <a:srgbClr val="D8D0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DB6E3FC-1828-4753-B194-41160E147351}"/>
                </a:ext>
              </a:extLst>
            </p:cNvPr>
            <p:cNvSpPr/>
            <p:nvPr/>
          </p:nvSpPr>
          <p:spPr>
            <a:xfrm>
              <a:off x="3442475" y="2923699"/>
              <a:ext cx="1143000" cy="485775"/>
            </a:xfrm>
            <a:custGeom>
              <a:avLst/>
              <a:gdLst>
                <a:gd name="connsiteX0" fmla="*/ 287179 w 1143000"/>
                <a:gd name="connsiteY0" fmla="*/ 7144 h 485775"/>
                <a:gd name="connsiteX1" fmla="*/ 596741 w 1143000"/>
                <a:gd name="connsiteY1" fmla="*/ 67151 h 485775"/>
                <a:gd name="connsiteX2" fmla="*/ 891064 w 1143000"/>
                <a:gd name="connsiteY2" fmla="*/ 49054 h 485775"/>
                <a:gd name="connsiteX3" fmla="*/ 1144429 w 1143000"/>
                <a:gd name="connsiteY3" fmla="*/ 150019 h 485775"/>
                <a:gd name="connsiteX4" fmla="*/ 613886 w 1143000"/>
                <a:gd name="connsiteY4" fmla="*/ 302419 h 485775"/>
                <a:gd name="connsiteX5" fmla="*/ 25241 w 1143000"/>
                <a:gd name="connsiteY5" fmla="*/ 486251 h 485775"/>
                <a:gd name="connsiteX6" fmla="*/ 7144 w 1143000"/>
                <a:gd name="connsiteY6" fmla="*/ 486251 h 485775"/>
                <a:gd name="connsiteX7" fmla="*/ 7144 w 1143000"/>
                <a:gd name="connsiteY7" fmla="*/ 150019 h 485775"/>
                <a:gd name="connsiteX8" fmla="*/ 287179 w 1143000"/>
                <a:gd name="connsiteY8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0" h="485775">
                  <a:moveTo>
                    <a:pt x="287179" y="7144"/>
                  </a:moveTo>
                  <a:cubicBezTo>
                    <a:pt x="388144" y="7144"/>
                    <a:pt x="448151" y="29051"/>
                    <a:pt x="596741" y="67151"/>
                  </a:cubicBezTo>
                  <a:cubicBezTo>
                    <a:pt x="772001" y="111919"/>
                    <a:pt x="891064" y="49054"/>
                    <a:pt x="891064" y="49054"/>
                  </a:cubicBezTo>
                  <a:lnTo>
                    <a:pt x="1144429" y="150019"/>
                  </a:lnTo>
                  <a:cubicBezTo>
                    <a:pt x="906304" y="375761"/>
                    <a:pt x="613886" y="302419"/>
                    <a:pt x="613886" y="302419"/>
                  </a:cubicBezTo>
                  <a:cubicBezTo>
                    <a:pt x="380524" y="240506"/>
                    <a:pt x="135731" y="281464"/>
                    <a:pt x="25241" y="486251"/>
                  </a:cubicBezTo>
                  <a:lnTo>
                    <a:pt x="7144" y="486251"/>
                  </a:lnTo>
                  <a:lnTo>
                    <a:pt x="7144" y="150019"/>
                  </a:lnTo>
                  <a:cubicBezTo>
                    <a:pt x="7144" y="150019"/>
                    <a:pt x="134779" y="7144"/>
                    <a:pt x="287179" y="7144"/>
                  </a:cubicBezTo>
                  <a:close/>
                </a:path>
              </a:pathLst>
            </a:custGeom>
            <a:solidFill>
              <a:srgbClr val="EAE4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51FB919-1B78-4DBF-8C77-76FF69343003}"/>
                </a:ext>
              </a:extLst>
            </p:cNvPr>
            <p:cNvSpPr/>
            <p:nvPr/>
          </p:nvSpPr>
          <p:spPr>
            <a:xfrm>
              <a:off x="2305190" y="2923699"/>
              <a:ext cx="1143000" cy="485775"/>
            </a:xfrm>
            <a:custGeom>
              <a:avLst/>
              <a:gdLst>
                <a:gd name="connsiteX0" fmla="*/ 864394 w 1143000"/>
                <a:gd name="connsiteY0" fmla="*/ 7144 h 485775"/>
                <a:gd name="connsiteX1" fmla="*/ 554831 w 1143000"/>
                <a:gd name="connsiteY1" fmla="*/ 67151 h 485775"/>
                <a:gd name="connsiteX2" fmla="*/ 260509 w 1143000"/>
                <a:gd name="connsiteY2" fmla="*/ 49054 h 485775"/>
                <a:gd name="connsiteX3" fmla="*/ 7144 w 1143000"/>
                <a:gd name="connsiteY3" fmla="*/ 150019 h 485775"/>
                <a:gd name="connsiteX4" fmla="*/ 537686 w 1143000"/>
                <a:gd name="connsiteY4" fmla="*/ 302419 h 485775"/>
                <a:gd name="connsiteX5" fmla="*/ 1126331 w 1143000"/>
                <a:gd name="connsiteY5" fmla="*/ 486251 h 485775"/>
                <a:gd name="connsiteX6" fmla="*/ 1144429 w 1143000"/>
                <a:gd name="connsiteY6" fmla="*/ 486251 h 485775"/>
                <a:gd name="connsiteX7" fmla="*/ 1144429 w 1143000"/>
                <a:gd name="connsiteY7" fmla="*/ 150019 h 485775"/>
                <a:gd name="connsiteX8" fmla="*/ 864394 w 1143000"/>
                <a:gd name="connsiteY8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0" h="485775">
                  <a:moveTo>
                    <a:pt x="864394" y="7144"/>
                  </a:moveTo>
                  <a:cubicBezTo>
                    <a:pt x="763429" y="7144"/>
                    <a:pt x="703421" y="29051"/>
                    <a:pt x="554831" y="67151"/>
                  </a:cubicBezTo>
                  <a:cubicBezTo>
                    <a:pt x="379571" y="111919"/>
                    <a:pt x="260509" y="49054"/>
                    <a:pt x="260509" y="49054"/>
                  </a:cubicBezTo>
                  <a:lnTo>
                    <a:pt x="7144" y="150019"/>
                  </a:lnTo>
                  <a:cubicBezTo>
                    <a:pt x="245269" y="375761"/>
                    <a:pt x="537686" y="302419"/>
                    <a:pt x="537686" y="302419"/>
                  </a:cubicBezTo>
                  <a:cubicBezTo>
                    <a:pt x="771049" y="240506"/>
                    <a:pt x="1015841" y="281464"/>
                    <a:pt x="1126331" y="486251"/>
                  </a:cubicBezTo>
                  <a:lnTo>
                    <a:pt x="1144429" y="486251"/>
                  </a:lnTo>
                  <a:lnTo>
                    <a:pt x="1144429" y="150019"/>
                  </a:lnTo>
                  <a:cubicBezTo>
                    <a:pt x="1144429" y="150019"/>
                    <a:pt x="1016794" y="7144"/>
                    <a:pt x="864394" y="7144"/>
                  </a:cubicBezTo>
                  <a:close/>
                </a:path>
              </a:pathLst>
            </a:custGeom>
            <a:solidFill>
              <a:srgbClr val="EAE4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726FC48-056B-48EA-A6B7-178F1DF24672}"/>
                </a:ext>
              </a:extLst>
            </p:cNvPr>
            <p:cNvSpPr/>
            <p:nvPr/>
          </p:nvSpPr>
          <p:spPr>
            <a:xfrm>
              <a:off x="3442475" y="2923699"/>
              <a:ext cx="1143000" cy="485775"/>
            </a:xfrm>
            <a:custGeom>
              <a:avLst/>
              <a:gdLst>
                <a:gd name="connsiteX0" fmla="*/ 287179 w 1143000"/>
                <a:gd name="connsiteY0" fmla="*/ 7144 h 485775"/>
                <a:gd name="connsiteX1" fmla="*/ 596741 w 1143000"/>
                <a:gd name="connsiteY1" fmla="*/ 67151 h 485775"/>
                <a:gd name="connsiteX2" fmla="*/ 891064 w 1143000"/>
                <a:gd name="connsiteY2" fmla="*/ 49054 h 485775"/>
                <a:gd name="connsiteX3" fmla="*/ 1144429 w 1143000"/>
                <a:gd name="connsiteY3" fmla="*/ 150019 h 485775"/>
                <a:gd name="connsiteX4" fmla="*/ 613886 w 1143000"/>
                <a:gd name="connsiteY4" fmla="*/ 302419 h 485775"/>
                <a:gd name="connsiteX5" fmla="*/ 25241 w 1143000"/>
                <a:gd name="connsiteY5" fmla="*/ 486251 h 485775"/>
                <a:gd name="connsiteX6" fmla="*/ 7144 w 1143000"/>
                <a:gd name="connsiteY6" fmla="*/ 486251 h 485775"/>
                <a:gd name="connsiteX7" fmla="*/ 7144 w 1143000"/>
                <a:gd name="connsiteY7" fmla="*/ 150019 h 485775"/>
                <a:gd name="connsiteX8" fmla="*/ 287179 w 1143000"/>
                <a:gd name="connsiteY8" fmla="*/ 71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0" h="485775">
                  <a:moveTo>
                    <a:pt x="287179" y="7144"/>
                  </a:moveTo>
                  <a:cubicBezTo>
                    <a:pt x="388144" y="7144"/>
                    <a:pt x="448151" y="29051"/>
                    <a:pt x="596741" y="67151"/>
                  </a:cubicBezTo>
                  <a:cubicBezTo>
                    <a:pt x="772001" y="111919"/>
                    <a:pt x="891064" y="49054"/>
                    <a:pt x="891064" y="49054"/>
                  </a:cubicBezTo>
                  <a:lnTo>
                    <a:pt x="1144429" y="150019"/>
                  </a:lnTo>
                  <a:cubicBezTo>
                    <a:pt x="906304" y="375761"/>
                    <a:pt x="613886" y="302419"/>
                    <a:pt x="613886" y="302419"/>
                  </a:cubicBezTo>
                  <a:cubicBezTo>
                    <a:pt x="380524" y="240506"/>
                    <a:pt x="135731" y="281464"/>
                    <a:pt x="25241" y="486251"/>
                  </a:cubicBezTo>
                  <a:lnTo>
                    <a:pt x="7144" y="486251"/>
                  </a:lnTo>
                  <a:lnTo>
                    <a:pt x="7144" y="150019"/>
                  </a:lnTo>
                  <a:cubicBezTo>
                    <a:pt x="7144" y="150019"/>
                    <a:pt x="134779" y="7144"/>
                    <a:pt x="287179" y="7144"/>
                  </a:cubicBezTo>
                  <a:close/>
                </a:path>
              </a:pathLst>
            </a:custGeom>
            <a:solidFill>
              <a:srgbClr val="EAE4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7CC142-57A9-4461-AA1A-7519AC7FF075}"/>
                </a:ext>
              </a:extLst>
            </p:cNvPr>
            <p:cNvSpPr/>
            <p:nvPr/>
          </p:nvSpPr>
          <p:spPr>
            <a:xfrm>
              <a:off x="3424377" y="3440906"/>
              <a:ext cx="28575" cy="9525"/>
            </a:xfrm>
            <a:custGeom>
              <a:avLst/>
              <a:gdLst>
                <a:gd name="connsiteX0" fmla="*/ 25241 w 28575"/>
                <a:gd name="connsiteY0" fmla="*/ 7144 h 9525"/>
                <a:gd name="connsiteX1" fmla="*/ 7144 w 28575"/>
                <a:gd name="connsiteY1" fmla="*/ 8096 h 9525"/>
                <a:gd name="connsiteX2" fmla="*/ 25241 w 2857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9525">
                  <a:moveTo>
                    <a:pt x="25241" y="7144"/>
                  </a:moveTo>
                  <a:cubicBezTo>
                    <a:pt x="19526" y="7144"/>
                    <a:pt x="12859" y="7144"/>
                    <a:pt x="7144" y="8096"/>
                  </a:cubicBezTo>
                  <a:lnTo>
                    <a:pt x="25241" y="7144"/>
                  </a:lnTo>
                  <a:close/>
                </a:path>
              </a:pathLst>
            </a:custGeom>
            <a:solidFill>
              <a:srgbClr val="BCB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85EDF02-55EF-4B34-A905-5F801A3698A5}"/>
                </a:ext>
              </a:extLst>
            </p:cNvPr>
            <p:cNvSpPr/>
            <p:nvPr/>
          </p:nvSpPr>
          <p:spPr>
            <a:xfrm>
              <a:off x="2073732" y="3193152"/>
              <a:ext cx="1362075" cy="219075"/>
            </a:xfrm>
            <a:custGeom>
              <a:avLst/>
              <a:gdLst>
                <a:gd name="connsiteX0" fmla="*/ 1357789 w 1362075"/>
                <a:gd name="connsiteY0" fmla="*/ 216798 h 219075"/>
                <a:gd name="connsiteX1" fmla="*/ 665321 w 1362075"/>
                <a:gd name="connsiteY1" fmla="*/ 68208 h 219075"/>
                <a:gd name="connsiteX2" fmla="*/ 168116 w 1362075"/>
                <a:gd name="connsiteY2" fmla="*/ 79638 h 219075"/>
                <a:gd name="connsiteX3" fmla="*/ 7144 w 1362075"/>
                <a:gd name="connsiteY3" fmla="*/ 216798 h 219075"/>
                <a:gd name="connsiteX4" fmla="*/ 1357789 w 1362075"/>
                <a:gd name="connsiteY4" fmla="*/ 21679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075" h="219075">
                  <a:moveTo>
                    <a:pt x="1357789" y="216798"/>
                  </a:moveTo>
                  <a:cubicBezTo>
                    <a:pt x="1231106" y="-18470"/>
                    <a:pt x="925354" y="-36567"/>
                    <a:pt x="665321" y="68208"/>
                  </a:cubicBezTo>
                  <a:cubicBezTo>
                    <a:pt x="391954" y="178698"/>
                    <a:pt x="168116" y="79638"/>
                    <a:pt x="168116" y="79638"/>
                  </a:cubicBezTo>
                  <a:lnTo>
                    <a:pt x="7144" y="216798"/>
                  </a:lnTo>
                  <a:lnTo>
                    <a:pt x="1357789" y="216798"/>
                  </a:lnTo>
                  <a:close/>
                </a:path>
              </a:pathLst>
            </a:custGeom>
            <a:solidFill>
              <a:srgbClr val="BCB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32D4E8-BC15-4947-9816-ABF473F01A46}"/>
                </a:ext>
              </a:extLst>
            </p:cNvPr>
            <p:cNvSpPr/>
            <p:nvPr/>
          </p:nvSpPr>
          <p:spPr>
            <a:xfrm>
              <a:off x="2838590" y="3338989"/>
              <a:ext cx="390525" cy="47625"/>
            </a:xfrm>
            <a:custGeom>
              <a:avLst/>
              <a:gdLst>
                <a:gd name="connsiteX0" fmla="*/ 7144 w 390525"/>
                <a:gd name="connsiteY0" fmla="*/ 46196 h 47625"/>
                <a:gd name="connsiteX1" fmla="*/ 386239 w 390525"/>
                <a:gd name="connsiteY1" fmla="*/ 46196 h 47625"/>
                <a:gd name="connsiteX2" fmla="*/ 196691 w 390525"/>
                <a:gd name="connsiteY2" fmla="*/ 7144 h 47625"/>
                <a:gd name="connsiteX3" fmla="*/ 7144 w 390525"/>
                <a:gd name="connsiteY3" fmla="*/ 4619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47625">
                  <a:moveTo>
                    <a:pt x="7144" y="46196"/>
                  </a:moveTo>
                  <a:lnTo>
                    <a:pt x="386239" y="46196"/>
                  </a:lnTo>
                  <a:cubicBezTo>
                    <a:pt x="386239" y="46196"/>
                    <a:pt x="331946" y="7144"/>
                    <a:pt x="196691" y="7144"/>
                  </a:cubicBezTo>
                  <a:cubicBezTo>
                    <a:pt x="61436" y="7144"/>
                    <a:pt x="7144" y="46196"/>
                    <a:pt x="7144" y="46196"/>
                  </a:cubicBez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250C18-EBB1-4C4D-9AC3-1F42D42C60D5}"/>
                </a:ext>
              </a:extLst>
            </p:cNvPr>
            <p:cNvSpPr/>
            <p:nvPr/>
          </p:nvSpPr>
          <p:spPr>
            <a:xfrm>
              <a:off x="2669997" y="3283744"/>
              <a:ext cx="447675" cy="76200"/>
            </a:xfrm>
            <a:custGeom>
              <a:avLst/>
              <a:gdLst>
                <a:gd name="connsiteX0" fmla="*/ 7144 w 447675"/>
                <a:gd name="connsiteY0" fmla="*/ 62389 h 76200"/>
                <a:gd name="connsiteX1" fmla="*/ 26194 w 447675"/>
                <a:gd name="connsiteY1" fmla="*/ 62389 h 76200"/>
                <a:gd name="connsiteX2" fmla="*/ 76676 w 447675"/>
                <a:gd name="connsiteY2" fmla="*/ 59531 h 76200"/>
                <a:gd name="connsiteX3" fmla="*/ 110014 w 447675"/>
                <a:gd name="connsiteY3" fmla="*/ 54769 h 76200"/>
                <a:gd name="connsiteX4" fmla="*/ 147161 w 447675"/>
                <a:gd name="connsiteY4" fmla="*/ 47149 h 76200"/>
                <a:gd name="connsiteX5" fmla="*/ 186214 w 447675"/>
                <a:gd name="connsiteY5" fmla="*/ 35719 h 76200"/>
                <a:gd name="connsiteX6" fmla="*/ 225266 w 447675"/>
                <a:gd name="connsiteY6" fmla="*/ 21431 h 76200"/>
                <a:gd name="connsiteX7" fmla="*/ 267176 w 447675"/>
                <a:gd name="connsiteY7" fmla="*/ 10001 h 76200"/>
                <a:gd name="connsiteX8" fmla="*/ 309086 w 447675"/>
                <a:gd name="connsiteY8" fmla="*/ 7144 h 76200"/>
                <a:gd name="connsiteX9" fmla="*/ 348139 w 447675"/>
                <a:gd name="connsiteY9" fmla="*/ 10954 h 76200"/>
                <a:gd name="connsiteX10" fmla="*/ 382429 w 447675"/>
                <a:gd name="connsiteY10" fmla="*/ 18574 h 76200"/>
                <a:gd name="connsiteX11" fmla="*/ 430054 w 447675"/>
                <a:gd name="connsiteY11" fmla="*/ 38576 h 76200"/>
                <a:gd name="connsiteX12" fmla="*/ 447199 w 447675"/>
                <a:gd name="connsiteY12" fmla="*/ 49054 h 76200"/>
                <a:gd name="connsiteX13" fmla="*/ 429101 w 447675"/>
                <a:gd name="connsiteY13" fmla="*/ 41434 h 76200"/>
                <a:gd name="connsiteX14" fmla="*/ 380524 w 447675"/>
                <a:gd name="connsiteY14" fmla="*/ 28099 h 76200"/>
                <a:gd name="connsiteX15" fmla="*/ 347186 w 447675"/>
                <a:gd name="connsiteY15" fmla="*/ 23336 h 76200"/>
                <a:gd name="connsiteX16" fmla="*/ 310039 w 447675"/>
                <a:gd name="connsiteY16" fmla="*/ 22384 h 76200"/>
                <a:gd name="connsiteX17" fmla="*/ 270986 w 447675"/>
                <a:gd name="connsiteY17" fmla="*/ 27146 h 76200"/>
                <a:gd name="connsiteX18" fmla="*/ 231934 w 447675"/>
                <a:gd name="connsiteY18" fmla="*/ 38576 h 76200"/>
                <a:gd name="connsiteX19" fmla="*/ 191929 w 447675"/>
                <a:gd name="connsiteY19" fmla="*/ 51911 h 76200"/>
                <a:gd name="connsiteX20" fmla="*/ 151924 w 447675"/>
                <a:gd name="connsiteY20" fmla="*/ 62389 h 76200"/>
                <a:gd name="connsiteX21" fmla="*/ 113824 w 447675"/>
                <a:gd name="connsiteY21" fmla="*/ 68104 h 76200"/>
                <a:gd name="connsiteX22" fmla="*/ 79534 w 447675"/>
                <a:gd name="connsiteY22" fmla="*/ 70009 h 76200"/>
                <a:gd name="connsiteX23" fmla="*/ 28099 w 447675"/>
                <a:gd name="connsiteY23" fmla="*/ 67151 h 76200"/>
                <a:gd name="connsiteX24" fmla="*/ 7144 w 447675"/>
                <a:gd name="connsiteY24" fmla="*/ 6238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7675" h="76200">
                  <a:moveTo>
                    <a:pt x="7144" y="62389"/>
                  </a:moveTo>
                  <a:cubicBezTo>
                    <a:pt x="7144" y="62389"/>
                    <a:pt x="13811" y="62389"/>
                    <a:pt x="26194" y="62389"/>
                  </a:cubicBezTo>
                  <a:cubicBezTo>
                    <a:pt x="38576" y="62389"/>
                    <a:pt x="55721" y="61436"/>
                    <a:pt x="76676" y="59531"/>
                  </a:cubicBezTo>
                  <a:cubicBezTo>
                    <a:pt x="87154" y="58579"/>
                    <a:pt x="98584" y="56674"/>
                    <a:pt x="110014" y="54769"/>
                  </a:cubicBezTo>
                  <a:cubicBezTo>
                    <a:pt x="121444" y="52864"/>
                    <a:pt x="133826" y="50006"/>
                    <a:pt x="147161" y="47149"/>
                  </a:cubicBezTo>
                  <a:cubicBezTo>
                    <a:pt x="159544" y="44291"/>
                    <a:pt x="172879" y="40481"/>
                    <a:pt x="186214" y="35719"/>
                  </a:cubicBezTo>
                  <a:cubicBezTo>
                    <a:pt x="199549" y="31909"/>
                    <a:pt x="211931" y="26194"/>
                    <a:pt x="225266" y="21431"/>
                  </a:cubicBezTo>
                  <a:cubicBezTo>
                    <a:pt x="238601" y="16669"/>
                    <a:pt x="252889" y="12859"/>
                    <a:pt x="267176" y="10001"/>
                  </a:cubicBezTo>
                  <a:cubicBezTo>
                    <a:pt x="281464" y="7144"/>
                    <a:pt x="295751" y="7144"/>
                    <a:pt x="309086" y="7144"/>
                  </a:cubicBezTo>
                  <a:cubicBezTo>
                    <a:pt x="322421" y="7144"/>
                    <a:pt x="335756" y="9049"/>
                    <a:pt x="348139" y="10954"/>
                  </a:cubicBezTo>
                  <a:cubicBezTo>
                    <a:pt x="360521" y="12859"/>
                    <a:pt x="371951" y="15716"/>
                    <a:pt x="382429" y="18574"/>
                  </a:cubicBezTo>
                  <a:cubicBezTo>
                    <a:pt x="403384" y="24289"/>
                    <a:pt x="419576" y="32861"/>
                    <a:pt x="430054" y="38576"/>
                  </a:cubicBezTo>
                  <a:cubicBezTo>
                    <a:pt x="441484" y="44291"/>
                    <a:pt x="447199" y="49054"/>
                    <a:pt x="447199" y="49054"/>
                  </a:cubicBezTo>
                  <a:cubicBezTo>
                    <a:pt x="447199" y="49054"/>
                    <a:pt x="440531" y="46196"/>
                    <a:pt x="429101" y="41434"/>
                  </a:cubicBezTo>
                  <a:cubicBezTo>
                    <a:pt x="417671" y="36671"/>
                    <a:pt x="400526" y="31909"/>
                    <a:pt x="380524" y="28099"/>
                  </a:cubicBezTo>
                  <a:cubicBezTo>
                    <a:pt x="370046" y="26194"/>
                    <a:pt x="359569" y="24289"/>
                    <a:pt x="347186" y="23336"/>
                  </a:cubicBezTo>
                  <a:cubicBezTo>
                    <a:pt x="335756" y="22384"/>
                    <a:pt x="322421" y="22384"/>
                    <a:pt x="310039" y="22384"/>
                  </a:cubicBezTo>
                  <a:cubicBezTo>
                    <a:pt x="296704" y="22384"/>
                    <a:pt x="284321" y="24289"/>
                    <a:pt x="270986" y="27146"/>
                  </a:cubicBezTo>
                  <a:cubicBezTo>
                    <a:pt x="257651" y="30004"/>
                    <a:pt x="245269" y="32861"/>
                    <a:pt x="231934" y="38576"/>
                  </a:cubicBezTo>
                  <a:cubicBezTo>
                    <a:pt x="219551" y="42386"/>
                    <a:pt x="205264" y="49054"/>
                    <a:pt x="191929" y="51911"/>
                  </a:cubicBezTo>
                  <a:cubicBezTo>
                    <a:pt x="178594" y="56674"/>
                    <a:pt x="165259" y="59531"/>
                    <a:pt x="151924" y="62389"/>
                  </a:cubicBezTo>
                  <a:cubicBezTo>
                    <a:pt x="138589" y="65246"/>
                    <a:pt x="126206" y="67151"/>
                    <a:pt x="113824" y="68104"/>
                  </a:cubicBezTo>
                  <a:cubicBezTo>
                    <a:pt x="101441" y="69056"/>
                    <a:pt x="90011" y="70009"/>
                    <a:pt x="79534" y="70009"/>
                  </a:cubicBezTo>
                  <a:cubicBezTo>
                    <a:pt x="58579" y="70961"/>
                    <a:pt x="40481" y="69056"/>
                    <a:pt x="28099" y="67151"/>
                  </a:cubicBezTo>
                  <a:cubicBezTo>
                    <a:pt x="13811" y="64294"/>
                    <a:pt x="7144" y="62389"/>
                    <a:pt x="7144" y="62389"/>
                  </a:cubicBez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F6529FF-2EA3-4901-A410-4D5F47577F9E}"/>
                </a:ext>
              </a:extLst>
            </p:cNvPr>
            <p:cNvSpPr/>
            <p:nvPr/>
          </p:nvSpPr>
          <p:spPr>
            <a:xfrm>
              <a:off x="3010992" y="3231356"/>
              <a:ext cx="304800" cy="123825"/>
            </a:xfrm>
            <a:custGeom>
              <a:avLst/>
              <a:gdLst>
                <a:gd name="connsiteX0" fmla="*/ 7144 w 304800"/>
                <a:gd name="connsiteY0" fmla="*/ 12859 h 123825"/>
                <a:gd name="connsiteX1" fmla="*/ 20479 w 304800"/>
                <a:gd name="connsiteY1" fmla="*/ 10001 h 123825"/>
                <a:gd name="connsiteX2" fmla="*/ 56674 w 304800"/>
                <a:gd name="connsiteY2" fmla="*/ 7144 h 123825"/>
                <a:gd name="connsiteX3" fmla="*/ 108109 w 304800"/>
                <a:gd name="connsiteY3" fmla="*/ 12859 h 123825"/>
                <a:gd name="connsiteX4" fmla="*/ 136684 w 304800"/>
                <a:gd name="connsiteY4" fmla="*/ 19526 h 123825"/>
                <a:gd name="connsiteX5" fmla="*/ 165259 w 304800"/>
                <a:gd name="connsiteY5" fmla="*/ 29051 h 123825"/>
                <a:gd name="connsiteX6" fmla="*/ 192881 w 304800"/>
                <a:gd name="connsiteY6" fmla="*/ 41434 h 123825"/>
                <a:gd name="connsiteX7" fmla="*/ 218599 w 304800"/>
                <a:gd name="connsiteY7" fmla="*/ 55721 h 123825"/>
                <a:gd name="connsiteX8" fmla="*/ 241459 w 304800"/>
                <a:gd name="connsiteY8" fmla="*/ 70009 h 123825"/>
                <a:gd name="connsiteX9" fmla="*/ 261461 w 304800"/>
                <a:gd name="connsiteY9" fmla="*/ 84296 h 123825"/>
                <a:gd name="connsiteX10" fmla="*/ 289084 w 304800"/>
                <a:gd name="connsiteY10" fmla="*/ 108109 h 123825"/>
                <a:gd name="connsiteX11" fmla="*/ 298609 w 304800"/>
                <a:gd name="connsiteY11" fmla="*/ 117634 h 123825"/>
                <a:gd name="connsiteX12" fmla="*/ 287179 w 304800"/>
                <a:gd name="connsiteY12" fmla="*/ 110966 h 123825"/>
                <a:gd name="connsiteX13" fmla="*/ 256699 w 304800"/>
                <a:gd name="connsiteY13" fmla="*/ 92869 h 123825"/>
                <a:gd name="connsiteX14" fmla="*/ 235744 w 304800"/>
                <a:gd name="connsiteY14" fmla="*/ 80486 h 123825"/>
                <a:gd name="connsiteX15" fmla="*/ 211931 w 304800"/>
                <a:gd name="connsiteY15" fmla="*/ 68104 h 123825"/>
                <a:gd name="connsiteX16" fmla="*/ 186214 w 304800"/>
                <a:gd name="connsiteY16" fmla="*/ 55721 h 123825"/>
                <a:gd name="connsiteX17" fmla="*/ 159544 w 304800"/>
                <a:gd name="connsiteY17" fmla="*/ 44291 h 123825"/>
                <a:gd name="connsiteX18" fmla="*/ 105251 w 304800"/>
                <a:gd name="connsiteY18" fmla="*/ 26194 h 123825"/>
                <a:gd name="connsiteX19" fmla="*/ 79534 w 304800"/>
                <a:gd name="connsiteY19" fmla="*/ 20479 h 123825"/>
                <a:gd name="connsiteX20" fmla="*/ 55721 w 304800"/>
                <a:gd name="connsiteY20" fmla="*/ 16669 h 123825"/>
                <a:gd name="connsiteX21" fmla="*/ 35719 w 304800"/>
                <a:gd name="connsiteY21" fmla="*/ 14764 h 123825"/>
                <a:gd name="connsiteX22" fmla="*/ 20479 w 304800"/>
                <a:gd name="connsiteY22" fmla="*/ 13811 h 123825"/>
                <a:gd name="connsiteX23" fmla="*/ 7144 w 304800"/>
                <a:gd name="connsiteY23" fmla="*/ 1285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4800" h="123825">
                  <a:moveTo>
                    <a:pt x="7144" y="12859"/>
                  </a:moveTo>
                  <a:cubicBezTo>
                    <a:pt x="7144" y="12859"/>
                    <a:pt x="11906" y="10954"/>
                    <a:pt x="20479" y="10001"/>
                  </a:cubicBezTo>
                  <a:cubicBezTo>
                    <a:pt x="29051" y="8096"/>
                    <a:pt x="41434" y="7144"/>
                    <a:pt x="56674" y="7144"/>
                  </a:cubicBezTo>
                  <a:cubicBezTo>
                    <a:pt x="71914" y="7144"/>
                    <a:pt x="90011" y="9049"/>
                    <a:pt x="108109" y="12859"/>
                  </a:cubicBezTo>
                  <a:cubicBezTo>
                    <a:pt x="117634" y="14764"/>
                    <a:pt x="127159" y="17621"/>
                    <a:pt x="136684" y="19526"/>
                  </a:cubicBezTo>
                  <a:cubicBezTo>
                    <a:pt x="146209" y="22384"/>
                    <a:pt x="155734" y="25241"/>
                    <a:pt x="165259" y="29051"/>
                  </a:cubicBezTo>
                  <a:cubicBezTo>
                    <a:pt x="174784" y="32861"/>
                    <a:pt x="184309" y="36671"/>
                    <a:pt x="192881" y="41434"/>
                  </a:cubicBezTo>
                  <a:cubicBezTo>
                    <a:pt x="201454" y="46196"/>
                    <a:pt x="210979" y="50006"/>
                    <a:pt x="218599" y="55721"/>
                  </a:cubicBezTo>
                  <a:cubicBezTo>
                    <a:pt x="226219" y="60484"/>
                    <a:pt x="234791" y="65246"/>
                    <a:pt x="241459" y="70009"/>
                  </a:cubicBezTo>
                  <a:cubicBezTo>
                    <a:pt x="248126" y="74771"/>
                    <a:pt x="254794" y="80486"/>
                    <a:pt x="261461" y="84296"/>
                  </a:cubicBezTo>
                  <a:cubicBezTo>
                    <a:pt x="273844" y="92869"/>
                    <a:pt x="282416" y="102394"/>
                    <a:pt x="289084" y="108109"/>
                  </a:cubicBezTo>
                  <a:cubicBezTo>
                    <a:pt x="295751" y="113824"/>
                    <a:pt x="298609" y="117634"/>
                    <a:pt x="298609" y="117634"/>
                  </a:cubicBezTo>
                  <a:cubicBezTo>
                    <a:pt x="298609" y="117634"/>
                    <a:pt x="293846" y="114776"/>
                    <a:pt x="287179" y="110966"/>
                  </a:cubicBezTo>
                  <a:cubicBezTo>
                    <a:pt x="279559" y="106204"/>
                    <a:pt x="269081" y="99536"/>
                    <a:pt x="256699" y="92869"/>
                  </a:cubicBezTo>
                  <a:cubicBezTo>
                    <a:pt x="250031" y="89059"/>
                    <a:pt x="243364" y="85249"/>
                    <a:pt x="235744" y="80486"/>
                  </a:cubicBezTo>
                  <a:cubicBezTo>
                    <a:pt x="228124" y="76676"/>
                    <a:pt x="220504" y="72866"/>
                    <a:pt x="211931" y="68104"/>
                  </a:cubicBezTo>
                  <a:cubicBezTo>
                    <a:pt x="204311" y="63341"/>
                    <a:pt x="194786" y="60484"/>
                    <a:pt x="186214" y="55721"/>
                  </a:cubicBezTo>
                  <a:cubicBezTo>
                    <a:pt x="177641" y="50959"/>
                    <a:pt x="168116" y="48101"/>
                    <a:pt x="159544" y="44291"/>
                  </a:cubicBezTo>
                  <a:cubicBezTo>
                    <a:pt x="141446" y="36671"/>
                    <a:pt x="122396" y="30956"/>
                    <a:pt x="105251" y="26194"/>
                  </a:cubicBezTo>
                  <a:cubicBezTo>
                    <a:pt x="96679" y="24289"/>
                    <a:pt x="88106" y="21431"/>
                    <a:pt x="79534" y="20479"/>
                  </a:cubicBezTo>
                  <a:cubicBezTo>
                    <a:pt x="70961" y="18574"/>
                    <a:pt x="63341" y="17621"/>
                    <a:pt x="55721" y="16669"/>
                  </a:cubicBezTo>
                  <a:cubicBezTo>
                    <a:pt x="48101" y="15716"/>
                    <a:pt x="41434" y="14764"/>
                    <a:pt x="35719" y="14764"/>
                  </a:cubicBezTo>
                  <a:cubicBezTo>
                    <a:pt x="30004" y="13811"/>
                    <a:pt x="24289" y="13811"/>
                    <a:pt x="20479" y="13811"/>
                  </a:cubicBezTo>
                  <a:cubicBezTo>
                    <a:pt x="11906" y="11906"/>
                    <a:pt x="7144" y="12859"/>
                    <a:pt x="7144" y="12859"/>
                  </a:cubicBez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6BE3C78-7C93-46B3-94DC-AF5A7BBE57A1}"/>
                </a:ext>
              </a:extLst>
            </p:cNvPr>
            <p:cNvSpPr/>
            <p:nvPr/>
          </p:nvSpPr>
          <p:spPr>
            <a:xfrm>
              <a:off x="2305190" y="3330416"/>
              <a:ext cx="285750" cy="57150"/>
            </a:xfrm>
            <a:custGeom>
              <a:avLst/>
              <a:gdLst>
                <a:gd name="connsiteX0" fmla="*/ 7144 w 285750"/>
                <a:gd name="connsiteY0" fmla="*/ 7144 h 57150"/>
                <a:gd name="connsiteX1" fmla="*/ 280511 w 285750"/>
                <a:gd name="connsiteY1" fmla="*/ 7144 h 57150"/>
                <a:gd name="connsiteX2" fmla="*/ 7144 w 285750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57150">
                  <a:moveTo>
                    <a:pt x="7144" y="7144"/>
                  </a:moveTo>
                  <a:cubicBezTo>
                    <a:pt x="7144" y="7144"/>
                    <a:pt x="127159" y="58579"/>
                    <a:pt x="280511" y="7144"/>
                  </a:cubicBezTo>
                  <a:cubicBezTo>
                    <a:pt x="280511" y="7144"/>
                    <a:pt x="138589" y="121444"/>
                    <a:pt x="7144" y="7144"/>
                  </a:cubicBez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91F68F-034E-4E9C-BA23-45C252F4B605}"/>
                </a:ext>
              </a:extLst>
            </p:cNvPr>
            <p:cNvSpPr/>
            <p:nvPr/>
          </p:nvSpPr>
          <p:spPr>
            <a:xfrm>
              <a:off x="2192795" y="3275171"/>
              <a:ext cx="76200" cy="47625"/>
            </a:xfrm>
            <a:custGeom>
              <a:avLst/>
              <a:gdLst>
                <a:gd name="connsiteX0" fmla="*/ 37624 w 76200"/>
                <a:gd name="connsiteY0" fmla="*/ 7144 h 47625"/>
                <a:gd name="connsiteX1" fmla="*/ 76676 w 76200"/>
                <a:gd name="connsiteY1" fmla="*/ 48101 h 47625"/>
                <a:gd name="connsiteX2" fmla="*/ 7144 w 76200"/>
                <a:gd name="connsiteY2" fmla="*/ 3381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37624" y="7144"/>
                  </a:moveTo>
                  <a:lnTo>
                    <a:pt x="76676" y="48101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0EF137-A4DA-4EA3-B5A8-4CD68147887A}"/>
                </a:ext>
              </a:extLst>
            </p:cNvPr>
            <p:cNvSpPr/>
            <p:nvPr/>
          </p:nvSpPr>
          <p:spPr>
            <a:xfrm>
              <a:off x="2163267" y="3314224"/>
              <a:ext cx="95250" cy="19050"/>
            </a:xfrm>
            <a:custGeom>
              <a:avLst/>
              <a:gdLst>
                <a:gd name="connsiteX0" fmla="*/ 22384 w 95250"/>
                <a:gd name="connsiteY0" fmla="*/ 7144 h 19050"/>
                <a:gd name="connsiteX1" fmla="*/ 93821 w 95250"/>
                <a:gd name="connsiteY1" fmla="*/ 19526 h 19050"/>
                <a:gd name="connsiteX2" fmla="*/ 7144 w 95250"/>
                <a:gd name="connsiteY2" fmla="*/ 1952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19050">
                  <a:moveTo>
                    <a:pt x="22384" y="7144"/>
                  </a:moveTo>
                  <a:lnTo>
                    <a:pt x="93821" y="19526"/>
                  </a:lnTo>
                  <a:lnTo>
                    <a:pt x="7144" y="19526"/>
                  </a:ln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03DD7B1-BC1D-4D58-BCCC-FB0FF1395BF3}"/>
                </a:ext>
              </a:extLst>
            </p:cNvPr>
            <p:cNvSpPr/>
            <p:nvPr/>
          </p:nvSpPr>
          <p:spPr>
            <a:xfrm>
              <a:off x="2135645" y="3336131"/>
              <a:ext cx="85725" cy="19050"/>
            </a:xfrm>
            <a:custGeom>
              <a:avLst/>
              <a:gdLst>
                <a:gd name="connsiteX0" fmla="*/ 23336 w 85725"/>
                <a:gd name="connsiteY0" fmla="*/ 7144 h 19050"/>
                <a:gd name="connsiteX1" fmla="*/ 82391 w 85725"/>
                <a:gd name="connsiteY1" fmla="*/ 12859 h 19050"/>
                <a:gd name="connsiteX2" fmla="*/ 7144 w 85725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23336" y="7144"/>
                  </a:moveTo>
                  <a:lnTo>
                    <a:pt x="82391" y="12859"/>
                  </a:lnTo>
                  <a:lnTo>
                    <a:pt x="7144" y="20479"/>
                  </a:ln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2BA953-0330-481D-86F9-C0778730E83C}"/>
                </a:ext>
              </a:extLst>
            </p:cNvPr>
            <p:cNvSpPr/>
            <p:nvPr/>
          </p:nvSpPr>
          <p:spPr>
            <a:xfrm>
              <a:off x="2083257" y="3375184"/>
              <a:ext cx="142875" cy="28575"/>
            </a:xfrm>
            <a:custGeom>
              <a:avLst/>
              <a:gdLst>
                <a:gd name="connsiteX0" fmla="*/ 30004 w 142875"/>
                <a:gd name="connsiteY0" fmla="*/ 7144 h 28575"/>
                <a:gd name="connsiteX1" fmla="*/ 143351 w 142875"/>
                <a:gd name="connsiteY1" fmla="*/ 7144 h 28575"/>
                <a:gd name="connsiteX2" fmla="*/ 7144 w 142875"/>
                <a:gd name="connsiteY2" fmla="*/ 2714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28575">
                  <a:moveTo>
                    <a:pt x="30004" y="7144"/>
                  </a:moveTo>
                  <a:lnTo>
                    <a:pt x="143351" y="7144"/>
                  </a:lnTo>
                  <a:lnTo>
                    <a:pt x="7144" y="27146"/>
                  </a:ln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822BE7A-ABD7-4052-9C2C-81CB97CC0F6A}"/>
                </a:ext>
              </a:extLst>
            </p:cNvPr>
            <p:cNvSpPr/>
            <p:nvPr/>
          </p:nvSpPr>
          <p:spPr>
            <a:xfrm>
              <a:off x="3442475" y="3440906"/>
              <a:ext cx="28575" cy="9525"/>
            </a:xfrm>
            <a:custGeom>
              <a:avLst/>
              <a:gdLst>
                <a:gd name="connsiteX0" fmla="*/ 7144 w 28575"/>
                <a:gd name="connsiteY0" fmla="*/ 7144 h 9525"/>
                <a:gd name="connsiteX1" fmla="*/ 25241 w 28575"/>
                <a:gd name="connsiteY1" fmla="*/ 8096 h 9525"/>
                <a:gd name="connsiteX2" fmla="*/ 7144 w 2857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9525">
                  <a:moveTo>
                    <a:pt x="7144" y="7144"/>
                  </a:moveTo>
                  <a:cubicBezTo>
                    <a:pt x="12859" y="7144"/>
                    <a:pt x="19526" y="7144"/>
                    <a:pt x="25241" y="8096"/>
                  </a:cubicBezTo>
                  <a:lnTo>
                    <a:pt x="7144" y="7144"/>
                  </a:lnTo>
                  <a:close/>
                </a:path>
              </a:pathLst>
            </a:custGeom>
            <a:solidFill>
              <a:srgbClr val="BCB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48490AE-CBA1-4E4A-9A64-10FD166EA042}"/>
                </a:ext>
              </a:extLst>
            </p:cNvPr>
            <p:cNvSpPr/>
            <p:nvPr/>
          </p:nvSpPr>
          <p:spPr>
            <a:xfrm>
              <a:off x="3460572" y="3193152"/>
              <a:ext cx="1362075" cy="219075"/>
            </a:xfrm>
            <a:custGeom>
              <a:avLst/>
              <a:gdLst>
                <a:gd name="connsiteX0" fmla="*/ 7144 w 1362075"/>
                <a:gd name="connsiteY0" fmla="*/ 216798 h 219075"/>
                <a:gd name="connsiteX1" fmla="*/ 699611 w 1362075"/>
                <a:gd name="connsiteY1" fmla="*/ 68208 h 219075"/>
                <a:gd name="connsiteX2" fmla="*/ 1196816 w 1362075"/>
                <a:gd name="connsiteY2" fmla="*/ 79638 h 219075"/>
                <a:gd name="connsiteX3" fmla="*/ 1356836 w 1362075"/>
                <a:gd name="connsiteY3" fmla="*/ 216798 h 219075"/>
                <a:gd name="connsiteX4" fmla="*/ 7144 w 1362075"/>
                <a:gd name="connsiteY4" fmla="*/ 21679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075" h="219075">
                  <a:moveTo>
                    <a:pt x="7144" y="216798"/>
                  </a:moveTo>
                  <a:cubicBezTo>
                    <a:pt x="133826" y="-18470"/>
                    <a:pt x="439579" y="-36567"/>
                    <a:pt x="699611" y="68208"/>
                  </a:cubicBezTo>
                  <a:cubicBezTo>
                    <a:pt x="972979" y="178698"/>
                    <a:pt x="1196816" y="79638"/>
                    <a:pt x="1196816" y="79638"/>
                  </a:cubicBezTo>
                  <a:lnTo>
                    <a:pt x="1356836" y="216798"/>
                  </a:lnTo>
                  <a:lnTo>
                    <a:pt x="7144" y="216798"/>
                  </a:lnTo>
                  <a:close/>
                </a:path>
              </a:pathLst>
            </a:custGeom>
            <a:solidFill>
              <a:srgbClr val="BCB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9284F4A-F438-42E7-AE0B-3C804A80092B}"/>
                </a:ext>
              </a:extLst>
            </p:cNvPr>
            <p:cNvSpPr/>
            <p:nvPr/>
          </p:nvSpPr>
          <p:spPr>
            <a:xfrm>
              <a:off x="3667265" y="3338989"/>
              <a:ext cx="390525" cy="47625"/>
            </a:xfrm>
            <a:custGeom>
              <a:avLst/>
              <a:gdLst>
                <a:gd name="connsiteX0" fmla="*/ 386239 w 390525"/>
                <a:gd name="connsiteY0" fmla="*/ 46196 h 47625"/>
                <a:gd name="connsiteX1" fmla="*/ 7144 w 390525"/>
                <a:gd name="connsiteY1" fmla="*/ 46196 h 47625"/>
                <a:gd name="connsiteX2" fmla="*/ 196691 w 390525"/>
                <a:gd name="connsiteY2" fmla="*/ 7144 h 47625"/>
                <a:gd name="connsiteX3" fmla="*/ 386239 w 390525"/>
                <a:gd name="connsiteY3" fmla="*/ 4619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47625">
                  <a:moveTo>
                    <a:pt x="386239" y="46196"/>
                  </a:moveTo>
                  <a:lnTo>
                    <a:pt x="7144" y="46196"/>
                  </a:lnTo>
                  <a:cubicBezTo>
                    <a:pt x="7144" y="46196"/>
                    <a:pt x="61436" y="7144"/>
                    <a:pt x="196691" y="7144"/>
                  </a:cubicBezTo>
                  <a:cubicBezTo>
                    <a:pt x="331946" y="7144"/>
                    <a:pt x="386239" y="46196"/>
                    <a:pt x="386239" y="46196"/>
                  </a:cubicBez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FA02CD-405A-47B4-8659-58149CB31FC6}"/>
                </a:ext>
              </a:extLst>
            </p:cNvPr>
            <p:cNvSpPr/>
            <p:nvPr/>
          </p:nvSpPr>
          <p:spPr>
            <a:xfrm>
              <a:off x="3776802" y="3282791"/>
              <a:ext cx="447675" cy="76200"/>
            </a:xfrm>
            <a:custGeom>
              <a:avLst/>
              <a:gdLst>
                <a:gd name="connsiteX0" fmla="*/ 445294 w 447675"/>
                <a:gd name="connsiteY0" fmla="*/ 63341 h 76200"/>
                <a:gd name="connsiteX1" fmla="*/ 426244 w 447675"/>
                <a:gd name="connsiteY1" fmla="*/ 67151 h 76200"/>
                <a:gd name="connsiteX2" fmla="*/ 374809 w 447675"/>
                <a:gd name="connsiteY2" fmla="*/ 70009 h 76200"/>
                <a:gd name="connsiteX3" fmla="*/ 340519 w 447675"/>
                <a:gd name="connsiteY3" fmla="*/ 68104 h 76200"/>
                <a:gd name="connsiteX4" fmla="*/ 302419 w 447675"/>
                <a:gd name="connsiteY4" fmla="*/ 62389 h 76200"/>
                <a:gd name="connsiteX5" fmla="*/ 262414 w 447675"/>
                <a:gd name="connsiteY5" fmla="*/ 51911 h 76200"/>
                <a:gd name="connsiteX6" fmla="*/ 222409 w 447675"/>
                <a:gd name="connsiteY6" fmla="*/ 38576 h 76200"/>
                <a:gd name="connsiteX7" fmla="*/ 183356 w 447675"/>
                <a:gd name="connsiteY7" fmla="*/ 27146 h 76200"/>
                <a:gd name="connsiteX8" fmla="*/ 144304 w 447675"/>
                <a:gd name="connsiteY8" fmla="*/ 22384 h 76200"/>
                <a:gd name="connsiteX9" fmla="*/ 107156 w 447675"/>
                <a:gd name="connsiteY9" fmla="*/ 23336 h 76200"/>
                <a:gd name="connsiteX10" fmla="*/ 73819 w 447675"/>
                <a:gd name="connsiteY10" fmla="*/ 28099 h 76200"/>
                <a:gd name="connsiteX11" fmla="*/ 25241 w 447675"/>
                <a:gd name="connsiteY11" fmla="*/ 41434 h 76200"/>
                <a:gd name="connsiteX12" fmla="*/ 7144 w 447675"/>
                <a:gd name="connsiteY12" fmla="*/ 49054 h 76200"/>
                <a:gd name="connsiteX13" fmla="*/ 24289 w 447675"/>
                <a:gd name="connsiteY13" fmla="*/ 38576 h 76200"/>
                <a:gd name="connsiteX14" fmla="*/ 71914 w 447675"/>
                <a:gd name="connsiteY14" fmla="*/ 18574 h 76200"/>
                <a:gd name="connsiteX15" fmla="*/ 106204 w 447675"/>
                <a:gd name="connsiteY15" fmla="*/ 10954 h 76200"/>
                <a:gd name="connsiteX16" fmla="*/ 145256 w 447675"/>
                <a:gd name="connsiteY16" fmla="*/ 7144 h 76200"/>
                <a:gd name="connsiteX17" fmla="*/ 187166 w 447675"/>
                <a:gd name="connsiteY17" fmla="*/ 10001 h 76200"/>
                <a:gd name="connsiteX18" fmla="*/ 229076 w 447675"/>
                <a:gd name="connsiteY18" fmla="*/ 21431 h 76200"/>
                <a:gd name="connsiteX19" fmla="*/ 268129 w 447675"/>
                <a:gd name="connsiteY19" fmla="*/ 35719 h 76200"/>
                <a:gd name="connsiteX20" fmla="*/ 307181 w 447675"/>
                <a:gd name="connsiteY20" fmla="*/ 47149 h 76200"/>
                <a:gd name="connsiteX21" fmla="*/ 344329 w 447675"/>
                <a:gd name="connsiteY21" fmla="*/ 54769 h 76200"/>
                <a:gd name="connsiteX22" fmla="*/ 377666 w 447675"/>
                <a:gd name="connsiteY22" fmla="*/ 59531 h 76200"/>
                <a:gd name="connsiteX23" fmla="*/ 428149 w 447675"/>
                <a:gd name="connsiteY23" fmla="*/ 62389 h 76200"/>
                <a:gd name="connsiteX24" fmla="*/ 445294 w 447675"/>
                <a:gd name="connsiteY24" fmla="*/ 6334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7675" h="76200">
                  <a:moveTo>
                    <a:pt x="445294" y="63341"/>
                  </a:moveTo>
                  <a:cubicBezTo>
                    <a:pt x="445294" y="63341"/>
                    <a:pt x="438626" y="65246"/>
                    <a:pt x="426244" y="67151"/>
                  </a:cubicBezTo>
                  <a:cubicBezTo>
                    <a:pt x="413861" y="68104"/>
                    <a:pt x="395764" y="70961"/>
                    <a:pt x="374809" y="70009"/>
                  </a:cubicBezTo>
                  <a:cubicBezTo>
                    <a:pt x="364331" y="70009"/>
                    <a:pt x="352901" y="69056"/>
                    <a:pt x="340519" y="68104"/>
                  </a:cubicBezTo>
                  <a:cubicBezTo>
                    <a:pt x="328136" y="67151"/>
                    <a:pt x="315754" y="65246"/>
                    <a:pt x="302419" y="62389"/>
                  </a:cubicBezTo>
                  <a:cubicBezTo>
                    <a:pt x="289084" y="59531"/>
                    <a:pt x="275749" y="56674"/>
                    <a:pt x="262414" y="51911"/>
                  </a:cubicBezTo>
                  <a:cubicBezTo>
                    <a:pt x="249079" y="48101"/>
                    <a:pt x="234791" y="42386"/>
                    <a:pt x="222409" y="38576"/>
                  </a:cubicBezTo>
                  <a:cubicBezTo>
                    <a:pt x="209074" y="33814"/>
                    <a:pt x="195739" y="30004"/>
                    <a:pt x="183356" y="27146"/>
                  </a:cubicBezTo>
                  <a:cubicBezTo>
                    <a:pt x="170021" y="25241"/>
                    <a:pt x="156686" y="23336"/>
                    <a:pt x="144304" y="22384"/>
                  </a:cubicBezTo>
                  <a:cubicBezTo>
                    <a:pt x="130969" y="22384"/>
                    <a:pt x="118586" y="22384"/>
                    <a:pt x="107156" y="23336"/>
                  </a:cubicBezTo>
                  <a:cubicBezTo>
                    <a:pt x="95726" y="24289"/>
                    <a:pt x="84296" y="26194"/>
                    <a:pt x="73819" y="28099"/>
                  </a:cubicBezTo>
                  <a:cubicBezTo>
                    <a:pt x="53816" y="32861"/>
                    <a:pt x="36671" y="37624"/>
                    <a:pt x="25241" y="41434"/>
                  </a:cubicBezTo>
                  <a:cubicBezTo>
                    <a:pt x="13811" y="45244"/>
                    <a:pt x="7144" y="49054"/>
                    <a:pt x="7144" y="49054"/>
                  </a:cubicBezTo>
                  <a:cubicBezTo>
                    <a:pt x="7144" y="49054"/>
                    <a:pt x="12859" y="45244"/>
                    <a:pt x="24289" y="38576"/>
                  </a:cubicBezTo>
                  <a:cubicBezTo>
                    <a:pt x="35719" y="32861"/>
                    <a:pt x="51911" y="25241"/>
                    <a:pt x="71914" y="18574"/>
                  </a:cubicBezTo>
                  <a:cubicBezTo>
                    <a:pt x="82391" y="15716"/>
                    <a:pt x="93821" y="12859"/>
                    <a:pt x="106204" y="10954"/>
                  </a:cubicBezTo>
                  <a:cubicBezTo>
                    <a:pt x="118586" y="9049"/>
                    <a:pt x="131921" y="7144"/>
                    <a:pt x="145256" y="7144"/>
                  </a:cubicBezTo>
                  <a:cubicBezTo>
                    <a:pt x="158591" y="7144"/>
                    <a:pt x="172879" y="8096"/>
                    <a:pt x="187166" y="10001"/>
                  </a:cubicBezTo>
                  <a:cubicBezTo>
                    <a:pt x="201454" y="12859"/>
                    <a:pt x="215741" y="16669"/>
                    <a:pt x="229076" y="21431"/>
                  </a:cubicBezTo>
                  <a:cubicBezTo>
                    <a:pt x="243364" y="26194"/>
                    <a:pt x="254794" y="31909"/>
                    <a:pt x="268129" y="35719"/>
                  </a:cubicBezTo>
                  <a:cubicBezTo>
                    <a:pt x="281464" y="39529"/>
                    <a:pt x="293846" y="44291"/>
                    <a:pt x="307181" y="47149"/>
                  </a:cubicBezTo>
                  <a:cubicBezTo>
                    <a:pt x="319564" y="50006"/>
                    <a:pt x="331946" y="52864"/>
                    <a:pt x="344329" y="54769"/>
                  </a:cubicBezTo>
                  <a:cubicBezTo>
                    <a:pt x="355759" y="56674"/>
                    <a:pt x="367189" y="58579"/>
                    <a:pt x="377666" y="59531"/>
                  </a:cubicBezTo>
                  <a:cubicBezTo>
                    <a:pt x="398621" y="61436"/>
                    <a:pt x="415766" y="62389"/>
                    <a:pt x="428149" y="62389"/>
                  </a:cubicBezTo>
                  <a:cubicBezTo>
                    <a:pt x="437674" y="63341"/>
                    <a:pt x="445294" y="63341"/>
                    <a:pt x="445294" y="63341"/>
                  </a:cubicBez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824CC32-C912-4A66-A753-4530CC5BC86C}"/>
                </a:ext>
              </a:extLst>
            </p:cNvPr>
            <p:cNvSpPr/>
            <p:nvPr/>
          </p:nvSpPr>
          <p:spPr>
            <a:xfrm>
              <a:off x="3582492" y="3230404"/>
              <a:ext cx="304800" cy="123825"/>
            </a:xfrm>
            <a:custGeom>
              <a:avLst/>
              <a:gdLst>
                <a:gd name="connsiteX0" fmla="*/ 298609 w 304800"/>
                <a:gd name="connsiteY0" fmla="*/ 13811 h 123825"/>
                <a:gd name="connsiteX1" fmla="*/ 285274 w 304800"/>
                <a:gd name="connsiteY1" fmla="*/ 13811 h 123825"/>
                <a:gd name="connsiteX2" fmla="*/ 270034 w 304800"/>
                <a:gd name="connsiteY2" fmla="*/ 14764 h 123825"/>
                <a:gd name="connsiteX3" fmla="*/ 250031 w 304800"/>
                <a:gd name="connsiteY3" fmla="*/ 16669 h 123825"/>
                <a:gd name="connsiteX4" fmla="*/ 226219 w 304800"/>
                <a:gd name="connsiteY4" fmla="*/ 20479 h 123825"/>
                <a:gd name="connsiteX5" fmla="*/ 200501 w 304800"/>
                <a:gd name="connsiteY5" fmla="*/ 26194 h 123825"/>
                <a:gd name="connsiteX6" fmla="*/ 146209 w 304800"/>
                <a:gd name="connsiteY6" fmla="*/ 44291 h 123825"/>
                <a:gd name="connsiteX7" fmla="*/ 119539 w 304800"/>
                <a:gd name="connsiteY7" fmla="*/ 55721 h 123825"/>
                <a:gd name="connsiteX8" fmla="*/ 93821 w 304800"/>
                <a:gd name="connsiteY8" fmla="*/ 68104 h 123825"/>
                <a:gd name="connsiteX9" fmla="*/ 70009 w 304800"/>
                <a:gd name="connsiteY9" fmla="*/ 80486 h 123825"/>
                <a:gd name="connsiteX10" fmla="*/ 49054 w 304800"/>
                <a:gd name="connsiteY10" fmla="*/ 92869 h 123825"/>
                <a:gd name="connsiteX11" fmla="*/ 18574 w 304800"/>
                <a:gd name="connsiteY11" fmla="*/ 110966 h 123825"/>
                <a:gd name="connsiteX12" fmla="*/ 7144 w 304800"/>
                <a:gd name="connsiteY12" fmla="*/ 117634 h 123825"/>
                <a:gd name="connsiteX13" fmla="*/ 16669 w 304800"/>
                <a:gd name="connsiteY13" fmla="*/ 108109 h 123825"/>
                <a:gd name="connsiteX14" fmla="*/ 44291 w 304800"/>
                <a:gd name="connsiteY14" fmla="*/ 84296 h 123825"/>
                <a:gd name="connsiteX15" fmla="*/ 64294 w 304800"/>
                <a:gd name="connsiteY15" fmla="*/ 70009 h 123825"/>
                <a:gd name="connsiteX16" fmla="*/ 87154 w 304800"/>
                <a:gd name="connsiteY16" fmla="*/ 55721 h 123825"/>
                <a:gd name="connsiteX17" fmla="*/ 112871 w 304800"/>
                <a:gd name="connsiteY17" fmla="*/ 41434 h 123825"/>
                <a:gd name="connsiteX18" fmla="*/ 140494 w 304800"/>
                <a:gd name="connsiteY18" fmla="*/ 29051 h 123825"/>
                <a:gd name="connsiteX19" fmla="*/ 169069 w 304800"/>
                <a:gd name="connsiteY19" fmla="*/ 19526 h 123825"/>
                <a:gd name="connsiteX20" fmla="*/ 197644 w 304800"/>
                <a:gd name="connsiteY20" fmla="*/ 12859 h 123825"/>
                <a:gd name="connsiteX21" fmla="*/ 249079 w 304800"/>
                <a:gd name="connsiteY21" fmla="*/ 7144 h 123825"/>
                <a:gd name="connsiteX22" fmla="*/ 285274 w 304800"/>
                <a:gd name="connsiteY22" fmla="*/ 10001 h 123825"/>
                <a:gd name="connsiteX23" fmla="*/ 298609 w 304800"/>
                <a:gd name="connsiteY23" fmla="*/ 13811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4800" h="123825">
                  <a:moveTo>
                    <a:pt x="298609" y="13811"/>
                  </a:moveTo>
                  <a:cubicBezTo>
                    <a:pt x="298609" y="13811"/>
                    <a:pt x="293846" y="13811"/>
                    <a:pt x="285274" y="13811"/>
                  </a:cubicBezTo>
                  <a:cubicBezTo>
                    <a:pt x="280511" y="13811"/>
                    <a:pt x="275749" y="13811"/>
                    <a:pt x="270034" y="14764"/>
                  </a:cubicBezTo>
                  <a:cubicBezTo>
                    <a:pt x="264319" y="14764"/>
                    <a:pt x="257651" y="16669"/>
                    <a:pt x="250031" y="16669"/>
                  </a:cubicBezTo>
                  <a:cubicBezTo>
                    <a:pt x="242411" y="17621"/>
                    <a:pt x="234791" y="18574"/>
                    <a:pt x="226219" y="20479"/>
                  </a:cubicBezTo>
                  <a:cubicBezTo>
                    <a:pt x="217646" y="22384"/>
                    <a:pt x="209074" y="24289"/>
                    <a:pt x="200501" y="26194"/>
                  </a:cubicBezTo>
                  <a:cubicBezTo>
                    <a:pt x="182404" y="30956"/>
                    <a:pt x="164306" y="36671"/>
                    <a:pt x="146209" y="44291"/>
                  </a:cubicBezTo>
                  <a:cubicBezTo>
                    <a:pt x="137636" y="48101"/>
                    <a:pt x="128111" y="50959"/>
                    <a:pt x="119539" y="55721"/>
                  </a:cubicBezTo>
                  <a:cubicBezTo>
                    <a:pt x="110966" y="60484"/>
                    <a:pt x="102394" y="63341"/>
                    <a:pt x="93821" y="68104"/>
                  </a:cubicBezTo>
                  <a:cubicBezTo>
                    <a:pt x="85249" y="71914"/>
                    <a:pt x="77629" y="76676"/>
                    <a:pt x="70009" y="80486"/>
                  </a:cubicBezTo>
                  <a:cubicBezTo>
                    <a:pt x="62389" y="84296"/>
                    <a:pt x="55721" y="89059"/>
                    <a:pt x="49054" y="92869"/>
                  </a:cubicBezTo>
                  <a:cubicBezTo>
                    <a:pt x="35719" y="99536"/>
                    <a:pt x="25241" y="107156"/>
                    <a:pt x="18574" y="110966"/>
                  </a:cubicBezTo>
                  <a:cubicBezTo>
                    <a:pt x="10954" y="115729"/>
                    <a:pt x="7144" y="117634"/>
                    <a:pt x="7144" y="117634"/>
                  </a:cubicBezTo>
                  <a:cubicBezTo>
                    <a:pt x="7144" y="117634"/>
                    <a:pt x="10954" y="113824"/>
                    <a:pt x="16669" y="108109"/>
                  </a:cubicBezTo>
                  <a:cubicBezTo>
                    <a:pt x="23336" y="102394"/>
                    <a:pt x="31909" y="92869"/>
                    <a:pt x="44291" y="84296"/>
                  </a:cubicBezTo>
                  <a:cubicBezTo>
                    <a:pt x="50006" y="79534"/>
                    <a:pt x="56674" y="74771"/>
                    <a:pt x="64294" y="70009"/>
                  </a:cubicBezTo>
                  <a:cubicBezTo>
                    <a:pt x="71914" y="65246"/>
                    <a:pt x="79534" y="60484"/>
                    <a:pt x="87154" y="55721"/>
                  </a:cubicBezTo>
                  <a:cubicBezTo>
                    <a:pt x="94774" y="50959"/>
                    <a:pt x="104299" y="46196"/>
                    <a:pt x="112871" y="41434"/>
                  </a:cubicBezTo>
                  <a:cubicBezTo>
                    <a:pt x="121444" y="36671"/>
                    <a:pt x="130969" y="32861"/>
                    <a:pt x="140494" y="29051"/>
                  </a:cubicBezTo>
                  <a:cubicBezTo>
                    <a:pt x="150019" y="25241"/>
                    <a:pt x="159544" y="22384"/>
                    <a:pt x="169069" y="19526"/>
                  </a:cubicBezTo>
                  <a:cubicBezTo>
                    <a:pt x="178594" y="16669"/>
                    <a:pt x="188119" y="14764"/>
                    <a:pt x="197644" y="12859"/>
                  </a:cubicBezTo>
                  <a:cubicBezTo>
                    <a:pt x="216694" y="9049"/>
                    <a:pt x="233839" y="7144"/>
                    <a:pt x="249079" y="7144"/>
                  </a:cubicBezTo>
                  <a:cubicBezTo>
                    <a:pt x="264319" y="7144"/>
                    <a:pt x="276701" y="9049"/>
                    <a:pt x="285274" y="10001"/>
                  </a:cubicBezTo>
                  <a:cubicBezTo>
                    <a:pt x="293846" y="11906"/>
                    <a:pt x="298609" y="13811"/>
                    <a:pt x="298609" y="13811"/>
                  </a:cubicBez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E6DCD95-2B04-4D44-8034-BAC773814457}"/>
                </a:ext>
              </a:extLst>
            </p:cNvPr>
            <p:cNvSpPr/>
            <p:nvPr/>
          </p:nvSpPr>
          <p:spPr>
            <a:xfrm>
              <a:off x="4306392" y="3330416"/>
              <a:ext cx="285750" cy="57150"/>
            </a:xfrm>
            <a:custGeom>
              <a:avLst/>
              <a:gdLst>
                <a:gd name="connsiteX0" fmla="*/ 280511 w 285750"/>
                <a:gd name="connsiteY0" fmla="*/ 7144 h 57150"/>
                <a:gd name="connsiteX1" fmla="*/ 7144 w 285750"/>
                <a:gd name="connsiteY1" fmla="*/ 7144 h 57150"/>
                <a:gd name="connsiteX2" fmla="*/ 280511 w 285750"/>
                <a:gd name="connsiteY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57150">
                  <a:moveTo>
                    <a:pt x="280511" y="7144"/>
                  </a:moveTo>
                  <a:cubicBezTo>
                    <a:pt x="280511" y="7144"/>
                    <a:pt x="160496" y="58579"/>
                    <a:pt x="7144" y="7144"/>
                  </a:cubicBezTo>
                  <a:cubicBezTo>
                    <a:pt x="7144" y="7144"/>
                    <a:pt x="149066" y="121444"/>
                    <a:pt x="280511" y="7144"/>
                  </a:cubicBez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3EEE884-FF8B-4631-A18F-3129B51F2FB4}"/>
                </a:ext>
              </a:extLst>
            </p:cNvPr>
            <p:cNvSpPr/>
            <p:nvPr/>
          </p:nvSpPr>
          <p:spPr>
            <a:xfrm>
              <a:off x="4622622" y="3275171"/>
              <a:ext cx="76200" cy="47625"/>
            </a:xfrm>
            <a:custGeom>
              <a:avLst/>
              <a:gdLst>
                <a:gd name="connsiteX0" fmla="*/ 46196 w 76200"/>
                <a:gd name="connsiteY0" fmla="*/ 7144 h 47625"/>
                <a:gd name="connsiteX1" fmla="*/ 7144 w 76200"/>
                <a:gd name="connsiteY1" fmla="*/ 48101 h 47625"/>
                <a:gd name="connsiteX2" fmla="*/ 76676 w 76200"/>
                <a:gd name="connsiteY2" fmla="*/ 3381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46196" y="7144"/>
                  </a:moveTo>
                  <a:lnTo>
                    <a:pt x="7144" y="48101"/>
                  </a:lnTo>
                  <a:lnTo>
                    <a:pt x="76676" y="33814"/>
                  </a:ln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2130CEB-6215-43E9-8D19-7B53562C9EA5}"/>
                </a:ext>
              </a:extLst>
            </p:cNvPr>
            <p:cNvSpPr/>
            <p:nvPr/>
          </p:nvSpPr>
          <p:spPr>
            <a:xfrm>
              <a:off x="4635005" y="3314224"/>
              <a:ext cx="95250" cy="19050"/>
            </a:xfrm>
            <a:custGeom>
              <a:avLst/>
              <a:gdLst>
                <a:gd name="connsiteX0" fmla="*/ 78581 w 95250"/>
                <a:gd name="connsiteY0" fmla="*/ 7144 h 19050"/>
                <a:gd name="connsiteX1" fmla="*/ 7144 w 95250"/>
                <a:gd name="connsiteY1" fmla="*/ 19526 h 19050"/>
                <a:gd name="connsiteX2" fmla="*/ 93821 w 95250"/>
                <a:gd name="connsiteY2" fmla="*/ 1952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19050">
                  <a:moveTo>
                    <a:pt x="78581" y="7144"/>
                  </a:moveTo>
                  <a:lnTo>
                    <a:pt x="7144" y="19526"/>
                  </a:lnTo>
                  <a:lnTo>
                    <a:pt x="93821" y="19526"/>
                  </a:ln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7A76C79-BCD7-4BED-994D-63C04346BBFC}"/>
                </a:ext>
              </a:extLst>
            </p:cNvPr>
            <p:cNvSpPr/>
            <p:nvPr/>
          </p:nvSpPr>
          <p:spPr>
            <a:xfrm>
              <a:off x="4674057" y="3336131"/>
              <a:ext cx="85725" cy="19050"/>
            </a:xfrm>
            <a:custGeom>
              <a:avLst/>
              <a:gdLst>
                <a:gd name="connsiteX0" fmla="*/ 66199 w 85725"/>
                <a:gd name="connsiteY0" fmla="*/ 7144 h 19050"/>
                <a:gd name="connsiteX1" fmla="*/ 7144 w 85725"/>
                <a:gd name="connsiteY1" fmla="*/ 12859 h 19050"/>
                <a:gd name="connsiteX2" fmla="*/ 82391 w 85725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66199" y="7144"/>
                  </a:moveTo>
                  <a:lnTo>
                    <a:pt x="7144" y="12859"/>
                  </a:lnTo>
                  <a:lnTo>
                    <a:pt x="82391" y="20479"/>
                  </a:ln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FD640E7-CEFF-4A56-8A47-98741F547493}"/>
                </a:ext>
              </a:extLst>
            </p:cNvPr>
            <p:cNvSpPr/>
            <p:nvPr/>
          </p:nvSpPr>
          <p:spPr>
            <a:xfrm>
              <a:off x="4665485" y="3375184"/>
              <a:ext cx="142875" cy="28575"/>
            </a:xfrm>
            <a:custGeom>
              <a:avLst/>
              <a:gdLst>
                <a:gd name="connsiteX0" fmla="*/ 120491 w 142875"/>
                <a:gd name="connsiteY0" fmla="*/ 7144 h 28575"/>
                <a:gd name="connsiteX1" fmla="*/ 7144 w 142875"/>
                <a:gd name="connsiteY1" fmla="*/ 7144 h 28575"/>
                <a:gd name="connsiteX2" fmla="*/ 143351 w 142875"/>
                <a:gd name="connsiteY2" fmla="*/ 2714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28575">
                  <a:moveTo>
                    <a:pt x="120491" y="7144"/>
                  </a:moveTo>
                  <a:lnTo>
                    <a:pt x="7144" y="7144"/>
                  </a:lnTo>
                  <a:lnTo>
                    <a:pt x="143351" y="27146"/>
                  </a:lnTo>
                  <a:close/>
                </a:path>
              </a:pathLst>
            </a:custGeom>
            <a:solidFill>
              <a:srgbClr val="A59C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6CF77AF-609F-48BC-84AB-2FEBC924606F}"/>
                </a:ext>
              </a:extLst>
            </p:cNvPr>
            <p:cNvSpPr/>
            <p:nvPr/>
          </p:nvSpPr>
          <p:spPr>
            <a:xfrm>
              <a:off x="1972767" y="3402806"/>
              <a:ext cx="2952750" cy="85725"/>
            </a:xfrm>
            <a:custGeom>
              <a:avLst/>
              <a:gdLst>
                <a:gd name="connsiteX0" fmla="*/ 2906554 w 2952750"/>
                <a:gd name="connsiteY0" fmla="*/ 7144 h 85725"/>
                <a:gd name="connsiteX1" fmla="*/ 1476851 w 2952750"/>
                <a:gd name="connsiteY1" fmla="*/ 7144 h 85725"/>
                <a:gd name="connsiteX2" fmla="*/ 47149 w 2952750"/>
                <a:gd name="connsiteY2" fmla="*/ 7144 h 85725"/>
                <a:gd name="connsiteX3" fmla="*/ 7144 w 2952750"/>
                <a:gd name="connsiteY3" fmla="*/ 47149 h 85725"/>
                <a:gd name="connsiteX4" fmla="*/ 47149 w 2952750"/>
                <a:gd name="connsiteY4" fmla="*/ 87154 h 85725"/>
                <a:gd name="connsiteX5" fmla="*/ 1389221 w 2952750"/>
                <a:gd name="connsiteY5" fmla="*/ 87154 h 85725"/>
                <a:gd name="connsiteX6" fmla="*/ 1477804 w 2952750"/>
                <a:gd name="connsiteY6" fmla="*/ 46196 h 85725"/>
                <a:gd name="connsiteX7" fmla="*/ 1566386 w 2952750"/>
                <a:gd name="connsiteY7" fmla="*/ 87154 h 85725"/>
                <a:gd name="connsiteX8" fmla="*/ 2908459 w 2952750"/>
                <a:gd name="connsiteY8" fmla="*/ 87154 h 85725"/>
                <a:gd name="connsiteX9" fmla="*/ 2948464 w 2952750"/>
                <a:gd name="connsiteY9" fmla="*/ 47149 h 85725"/>
                <a:gd name="connsiteX10" fmla="*/ 2906554 w 2952750"/>
                <a:gd name="connsiteY10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2750" h="85725">
                  <a:moveTo>
                    <a:pt x="2906554" y="7144"/>
                  </a:moveTo>
                  <a:lnTo>
                    <a:pt x="1476851" y="7144"/>
                  </a:lnTo>
                  <a:lnTo>
                    <a:pt x="47149" y="7144"/>
                  </a:lnTo>
                  <a:cubicBezTo>
                    <a:pt x="25241" y="7144"/>
                    <a:pt x="7144" y="25241"/>
                    <a:pt x="7144" y="47149"/>
                  </a:cubicBezTo>
                  <a:cubicBezTo>
                    <a:pt x="7144" y="69056"/>
                    <a:pt x="25241" y="87154"/>
                    <a:pt x="47149" y="87154"/>
                  </a:cubicBezTo>
                  <a:lnTo>
                    <a:pt x="1389221" y="87154"/>
                  </a:lnTo>
                  <a:cubicBezTo>
                    <a:pt x="1389221" y="64294"/>
                    <a:pt x="1429226" y="46196"/>
                    <a:pt x="1477804" y="46196"/>
                  </a:cubicBezTo>
                  <a:cubicBezTo>
                    <a:pt x="1526381" y="46196"/>
                    <a:pt x="1566386" y="64294"/>
                    <a:pt x="1566386" y="87154"/>
                  </a:cubicBezTo>
                  <a:lnTo>
                    <a:pt x="2908459" y="87154"/>
                  </a:lnTo>
                  <a:cubicBezTo>
                    <a:pt x="2930366" y="87154"/>
                    <a:pt x="2948464" y="69056"/>
                    <a:pt x="2948464" y="47149"/>
                  </a:cubicBezTo>
                  <a:cubicBezTo>
                    <a:pt x="2948464" y="25241"/>
                    <a:pt x="2928461" y="7144"/>
                    <a:pt x="2906554" y="714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A7BCDC9-F39D-4D9B-AE75-6107356E35DF}"/>
                </a:ext>
              </a:extLst>
            </p:cNvPr>
            <p:cNvSpPr/>
            <p:nvPr/>
          </p:nvSpPr>
          <p:spPr>
            <a:xfrm>
              <a:off x="3316745" y="3410426"/>
              <a:ext cx="257175" cy="133350"/>
            </a:xfrm>
            <a:custGeom>
              <a:avLst/>
              <a:gdLst>
                <a:gd name="connsiteX0" fmla="*/ 132874 w 257175"/>
                <a:gd name="connsiteY0" fmla="*/ 132874 h 133350"/>
                <a:gd name="connsiteX1" fmla="*/ 7144 w 257175"/>
                <a:gd name="connsiteY1" fmla="*/ 70009 h 133350"/>
                <a:gd name="connsiteX2" fmla="*/ 132874 w 257175"/>
                <a:gd name="connsiteY2" fmla="*/ 7144 h 133350"/>
                <a:gd name="connsiteX3" fmla="*/ 258604 w 257175"/>
                <a:gd name="connsiteY3" fmla="*/ 70009 h 133350"/>
                <a:gd name="connsiteX4" fmla="*/ 132874 w 257175"/>
                <a:gd name="connsiteY4" fmla="*/ 132874 h 133350"/>
                <a:gd name="connsiteX5" fmla="*/ 132874 w 257175"/>
                <a:gd name="connsiteY5" fmla="*/ 22384 h 133350"/>
                <a:gd name="connsiteX6" fmla="*/ 23336 w 257175"/>
                <a:gd name="connsiteY6" fmla="*/ 69056 h 133350"/>
                <a:gd name="connsiteX7" fmla="*/ 132874 w 257175"/>
                <a:gd name="connsiteY7" fmla="*/ 115729 h 133350"/>
                <a:gd name="connsiteX8" fmla="*/ 242411 w 257175"/>
                <a:gd name="connsiteY8" fmla="*/ 69056 h 133350"/>
                <a:gd name="connsiteX9" fmla="*/ 132874 w 257175"/>
                <a:gd name="connsiteY9" fmla="*/ 2238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75" h="133350">
                  <a:moveTo>
                    <a:pt x="132874" y="132874"/>
                  </a:moveTo>
                  <a:cubicBezTo>
                    <a:pt x="62389" y="132874"/>
                    <a:pt x="7144" y="105251"/>
                    <a:pt x="7144" y="70009"/>
                  </a:cubicBezTo>
                  <a:cubicBezTo>
                    <a:pt x="7144" y="34766"/>
                    <a:pt x="62389" y="7144"/>
                    <a:pt x="132874" y="7144"/>
                  </a:cubicBezTo>
                  <a:cubicBezTo>
                    <a:pt x="203359" y="7144"/>
                    <a:pt x="258604" y="34766"/>
                    <a:pt x="258604" y="70009"/>
                  </a:cubicBezTo>
                  <a:cubicBezTo>
                    <a:pt x="258604" y="104299"/>
                    <a:pt x="203359" y="132874"/>
                    <a:pt x="132874" y="132874"/>
                  </a:cubicBezTo>
                  <a:close/>
                  <a:moveTo>
                    <a:pt x="132874" y="22384"/>
                  </a:moveTo>
                  <a:cubicBezTo>
                    <a:pt x="68104" y="22384"/>
                    <a:pt x="23336" y="47149"/>
                    <a:pt x="23336" y="69056"/>
                  </a:cubicBezTo>
                  <a:cubicBezTo>
                    <a:pt x="23336" y="90964"/>
                    <a:pt x="68104" y="115729"/>
                    <a:pt x="132874" y="115729"/>
                  </a:cubicBezTo>
                  <a:cubicBezTo>
                    <a:pt x="197644" y="115729"/>
                    <a:pt x="242411" y="90964"/>
                    <a:pt x="242411" y="69056"/>
                  </a:cubicBezTo>
                  <a:cubicBezTo>
                    <a:pt x="242411" y="47149"/>
                    <a:pt x="197644" y="22384"/>
                    <a:pt x="132874" y="22384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0DE458F-74FF-46C5-A3D5-70203D3CB269}"/>
                </a:ext>
              </a:extLst>
            </p:cNvPr>
            <p:cNvSpPr/>
            <p:nvPr/>
          </p:nvSpPr>
          <p:spPr>
            <a:xfrm>
              <a:off x="3332937" y="3425666"/>
              <a:ext cx="228600" cy="104775"/>
            </a:xfrm>
            <a:custGeom>
              <a:avLst/>
              <a:gdLst>
                <a:gd name="connsiteX0" fmla="*/ 116681 w 228600"/>
                <a:gd name="connsiteY0" fmla="*/ 7144 h 104775"/>
                <a:gd name="connsiteX1" fmla="*/ 7144 w 228600"/>
                <a:gd name="connsiteY1" fmla="*/ 53816 h 104775"/>
                <a:gd name="connsiteX2" fmla="*/ 116681 w 228600"/>
                <a:gd name="connsiteY2" fmla="*/ 100489 h 104775"/>
                <a:gd name="connsiteX3" fmla="*/ 226219 w 228600"/>
                <a:gd name="connsiteY3" fmla="*/ 53816 h 104775"/>
                <a:gd name="connsiteX4" fmla="*/ 116681 w 228600"/>
                <a:gd name="connsiteY4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104775">
                  <a:moveTo>
                    <a:pt x="116681" y="7144"/>
                  </a:moveTo>
                  <a:cubicBezTo>
                    <a:pt x="51911" y="7144"/>
                    <a:pt x="7144" y="31909"/>
                    <a:pt x="7144" y="53816"/>
                  </a:cubicBezTo>
                  <a:cubicBezTo>
                    <a:pt x="7144" y="75724"/>
                    <a:pt x="51911" y="100489"/>
                    <a:pt x="116681" y="100489"/>
                  </a:cubicBezTo>
                  <a:cubicBezTo>
                    <a:pt x="181451" y="100489"/>
                    <a:pt x="226219" y="75724"/>
                    <a:pt x="226219" y="53816"/>
                  </a:cubicBezTo>
                  <a:cubicBezTo>
                    <a:pt x="226219" y="31909"/>
                    <a:pt x="181451" y="7144"/>
                    <a:pt x="116681" y="714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204" name="Google Shape;2037;p53">
            <a:extLst>
              <a:ext uri="{FF2B5EF4-FFF2-40B4-BE49-F238E27FC236}">
                <a16:creationId xmlns:a16="http://schemas.microsoft.com/office/drawing/2014/main" id="{C57032E5-656A-4ED4-9B4B-CC543036672C}"/>
              </a:ext>
            </a:extLst>
          </p:cNvPr>
          <p:cNvSpPr txBox="1">
            <a:spLocks/>
          </p:cNvSpPr>
          <p:nvPr/>
        </p:nvSpPr>
        <p:spPr>
          <a:xfrm>
            <a:off x="2340481" y="1816220"/>
            <a:ext cx="4271003" cy="11117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86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!!!</a:t>
            </a:r>
          </a:p>
        </p:txBody>
      </p:sp>
    </p:spTree>
    <p:extLst>
      <p:ext uri="{BB962C8B-B14F-4D97-AF65-F5344CB8AC3E}">
        <p14:creationId xmlns:p14="http://schemas.microsoft.com/office/powerpoint/2010/main" val="160913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6630" y="228600"/>
            <a:ext cx="9150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clip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Đây chính là sức mạnh của sự đoàn kết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24" y="1066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0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ptop888\Desktop\tong-hop-nhung-mau-hinh-nen-xin-chao-welcome-mo-dau-tren-slide-thuyet-trinh-1485015261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4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655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5B77-727A-B0B3-83F0-489735AE65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B78598-DB98-217C-27FC-81ED43274D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B3CA9-3948-8EDD-8A28-CC77D4EF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C7685-9434-E3E0-52E6-1555E9371504}"/>
              </a:ext>
            </a:extLst>
          </p:cNvPr>
          <p:cNvSpPr txBox="1"/>
          <p:nvPr/>
        </p:nvSpPr>
        <p:spPr>
          <a:xfrm>
            <a:off x="2532095" y="2194682"/>
            <a:ext cx="4079810" cy="2790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24 -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 6: 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GIỚI THIỆU VỀ LIÊN KẾT HOÁ HỌC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(2)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471;p33">
            <a:extLst>
              <a:ext uri="{FF2B5EF4-FFF2-40B4-BE49-F238E27FC236}">
                <a16:creationId xmlns:a16="http://schemas.microsoft.com/office/drawing/2014/main" id="{09F5ADD2-191E-4EEC-81C1-489DC730F844}"/>
              </a:ext>
            </a:extLst>
          </p:cNvPr>
          <p:cNvSpPr txBox="1">
            <a:spLocks/>
          </p:cNvSpPr>
          <p:nvPr/>
        </p:nvSpPr>
        <p:spPr>
          <a:xfrm flipH="1">
            <a:off x="6592904" y="3407379"/>
            <a:ext cx="1955388" cy="14362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dirty="0" err="1">
                <a:latin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</a:p>
          <a:p>
            <a:pPr algn="ctr" defTabSz="685800"/>
            <a:r>
              <a:rPr lang="en-US" sz="2400" dirty="0" err="1">
                <a:latin typeface="Arial" panose="020B0604020202020204" pitchFamily="34" charset="0"/>
              </a:rPr>
              <a:t>đơn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chất</a:t>
            </a:r>
            <a:endParaRPr lang="en-GB" sz="2400" dirty="0"/>
          </a:p>
        </p:txBody>
      </p:sp>
      <p:sp>
        <p:nvSpPr>
          <p:cNvPr id="38" name="Google Shape;473;p33">
            <a:extLst>
              <a:ext uri="{FF2B5EF4-FFF2-40B4-BE49-F238E27FC236}">
                <a16:creationId xmlns:a16="http://schemas.microsoft.com/office/drawing/2014/main" id="{FFCB2222-6BB2-4915-90A1-D20381AE9E78}"/>
              </a:ext>
            </a:extLst>
          </p:cNvPr>
          <p:cNvSpPr txBox="1">
            <a:spLocks/>
          </p:cNvSpPr>
          <p:nvPr/>
        </p:nvSpPr>
        <p:spPr>
          <a:xfrm flipH="1">
            <a:off x="4669993" y="3997507"/>
            <a:ext cx="2083107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dirty="0">
                <a:latin typeface="Arial" panose="020B0604020202020204" pitchFamily="34" charset="0"/>
              </a:rPr>
              <a:t>Phi </a:t>
            </a:r>
            <a:r>
              <a:rPr lang="en-US" sz="2400" dirty="0" err="1">
                <a:latin typeface="Arial" panose="020B0604020202020204" pitchFamily="34" charset="0"/>
              </a:rPr>
              <a:t>kim</a:t>
            </a:r>
            <a:endParaRPr lang="en-GB" sz="2400" dirty="0"/>
          </a:p>
        </p:txBody>
      </p:sp>
      <p:sp>
        <p:nvSpPr>
          <p:cNvPr id="42" name="Google Shape;475;p33">
            <a:extLst>
              <a:ext uri="{FF2B5EF4-FFF2-40B4-BE49-F238E27FC236}">
                <a16:creationId xmlns:a16="http://schemas.microsoft.com/office/drawing/2014/main" id="{08618585-252D-474B-BB1D-20F6AF8DC7A0}"/>
              </a:ext>
            </a:extLst>
          </p:cNvPr>
          <p:cNvSpPr txBox="1">
            <a:spLocks/>
          </p:cNvSpPr>
          <p:nvPr/>
        </p:nvSpPr>
        <p:spPr>
          <a:xfrm flipH="1">
            <a:off x="1218655" y="398623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dirty="0">
                <a:latin typeface="Arial" panose="020B0604020202020204" pitchFamily="34" charset="0"/>
              </a:rPr>
              <a:t>Kim </a:t>
            </a:r>
            <a:r>
              <a:rPr lang="en-US" sz="2400" dirty="0" err="1">
                <a:latin typeface="Arial" panose="020B0604020202020204" pitchFamily="34" charset="0"/>
              </a:rPr>
              <a:t>loại</a:t>
            </a:r>
            <a:endParaRPr lang="en-GB" sz="2400" dirty="0"/>
          </a:p>
        </p:txBody>
      </p:sp>
      <p:sp>
        <p:nvSpPr>
          <p:cNvPr id="43" name="Google Shape;477;p33">
            <a:extLst>
              <a:ext uri="{FF2B5EF4-FFF2-40B4-BE49-F238E27FC236}">
                <a16:creationId xmlns:a16="http://schemas.microsoft.com/office/drawing/2014/main" id="{09AE7041-80FF-463C-B139-F71D3840D70F}"/>
              </a:ext>
            </a:extLst>
          </p:cNvPr>
          <p:cNvSpPr/>
          <p:nvPr/>
        </p:nvSpPr>
        <p:spPr>
          <a:xfrm>
            <a:off x="1613983" y="2899979"/>
            <a:ext cx="1014900" cy="101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/>
            <a:r>
              <a:rPr lang="en-US" sz="4000" b="1" dirty="0">
                <a:solidFill>
                  <a:srgbClr val="181717"/>
                </a:solidFill>
                <a:latin typeface="Calibri" panose="020F0502020204030204"/>
              </a:rPr>
              <a:t>A</a:t>
            </a:r>
            <a:endParaRPr sz="4000" b="1" dirty="0">
              <a:solidFill>
                <a:srgbClr val="181717"/>
              </a:solidFill>
              <a:latin typeface="Calibri" panose="020F0502020204030204"/>
            </a:endParaRPr>
          </a:p>
        </p:txBody>
      </p:sp>
      <p:sp>
        <p:nvSpPr>
          <p:cNvPr id="46" name="Google Shape;478;p33">
            <a:extLst>
              <a:ext uri="{FF2B5EF4-FFF2-40B4-BE49-F238E27FC236}">
                <a16:creationId xmlns:a16="http://schemas.microsoft.com/office/drawing/2014/main" id="{3FFF301C-ED61-4319-978E-E23A332F0067}"/>
              </a:ext>
            </a:extLst>
          </p:cNvPr>
          <p:cNvSpPr/>
          <p:nvPr/>
        </p:nvSpPr>
        <p:spPr>
          <a:xfrm>
            <a:off x="3383209" y="2899929"/>
            <a:ext cx="1014900" cy="101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/>
            <a:r>
              <a:rPr lang="en-US" sz="4000" b="1" dirty="0">
                <a:solidFill>
                  <a:srgbClr val="181717"/>
                </a:solidFill>
                <a:latin typeface="Calibri" panose="020F0502020204030204"/>
              </a:rPr>
              <a:t>B</a:t>
            </a:r>
            <a:endParaRPr sz="4000" b="1" dirty="0">
              <a:solidFill>
                <a:srgbClr val="181717"/>
              </a:solidFill>
              <a:latin typeface="Calibri" panose="020F0502020204030204"/>
            </a:endParaRPr>
          </a:p>
        </p:txBody>
      </p:sp>
      <p:sp>
        <p:nvSpPr>
          <p:cNvPr id="47" name="Google Shape;479;p33">
            <a:extLst>
              <a:ext uri="{FF2B5EF4-FFF2-40B4-BE49-F238E27FC236}">
                <a16:creationId xmlns:a16="http://schemas.microsoft.com/office/drawing/2014/main" id="{53E3BB40-50A8-45A9-BA34-E6BFAC867B59}"/>
              </a:ext>
            </a:extLst>
          </p:cNvPr>
          <p:cNvSpPr/>
          <p:nvPr/>
        </p:nvSpPr>
        <p:spPr>
          <a:xfrm>
            <a:off x="6961733" y="2899929"/>
            <a:ext cx="1014900" cy="101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/>
            <a:r>
              <a:rPr lang="en-US" sz="4000" b="1" dirty="0">
                <a:solidFill>
                  <a:srgbClr val="181717"/>
                </a:solidFill>
                <a:latin typeface="Calibri" panose="020F0502020204030204"/>
              </a:rPr>
              <a:t>D</a:t>
            </a:r>
            <a:endParaRPr sz="4000" b="1" dirty="0">
              <a:solidFill>
                <a:srgbClr val="181717"/>
              </a:solidFill>
              <a:latin typeface="Calibri" panose="020F0502020204030204"/>
            </a:endParaRPr>
          </a:p>
        </p:txBody>
      </p:sp>
      <p:sp>
        <p:nvSpPr>
          <p:cNvPr id="296" name="Google Shape;471;p33">
            <a:extLst>
              <a:ext uri="{FF2B5EF4-FFF2-40B4-BE49-F238E27FC236}">
                <a16:creationId xmlns:a16="http://schemas.microsoft.com/office/drawing/2014/main" id="{F09597DC-8C41-46D5-AE72-B21EB805F69B}"/>
              </a:ext>
            </a:extLst>
          </p:cNvPr>
          <p:cNvSpPr txBox="1">
            <a:spLocks/>
          </p:cNvSpPr>
          <p:nvPr/>
        </p:nvSpPr>
        <p:spPr>
          <a:xfrm flipH="1">
            <a:off x="3075362" y="398623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dirty="0" err="1">
                <a:latin typeface="Arial" panose="020B0604020202020204" pitchFamily="34" charset="0"/>
              </a:rPr>
              <a:t>Khí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hiếm</a:t>
            </a:r>
            <a:endParaRPr lang="en-GB" sz="2400" dirty="0"/>
          </a:p>
        </p:txBody>
      </p:sp>
      <p:sp>
        <p:nvSpPr>
          <p:cNvPr id="297" name="Google Shape;479;p33">
            <a:extLst>
              <a:ext uri="{FF2B5EF4-FFF2-40B4-BE49-F238E27FC236}">
                <a16:creationId xmlns:a16="http://schemas.microsoft.com/office/drawing/2014/main" id="{975FC660-4366-4D7D-9086-4FE160967DB0}"/>
              </a:ext>
            </a:extLst>
          </p:cNvPr>
          <p:cNvSpPr/>
          <p:nvPr/>
        </p:nvSpPr>
        <p:spPr>
          <a:xfrm>
            <a:off x="5204097" y="2899929"/>
            <a:ext cx="1014900" cy="101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/>
            <a:r>
              <a:rPr lang="en-US" sz="4000" b="1" dirty="0">
                <a:solidFill>
                  <a:srgbClr val="181717"/>
                </a:solidFill>
                <a:latin typeface="Calibri" panose="020F0502020204030204"/>
              </a:rPr>
              <a:t>C</a:t>
            </a:r>
            <a:endParaRPr sz="4000" b="1" dirty="0">
              <a:solidFill>
                <a:srgbClr val="181717"/>
              </a:solidFill>
              <a:latin typeface="Calibri" panose="020F0502020204030204"/>
            </a:endParaRPr>
          </a:p>
        </p:txBody>
      </p:sp>
      <p:sp>
        <p:nvSpPr>
          <p:cNvPr id="29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46B9C812-B4F5-4FF2-9B26-A9464B7B1EC3}"/>
              </a:ext>
            </a:extLst>
          </p:cNvPr>
          <p:cNvSpPr txBox="1"/>
          <p:nvPr/>
        </p:nvSpPr>
        <p:spPr>
          <a:xfrm>
            <a:off x="665001" y="5140325"/>
            <a:ext cx="196388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55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b="1" dirty="0" err="1">
                <a:solidFill>
                  <a:srgbClr val="FF0000"/>
                </a:solidFill>
                <a:latin typeface="Roboto Bold"/>
                <a:ea typeface="Roboto Bold"/>
                <a:cs typeface="Arial" panose="020B0604020202020204" pitchFamily="34" charset="0"/>
                <a:sym typeface="+mn-lt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Roboto Bold"/>
                <a:ea typeface="Roboto Bold"/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oboto Bold"/>
                <a:ea typeface="Roboto Bold"/>
                <a:cs typeface="Arial" panose="020B0604020202020204" pitchFamily="34" charset="0"/>
                <a:sym typeface="+mn-lt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Roboto Bold"/>
                <a:ea typeface="Roboto Bold"/>
                <a:cs typeface="Arial" panose="020B0604020202020204" pitchFamily="34" charset="0"/>
                <a:sym typeface="+mn-lt"/>
              </a:rPr>
              <a:t>: B </a:t>
            </a:r>
            <a:endParaRPr lang="en-US" altLang="zh-CN" sz="2400" b="1" dirty="0">
              <a:solidFill>
                <a:srgbClr val="FF0000"/>
              </a:solidFill>
              <a:latin typeface="Roboto Bold"/>
              <a:ea typeface="Roboto Bold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矩形 62">
            <a:extLst>
              <a:ext uri="{FF2B5EF4-FFF2-40B4-BE49-F238E27FC236}">
                <a16:creationId xmlns:a16="http://schemas.microsoft.com/office/drawing/2014/main" id="{59601D42-ED9E-4F46-A0BF-0FEDAA3F4025}"/>
              </a:ext>
            </a:extLst>
          </p:cNvPr>
          <p:cNvSpPr/>
          <p:nvPr/>
        </p:nvSpPr>
        <p:spPr>
          <a:xfrm>
            <a:off x="445684" y="1421316"/>
            <a:ext cx="8469716" cy="1161555"/>
          </a:xfrm>
          <a:prstGeom prst="rect">
            <a:avLst/>
          </a:prstGeom>
          <a:solidFill>
            <a:srgbClr val="F9C1B9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  <a:endParaRPr lang="en-US" sz="2800" b="1" dirty="0">
              <a:solidFill>
                <a:srgbClr val="181717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  <a:p>
            <a:pPr algn="ctr" defTabSz="685800"/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Ở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điều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kiện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thường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,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đơn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chất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tồn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tại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dưới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dạng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đơn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nguyên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tử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bền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vững</a:t>
            </a:r>
            <a:r>
              <a:rPr lang="en-US" sz="2800" b="1" dirty="0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sz="2800" b="1" dirty="0" err="1">
                <a:solidFill>
                  <a:srgbClr val="181717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là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42" grpId="0"/>
      <p:bldP spid="43" grpId="0" animBg="1"/>
      <p:bldP spid="46" grpId="0" animBg="1"/>
      <p:bldP spid="47" grpId="0" animBg="1"/>
      <p:bldP spid="296" grpId="0"/>
      <p:bldP spid="297" grpId="0" animBg="1"/>
      <p:bldP spid="29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4">
            <a:extLst>
              <a:ext uri="{FF2B5EF4-FFF2-40B4-BE49-F238E27FC236}">
                <a16:creationId xmlns:a16="http://schemas.microsoft.com/office/drawing/2014/main" id="{81FB64A5-7D62-486E-BC83-C40E99FBE415}"/>
              </a:ext>
            </a:extLst>
          </p:cNvPr>
          <p:cNvGrpSpPr/>
          <p:nvPr/>
        </p:nvGrpSpPr>
        <p:grpSpPr>
          <a:xfrm>
            <a:off x="228996" y="3010555"/>
            <a:ext cx="4219226" cy="1003210"/>
            <a:chOff x="983749" y="2729391"/>
            <a:chExt cx="5625635" cy="1337612"/>
          </a:xfrm>
        </p:grpSpPr>
        <p:sp>
          <p:nvSpPr>
            <p:cNvPr id="37" name="矩形 66">
              <a:extLst>
                <a:ext uri="{FF2B5EF4-FFF2-40B4-BE49-F238E27FC236}">
                  <a16:creationId xmlns:a16="http://schemas.microsoft.com/office/drawing/2014/main" id="{9E94AD1E-EFB8-4C5D-89EF-552F20E17402}"/>
                </a:ext>
              </a:extLst>
            </p:cNvPr>
            <p:cNvSpPr/>
            <p:nvPr/>
          </p:nvSpPr>
          <p:spPr>
            <a:xfrm>
              <a:off x="983749" y="3100072"/>
              <a:ext cx="5625635" cy="966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400" dirty="0" err="1">
                  <a:latin typeface="Arial" panose="020B0604020202020204" pitchFamily="34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</a:rPr>
                <a:t> 2e </a:t>
              </a:r>
              <a:r>
                <a:rPr lang="en-US" sz="2400" dirty="0" err="1">
                  <a:latin typeface="Arial" panose="020B0604020202020204" pitchFamily="34" charset="0"/>
                </a:rPr>
                <a:t>lớp</a:t>
              </a:r>
              <a:r>
                <a:rPr lang="en-US" sz="2400" dirty="0"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</a:rPr>
                <a:t>ngoài</a:t>
              </a:r>
              <a:r>
                <a:rPr lang="en-US" sz="2400" dirty="0"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</a:rPr>
                <a:t>cùng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38" name="组合 1">
              <a:extLst>
                <a:ext uri="{FF2B5EF4-FFF2-40B4-BE49-F238E27FC236}">
                  <a16:creationId xmlns:a16="http://schemas.microsoft.com/office/drawing/2014/main" id="{52B454E0-F772-4EBC-89BB-273D2A15C5B2}"/>
                </a:ext>
              </a:extLst>
            </p:cNvPr>
            <p:cNvGrpSpPr/>
            <p:nvPr/>
          </p:nvGrpSpPr>
          <p:grpSpPr>
            <a:xfrm>
              <a:off x="3419474" y="2729391"/>
              <a:ext cx="1762526" cy="684141"/>
              <a:chOff x="3736574" y="1809549"/>
              <a:chExt cx="1762526" cy="684141"/>
            </a:xfrm>
          </p:grpSpPr>
          <p:sp>
            <p:nvSpPr>
              <p:cNvPr id="39" name="矩形 27">
                <a:extLst>
                  <a:ext uri="{FF2B5EF4-FFF2-40B4-BE49-F238E27FC236}">
                    <a16:creationId xmlns:a16="http://schemas.microsoft.com/office/drawing/2014/main" id="{352E56BB-D028-487C-8672-052C33E1CC3E}"/>
                  </a:ext>
                </a:extLst>
              </p:cNvPr>
              <p:cNvSpPr/>
              <p:nvPr/>
            </p:nvSpPr>
            <p:spPr>
              <a:xfrm>
                <a:off x="3736574" y="1809549"/>
                <a:ext cx="1762526" cy="598841"/>
              </a:xfrm>
              <a:prstGeom prst="rect">
                <a:avLst/>
              </a:prstGeom>
              <a:solidFill>
                <a:srgbClr val="F5B412"/>
              </a:solidFill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 b="1" dirty="0">
                  <a:cs typeface="+mn-ea"/>
                  <a:sym typeface="+mn-lt"/>
                </a:endParaRPr>
              </a:p>
            </p:txBody>
          </p:sp>
          <p:sp>
            <p:nvSpPr>
              <p:cNvPr id="40" name="文本框 113">
                <a:extLst>
                  <a:ext uri="{FF2B5EF4-FFF2-40B4-BE49-F238E27FC236}">
                    <a16:creationId xmlns:a16="http://schemas.microsoft.com/office/drawing/2014/main" id="{D8F5C285-17B3-4143-A371-86A4EA169951}"/>
                  </a:ext>
                </a:extLst>
              </p:cNvPr>
              <p:cNvSpPr txBox="1"/>
              <p:nvPr/>
            </p:nvSpPr>
            <p:spPr>
              <a:xfrm>
                <a:off x="4351524" y="1878137"/>
                <a:ext cx="532624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400" b="1" spc="225" dirty="0">
                    <a:solidFill>
                      <a:srgbClr val="3D0263"/>
                    </a:solidFill>
                    <a:cs typeface="+mn-ea"/>
                    <a:sym typeface="+mn-lt"/>
                  </a:rPr>
                  <a:t>A</a:t>
                </a:r>
                <a:endParaRPr lang="zh-CN" altLang="en-US" sz="2400" b="1" spc="225" dirty="0">
                  <a:solidFill>
                    <a:srgbClr val="3D0263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1" name="组合 60">
            <a:extLst>
              <a:ext uri="{FF2B5EF4-FFF2-40B4-BE49-F238E27FC236}">
                <a16:creationId xmlns:a16="http://schemas.microsoft.com/office/drawing/2014/main" id="{6C4AFFE7-6BF3-483A-996D-54B006BAD909}"/>
              </a:ext>
            </a:extLst>
          </p:cNvPr>
          <p:cNvGrpSpPr/>
          <p:nvPr/>
        </p:nvGrpSpPr>
        <p:grpSpPr>
          <a:xfrm>
            <a:off x="4648779" y="2886507"/>
            <a:ext cx="4416124" cy="1138370"/>
            <a:chOff x="1916872" y="2729391"/>
            <a:chExt cx="5888165" cy="1517827"/>
          </a:xfrm>
        </p:grpSpPr>
        <p:sp>
          <p:nvSpPr>
            <p:cNvPr id="42" name="矩形 61">
              <a:extLst>
                <a:ext uri="{FF2B5EF4-FFF2-40B4-BE49-F238E27FC236}">
                  <a16:creationId xmlns:a16="http://schemas.microsoft.com/office/drawing/2014/main" id="{2A7ADA83-BC3E-474C-8046-8BED90CC3281}"/>
                </a:ext>
              </a:extLst>
            </p:cNvPr>
            <p:cNvSpPr/>
            <p:nvPr/>
          </p:nvSpPr>
          <p:spPr>
            <a:xfrm>
              <a:off x="1916872" y="3280286"/>
              <a:ext cx="5888165" cy="966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400" dirty="0" err="1">
                  <a:latin typeface="Arial" panose="020B0604020202020204" pitchFamily="34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</a:rPr>
                <a:t> 8e </a:t>
              </a:r>
              <a:r>
                <a:rPr lang="en-US" sz="2400" dirty="0" err="1">
                  <a:latin typeface="Arial" panose="020B0604020202020204" pitchFamily="34" charset="0"/>
                </a:rPr>
                <a:t>lớp</a:t>
              </a:r>
              <a:r>
                <a:rPr lang="en-US" sz="2400" dirty="0"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</a:rPr>
                <a:t>ngoài</a:t>
              </a:r>
              <a:r>
                <a:rPr lang="en-US" sz="2400" dirty="0"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</a:rPr>
                <a:t>cùng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43" name="组合 62">
              <a:extLst>
                <a:ext uri="{FF2B5EF4-FFF2-40B4-BE49-F238E27FC236}">
                  <a16:creationId xmlns:a16="http://schemas.microsoft.com/office/drawing/2014/main" id="{6046234E-8010-4848-BAF0-9940D4A9C39B}"/>
                </a:ext>
              </a:extLst>
            </p:cNvPr>
            <p:cNvGrpSpPr/>
            <p:nvPr/>
          </p:nvGrpSpPr>
          <p:grpSpPr>
            <a:xfrm>
              <a:off x="3419474" y="2729391"/>
              <a:ext cx="1762526" cy="667429"/>
              <a:chOff x="3736574" y="1809549"/>
              <a:chExt cx="1762526" cy="667429"/>
            </a:xfrm>
          </p:grpSpPr>
          <p:sp>
            <p:nvSpPr>
              <p:cNvPr id="44" name="矩形 63">
                <a:extLst>
                  <a:ext uri="{FF2B5EF4-FFF2-40B4-BE49-F238E27FC236}">
                    <a16:creationId xmlns:a16="http://schemas.microsoft.com/office/drawing/2014/main" id="{087E777B-5BF0-4071-9D4B-5DF90F3B5568}"/>
                  </a:ext>
                </a:extLst>
              </p:cNvPr>
              <p:cNvSpPr/>
              <p:nvPr/>
            </p:nvSpPr>
            <p:spPr>
              <a:xfrm>
                <a:off x="3736574" y="1809549"/>
                <a:ext cx="1762526" cy="598841"/>
              </a:xfrm>
              <a:prstGeom prst="rect">
                <a:avLst/>
              </a:prstGeom>
              <a:solidFill>
                <a:srgbClr val="F5B412"/>
              </a:solidFill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 b="1" dirty="0">
                  <a:cs typeface="+mn-ea"/>
                  <a:sym typeface="+mn-lt"/>
                </a:endParaRPr>
              </a:p>
            </p:txBody>
          </p:sp>
          <p:sp>
            <p:nvSpPr>
              <p:cNvPr id="45" name="文本框 64">
                <a:extLst>
                  <a:ext uri="{FF2B5EF4-FFF2-40B4-BE49-F238E27FC236}">
                    <a16:creationId xmlns:a16="http://schemas.microsoft.com/office/drawing/2014/main" id="{143F9106-AE4E-4000-8579-D4AC00F6D055}"/>
                  </a:ext>
                </a:extLst>
              </p:cNvPr>
              <p:cNvSpPr txBox="1"/>
              <p:nvPr/>
            </p:nvSpPr>
            <p:spPr>
              <a:xfrm>
                <a:off x="4437494" y="1861425"/>
                <a:ext cx="515526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400" b="1" spc="225" dirty="0">
                    <a:solidFill>
                      <a:srgbClr val="3D0263"/>
                    </a:solidFill>
                    <a:cs typeface="+mn-ea"/>
                    <a:sym typeface="+mn-lt"/>
                  </a:rPr>
                  <a:t>B</a:t>
                </a:r>
                <a:endParaRPr lang="zh-CN" altLang="en-US" sz="2400" b="1" spc="225" dirty="0">
                  <a:solidFill>
                    <a:srgbClr val="3D0263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6" name="组合 65">
            <a:extLst>
              <a:ext uri="{FF2B5EF4-FFF2-40B4-BE49-F238E27FC236}">
                <a16:creationId xmlns:a16="http://schemas.microsoft.com/office/drawing/2014/main" id="{E11D829B-6555-45B8-BCBB-8BA6DED364DC}"/>
              </a:ext>
            </a:extLst>
          </p:cNvPr>
          <p:cNvGrpSpPr/>
          <p:nvPr/>
        </p:nvGrpSpPr>
        <p:grpSpPr>
          <a:xfrm>
            <a:off x="746732" y="4158541"/>
            <a:ext cx="3216166" cy="1280129"/>
            <a:chOff x="1674063" y="2729391"/>
            <a:chExt cx="4288222" cy="1706836"/>
          </a:xfrm>
        </p:grpSpPr>
        <p:sp>
          <p:nvSpPr>
            <p:cNvPr id="47" name="矩形 67">
              <a:extLst>
                <a:ext uri="{FF2B5EF4-FFF2-40B4-BE49-F238E27FC236}">
                  <a16:creationId xmlns:a16="http://schemas.microsoft.com/office/drawing/2014/main" id="{CCA07761-DFAE-4101-9E0C-0281499F2316}"/>
                </a:ext>
              </a:extLst>
            </p:cNvPr>
            <p:cNvSpPr/>
            <p:nvPr/>
          </p:nvSpPr>
          <p:spPr>
            <a:xfrm>
              <a:off x="1674063" y="3328232"/>
              <a:ext cx="4288222" cy="1107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</a:rPr>
                <a:t> 8e </a:t>
              </a:r>
              <a:r>
                <a:rPr lang="en-US" sz="2400" dirty="0" err="1">
                  <a:latin typeface="Arial" panose="020B0604020202020204" pitchFamily="34" charset="0"/>
                </a:rPr>
                <a:t>lớp</a:t>
              </a:r>
              <a:r>
                <a:rPr lang="en-US" sz="2400" dirty="0"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</a:rPr>
                <a:t>ngoài</a:t>
              </a:r>
              <a:r>
                <a:rPr lang="en-US" sz="2400" dirty="0"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</a:rPr>
                <a:t>cùng</a:t>
              </a:r>
              <a:r>
                <a:rPr lang="en-US" sz="2400" dirty="0"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</a:rPr>
                <a:t> 2e </a:t>
              </a:r>
              <a:r>
                <a:rPr lang="en-US" sz="2400" dirty="0" err="1">
                  <a:latin typeface="Arial" panose="020B0604020202020204" pitchFamily="34" charset="0"/>
                </a:rPr>
                <a:t>của</a:t>
              </a:r>
              <a:r>
                <a:rPr lang="en-US" sz="2400" dirty="0">
                  <a:latin typeface="Arial" panose="020B0604020202020204" pitchFamily="34" charset="0"/>
                </a:rPr>
                <a:t> He 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48" name="组合 68">
              <a:extLst>
                <a:ext uri="{FF2B5EF4-FFF2-40B4-BE49-F238E27FC236}">
                  <a16:creationId xmlns:a16="http://schemas.microsoft.com/office/drawing/2014/main" id="{4FB45CCD-C8A1-4BBB-94EF-8D8E730D9858}"/>
                </a:ext>
              </a:extLst>
            </p:cNvPr>
            <p:cNvGrpSpPr/>
            <p:nvPr/>
          </p:nvGrpSpPr>
          <p:grpSpPr>
            <a:xfrm>
              <a:off x="3419474" y="2729391"/>
              <a:ext cx="1762526" cy="684141"/>
              <a:chOff x="3736574" y="1809549"/>
              <a:chExt cx="1762526" cy="684141"/>
            </a:xfrm>
          </p:grpSpPr>
          <p:sp>
            <p:nvSpPr>
              <p:cNvPr id="49" name="矩形 69">
                <a:extLst>
                  <a:ext uri="{FF2B5EF4-FFF2-40B4-BE49-F238E27FC236}">
                    <a16:creationId xmlns:a16="http://schemas.microsoft.com/office/drawing/2014/main" id="{E4DAE483-8A49-48F3-9698-8B965FF8657C}"/>
                  </a:ext>
                </a:extLst>
              </p:cNvPr>
              <p:cNvSpPr/>
              <p:nvPr/>
            </p:nvSpPr>
            <p:spPr>
              <a:xfrm>
                <a:off x="3736574" y="1809549"/>
                <a:ext cx="1762526" cy="598841"/>
              </a:xfrm>
              <a:prstGeom prst="rect">
                <a:avLst/>
              </a:prstGeom>
              <a:solidFill>
                <a:srgbClr val="F5B412"/>
              </a:solidFill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 b="1" dirty="0">
                  <a:cs typeface="+mn-ea"/>
                  <a:sym typeface="+mn-lt"/>
                </a:endParaRPr>
              </a:p>
            </p:txBody>
          </p:sp>
          <p:sp>
            <p:nvSpPr>
              <p:cNvPr id="50" name="文本框 70">
                <a:extLst>
                  <a:ext uri="{FF2B5EF4-FFF2-40B4-BE49-F238E27FC236}">
                    <a16:creationId xmlns:a16="http://schemas.microsoft.com/office/drawing/2014/main" id="{07791FEF-A8F7-402B-B144-358B030A5A92}"/>
                  </a:ext>
                </a:extLst>
              </p:cNvPr>
              <p:cNvSpPr txBox="1"/>
              <p:nvPr/>
            </p:nvSpPr>
            <p:spPr>
              <a:xfrm>
                <a:off x="4366485" y="1878137"/>
                <a:ext cx="502703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400" b="1" spc="225" dirty="0">
                    <a:solidFill>
                      <a:srgbClr val="3D0263"/>
                    </a:solidFill>
                    <a:cs typeface="+mn-ea"/>
                    <a:sym typeface="+mn-lt"/>
                  </a:rPr>
                  <a:t>C</a:t>
                </a:r>
                <a:endParaRPr lang="zh-CN" altLang="en-US" sz="2400" b="1" spc="225" dirty="0">
                  <a:solidFill>
                    <a:srgbClr val="3D0263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1" name="组合 71">
            <a:extLst>
              <a:ext uri="{FF2B5EF4-FFF2-40B4-BE49-F238E27FC236}">
                <a16:creationId xmlns:a16="http://schemas.microsoft.com/office/drawing/2014/main" id="{0109B8D9-13C1-4398-8970-C68323C97236}"/>
              </a:ext>
            </a:extLst>
          </p:cNvPr>
          <p:cNvGrpSpPr/>
          <p:nvPr/>
        </p:nvGrpSpPr>
        <p:grpSpPr>
          <a:xfrm>
            <a:off x="5020546" y="4034492"/>
            <a:ext cx="3450792" cy="1395544"/>
            <a:chOff x="2412562" y="2729391"/>
            <a:chExt cx="4096443" cy="1860724"/>
          </a:xfrm>
        </p:grpSpPr>
        <p:sp>
          <p:nvSpPr>
            <p:cNvPr id="52" name="矩形 72">
              <a:extLst>
                <a:ext uri="{FF2B5EF4-FFF2-40B4-BE49-F238E27FC236}">
                  <a16:creationId xmlns:a16="http://schemas.microsoft.com/office/drawing/2014/main" id="{54578BDA-A57D-426E-A26F-C80875E0D500}"/>
                </a:ext>
              </a:extLst>
            </p:cNvPr>
            <p:cNvSpPr/>
            <p:nvPr/>
          </p:nvSpPr>
          <p:spPr>
            <a:xfrm>
              <a:off x="2412562" y="3482120"/>
              <a:ext cx="4096443" cy="1107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</a:rPr>
                <a:t> 7e </a:t>
              </a:r>
              <a:r>
                <a:rPr lang="en-US" sz="2400" dirty="0" err="1">
                  <a:latin typeface="Arial" panose="020B0604020202020204" pitchFamily="34" charset="0"/>
                </a:rPr>
                <a:t>lớp</a:t>
              </a:r>
              <a:r>
                <a:rPr lang="en-US" sz="2400" dirty="0"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</a:rPr>
                <a:t>ngoài</a:t>
              </a:r>
              <a:r>
                <a:rPr lang="en-US" sz="2400" dirty="0"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</a:rPr>
                <a:t>cùng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53" name="组合 73">
              <a:extLst>
                <a:ext uri="{FF2B5EF4-FFF2-40B4-BE49-F238E27FC236}">
                  <a16:creationId xmlns:a16="http://schemas.microsoft.com/office/drawing/2014/main" id="{82BEACEC-7B66-4778-84BC-556CE29F81D3}"/>
                </a:ext>
              </a:extLst>
            </p:cNvPr>
            <p:cNvGrpSpPr/>
            <p:nvPr/>
          </p:nvGrpSpPr>
          <p:grpSpPr>
            <a:xfrm>
              <a:off x="3419474" y="2729391"/>
              <a:ext cx="1762526" cy="684141"/>
              <a:chOff x="3736574" y="1809549"/>
              <a:chExt cx="1762526" cy="684141"/>
            </a:xfrm>
          </p:grpSpPr>
          <p:sp>
            <p:nvSpPr>
              <p:cNvPr id="54" name="矩形 74">
                <a:extLst>
                  <a:ext uri="{FF2B5EF4-FFF2-40B4-BE49-F238E27FC236}">
                    <a16:creationId xmlns:a16="http://schemas.microsoft.com/office/drawing/2014/main" id="{B7CD3103-094B-4ACC-B207-C347A7FF5990}"/>
                  </a:ext>
                </a:extLst>
              </p:cNvPr>
              <p:cNvSpPr/>
              <p:nvPr/>
            </p:nvSpPr>
            <p:spPr>
              <a:xfrm>
                <a:off x="3736574" y="1809549"/>
                <a:ext cx="1762526" cy="598841"/>
              </a:xfrm>
              <a:prstGeom prst="rect">
                <a:avLst/>
              </a:prstGeom>
              <a:solidFill>
                <a:srgbClr val="F5B412"/>
              </a:solidFill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200" b="1" dirty="0">
                  <a:cs typeface="+mn-ea"/>
                  <a:sym typeface="+mn-lt"/>
                </a:endParaRPr>
              </a:p>
            </p:txBody>
          </p:sp>
          <p:sp>
            <p:nvSpPr>
              <p:cNvPr id="55" name="文本框 75">
                <a:extLst>
                  <a:ext uri="{FF2B5EF4-FFF2-40B4-BE49-F238E27FC236}">
                    <a16:creationId xmlns:a16="http://schemas.microsoft.com/office/drawing/2014/main" id="{30F193D4-F66A-46D6-A52F-BD9C9F0D10BE}"/>
                  </a:ext>
                </a:extLst>
              </p:cNvPr>
              <p:cNvSpPr txBox="1"/>
              <p:nvPr/>
            </p:nvSpPr>
            <p:spPr>
              <a:xfrm>
                <a:off x="4346181" y="1878137"/>
                <a:ext cx="543312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400" b="1" spc="225" dirty="0">
                    <a:solidFill>
                      <a:srgbClr val="3D0263"/>
                    </a:solidFill>
                    <a:cs typeface="+mn-ea"/>
                    <a:sym typeface="+mn-lt"/>
                  </a:rPr>
                  <a:t>D</a:t>
                </a:r>
                <a:endParaRPr lang="zh-CN" altLang="en-US" sz="2400" b="1" spc="225" dirty="0">
                  <a:solidFill>
                    <a:srgbClr val="3D0263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6" name="矩形 62">
            <a:extLst>
              <a:ext uri="{FF2B5EF4-FFF2-40B4-BE49-F238E27FC236}">
                <a16:creationId xmlns:a16="http://schemas.microsoft.com/office/drawing/2014/main" id="{F6F5E04C-C208-4595-AFE3-BB38AAB6478A}"/>
              </a:ext>
            </a:extLst>
          </p:cNvPr>
          <p:cNvSpPr/>
          <p:nvPr/>
        </p:nvSpPr>
        <p:spPr>
          <a:xfrm>
            <a:off x="1499190" y="1242505"/>
            <a:ext cx="7208875" cy="1161555"/>
          </a:xfrm>
          <a:prstGeom prst="rect">
            <a:avLst/>
          </a:prstGeom>
          <a:solidFill>
            <a:srgbClr val="F9C1B9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trúc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electron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bền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vững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khí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hiếm</a:t>
            </a:r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1A85A6D1-7153-4082-9470-CE1EE2CF8F2D}"/>
              </a:ext>
            </a:extLst>
          </p:cNvPr>
          <p:cNvSpPr txBox="1"/>
          <p:nvPr/>
        </p:nvSpPr>
        <p:spPr>
          <a:xfrm>
            <a:off x="1356668" y="5711984"/>
            <a:ext cx="196388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55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án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: C </a:t>
            </a:r>
            <a:endParaRPr lang="en-US" altLang="zh-CN" sz="2400" b="1" dirty="0">
              <a:solidFill>
                <a:srgbClr val="FF0000"/>
              </a:solidFill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5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471;p33">
            <a:extLst>
              <a:ext uri="{FF2B5EF4-FFF2-40B4-BE49-F238E27FC236}">
                <a16:creationId xmlns:a16="http://schemas.microsoft.com/office/drawing/2014/main" id="{09F5ADD2-191E-4EEC-81C1-489DC730F844}"/>
              </a:ext>
            </a:extLst>
          </p:cNvPr>
          <p:cNvSpPr txBox="1">
            <a:spLocks/>
          </p:cNvSpPr>
          <p:nvPr/>
        </p:nvSpPr>
        <p:spPr>
          <a:xfrm flipH="1">
            <a:off x="6676865" y="4177599"/>
            <a:ext cx="1955388" cy="14362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vi-VN" sz="2400" dirty="0">
                <a:latin typeface="Arial" panose="020B0604020202020204" pitchFamily="34" charset="0"/>
              </a:rPr>
              <a:t>Đạt </a:t>
            </a:r>
            <a:r>
              <a:rPr lang="en-US" sz="2400" dirty="0" err="1">
                <a:latin typeface="Arial" panose="020B0604020202020204" pitchFamily="34" charset="0"/>
              </a:rPr>
              <a:t>cấu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trúc</a:t>
            </a:r>
            <a:r>
              <a:rPr lang="en-US" sz="2400" dirty="0">
                <a:latin typeface="Arial" panose="020B0604020202020204" pitchFamily="34" charset="0"/>
              </a:rPr>
              <a:t> e </a:t>
            </a:r>
            <a:r>
              <a:rPr lang="en-US" sz="2400" dirty="0" err="1">
                <a:latin typeface="Arial" panose="020B0604020202020204" pitchFamily="34" charset="0"/>
              </a:rPr>
              <a:t>bền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vững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</a:rPr>
              <a:t>của nguyên tử khí hiếm.</a:t>
            </a:r>
            <a:endParaRPr lang="en-GB" sz="2400" dirty="0"/>
          </a:p>
        </p:txBody>
      </p:sp>
      <p:sp>
        <p:nvSpPr>
          <p:cNvPr id="38" name="Google Shape;473;p33">
            <a:extLst>
              <a:ext uri="{FF2B5EF4-FFF2-40B4-BE49-F238E27FC236}">
                <a16:creationId xmlns:a16="http://schemas.microsoft.com/office/drawing/2014/main" id="{FFCB2222-6BB2-4915-90A1-D20381AE9E78}"/>
              </a:ext>
            </a:extLst>
          </p:cNvPr>
          <p:cNvSpPr txBox="1">
            <a:spLocks/>
          </p:cNvSpPr>
          <p:nvPr/>
        </p:nvSpPr>
        <p:spPr>
          <a:xfrm flipH="1">
            <a:off x="2874386" y="4220842"/>
            <a:ext cx="2083107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vi-VN" sz="2400" dirty="0">
                <a:latin typeface="Arial" panose="020B0604020202020204" pitchFamily="34" charset="0"/>
              </a:rPr>
              <a:t>Tạo thành </a:t>
            </a:r>
            <a:r>
              <a:rPr lang="en-US" sz="2400" dirty="0" err="1">
                <a:latin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rắn</a:t>
            </a:r>
            <a:endParaRPr lang="en-GB" sz="2400" dirty="0"/>
          </a:p>
        </p:txBody>
      </p:sp>
      <p:sp>
        <p:nvSpPr>
          <p:cNvPr id="42" name="Google Shape;475;p33">
            <a:extLst>
              <a:ext uri="{FF2B5EF4-FFF2-40B4-BE49-F238E27FC236}">
                <a16:creationId xmlns:a16="http://schemas.microsoft.com/office/drawing/2014/main" id="{08618585-252D-474B-BB1D-20F6AF8DC7A0}"/>
              </a:ext>
            </a:extLst>
          </p:cNvPr>
          <p:cNvSpPr txBox="1">
            <a:spLocks/>
          </p:cNvSpPr>
          <p:nvPr/>
        </p:nvSpPr>
        <p:spPr>
          <a:xfrm flipH="1">
            <a:off x="1170961" y="4231937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vi-VN" sz="2400" dirty="0">
                <a:latin typeface="Arial" panose="020B0604020202020204" pitchFamily="34" charset="0"/>
              </a:rPr>
              <a:t>Tạo thành chất khí</a:t>
            </a:r>
            <a:endParaRPr lang="en-GB" sz="2400" dirty="0"/>
          </a:p>
        </p:txBody>
      </p:sp>
      <p:sp>
        <p:nvSpPr>
          <p:cNvPr id="43" name="Google Shape;477;p33">
            <a:extLst>
              <a:ext uri="{FF2B5EF4-FFF2-40B4-BE49-F238E27FC236}">
                <a16:creationId xmlns:a16="http://schemas.microsoft.com/office/drawing/2014/main" id="{09AE7041-80FF-463C-B139-F71D3840D70F}"/>
              </a:ext>
            </a:extLst>
          </p:cNvPr>
          <p:cNvSpPr/>
          <p:nvPr/>
        </p:nvSpPr>
        <p:spPr>
          <a:xfrm>
            <a:off x="1613983" y="2899979"/>
            <a:ext cx="1014900" cy="101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/>
            <a:r>
              <a:rPr lang="en-US" sz="4000" b="1" dirty="0">
                <a:solidFill>
                  <a:srgbClr val="181717"/>
                </a:solidFill>
                <a:latin typeface="Calibri" panose="020F0502020204030204"/>
              </a:rPr>
              <a:t>A</a:t>
            </a:r>
            <a:endParaRPr sz="4000" b="1" dirty="0">
              <a:solidFill>
                <a:srgbClr val="181717"/>
              </a:solidFill>
              <a:latin typeface="Calibri" panose="020F0502020204030204"/>
            </a:endParaRPr>
          </a:p>
        </p:txBody>
      </p:sp>
      <p:sp>
        <p:nvSpPr>
          <p:cNvPr id="46" name="Google Shape;478;p33">
            <a:extLst>
              <a:ext uri="{FF2B5EF4-FFF2-40B4-BE49-F238E27FC236}">
                <a16:creationId xmlns:a16="http://schemas.microsoft.com/office/drawing/2014/main" id="{3FFF301C-ED61-4319-978E-E23A332F0067}"/>
              </a:ext>
            </a:extLst>
          </p:cNvPr>
          <p:cNvSpPr/>
          <p:nvPr/>
        </p:nvSpPr>
        <p:spPr>
          <a:xfrm>
            <a:off x="3383209" y="2899929"/>
            <a:ext cx="1014900" cy="101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/>
            <a:r>
              <a:rPr lang="en-US" sz="4000" b="1" dirty="0">
                <a:solidFill>
                  <a:srgbClr val="181717"/>
                </a:solidFill>
                <a:latin typeface="Calibri" panose="020F0502020204030204"/>
              </a:rPr>
              <a:t>B</a:t>
            </a:r>
            <a:endParaRPr sz="4000" b="1" dirty="0">
              <a:solidFill>
                <a:srgbClr val="181717"/>
              </a:solidFill>
              <a:latin typeface="Calibri" panose="020F0502020204030204"/>
            </a:endParaRPr>
          </a:p>
        </p:txBody>
      </p:sp>
      <p:sp>
        <p:nvSpPr>
          <p:cNvPr id="47" name="Google Shape;479;p33">
            <a:extLst>
              <a:ext uri="{FF2B5EF4-FFF2-40B4-BE49-F238E27FC236}">
                <a16:creationId xmlns:a16="http://schemas.microsoft.com/office/drawing/2014/main" id="{53E3BB40-50A8-45A9-BA34-E6BFAC867B59}"/>
              </a:ext>
            </a:extLst>
          </p:cNvPr>
          <p:cNvSpPr/>
          <p:nvPr/>
        </p:nvSpPr>
        <p:spPr>
          <a:xfrm>
            <a:off x="6961733" y="2899929"/>
            <a:ext cx="1014900" cy="101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/>
            <a:r>
              <a:rPr lang="en-US" sz="4000" b="1" dirty="0">
                <a:solidFill>
                  <a:srgbClr val="181717"/>
                </a:solidFill>
                <a:latin typeface="Calibri" panose="020F0502020204030204"/>
              </a:rPr>
              <a:t>D</a:t>
            </a:r>
            <a:endParaRPr sz="4000" b="1" dirty="0">
              <a:solidFill>
                <a:srgbClr val="181717"/>
              </a:solidFill>
              <a:latin typeface="Calibri" panose="020F0502020204030204"/>
            </a:endParaRPr>
          </a:p>
        </p:txBody>
      </p:sp>
      <p:sp>
        <p:nvSpPr>
          <p:cNvPr id="296" name="Google Shape;471;p33">
            <a:extLst>
              <a:ext uri="{FF2B5EF4-FFF2-40B4-BE49-F238E27FC236}">
                <a16:creationId xmlns:a16="http://schemas.microsoft.com/office/drawing/2014/main" id="{F09597DC-8C41-46D5-AE72-B21EB805F69B}"/>
              </a:ext>
            </a:extLst>
          </p:cNvPr>
          <p:cNvSpPr txBox="1">
            <a:spLocks/>
          </p:cNvSpPr>
          <p:nvPr/>
        </p:nvSpPr>
        <p:spPr>
          <a:xfrm flipH="1">
            <a:off x="4941878" y="4220842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vi-VN" sz="2400" dirty="0">
                <a:latin typeface="Arial" panose="020B0604020202020204" pitchFamily="34" charset="0"/>
              </a:rPr>
              <a:t>Tạo thành hợp chất</a:t>
            </a:r>
            <a:endParaRPr lang="en-GB" sz="2400" dirty="0"/>
          </a:p>
        </p:txBody>
      </p:sp>
      <p:sp>
        <p:nvSpPr>
          <p:cNvPr id="297" name="Google Shape;479;p33">
            <a:extLst>
              <a:ext uri="{FF2B5EF4-FFF2-40B4-BE49-F238E27FC236}">
                <a16:creationId xmlns:a16="http://schemas.microsoft.com/office/drawing/2014/main" id="{975FC660-4366-4D7D-9086-4FE160967DB0}"/>
              </a:ext>
            </a:extLst>
          </p:cNvPr>
          <p:cNvSpPr/>
          <p:nvPr/>
        </p:nvSpPr>
        <p:spPr>
          <a:xfrm>
            <a:off x="5204097" y="2899929"/>
            <a:ext cx="1014900" cy="101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/>
            <a:r>
              <a:rPr lang="en-US" sz="4000" b="1" dirty="0">
                <a:solidFill>
                  <a:srgbClr val="181717"/>
                </a:solidFill>
                <a:latin typeface="Calibri" panose="020F0502020204030204"/>
              </a:rPr>
              <a:t>C</a:t>
            </a:r>
            <a:endParaRPr sz="4000" b="1" dirty="0">
              <a:solidFill>
                <a:srgbClr val="181717"/>
              </a:solidFill>
              <a:latin typeface="Calibri" panose="020F0502020204030204"/>
            </a:endParaRPr>
          </a:p>
        </p:txBody>
      </p:sp>
      <p:sp>
        <p:nvSpPr>
          <p:cNvPr id="29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46B9C812-B4F5-4FF2-9B26-A9464B7B1EC3}"/>
              </a:ext>
            </a:extLst>
          </p:cNvPr>
          <p:cNvSpPr txBox="1"/>
          <p:nvPr/>
        </p:nvSpPr>
        <p:spPr>
          <a:xfrm>
            <a:off x="665001" y="5140325"/>
            <a:ext cx="196388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55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b="1" dirty="0" err="1">
                <a:solidFill>
                  <a:srgbClr val="FF0000"/>
                </a:solidFill>
                <a:latin typeface="Roboto Bold"/>
                <a:ea typeface="Roboto Bold"/>
                <a:cs typeface="Arial" panose="020B0604020202020204" pitchFamily="34" charset="0"/>
                <a:sym typeface="+mn-lt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Roboto Bold"/>
                <a:ea typeface="Roboto Bold"/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oboto Bold"/>
                <a:ea typeface="Roboto Bold"/>
                <a:cs typeface="Arial" panose="020B0604020202020204" pitchFamily="34" charset="0"/>
                <a:sym typeface="+mn-lt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Roboto Bold"/>
                <a:ea typeface="Roboto Bold"/>
                <a:cs typeface="Arial" panose="020B0604020202020204" pitchFamily="34" charset="0"/>
                <a:sym typeface="+mn-lt"/>
              </a:rPr>
              <a:t>: D </a:t>
            </a:r>
            <a:endParaRPr lang="en-US" altLang="zh-CN" sz="2400" b="1" dirty="0">
              <a:solidFill>
                <a:srgbClr val="FF0000"/>
              </a:solidFill>
              <a:latin typeface="Roboto Bold"/>
              <a:ea typeface="Roboto Bold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矩形 62">
            <a:extLst>
              <a:ext uri="{FF2B5EF4-FFF2-40B4-BE49-F238E27FC236}">
                <a16:creationId xmlns:a16="http://schemas.microsoft.com/office/drawing/2014/main" id="{59601D42-ED9E-4F46-A0BF-0FEDAA3F4025}"/>
              </a:ext>
            </a:extLst>
          </p:cNvPr>
          <p:cNvSpPr/>
          <p:nvPr/>
        </p:nvSpPr>
        <p:spPr>
          <a:xfrm>
            <a:off x="1350335" y="1475605"/>
            <a:ext cx="7208875" cy="1161555"/>
          </a:xfrm>
          <a:prstGeom prst="rect">
            <a:avLst/>
          </a:prstGeom>
          <a:solidFill>
            <a:srgbClr val="F9C1B9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</a:p>
          <a:p>
            <a:pPr algn="ctr" defTabSz="685800"/>
            <a:r>
              <a:rPr lang="vi-VN" sz="2800" dirty="0">
                <a:solidFill>
                  <a:srgbClr val="181717"/>
                </a:solidFill>
                <a:latin typeface="Arial" panose="020B0604020202020204" pitchFamily="34" charset="0"/>
              </a:rPr>
              <a:t>Các nguyên tử liên kết với nhau để:</a:t>
            </a:r>
            <a:endParaRPr lang="zh-CN" altLang="en-US" sz="2800" dirty="0">
              <a:solidFill>
                <a:srgbClr val="181717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789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42" grpId="0"/>
      <p:bldP spid="43" grpId="0" animBg="1"/>
      <p:bldP spid="46" grpId="0" animBg="1"/>
      <p:bldP spid="47" grpId="0" animBg="1"/>
      <p:bldP spid="296" grpId="0"/>
      <p:bldP spid="297" grpId="0" animBg="1"/>
      <p:bldP spid="29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66CD09D-3A6B-4533-9607-87A4FC87104A}"/>
              </a:ext>
            </a:extLst>
          </p:cNvPr>
          <p:cNvGrpSpPr/>
          <p:nvPr/>
        </p:nvGrpSpPr>
        <p:grpSpPr>
          <a:xfrm>
            <a:off x="5522711" y="1205678"/>
            <a:ext cx="2977116" cy="951736"/>
            <a:chOff x="7363616" y="2052364"/>
            <a:chExt cx="3969488" cy="1268982"/>
          </a:xfrm>
        </p:grpSpPr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745AB3D1-3CBE-471D-8A71-6994016BA5FA}"/>
                </a:ext>
              </a:extLst>
            </p:cNvPr>
            <p:cNvSpPr/>
            <p:nvPr/>
          </p:nvSpPr>
          <p:spPr>
            <a:xfrm>
              <a:off x="8407129" y="2052364"/>
              <a:ext cx="2925975" cy="1248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200" dirty="0">
                  <a:latin typeface="Arial" panose="020B0604020202020204" pitchFamily="34" charset="0"/>
                </a:rPr>
                <a:t>Na</a:t>
              </a:r>
              <a:r>
                <a:rPr lang="en-US" sz="3200" baseline="30000" dirty="0">
                  <a:latin typeface="Arial" panose="020B0604020202020204" pitchFamily="34" charset="0"/>
                </a:rPr>
                <a:t>+</a:t>
              </a:r>
              <a:r>
                <a:rPr lang="vi-VN" sz="3200" dirty="0">
                  <a:latin typeface="Arial" panose="020B0604020202020204" pitchFamily="34" charset="0"/>
                </a:rPr>
                <a:t> </a:t>
              </a:r>
              <a:endPara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5ADEFC97-ECA7-4862-B886-D7FD3D83E894}"/>
                </a:ext>
              </a:extLst>
            </p:cNvPr>
            <p:cNvGrpSpPr/>
            <p:nvPr/>
          </p:nvGrpSpPr>
          <p:grpSpPr>
            <a:xfrm>
              <a:off x="7363616" y="2505224"/>
              <a:ext cx="816364" cy="816122"/>
              <a:chOff x="7823200" y="2696411"/>
              <a:chExt cx="816364" cy="816122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25D73F82-3A37-45EB-8D4A-48FA7F188F4C}"/>
                  </a:ext>
                </a:extLst>
              </p:cNvPr>
              <p:cNvSpPr/>
              <p:nvPr/>
            </p:nvSpPr>
            <p:spPr>
              <a:xfrm>
                <a:off x="7823200" y="2696411"/>
                <a:ext cx="816364" cy="779701"/>
              </a:xfrm>
              <a:prstGeom prst="rect">
                <a:avLst/>
              </a:prstGeom>
              <a:solidFill>
                <a:srgbClr val="D799F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79A6CEA-DBA0-4204-A78A-97A85E6F12FC}"/>
                  </a:ext>
                </a:extLst>
              </p:cNvPr>
              <p:cNvSpPr txBox="1"/>
              <p:nvPr/>
            </p:nvSpPr>
            <p:spPr>
              <a:xfrm>
                <a:off x="7925528" y="2732832"/>
                <a:ext cx="562547" cy="7797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solidFill>
                      <a:schemeClr val="bg1"/>
                    </a:solidFill>
                    <a:cs typeface="+mn-ea"/>
                    <a:sym typeface="+mn-lt"/>
                  </a:rPr>
                  <a:t>A</a:t>
                </a:r>
                <a:endParaRPr lang="zh-CN" altLang="en-US" sz="3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7D30659-F4C3-43A4-8AD3-3AD4E67296E0}"/>
              </a:ext>
            </a:extLst>
          </p:cNvPr>
          <p:cNvGrpSpPr/>
          <p:nvPr/>
        </p:nvGrpSpPr>
        <p:grpSpPr>
          <a:xfrm>
            <a:off x="5522713" y="2241756"/>
            <a:ext cx="2940807" cy="936154"/>
            <a:chOff x="7363616" y="3433804"/>
            <a:chExt cx="3921076" cy="1248206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6747B67-7DDD-49D7-A0DF-8F37EF78E061}"/>
                </a:ext>
              </a:extLst>
            </p:cNvPr>
            <p:cNvSpPr/>
            <p:nvPr/>
          </p:nvSpPr>
          <p:spPr>
            <a:xfrm>
              <a:off x="8358717" y="3433804"/>
              <a:ext cx="2925975" cy="1248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200" dirty="0">
                  <a:latin typeface="Arial" panose="020B0604020202020204" pitchFamily="34" charset="0"/>
                </a:rPr>
                <a:t>Na</a:t>
              </a:r>
              <a:r>
                <a:rPr lang="en-US" sz="3200" baseline="30000" dirty="0">
                  <a:latin typeface="Arial" panose="020B0604020202020204" pitchFamily="34" charset="0"/>
                </a:rPr>
                <a:t>-</a:t>
              </a:r>
              <a:r>
                <a:rPr lang="vi-VN" sz="3200" dirty="0">
                  <a:latin typeface="Arial" panose="020B0604020202020204" pitchFamily="34" charset="0"/>
                </a:rPr>
                <a:t> </a:t>
              </a:r>
              <a:endPara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A491A169-FC07-446D-801C-DE9463B065BE}"/>
                </a:ext>
              </a:extLst>
            </p:cNvPr>
            <p:cNvGrpSpPr/>
            <p:nvPr/>
          </p:nvGrpSpPr>
          <p:grpSpPr>
            <a:xfrm>
              <a:off x="7363616" y="3872825"/>
              <a:ext cx="816365" cy="790992"/>
              <a:chOff x="7823200" y="2696411"/>
              <a:chExt cx="816365" cy="790992"/>
            </a:xfrm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3C315DFE-DF0C-45B6-AC05-A31A3F47AB14}"/>
                  </a:ext>
                </a:extLst>
              </p:cNvPr>
              <p:cNvSpPr/>
              <p:nvPr/>
            </p:nvSpPr>
            <p:spPr>
              <a:xfrm>
                <a:off x="7823200" y="2696411"/>
                <a:ext cx="816365" cy="72387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AE7E56C-13AD-44A9-AD99-14A4CA52B9BF}"/>
                  </a:ext>
                </a:extLst>
              </p:cNvPr>
              <p:cNvSpPr txBox="1"/>
              <p:nvPr/>
            </p:nvSpPr>
            <p:spPr>
              <a:xfrm>
                <a:off x="7925528" y="2707702"/>
                <a:ext cx="543312" cy="7797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solidFill>
                      <a:schemeClr val="bg1"/>
                    </a:solidFill>
                    <a:cs typeface="+mn-ea"/>
                    <a:sym typeface="+mn-lt"/>
                  </a:rPr>
                  <a:t>B</a:t>
                </a:r>
                <a:endParaRPr lang="zh-CN" altLang="en-US" sz="3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EB7B5D1-FCB5-42B3-94AF-BD687033E2C3}"/>
              </a:ext>
            </a:extLst>
          </p:cNvPr>
          <p:cNvGrpSpPr/>
          <p:nvPr/>
        </p:nvGrpSpPr>
        <p:grpSpPr>
          <a:xfrm>
            <a:off x="5522711" y="3164265"/>
            <a:ext cx="2977116" cy="1014488"/>
            <a:chOff x="7363615" y="4694086"/>
            <a:chExt cx="3969488" cy="1352651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11A06CA-DD07-4035-B5D7-7FA04CA8A9F6}"/>
                </a:ext>
              </a:extLst>
            </p:cNvPr>
            <p:cNvSpPr/>
            <p:nvPr/>
          </p:nvSpPr>
          <p:spPr>
            <a:xfrm>
              <a:off x="8407128" y="4694086"/>
              <a:ext cx="2925975" cy="1248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3200" dirty="0">
                  <a:latin typeface="Arial" panose="020B0604020202020204" pitchFamily="34" charset="0"/>
                  <a:cs typeface="+mn-ea"/>
                  <a:sym typeface="+mn-lt"/>
                </a:rPr>
                <a:t>Na</a:t>
              </a:r>
              <a:r>
                <a:rPr lang="en-US" altLang="zh-CN" sz="3200" baseline="30000" dirty="0">
                  <a:latin typeface="Arial" panose="020B0604020202020204" pitchFamily="34" charset="0"/>
                  <a:cs typeface="+mn-ea"/>
                  <a:sym typeface="+mn-lt"/>
                </a:rPr>
                <a:t>10+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71652DE8-BEA1-4253-B35F-0D36659D9C44}"/>
                </a:ext>
              </a:extLst>
            </p:cNvPr>
            <p:cNvGrpSpPr/>
            <p:nvPr/>
          </p:nvGrpSpPr>
          <p:grpSpPr>
            <a:xfrm>
              <a:off x="7363615" y="5240427"/>
              <a:ext cx="816364" cy="806310"/>
              <a:chOff x="7823199" y="2696411"/>
              <a:chExt cx="816364" cy="806310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93792B95-5D5F-4E3B-94E7-EAD63EC89B61}"/>
                  </a:ext>
                </a:extLst>
              </p:cNvPr>
              <p:cNvSpPr/>
              <p:nvPr/>
            </p:nvSpPr>
            <p:spPr>
              <a:xfrm>
                <a:off x="7823199" y="2696411"/>
                <a:ext cx="816364" cy="723870"/>
              </a:xfrm>
              <a:prstGeom prst="rect">
                <a:avLst/>
              </a:prstGeom>
              <a:solidFill>
                <a:srgbClr val="D799F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D6247AEE-3C2F-42E9-8FC4-8C5FC79E3545}"/>
                  </a:ext>
                </a:extLst>
              </p:cNvPr>
              <p:cNvSpPr txBox="1"/>
              <p:nvPr/>
            </p:nvSpPr>
            <p:spPr>
              <a:xfrm>
                <a:off x="7895606" y="2723020"/>
                <a:ext cx="539037" cy="7797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solidFill>
                      <a:schemeClr val="bg1"/>
                    </a:solidFill>
                    <a:cs typeface="+mn-ea"/>
                    <a:sym typeface="+mn-lt"/>
                  </a:rPr>
                  <a:t>C</a:t>
                </a:r>
                <a:endParaRPr lang="zh-CN" altLang="en-US" sz="3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6" name="组合 9">
            <a:extLst>
              <a:ext uri="{FF2B5EF4-FFF2-40B4-BE49-F238E27FC236}">
                <a16:creationId xmlns:a16="http://schemas.microsoft.com/office/drawing/2014/main" id="{7039356D-01D2-4EAF-A6B9-F6FA5CF16396}"/>
              </a:ext>
            </a:extLst>
          </p:cNvPr>
          <p:cNvGrpSpPr/>
          <p:nvPr/>
        </p:nvGrpSpPr>
        <p:grpSpPr>
          <a:xfrm>
            <a:off x="5522713" y="4166986"/>
            <a:ext cx="2883501" cy="965391"/>
            <a:chOff x="7363616" y="3050258"/>
            <a:chExt cx="3844668" cy="1287191"/>
          </a:xfrm>
        </p:grpSpPr>
        <p:sp>
          <p:nvSpPr>
            <p:cNvPr id="37" name="矩形 68">
              <a:extLst>
                <a:ext uri="{FF2B5EF4-FFF2-40B4-BE49-F238E27FC236}">
                  <a16:creationId xmlns:a16="http://schemas.microsoft.com/office/drawing/2014/main" id="{D3E368DB-B51B-4E3D-9E21-BDCF24D1492E}"/>
                </a:ext>
              </a:extLst>
            </p:cNvPr>
            <p:cNvSpPr/>
            <p:nvPr/>
          </p:nvSpPr>
          <p:spPr>
            <a:xfrm>
              <a:off x="8282309" y="3050258"/>
              <a:ext cx="2925975" cy="1248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200" dirty="0">
                  <a:latin typeface="Arial" panose="020B0604020202020204" pitchFamily="34" charset="0"/>
                </a:rPr>
                <a:t>Na</a:t>
              </a:r>
              <a:r>
                <a:rPr lang="en-US" sz="3200" baseline="30000" dirty="0">
                  <a:latin typeface="Arial" panose="020B0604020202020204" pitchFamily="34" charset="0"/>
                </a:rPr>
                <a:t>10-</a:t>
              </a:r>
              <a:endPara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38" name="组合 29">
              <a:extLst>
                <a:ext uri="{FF2B5EF4-FFF2-40B4-BE49-F238E27FC236}">
                  <a16:creationId xmlns:a16="http://schemas.microsoft.com/office/drawing/2014/main" id="{1A8D85AD-CD7A-49B0-94EC-E503BD9DB24B}"/>
                </a:ext>
              </a:extLst>
            </p:cNvPr>
            <p:cNvGrpSpPr/>
            <p:nvPr/>
          </p:nvGrpSpPr>
          <p:grpSpPr>
            <a:xfrm>
              <a:off x="7363616" y="3529848"/>
              <a:ext cx="816365" cy="807601"/>
              <a:chOff x="7823200" y="2353434"/>
              <a:chExt cx="816365" cy="807601"/>
            </a:xfrm>
          </p:grpSpPr>
          <p:sp>
            <p:nvSpPr>
              <p:cNvPr id="39" name="矩形 30">
                <a:extLst>
                  <a:ext uri="{FF2B5EF4-FFF2-40B4-BE49-F238E27FC236}">
                    <a16:creationId xmlns:a16="http://schemas.microsoft.com/office/drawing/2014/main" id="{30393F47-84F5-43B1-9887-B33ACD144931}"/>
                  </a:ext>
                </a:extLst>
              </p:cNvPr>
              <p:cNvSpPr/>
              <p:nvPr/>
            </p:nvSpPr>
            <p:spPr>
              <a:xfrm>
                <a:off x="7823200" y="2353434"/>
                <a:ext cx="816365" cy="73486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40" name="文本框 31">
                <a:extLst>
                  <a:ext uri="{FF2B5EF4-FFF2-40B4-BE49-F238E27FC236}">
                    <a16:creationId xmlns:a16="http://schemas.microsoft.com/office/drawing/2014/main" id="{484322BF-9EC9-4F0F-9FA0-AD6DD2D04F3F}"/>
                  </a:ext>
                </a:extLst>
              </p:cNvPr>
              <p:cNvSpPr txBox="1"/>
              <p:nvPr/>
            </p:nvSpPr>
            <p:spPr>
              <a:xfrm>
                <a:off x="7925528" y="2381333"/>
                <a:ext cx="583920" cy="779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solidFill>
                      <a:schemeClr val="bg1"/>
                    </a:solidFill>
                    <a:cs typeface="+mn-ea"/>
                    <a:sym typeface="+mn-lt"/>
                  </a:rPr>
                  <a:t>D</a:t>
                </a:r>
                <a:endParaRPr lang="zh-CN" altLang="en-US" sz="3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4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090BCA1F-0D12-4150-823B-F45E651B65E7}"/>
              </a:ext>
            </a:extLst>
          </p:cNvPr>
          <p:cNvSpPr txBox="1"/>
          <p:nvPr/>
        </p:nvSpPr>
        <p:spPr>
          <a:xfrm>
            <a:off x="1858034" y="4801700"/>
            <a:ext cx="196388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55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án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: A </a:t>
            </a:r>
            <a:endParaRPr lang="en-US" altLang="zh-CN" sz="2400" b="1" dirty="0">
              <a:solidFill>
                <a:srgbClr val="FF0000"/>
              </a:solidFill>
              <a:cs typeface="Arial" panose="020B0604020202020204" pitchFamily="34" charset="0"/>
              <a:sym typeface="+mn-lt"/>
            </a:endParaRPr>
          </a:p>
        </p:txBody>
      </p:sp>
      <p:sp>
        <p:nvSpPr>
          <p:cNvPr id="24" name="矩形 62">
            <a:extLst>
              <a:ext uri="{FF2B5EF4-FFF2-40B4-BE49-F238E27FC236}">
                <a16:creationId xmlns:a16="http://schemas.microsoft.com/office/drawing/2014/main" id="{5B559965-7D74-4512-8754-42A0744F3E2A}"/>
              </a:ext>
            </a:extLst>
          </p:cNvPr>
          <p:cNvSpPr/>
          <p:nvPr/>
        </p:nvSpPr>
        <p:spPr>
          <a:xfrm>
            <a:off x="468631" y="2146876"/>
            <a:ext cx="4305390" cy="2123426"/>
          </a:xfrm>
          <a:prstGeom prst="rect">
            <a:avLst/>
          </a:prstGeom>
          <a:solidFill>
            <a:srgbClr val="F9C1B9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Na (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Z = 11)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nhường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1e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ion</a:t>
            </a:r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33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3EEF2C95-F1E5-49F7-8260-B94507B80B24}"/>
              </a:ext>
            </a:extLst>
          </p:cNvPr>
          <p:cNvSpPr txBox="1"/>
          <p:nvPr/>
        </p:nvSpPr>
        <p:spPr>
          <a:xfrm>
            <a:off x="1012371" y="316037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3D0263"/>
                </a:solidFill>
                <a:cs typeface="+mn-ea"/>
                <a:sym typeface="+mn-lt"/>
              </a:rPr>
              <a:t>A</a:t>
            </a:r>
            <a:endParaRPr lang="zh-CN" altLang="en-US" sz="3600" b="1" dirty="0">
              <a:solidFill>
                <a:srgbClr val="3D0263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6362486A-2542-4E52-966F-6AD1193EAC64}"/>
              </a:ext>
            </a:extLst>
          </p:cNvPr>
          <p:cNvGrpSpPr/>
          <p:nvPr/>
        </p:nvGrpSpPr>
        <p:grpSpPr>
          <a:xfrm>
            <a:off x="650586" y="3868329"/>
            <a:ext cx="1700482" cy="1369850"/>
            <a:chOff x="1632479" y="3819338"/>
            <a:chExt cx="2267309" cy="1826467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3088E9F3-DD31-405B-BBE2-BC2659614714}"/>
                </a:ext>
              </a:extLst>
            </p:cNvPr>
            <p:cNvGrpSpPr/>
            <p:nvPr/>
          </p:nvGrpSpPr>
          <p:grpSpPr>
            <a:xfrm>
              <a:off x="1632479" y="3819338"/>
              <a:ext cx="2267309" cy="1826467"/>
              <a:chOff x="1614698" y="4213962"/>
              <a:chExt cx="2267309" cy="1826467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5C507523-EE91-4AA2-A3B3-C0C48AF60646}"/>
                  </a:ext>
                </a:extLst>
              </p:cNvPr>
              <p:cNvSpPr/>
              <p:nvPr/>
            </p:nvSpPr>
            <p:spPr>
              <a:xfrm>
                <a:off x="1614698" y="4213962"/>
                <a:ext cx="2154083" cy="1713178"/>
              </a:xfrm>
              <a:prstGeom prst="rect">
                <a:avLst/>
              </a:prstGeom>
              <a:solidFill>
                <a:srgbClr val="D799F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33736ED8-3CB3-4AEA-A745-2E5FE882130D}"/>
                  </a:ext>
                </a:extLst>
              </p:cNvPr>
              <p:cNvSpPr/>
              <p:nvPr/>
            </p:nvSpPr>
            <p:spPr>
              <a:xfrm>
                <a:off x="1727924" y="4327251"/>
                <a:ext cx="2154083" cy="1713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B6A0C7D-3AFC-4E24-B1CB-927DAFC4A45A}"/>
                </a:ext>
              </a:extLst>
            </p:cNvPr>
            <p:cNvSpPr/>
            <p:nvPr/>
          </p:nvSpPr>
          <p:spPr>
            <a:xfrm>
              <a:off x="1873026" y="4189781"/>
              <a:ext cx="1913537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Nhận</a:t>
              </a:r>
              <a:r>
                <a:rPr lang="en-US" sz="2000" dirty="0"/>
                <a:t> </a:t>
              </a:r>
              <a:r>
                <a:rPr lang="en-US" sz="2000" dirty="0" err="1"/>
                <a:t>thêm</a:t>
              </a:r>
              <a:r>
                <a:rPr lang="en-US" sz="2000" dirty="0"/>
                <a:t> 1e</a:t>
              </a:r>
              <a:r>
                <a:rPr lang="vi-VN" sz="2000" dirty="0"/>
                <a:t>.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3A4136E6-D29A-4A81-A416-CEBC26755192}"/>
              </a:ext>
            </a:extLst>
          </p:cNvPr>
          <p:cNvSpPr txBox="1"/>
          <p:nvPr/>
        </p:nvSpPr>
        <p:spPr>
          <a:xfrm>
            <a:off x="2995346" y="3160378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A6D06"/>
                </a:solidFill>
                <a:cs typeface="+mn-ea"/>
                <a:sym typeface="+mn-lt"/>
              </a:rPr>
              <a:t>B</a:t>
            </a:r>
            <a:endParaRPr lang="zh-CN" altLang="en-US" sz="3600" b="1" dirty="0">
              <a:solidFill>
                <a:srgbClr val="FA6D06"/>
              </a:solidFill>
              <a:cs typeface="+mn-ea"/>
              <a:sym typeface="+mn-lt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BE035178-5B31-4C89-BD25-997BF09567A5}"/>
              </a:ext>
            </a:extLst>
          </p:cNvPr>
          <p:cNvGrpSpPr/>
          <p:nvPr/>
        </p:nvGrpSpPr>
        <p:grpSpPr>
          <a:xfrm>
            <a:off x="2685858" y="3868329"/>
            <a:ext cx="1700482" cy="1369850"/>
            <a:chOff x="1632479" y="3819338"/>
            <a:chExt cx="2267309" cy="1826467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34B087E0-9FC2-4A20-834B-17CDBBD19CEC}"/>
                </a:ext>
              </a:extLst>
            </p:cNvPr>
            <p:cNvGrpSpPr/>
            <p:nvPr/>
          </p:nvGrpSpPr>
          <p:grpSpPr>
            <a:xfrm>
              <a:off x="1632479" y="3819338"/>
              <a:ext cx="2267309" cy="1826467"/>
              <a:chOff x="1614698" y="4213962"/>
              <a:chExt cx="2267309" cy="1826467"/>
            </a:xfrm>
          </p:grpSpPr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65051E37-CE54-4210-B5B3-F029FE9BE586}"/>
                  </a:ext>
                </a:extLst>
              </p:cNvPr>
              <p:cNvSpPr/>
              <p:nvPr/>
            </p:nvSpPr>
            <p:spPr>
              <a:xfrm>
                <a:off x="1614698" y="4213962"/>
                <a:ext cx="2154083" cy="1713178"/>
              </a:xfrm>
              <a:prstGeom prst="rect">
                <a:avLst/>
              </a:prstGeom>
              <a:solidFill>
                <a:srgbClr val="FA6D0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2474B5AD-5CD3-4620-8F84-A90DE27DB42F}"/>
                  </a:ext>
                </a:extLst>
              </p:cNvPr>
              <p:cNvSpPr/>
              <p:nvPr/>
            </p:nvSpPr>
            <p:spPr>
              <a:xfrm>
                <a:off x="1727924" y="4327251"/>
                <a:ext cx="2154083" cy="1713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49C6223C-9EF4-4D5B-8B1A-7E31A8492F8F}"/>
                </a:ext>
              </a:extLst>
            </p:cNvPr>
            <p:cNvSpPr/>
            <p:nvPr/>
          </p:nvSpPr>
          <p:spPr>
            <a:xfrm>
              <a:off x="1873026" y="4189781"/>
              <a:ext cx="1996546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Nhận</a:t>
              </a:r>
              <a:r>
                <a:rPr lang="en-US" sz="2000" dirty="0"/>
                <a:t> </a:t>
              </a:r>
              <a:r>
                <a:rPr lang="en-US" sz="2000" dirty="0" err="1"/>
                <a:t>thêm</a:t>
              </a:r>
              <a:r>
                <a:rPr lang="en-US" sz="2000" dirty="0"/>
                <a:t> 2e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6A049FFC-27D9-4025-B185-518046777ACB}"/>
              </a:ext>
            </a:extLst>
          </p:cNvPr>
          <p:cNvSpPr txBox="1"/>
          <p:nvPr/>
        </p:nvSpPr>
        <p:spPr>
          <a:xfrm>
            <a:off x="4978321" y="3160378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3D0263"/>
                </a:solidFill>
                <a:cs typeface="+mn-ea"/>
                <a:sym typeface="+mn-lt"/>
              </a:rPr>
              <a:t>C</a:t>
            </a:r>
            <a:endParaRPr lang="zh-CN" altLang="en-US" sz="3600" b="1" dirty="0">
              <a:solidFill>
                <a:srgbClr val="3D0263"/>
              </a:solidFill>
              <a:cs typeface="+mn-ea"/>
              <a:sym typeface="+mn-lt"/>
            </a:endParaRP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1E04E378-5E2A-41DE-BA6E-328E4E181786}"/>
              </a:ext>
            </a:extLst>
          </p:cNvPr>
          <p:cNvGrpSpPr/>
          <p:nvPr/>
        </p:nvGrpSpPr>
        <p:grpSpPr>
          <a:xfrm>
            <a:off x="4646172" y="3877007"/>
            <a:ext cx="1700482" cy="1369850"/>
            <a:chOff x="1632479" y="3819338"/>
            <a:chExt cx="2267309" cy="1826467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53C8EDD2-4D3E-42FA-979B-2278049A539F}"/>
                </a:ext>
              </a:extLst>
            </p:cNvPr>
            <p:cNvGrpSpPr/>
            <p:nvPr/>
          </p:nvGrpSpPr>
          <p:grpSpPr>
            <a:xfrm>
              <a:off x="1632479" y="3819338"/>
              <a:ext cx="2267309" cy="1826467"/>
              <a:chOff x="1614698" y="4213962"/>
              <a:chExt cx="2267309" cy="1826467"/>
            </a:xfrm>
          </p:grpSpPr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D1E3C953-7C27-4186-A78B-C2EAFBD721C1}"/>
                  </a:ext>
                </a:extLst>
              </p:cNvPr>
              <p:cNvSpPr/>
              <p:nvPr/>
            </p:nvSpPr>
            <p:spPr>
              <a:xfrm>
                <a:off x="1614698" y="4213962"/>
                <a:ext cx="2154083" cy="1713178"/>
              </a:xfrm>
              <a:prstGeom prst="rect">
                <a:avLst/>
              </a:prstGeom>
              <a:solidFill>
                <a:srgbClr val="D799F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6B7EBB1A-378A-4A47-B01C-A96C318F1A59}"/>
                  </a:ext>
                </a:extLst>
              </p:cNvPr>
              <p:cNvSpPr/>
              <p:nvPr/>
            </p:nvSpPr>
            <p:spPr>
              <a:xfrm>
                <a:off x="1727924" y="4327251"/>
                <a:ext cx="2154083" cy="1713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77437EA6-3081-48B8-90BC-BECD54DC9E64}"/>
                </a:ext>
              </a:extLst>
            </p:cNvPr>
            <p:cNvSpPr/>
            <p:nvPr/>
          </p:nvSpPr>
          <p:spPr>
            <a:xfrm>
              <a:off x="1873026" y="4189781"/>
              <a:ext cx="1913537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Nhường</a:t>
              </a:r>
              <a:r>
                <a:rPr lang="en-US" sz="2000" dirty="0"/>
                <a:t> </a:t>
              </a:r>
              <a:r>
                <a:rPr lang="en-US" sz="2000" dirty="0" err="1"/>
                <a:t>đi</a:t>
              </a:r>
              <a:r>
                <a:rPr lang="en-US" sz="2000" dirty="0"/>
                <a:t> 2e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CE3A573F-3924-4A3F-BAE1-0B19ED6BE354}"/>
              </a:ext>
            </a:extLst>
          </p:cNvPr>
          <p:cNvSpPr txBox="1"/>
          <p:nvPr/>
        </p:nvSpPr>
        <p:spPr>
          <a:xfrm>
            <a:off x="6961297" y="3160378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A6D06"/>
                </a:solidFill>
                <a:cs typeface="+mn-ea"/>
                <a:sym typeface="+mn-lt"/>
              </a:rPr>
              <a:t>D</a:t>
            </a:r>
            <a:endParaRPr lang="zh-CN" altLang="en-US" sz="3600" b="1" dirty="0">
              <a:solidFill>
                <a:srgbClr val="FA6D06"/>
              </a:solidFill>
              <a:cs typeface="+mn-ea"/>
              <a:sym typeface="+mn-lt"/>
            </a:endParaRP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B62186FD-3730-40C0-ADCE-5334B8F0F270}"/>
              </a:ext>
            </a:extLst>
          </p:cNvPr>
          <p:cNvGrpSpPr/>
          <p:nvPr/>
        </p:nvGrpSpPr>
        <p:grpSpPr>
          <a:xfrm>
            <a:off x="6629147" y="3877010"/>
            <a:ext cx="1700482" cy="1369850"/>
            <a:chOff x="1632479" y="3819338"/>
            <a:chExt cx="2267309" cy="1826467"/>
          </a:xfrm>
        </p:grpSpPr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6CB13B45-D3B4-48DC-9240-AFE4F7A1EB2F}"/>
                </a:ext>
              </a:extLst>
            </p:cNvPr>
            <p:cNvGrpSpPr/>
            <p:nvPr/>
          </p:nvGrpSpPr>
          <p:grpSpPr>
            <a:xfrm>
              <a:off x="1632479" y="3819338"/>
              <a:ext cx="2267309" cy="1826467"/>
              <a:chOff x="1614698" y="4213962"/>
              <a:chExt cx="2267309" cy="1826467"/>
            </a:xfrm>
          </p:grpSpPr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DB6C73F4-BF9B-4A2A-B869-EE3F74CAF3DC}"/>
                  </a:ext>
                </a:extLst>
              </p:cNvPr>
              <p:cNvSpPr/>
              <p:nvPr/>
            </p:nvSpPr>
            <p:spPr>
              <a:xfrm>
                <a:off x="1614698" y="4213962"/>
                <a:ext cx="2154083" cy="1713178"/>
              </a:xfrm>
              <a:prstGeom prst="rect">
                <a:avLst/>
              </a:prstGeom>
              <a:solidFill>
                <a:srgbClr val="FA6D0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33E04A81-5627-479F-B7BD-43EF97C50741}"/>
                  </a:ext>
                </a:extLst>
              </p:cNvPr>
              <p:cNvSpPr/>
              <p:nvPr/>
            </p:nvSpPr>
            <p:spPr>
              <a:xfrm>
                <a:off x="1727924" y="4327251"/>
                <a:ext cx="2154083" cy="1713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710E706F-67A0-406B-87B6-4011A3F99026}"/>
                </a:ext>
              </a:extLst>
            </p:cNvPr>
            <p:cNvSpPr/>
            <p:nvPr/>
          </p:nvSpPr>
          <p:spPr>
            <a:xfrm>
              <a:off x="1873026" y="4189781"/>
              <a:ext cx="1913537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Nhường</a:t>
              </a:r>
              <a:r>
                <a:rPr lang="en-US" sz="2000" dirty="0"/>
                <a:t> </a:t>
              </a:r>
              <a:r>
                <a:rPr lang="en-US" sz="2000" dirty="0" err="1"/>
                <a:t>đi</a:t>
              </a:r>
              <a:r>
                <a:rPr lang="en-US" sz="2000" dirty="0"/>
                <a:t> 1e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E8ECDDE0-9E5B-431A-B8AC-C9935B97DB11}"/>
              </a:ext>
            </a:extLst>
          </p:cNvPr>
          <p:cNvSpPr txBox="1"/>
          <p:nvPr/>
        </p:nvSpPr>
        <p:spPr>
          <a:xfrm>
            <a:off x="518886" y="5300143"/>
            <a:ext cx="196388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55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án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: C </a:t>
            </a:r>
            <a:endParaRPr lang="en-US" altLang="zh-CN" sz="2400" b="1" dirty="0">
              <a:solidFill>
                <a:srgbClr val="FF0000"/>
              </a:solidFill>
              <a:cs typeface="Arial" panose="020B0604020202020204" pitchFamily="34" charset="0"/>
              <a:sym typeface="+mn-lt"/>
            </a:endParaRPr>
          </a:p>
        </p:txBody>
      </p:sp>
      <p:sp>
        <p:nvSpPr>
          <p:cNvPr id="31" name="矩形 62">
            <a:extLst>
              <a:ext uri="{FF2B5EF4-FFF2-40B4-BE49-F238E27FC236}">
                <a16:creationId xmlns:a16="http://schemas.microsoft.com/office/drawing/2014/main" id="{FA22D5B8-1CF8-41B7-A2C8-2F1E5F3CD269}"/>
              </a:ext>
            </a:extLst>
          </p:cNvPr>
          <p:cNvSpPr/>
          <p:nvPr/>
        </p:nvSpPr>
        <p:spPr>
          <a:xfrm>
            <a:off x="1350926" y="1272897"/>
            <a:ext cx="7208875" cy="1887480"/>
          </a:xfrm>
          <a:prstGeom prst="rect">
            <a:avLst/>
          </a:prstGeom>
          <a:solidFill>
            <a:srgbClr val="F9C1B9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Câu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Mg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ion Mg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2+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khi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7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5" grpId="0"/>
      <p:bldP spid="73" grpId="0"/>
      <p:bldP spid="81" grpId="0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66CD09D-3A6B-4533-9607-87A4FC87104A}"/>
              </a:ext>
            </a:extLst>
          </p:cNvPr>
          <p:cNvGrpSpPr/>
          <p:nvPr/>
        </p:nvGrpSpPr>
        <p:grpSpPr>
          <a:xfrm>
            <a:off x="5522711" y="1205678"/>
            <a:ext cx="2977116" cy="951736"/>
            <a:chOff x="7363616" y="2052364"/>
            <a:chExt cx="3969488" cy="1268982"/>
          </a:xfrm>
        </p:grpSpPr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745AB3D1-3CBE-471D-8A71-6994016BA5FA}"/>
                </a:ext>
              </a:extLst>
            </p:cNvPr>
            <p:cNvSpPr/>
            <p:nvPr/>
          </p:nvSpPr>
          <p:spPr>
            <a:xfrm>
              <a:off x="8407129" y="2052364"/>
              <a:ext cx="2925975" cy="1248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200" dirty="0">
                  <a:latin typeface="Arial" panose="020B0604020202020204" pitchFamily="34" charset="0"/>
                </a:rPr>
                <a:t>O</a:t>
              </a:r>
              <a:r>
                <a:rPr lang="en-US" sz="3200" baseline="30000" dirty="0">
                  <a:latin typeface="Arial" panose="020B0604020202020204" pitchFamily="34" charset="0"/>
                </a:rPr>
                <a:t>2+</a:t>
              </a:r>
              <a:r>
                <a:rPr lang="vi-VN" sz="3200" dirty="0">
                  <a:latin typeface="Arial" panose="020B0604020202020204" pitchFamily="34" charset="0"/>
                </a:rPr>
                <a:t> </a:t>
              </a:r>
              <a:endPara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5ADEFC97-ECA7-4862-B886-D7FD3D83E894}"/>
                </a:ext>
              </a:extLst>
            </p:cNvPr>
            <p:cNvGrpSpPr/>
            <p:nvPr/>
          </p:nvGrpSpPr>
          <p:grpSpPr>
            <a:xfrm>
              <a:off x="7363616" y="2505224"/>
              <a:ext cx="816364" cy="816122"/>
              <a:chOff x="7823200" y="2696411"/>
              <a:chExt cx="816364" cy="816122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25D73F82-3A37-45EB-8D4A-48FA7F188F4C}"/>
                  </a:ext>
                </a:extLst>
              </p:cNvPr>
              <p:cNvSpPr/>
              <p:nvPr/>
            </p:nvSpPr>
            <p:spPr>
              <a:xfrm>
                <a:off x="7823200" y="2696411"/>
                <a:ext cx="816364" cy="779701"/>
              </a:xfrm>
              <a:prstGeom prst="rect">
                <a:avLst/>
              </a:prstGeom>
              <a:solidFill>
                <a:srgbClr val="D799F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79A6CEA-DBA0-4204-A78A-97A85E6F12FC}"/>
                  </a:ext>
                </a:extLst>
              </p:cNvPr>
              <p:cNvSpPr txBox="1"/>
              <p:nvPr/>
            </p:nvSpPr>
            <p:spPr>
              <a:xfrm>
                <a:off x="7925528" y="2732832"/>
                <a:ext cx="562547" cy="7797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solidFill>
                      <a:schemeClr val="bg1"/>
                    </a:solidFill>
                    <a:cs typeface="+mn-ea"/>
                    <a:sym typeface="+mn-lt"/>
                  </a:rPr>
                  <a:t>A</a:t>
                </a:r>
                <a:endParaRPr lang="zh-CN" altLang="en-US" sz="3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7D30659-F4C3-43A4-8AD3-3AD4E67296E0}"/>
              </a:ext>
            </a:extLst>
          </p:cNvPr>
          <p:cNvGrpSpPr/>
          <p:nvPr/>
        </p:nvGrpSpPr>
        <p:grpSpPr>
          <a:xfrm>
            <a:off x="5522713" y="2241756"/>
            <a:ext cx="2940807" cy="936154"/>
            <a:chOff x="7363616" y="3433804"/>
            <a:chExt cx="3921076" cy="1248206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6747B67-7DDD-49D7-A0DF-8F37EF78E061}"/>
                </a:ext>
              </a:extLst>
            </p:cNvPr>
            <p:cNvSpPr/>
            <p:nvPr/>
          </p:nvSpPr>
          <p:spPr>
            <a:xfrm>
              <a:off x="8358717" y="3433804"/>
              <a:ext cx="2925975" cy="1248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200" dirty="0">
                  <a:latin typeface="Arial" panose="020B0604020202020204" pitchFamily="34" charset="0"/>
                </a:rPr>
                <a:t>O</a:t>
              </a:r>
              <a:r>
                <a:rPr lang="en-US" sz="3200" baseline="30000" dirty="0">
                  <a:latin typeface="Arial" panose="020B0604020202020204" pitchFamily="34" charset="0"/>
                </a:rPr>
                <a:t>2-</a:t>
              </a:r>
              <a:r>
                <a:rPr lang="vi-VN" sz="3200" dirty="0">
                  <a:latin typeface="Arial" panose="020B0604020202020204" pitchFamily="34" charset="0"/>
                </a:rPr>
                <a:t> </a:t>
              </a:r>
              <a:endPara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A491A169-FC07-446D-801C-DE9463B065BE}"/>
                </a:ext>
              </a:extLst>
            </p:cNvPr>
            <p:cNvGrpSpPr/>
            <p:nvPr/>
          </p:nvGrpSpPr>
          <p:grpSpPr>
            <a:xfrm>
              <a:off x="7363616" y="3872825"/>
              <a:ext cx="816365" cy="790992"/>
              <a:chOff x="7823200" y="2696411"/>
              <a:chExt cx="816365" cy="790992"/>
            </a:xfrm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3C315DFE-DF0C-45B6-AC05-A31A3F47AB14}"/>
                  </a:ext>
                </a:extLst>
              </p:cNvPr>
              <p:cNvSpPr/>
              <p:nvPr/>
            </p:nvSpPr>
            <p:spPr>
              <a:xfrm>
                <a:off x="7823200" y="2696411"/>
                <a:ext cx="816365" cy="72387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AE7E56C-13AD-44A9-AD99-14A4CA52B9BF}"/>
                  </a:ext>
                </a:extLst>
              </p:cNvPr>
              <p:cNvSpPr txBox="1"/>
              <p:nvPr/>
            </p:nvSpPr>
            <p:spPr>
              <a:xfrm>
                <a:off x="7925528" y="2707702"/>
                <a:ext cx="543312" cy="7797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solidFill>
                      <a:schemeClr val="bg1"/>
                    </a:solidFill>
                    <a:cs typeface="+mn-ea"/>
                    <a:sym typeface="+mn-lt"/>
                  </a:rPr>
                  <a:t>B</a:t>
                </a:r>
                <a:endParaRPr lang="zh-CN" altLang="en-US" sz="3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EB7B5D1-FCB5-42B3-94AF-BD687033E2C3}"/>
              </a:ext>
            </a:extLst>
          </p:cNvPr>
          <p:cNvGrpSpPr/>
          <p:nvPr/>
        </p:nvGrpSpPr>
        <p:grpSpPr>
          <a:xfrm>
            <a:off x="5522711" y="3164265"/>
            <a:ext cx="2977116" cy="1014488"/>
            <a:chOff x="7363615" y="4694086"/>
            <a:chExt cx="3969488" cy="1352651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11A06CA-DD07-4035-B5D7-7FA04CA8A9F6}"/>
                </a:ext>
              </a:extLst>
            </p:cNvPr>
            <p:cNvSpPr/>
            <p:nvPr/>
          </p:nvSpPr>
          <p:spPr>
            <a:xfrm>
              <a:off x="8407128" y="4694086"/>
              <a:ext cx="2925975" cy="1248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3200" dirty="0">
                  <a:latin typeface="Arial" panose="020B0604020202020204" pitchFamily="34" charset="0"/>
                  <a:cs typeface="+mn-ea"/>
                  <a:sym typeface="+mn-lt"/>
                </a:rPr>
                <a:t>O</a:t>
              </a:r>
              <a:r>
                <a:rPr lang="en-US" altLang="zh-CN" sz="3200" baseline="30000" dirty="0">
                  <a:latin typeface="Arial" panose="020B0604020202020204" pitchFamily="34" charset="0"/>
                  <a:cs typeface="+mn-ea"/>
                  <a:sym typeface="+mn-lt"/>
                </a:rPr>
                <a:t>-2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71652DE8-BEA1-4253-B35F-0D36659D9C44}"/>
                </a:ext>
              </a:extLst>
            </p:cNvPr>
            <p:cNvGrpSpPr/>
            <p:nvPr/>
          </p:nvGrpSpPr>
          <p:grpSpPr>
            <a:xfrm>
              <a:off x="7363615" y="5240427"/>
              <a:ext cx="816364" cy="806310"/>
              <a:chOff x="7823199" y="2696411"/>
              <a:chExt cx="816364" cy="806310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93792B95-5D5F-4E3B-94E7-EAD63EC89B61}"/>
                  </a:ext>
                </a:extLst>
              </p:cNvPr>
              <p:cNvSpPr/>
              <p:nvPr/>
            </p:nvSpPr>
            <p:spPr>
              <a:xfrm>
                <a:off x="7823199" y="2696411"/>
                <a:ext cx="816364" cy="723870"/>
              </a:xfrm>
              <a:prstGeom prst="rect">
                <a:avLst/>
              </a:prstGeom>
              <a:solidFill>
                <a:srgbClr val="D799F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D6247AEE-3C2F-42E9-8FC4-8C5FC79E3545}"/>
                  </a:ext>
                </a:extLst>
              </p:cNvPr>
              <p:cNvSpPr txBox="1"/>
              <p:nvPr/>
            </p:nvSpPr>
            <p:spPr>
              <a:xfrm>
                <a:off x="7895606" y="2723020"/>
                <a:ext cx="539037" cy="7797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solidFill>
                      <a:schemeClr val="bg1"/>
                    </a:solidFill>
                    <a:cs typeface="+mn-ea"/>
                    <a:sym typeface="+mn-lt"/>
                  </a:rPr>
                  <a:t>C</a:t>
                </a:r>
                <a:endParaRPr lang="zh-CN" altLang="en-US" sz="3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6" name="组合 9">
            <a:extLst>
              <a:ext uri="{FF2B5EF4-FFF2-40B4-BE49-F238E27FC236}">
                <a16:creationId xmlns:a16="http://schemas.microsoft.com/office/drawing/2014/main" id="{7039356D-01D2-4EAF-A6B9-F6FA5CF16396}"/>
              </a:ext>
            </a:extLst>
          </p:cNvPr>
          <p:cNvGrpSpPr/>
          <p:nvPr/>
        </p:nvGrpSpPr>
        <p:grpSpPr>
          <a:xfrm>
            <a:off x="5522713" y="4166986"/>
            <a:ext cx="2883501" cy="965391"/>
            <a:chOff x="7363616" y="3050258"/>
            <a:chExt cx="3844668" cy="1287191"/>
          </a:xfrm>
        </p:grpSpPr>
        <p:sp>
          <p:nvSpPr>
            <p:cNvPr id="37" name="矩形 68">
              <a:extLst>
                <a:ext uri="{FF2B5EF4-FFF2-40B4-BE49-F238E27FC236}">
                  <a16:creationId xmlns:a16="http://schemas.microsoft.com/office/drawing/2014/main" id="{D3E368DB-B51B-4E3D-9E21-BDCF24D1492E}"/>
                </a:ext>
              </a:extLst>
            </p:cNvPr>
            <p:cNvSpPr/>
            <p:nvPr/>
          </p:nvSpPr>
          <p:spPr>
            <a:xfrm>
              <a:off x="8282309" y="3050258"/>
              <a:ext cx="2925975" cy="1248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200" dirty="0">
                  <a:latin typeface="Arial" panose="020B0604020202020204" pitchFamily="34" charset="0"/>
                </a:rPr>
                <a:t>O</a:t>
              </a:r>
              <a:r>
                <a:rPr lang="en-US" sz="3200" baseline="30000" dirty="0">
                  <a:latin typeface="Arial" panose="020B0604020202020204" pitchFamily="34" charset="0"/>
                </a:rPr>
                <a:t>+2</a:t>
              </a:r>
              <a:endPara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38" name="组合 29">
              <a:extLst>
                <a:ext uri="{FF2B5EF4-FFF2-40B4-BE49-F238E27FC236}">
                  <a16:creationId xmlns:a16="http://schemas.microsoft.com/office/drawing/2014/main" id="{1A8D85AD-CD7A-49B0-94EC-E503BD9DB24B}"/>
                </a:ext>
              </a:extLst>
            </p:cNvPr>
            <p:cNvGrpSpPr/>
            <p:nvPr/>
          </p:nvGrpSpPr>
          <p:grpSpPr>
            <a:xfrm>
              <a:off x="7363616" y="3529848"/>
              <a:ext cx="816365" cy="807601"/>
              <a:chOff x="7823200" y="2353434"/>
              <a:chExt cx="816365" cy="807601"/>
            </a:xfrm>
          </p:grpSpPr>
          <p:sp>
            <p:nvSpPr>
              <p:cNvPr id="39" name="矩形 30">
                <a:extLst>
                  <a:ext uri="{FF2B5EF4-FFF2-40B4-BE49-F238E27FC236}">
                    <a16:creationId xmlns:a16="http://schemas.microsoft.com/office/drawing/2014/main" id="{30393F47-84F5-43B1-9887-B33ACD144931}"/>
                  </a:ext>
                </a:extLst>
              </p:cNvPr>
              <p:cNvSpPr/>
              <p:nvPr/>
            </p:nvSpPr>
            <p:spPr>
              <a:xfrm>
                <a:off x="7823200" y="2353434"/>
                <a:ext cx="816365" cy="73486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40" name="文本框 31">
                <a:extLst>
                  <a:ext uri="{FF2B5EF4-FFF2-40B4-BE49-F238E27FC236}">
                    <a16:creationId xmlns:a16="http://schemas.microsoft.com/office/drawing/2014/main" id="{484322BF-9EC9-4F0F-9FA0-AD6DD2D04F3F}"/>
                  </a:ext>
                </a:extLst>
              </p:cNvPr>
              <p:cNvSpPr txBox="1"/>
              <p:nvPr/>
            </p:nvSpPr>
            <p:spPr>
              <a:xfrm>
                <a:off x="7925528" y="2381333"/>
                <a:ext cx="583920" cy="779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solidFill>
                      <a:schemeClr val="bg1"/>
                    </a:solidFill>
                    <a:cs typeface="+mn-ea"/>
                    <a:sym typeface="+mn-lt"/>
                  </a:rPr>
                  <a:t>D</a:t>
                </a:r>
                <a:endParaRPr lang="zh-CN" altLang="en-US" sz="3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4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090BCA1F-0D12-4150-823B-F45E651B65E7}"/>
              </a:ext>
            </a:extLst>
          </p:cNvPr>
          <p:cNvSpPr txBox="1"/>
          <p:nvPr/>
        </p:nvSpPr>
        <p:spPr>
          <a:xfrm>
            <a:off x="1858034" y="4801700"/>
            <a:ext cx="196388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55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án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: B </a:t>
            </a:r>
            <a:endParaRPr lang="en-US" altLang="zh-CN" sz="2400" b="1" dirty="0">
              <a:solidFill>
                <a:srgbClr val="FF0000"/>
              </a:solidFill>
              <a:cs typeface="Arial" panose="020B0604020202020204" pitchFamily="34" charset="0"/>
              <a:sym typeface="+mn-lt"/>
            </a:endParaRPr>
          </a:p>
        </p:txBody>
      </p:sp>
      <p:sp>
        <p:nvSpPr>
          <p:cNvPr id="24" name="矩形 62">
            <a:extLst>
              <a:ext uri="{FF2B5EF4-FFF2-40B4-BE49-F238E27FC236}">
                <a16:creationId xmlns:a16="http://schemas.microsoft.com/office/drawing/2014/main" id="{5B559965-7D74-4512-8754-42A0744F3E2A}"/>
              </a:ext>
            </a:extLst>
          </p:cNvPr>
          <p:cNvSpPr/>
          <p:nvPr/>
        </p:nvSpPr>
        <p:spPr>
          <a:xfrm>
            <a:off x="680483" y="2146876"/>
            <a:ext cx="4093537" cy="2123426"/>
          </a:xfrm>
          <a:prstGeom prst="rect">
            <a:avLst/>
          </a:prstGeom>
          <a:solidFill>
            <a:srgbClr val="F9C1B9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O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</a:rPr>
              <a:t> (Z = 8)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2e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ion</a:t>
            </a:r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3EEF2C95-F1E5-49F7-8260-B94507B80B24}"/>
              </a:ext>
            </a:extLst>
          </p:cNvPr>
          <p:cNvSpPr txBox="1"/>
          <p:nvPr/>
        </p:nvSpPr>
        <p:spPr>
          <a:xfrm>
            <a:off x="1012371" y="316037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3D0263"/>
                </a:solidFill>
                <a:cs typeface="+mn-ea"/>
                <a:sym typeface="+mn-lt"/>
              </a:rPr>
              <a:t>A</a:t>
            </a:r>
            <a:endParaRPr lang="zh-CN" altLang="en-US" sz="3600" b="1" dirty="0">
              <a:solidFill>
                <a:srgbClr val="3D0263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6362486A-2542-4E52-966F-6AD1193EAC64}"/>
              </a:ext>
            </a:extLst>
          </p:cNvPr>
          <p:cNvGrpSpPr/>
          <p:nvPr/>
        </p:nvGrpSpPr>
        <p:grpSpPr>
          <a:xfrm>
            <a:off x="650586" y="3868329"/>
            <a:ext cx="1700482" cy="1369850"/>
            <a:chOff x="1632479" y="3819338"/>
            <a:chExt cx="2267309" cy="1826467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3088E9F3-DD31-405B-BBE2-BC2659614714}"/>
                </a:ext>
              </a:extLst>
            </p:cNvPr>
            <p:cNvGrpSpPr/>
            <p:nvPr/>
          </p:nvGrpSpPr>
          <p:grpSpPr>
            <a:xfrm>
              <a:off x="1632479" y="3819338"/>
              <a:ext cx="2267309" cy="1826467"/>
              <a:chOff x="1614698" y="4213962"/>
              <a:chExt cx="2267309" cy="1826467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5C507523-EE91-4AA2-A3B3-C0C48AF60646}"/>
                  </a:ext>
                </a:extLst>
              </p:cNvPr>
              <p:cNvSpPr/>
              <p:nvPr/>
            </p:nvSpPr>
            <p:spPr>
              <a:xfrm>
                <a:off x="1614698" y="4213962"/>
                <a:ext cx="2154083" cy="1713178"/>
              </a:xfrm>
              <a:prstGeom prst="rect">
                <a:avLst/>
              </a:prstGeom>
              <a:solidFill>
                <a:srgbClr val="D799F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33736ED8-3CB3-4AEA-A745-2E5FE882130D}"/>
                  </a:ext>
                </a:extLst>
              </p:cNvPr>
              <p:cNvSpPr/>
              <p:nvPr/>
            </p:nvSpPr>
            <p:spPr>
              <a:xfrm>
                <a:off x="1727924" y="4327251"/>
                <a:ext cx="2154083" cy="1713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B6A0C7D-3AFC-4E24-B1CB-927DAFC4A45A}"/>
                </a:ext>
              </a:extLst>
            </p:cNvPr>
            <p:cNvSpPr/>
            <p:nvPr/>
          </p:nvSpPr>
          <p:spPr>
            <a:xfrm>
              <a:off x="1873026" y="4189781"/>
              <a:ext cx="1913537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Nhận</a:t>
              </a:r>
              <a:r>
                <a:rPr lang="en-US" sz="2000" dirty="0"/>
                <a:t> </a:t>
              </a:r>
              <a:r>
                <a:rPr lang="en-US" sz="2000" dirty="0" err="1"/>
                <a:t>thêm</a:t>
              </a:r>
              <a:r>
                <a:rPr lang="en-US" sz="2000" dirty="0"/>
                <a:t> 1e</a:t>
              </a:r>
              <a:r>
                <a:rPr lang="vi-VN" sz="2000" dirty="0"/>
                <a:t>.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3A4136E6-D29A-4A81-A416-CEBC26755192}"/>
              </a:ext>
            </a:extLst>
          </p:cNvPr>
          <p:cNvSpPr txBox="1"/>
          <p:nvPr/>
        </p:nvSpPr>
        <p:spPr>
          <a:xfrm>
            <a:off x="2995346" y="3160378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A6D06"/>
                </a:solidFill>
                <a:cs typeface="+mn-ea"/>
                <a:sym typeface="+mn-lt"/>
              </a:rPr>
              <a:t>B</a:t>
            </a:r>
            <a:endParaRPr lang="zh-CN" altLang="en-US" sz="3600" b="1" dirty="0">
              <a:solidFill>
                <a:srgbClr val="FA6D06"/>
              </a:solidFill>
              <a:cs typeface="+mn-ea"/>
              <a:sym typeface="+mn-lt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BE035178-5B31-4C89-BD25-997BF09567A5}"/>
              </a:ext>
            </a:extLst>
          </p:cNvPr>
          <p:cNvGrpSpPr/>
          <p:nvPr/>
        </p:nvGrpSpPr>
        <p:grpSpPr>
          <a:xfrm>
            <a:off x="2685858" y="3868329"/>
            <a:ext cx="1700482" cy="1369850"/>
            <a:chOff x="1632479" y="3819338"/>
            <a:chExt cx="2267309" cy="1826467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34B087E0-9FC2-4A20-834B-17CDBBD19CEC}"/>
                </a:ext>
              </a:extLst>
            </p:cNvPr>
            <p:cNvGrpSpPr/>
            <p:nvPr/>
          </p:nvGrpSpPr>
          <p:grpSpPr>
            <a:xfrm>
              <a:off x="1632479" y="3819338"/>
              <a:ext cx="2267309" cy="1826467"/>
              <a:chOff x="1614698" y="4213962"/>
              <a:chExt cx="2267309" cy="1826467"/>
            </a:xfrm>
          </p:grpSpPr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65051E37-CE54-4210-B5B3-F029FE9BE586}"/>
                  </a:ext>
                </a:extLst>
              </p:cNvPr>
              <p:cNvSpPr/>
              <p:nvPr/>
            </p:nvSpPr>
            <p:spPr>
              <a:xfrm>
                <a:off x="1614698" y="4213962"/>
                <a:ext cx="2154083" cy="1713178"/>
              </a:xfrm>
              <a:prstGeom prst="rect">
                <a:avLst/>
              </a:prstGeom>
              <a:solidFill>
                <a:srgbClr val="FA6D0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2474B5AD-5CD3-4620-8F84-A90DE27DB42F}"/>
                  </a:ext>
                </a:extLst>
              </p:cNvPr>
              <p:cNvSpPr/>
              <p:nvPr/>
            </p:nvSpPr>
            <p:spPr>
              <a:xfrm>
                <a:off x="1727924" y="4327251"/>
                <a:ext cx="2154083" cy="1713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49C6223C-9EF4-4D5B-8B1A-7E31A8492F8F}"/>
                </a:ext>
              </a:extLst>
            </p:cNvPr>
            <p:cNvSpPr/>
            <p:nvPr/>
          </p:nvSpPr>
          <p:spPr>
            <a:xfrm>
              <a:off x="1873026" y="4189781"/>
              <a:ext cx="1996546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Nhận</a:t>
              </a:r>
              <a:r>
                <a:rPr lang="en-US" sz="2000" dirty="0"/>
                <a:t> </a:t>
              </a:r>
              <a:r>
                <a:rPr lang="en-US" sz="2000" dirty="0" err="1"/>
                <a:t>thêm</a:t>
              </a:r>
              <a:r>
                <a:rPr lang="en-US" sz="2000" dirty="0"/>
                <a:t> 2e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6A049FFC-27D9-4025-B185-518046777ACB}"/>
              </a:ext>
            </a:extLst>
          </p:cNvPr>
          <p:cNvSpPr txBox="1"/>
          <p:nvPr/>
        </p:nvSpPr>
        <p:spPr>
          <a:xfrm>
            <a:off x="4978321" y="3160378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3D0263"/>
                </a:solidFill>
                <a:cs typeface="+mn-ea"/>
                <a:sym typeface="+mn-lt"/>
              </a:rPr>
              <a:t>C</a:t>
            </a:r>
            <a:endParaRPr lang="zh-CN" altLang="en-US" sz="3600" b="1" dirty="0">
              <a:solidFill>
                <a:srgbClr val="3D0263"/>
              </a:solidFill>
              <a:cs typeface="+mn-ea"/>
              <a:sym typeface="+mn-lt"/>
            </a:endParaRP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1E04E378-5E2A-41DE-BA6E-328E4E181786}"/>
              </a:ext>
            </a:extLst>
          </p:cNvPr>
          <p:cNvGrpSpPr/>
          <p:nvPr/>
        </p:nvGrpSpPr>
        <p:grpSpPr>
          <a:xfrm>
            <a:off x="4646172" y="3877007"/>
            <a:ext cx="1700482" cy="1369850"/>
            <a:chOff x="1632479" y="3819338"/>
            <a:chExt cx="2267309" cy="1826467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53C8EDD2-4D3E-42FA-979B-2278049A539F}"/>
                </a:ext>
              </a:extLst>
            </p:cNvPr>
            <p:cNvGrpSpPr/>
            <p:nvPr/>
          </p:nvGrpSpPr>
          <p:grpSpPr>
            <a:xfrm>
              <a:off x="1632479" y="3819338"/>
              <a:ext cx="2267309" cy="1826467"/>
              <a:chOff x="1614698" y="4213962"/>
              <a:chExt cx="2267309" cy="1826467"/>
            </a:xfrm>
          </p:grpSpPr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D1E3C953-7C27-4186-A78B-C2EAFBD721C1}"/>
                  </a:ext>
                </a:extLst>
              </p:cNvPr>
              <p:cNvSpPr/>
              <p:nvPr/>
            </p:nvSpPr>
            <p:spPr>
              <a:xfrm>
                <a:off x="1614698" y="4213962"/>
                <a:ext cx="2154083" cy="1713178"/>
              </a:xfrm>
              <a:prstGeom prst="rect">
                <a:avLst/>
              </a:prstGeom>
              <a:solidFill>
                <a:srgbClr val="D799F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6B7EBB1A-378A-4A47-B01C-A96C318F1A59}"/>
                  </a:ext>
                </a:extLst>
              </p:cNvPr>
              <p:cNvSpPr/>
              <p:nvPr/>
            </p:nvSpPr>
            <p:spPr>
              <a:xfrm>
                <a:off x="1727924" y="4327251"/>
                <a:ext cx="2154083" cy="1713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77437EA6-3081-48B8-90BC-BECD54DC9E64}"/>
                </a:ext>
              </a:extLst>
            </p:cNvPr>
            <p:cNvSpPr/>
            <p:nvPr/>
          </p:nvSpPr>
          <p:spPr>
            <a:xfrm>
              <a:off x="1873026" y="4189781"/>
              <a:ext cx="1913537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Nhường</a:t>
              </a:r>
              <a:r>
                <a:rPr lang="en-US" sz="2000" dirty="0"/>
                <a:t> </a:t>
              </a:r>
              <a:r>
                <a:rPr lang="en-US" sz="2000" dirty="0" err="1"/>
                <a:t>đi</a:t>
              </a:r>
              <a:r>
                <a:rPr lang="en-US" sz="2000" dirty="0"/>
                <a:t> 2e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CE3A573F-3924-4A3F-BAE1-0B19ED6BE354}"/>
              </a:ext>
            </a:extLst>
          </p:cNvPr>
          <p:cNvSpPr txBox="1"/>
          <p:nvPr/>
        </p:nvSpPr>
        <p:spPr>
          <a:xfrm>
            <a:off x="6961297" y="3160378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A6D06"/>
                </a:solidFill>
                <a:cs typeface="+mn-ea"/>
                <a:sym typeface="+mn-lt"/>
              </a:rPr>
              <a:t>D</a:t>
            </a:r>
            <a:endParaRPr lang="zh-CN" altLang="en-US" sz="3600" b="1" dirty="0">
              <a:solidFill>
                <a:srgbClr val="FA6D06"/>
              </a:solidFill>
              <a:cs typeface="+mn-ea"/>
              <a:sym typeface="+mn-lt"/>
            </a:endParaRP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B62186FD-3730-40C0-ADCE-5334B8F0F270}"/>
              </a:ext>
            </a:extLst>
          </p:cNvPr>
          <p:cNvGrpSpPr/>
          <p:nvPr/>
        </p:nvGrpSpPr>
        <p:grpSpPr>
          <a:xfrm>
            <a:off x="6629147" y="3877010"/>
            <a:ext cx="1700482" cy="1369850"/>
            <a:chOff x="1632479" y="3819338"/>
            <a:chExt cx="2267309" cy="1826467"/>
          </a:xfrm>
        </p:grpSpPr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6CB13B45-D3B4-48DC-9240-AFE4F7A1EB2F}"/>
                </a:ext>
              </a:extLst>
            </p:cNvPr>
            <p:cNvGrpSpPr/>
            <p:nvPr/>
          </p:nvGrpSpPr>
          <p:grpSpPr>
            <a:xfrm>
              <a:off x="1632479" y="3819338"/>
              <a:ext cx="2267309" cy="1826467"/>
              <a:chOff x="1614698" y="4213962"/>
              <a:chExt cx="2267309" cy="1826467"/>
            </a:xfrm>
          </p:grpSpPr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DB6C73F4-BF9B-4A2A-B869-EE3F74CAF3DC}"/>
                  </a:ext>
                </a:extLst>
              </p:cNvPr>
              <p:cNvSpPr/>
              <p:nvPr/>
            </p:nvSpPr>
            <p:spPr>
              <a:xfrm>
                <a:off x="1614698" y="4213962"/>
                <a:ext cx="2154083" cy="1713178"/>
              </a:xfrm>
              <a:prstGeom prst="rect">
                <a:avLst/>
              </a:prstGeom>
              <a:solidFill>
                <a:srgbClr val="FA6D0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33E04A81-5627-479F-B7BD-43EF97C50741}"/>
                  </a:ext>
                </a:extLst>
              </p:cNvPr>
              <p:cNvSpPr/>
              <p:nvPr/>
            </p:nvSpPr>
            <p:spPr>
              <a:xfrm>
                <a:off x="1727924" y="4327251"/>
                <a:ext cx="2154083" cy="1713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710E706F-67A0-406B-87B6-4011A3F99026}"/>
                </a:ext>
              </a:extLst>
            </p:cNvPr>
            <p:cNvSpPr/>
            <p:nvPr/>
          </p:nvSpPr>
          <p:spPr>
            <a:xfrm>
              <a:off x="1873026" y="4189781"/>
              <a:ext cx="1913537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Nhường</a:t>
              </a:r>
              <a:r>
                <a:rPr lang="en-US" sz="2000" dirty="0"/>
                <a:t> </a:t>
              </a:r>
              <a:r>
                <a:rPr lang="en-US" sz="2000" dirty="0" err="1"/>
                <a:t>đi</a:t>
              </a:r>
              <a:r>
                <a:rPr lang="en-US" sz="2000" dirty="0"/>
                <a:t> 1e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E8ECDDE0-9E5B-431A-B8AC-C9935B97DB11}"/>
              </a:ext>
            </a:extLst>
          </p:cNvPr>
          <p:cNvSpPr txBox="1"/>
          <p:nvPr/>
        </p:nvSpPr>
        <p:spPr>
          <a:xfrm>
            <a:off x="518886" y="5300143"/>
            <a:ext cx="196388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55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án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: B </a:t>
            </a:r>
            <a:endParaRPr lang="en-US" altLang="zh-CN" sz="2400" b="1" dirty="0">
              <a:solidFill>
                <a:srgbClr val="FF0000"/>
              </a:solidFill>
              <a:cs typeface="Arial" panose="020B0604020202020204" pitchFamily="34" charset="0"/>
              <a:sym typeface="+mn-lt"/>
            </a:endParaRPr>
          </a:p>
        </p:txBody>
      </p:sp>
      <p:sp>
        <p:nvSpPr>
          <p:cNvPr id="31" name="矩形 62">
            <a:extLst>
              <a:ext uri="{FF2B5EF4-FFF2-40B4-BE49-F238E27FC236}">
                <a16:creationId xmlns:a16="http://schemas.microsoft.com/office/drawing/2014/main" id="{FA22D5B8-1CF8-41B7-A2C8-2F1E5F3CD269}"/>
              </a:ext>
            </a:extLst>
          </p:cNvPr>
          <p:cNvSpPr/>
          <p:nvPr/>
        </p:nvSpPr>
        <p:spPr>
          <a:xfrm>
            <a:off x="1350926" y="1272897"/>
            <a:ext cx="7208875" cy="1887480"/>
          </a:xfrm>
          <a:prstGeom prst="rect">
            <a:avLst/>
          </a:prstGeom>
          <a:solidFill>
            <a:srgbClr val="F9C1B9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Câu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S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ion S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2-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khi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3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5" grpId="0"/>
      <p:bldP spid="73" grpId="0"/>
      <p:bldP spid="81" grpId="0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2">
            <a:extLst>
              <a:ext uri="{FF2B5EF4-FFF2-40B4-BE49-F238E27FC236}">
                <a16:creationId xmlns:a16="http://schemas.microsoft.com/office/drawing/2014/main" id="{E5B66B10-37A0-434F-B359-21E03963D37B}"/>
              </a:ext>
            </a:extLst>
          </p:cNvPr>
          <p:cNvGrpSpPr/>
          <p:nvPr/>
        </p:nvGrpSpPr>
        <p:grpSpPr>
          <a:xfrm>
            <a:off x="1787705" y="1862476"/>
            <a:ext cx="7353919" cy="4136482"/>
            <a:chOff x="3795375" y="2134115"/>
            <a:chExt cx="8394579" cy="472183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CE35937-C92D-48FD-B5DF-F0425B915B53}"/>
                </a:ext>
              </a:extLst>
            </p:cNvPr>
            <p:cNvSpPr/>
            <p:nvPr/>
          </p:nvSpPr>
          <p:spPr>
            <a:xfrm>
              <a:off x="3795375" y="2134115"/>
              <a:ext cx="8394579" cy="4721839"/>
            </a:xfrm>
            <a:custGeom>
              <a:avLst/>
              <a:gdLst>
                <a:gd name="connsiteX0" fmla="*/ 8396087 w 8394578"/>
                <a:gd name="connsiteY0" fmla="*/ 253 h 4721838"/>
                <a:gd name="connsiteX1" fmla="*/ 8396087 w 8394578"/>
                <a:gd name="connsiteY1" fmla="*/ 4722989 h 4721838"/>
                <a:gd name="connsiteX2" fmla="*/ 253 w 8394578"/>
                <a:gd name="connsiteY2" fmla="*/ 4722989 h 472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94578" h="4721838">
                  <a:moveTo>
                    <a:pt x="8396087" y="253"/>
                  </a:moveTo>
                  <a:lnTo>
                    <a:pt x="8396087" y="4722989"/>
                  </a:lnTo>
                  <a:lnTo>
                    <a:pt x="253" y="4722989"/>
                  </a:ln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7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6674CB0-8874-452C-8E25-9CEDE5D19C48}"/>
                </a:ext>
              </a:extLst>
            </p:cNvPr>
            <p:cNvSpPr/>
            <p:nvPr/>
          </p:nvSpPr>
          <p:spPr>
            <a:xfrm>
              <a:off x="5606622" y="3014086"/>
              <a:ext cx="6395015" cy="3281794"/>
            </a:xfrm>
            <a:custGeom>
              <a:avLst/>
              <a:gdLst>
                <a:gd name="connsiteX0" fmla="*/ 4961159 w 6395015"/>
                <a:gd name="connsiteY0" fmla="*/ 670616 h 3281794"/>
                <a:gd name="connsiteX1" fmla="*/ 4210650 w 6395015"/>
                <a:gd name="connsiteY1" fmla="*/ 19458 h 3281794"/>
                <a:gd name="connsiteX2" fmla="*/ 3751019 w 6395015"/>
                <a:gd name="connsiteY2" fmla="*/ 174760 h 3281794"/>
                <a:gd name="connsiteX3" fmla="*/ 2963927 w 6395015"/>
                <a:gd name="connsiteY3" fmla="*/ 1345 h 3281794"/>
                <a:gd name="connsiteX4" fmla="*/ 1184764 w 6395015"/>
                <a:gd name="connsiteY4" fmla="*/ 1298461 h 3281794"/>
                <a:gd name="connsiteX5" fmla="*/ 1050264 w 6395015"/>
                <a:gd name="connsiteY5" fmla="*/ 1281603 h 3281794"/>
                <a:gd name="connsiteX6" fmla="*/ 508320 w 6395015"/>
                <a:gd name="connsiteY6" fmla="*/ 1823548 h 3281794"/>
                <a:gd name="connsiteX7" fmla="*/ 525356 w 6395015"/>
                <a:gd name="connsiteY7" fmla="*/ 1958765 h 3281794"/>
                <a:gd name="connsiteX8" fmla="*/ 1345 w 6395015"/>
                <a:gd name="connsiteY8" fmla="*/ 2800375 h 3281794"/>
                <a:gd name="connsiteX9" fmla="*/ 133693 w 6395015"/>
                <a:gd name="connsiteY9" fmla="*/ 3280808 h 3281794"/>
                <a:gd name="connsiteX10" fmla="*/ 5951436 w 6395015"/>
                <a:gd name="connsiteY10" fmla="*/ 3280808 h 3281794"/>
                <a:gd name="connsiteX11" fmla="*/ 6393850 w 6395015"/>
                <a:gd name="connsiteY11" fmla="*/ 2202479 h 3281794"/>
                <a:gd name="connsiteX12" fmla="*/ 4961159 w 6395015"/>
                <a:gd name="connsiteY12" fmla="*/ 670616 h 328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95015" h="3281794">
                  <a:moveTo>
                    <a:pt x="4961159" y="670616"/>
                  </a:moveTo>
                  <a:cubicBezTo>
                    <a:pt x="4909152" y="302625"/>
                    <a:pt x="4592988" y="19458"/>
                    <a:pt x="4210650" y="19458"/>
                  </a:cubicBezTo>
                  <a:cubicBezTo>
                    <a:pt x="4037773" y="19458"/>
                    <a:pt x="3878525" y="77382"/>
                    <a:pt x="3751019" y="174760"/>
                  </a:cubicBezTo>
                  <a:cubicBezTo>
                    <a:pt x="3511789" y="63394"/>
                    <a:pt x="3245121" y="1345"/>
                    <a:pt x="2963927" y="1345"/>
                  </a:cubicBezTo>
                  <a:cubicBezTo>
                    <a:pt x="2131284" y="1345"/>
                    <a:pt x="1425967" y="545979"/>
                    <a:pt x="1184764" y="1298461"/>
                  </a:cubicBezTo>
                  <a:cubicBezTo>
                    <a:pt x="1141724" y="1287522"/>
                    <a:pt x="1096711" y="1281603"/>
                    <a:pt x="1050264" y="1281603"/>
                  </a:cubicBezTo>
                  <a:cubicBezTo>
                    <a:pt x="750957" y="1281603"/>
                    <a:pt x="508320" y="1524241"/>
                    <a:pt x="508320" y="1823548"/>
                  </a:cubicBezTo>
                  <a:cubicBezTo>
                    <a:pt x="508320" y="1870175"/>
                    <a:pt x="514237" y="1915546"/>
                    <a:pt x="525356" y="1958765"/>
                  </a:cubicBezTo>
                  <a:cubicBezTo>
                    <a:pt x="214931" y="2111557"/>
                    <a:pt x="1345" y="2430949"/>
                    <a:pt x="1345" y="2800375"/>
                  </a:cubicBezTo>
                  <a:cubicBezTo>
                    <a:pt x="1345" y="2975942"/>
                    <a:pt x="49586" y="3140390"/>
                    <a:pt x="133693" y="3280808"/>
                  </a:cubicBezTo>
                  <a:lnTo>
                    <a:pt x="5951436" y="3280808"/>
                  </a:lnTo>
                  <a:cubicBezTo>
                    <a:pt x="6224918" y="3003559"/>
                    <a:pt x="6393850" y="2622835"/>
                    <a:pt x="6393850" y="2202479"/>
                  </a:cubicBezTo>
                  <a:cubicBezTo>
                    <a:pt x="6393671" y="1389024"/>
                    <a:pt x="5761163" y="723519"/>
                    <a:pt x="4961159" y="67061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62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50800" dist="38100" dir="16200000" rotWithShape="0">
                <a:prstClr val="black">
                  <a:alpha val="29000"/>
                </a:prstClr>
              </a:outerShdw>
            </a:effectLst>
          </p:spPr>
          <p:txBody>
            <a:bodyPr rtlCol="0" anchor="ctr"/>
            <a:lstStyle/>
            <a:p>
              <a:pPr defTabSz="685800"/>
              <a:endParaRPr lang="en-US" sz="1350" dirty="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CFB2A0A-C195-4DE5-8B5E-C214BCF12804}"/>
                </a:ext>
              </a:extLst>
            </p:cNvPr>
            <p:cNvSpPr/>
            <p:nvPr/>
          </p:nvSpPr>
          <p:spPr>
            <a:xfrm>
              <a:off x="9497611" y="4492687"/>
              <a:ext cx="975572" cy="369426"/>
            </a:xfrm>
            <a:custGeom>
              <a:avLst/>
              <a:gdLst>
                <a:gd name="connsiteX0" fmla="*/ 488593 w 975571"/>
                <a:gd name="connsiteY0" fmla="*/ 1345 h 369426"/>
                <a:gd name="connsiteX1" fmla="*/ 1345 w 975571"/>
                <a:gd name="connsiteY1" fmla="*/ 368619 h 369426"/>
                <a:gd name="connsiteX2" fmla="*/ 975840 w 975571"/>
                <a:gd name="connsiteY2" fmla="*/ 368619 h 369426"/>
                <a:gd name="connsiteX3" fmla="*/ 488593 w 975571"/>
                <a:gd name="connsiteY3" fmla="*/ 1345 h 36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571" h="369426">
                  <a:moveTo>
                    <a:pt x="488593" y="1345"/>
                  </a:moveTo>
                  <a:cubicBezTo>
                    <a:pt x="257074" y="1345"/>
                    <a:pt x="61960" y="156647"/>
                    <a:pt x="1345" y="368619"/>
                  </a:cubicBezTo>
                  <a:lnTo>
                    <a:pt x="975840" y="368619"/>
                  </a:lnTo>
                  <a:cubicBezTo>
                    <a:pt x="915226" y="156647"/>
                    <a:pt x="720112" y="1345"/>
                    <a:pt x="488593" y="1345"/>
                  </a:cubicBezTo>
                  <a:close/>
                </a:path>
              </a:pathLst>
            </a:custGeom>
            <a:solidFill>
              <a:srgbClr val="918C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D83048-4389-43F0-A2ED-1BCC7BDEBD91}"/>
                </a:ext>
              </a:extLst>
            </p:cNvPr>
            <p:cNvSpPr/>
            <p:nvPr/>
          </p:nvSpPr>
          <p:spPr>
            <a:xfrm>
              <a:off x="10826827" y="4492687"/>
              <a:ext cx="975572" cy="369426"/>
            </a:xfrm>
            <a:custGeom>
              <a:avLst/>
              <a:gdLst>
                <a:gd name="connsiteX0" fmla="*/ 488593 w 975571"/>
                <a:gd name="connsiteY0" fmla="*/ 1345 h 369426"/>
                <a:gd name="connsiteX1" fmla="*/ 1345 w 975571"/>
                <a:gd name="connsiteY1" fmla="*/ 368619 h 369426"/>
                <a:gd name="connsiteX2" fmla="*/ 975840 w 975571"/>
                <a:gd name="connsiteY2" fmla="*/ 368619 h 369426"/>
                <a:gd name="connsiteX3" fmla="*/ 488593 w 975571"/>
                <a:gd name="connsiteY3" fmla="*/ 1345 h 36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571" h="369426">
                  <a:moveTo>
                    <a:pt x="488593" y="1345"/>
                  </a:moveTo>
                  <a:cubicBezTo>
                    <a:pt x="257074" y="1345"/>
                    <a:pt x="61960" y="156647"/>
                    <a:pt x="1345" y="368619"/>
                  </a:cubicBezTo>
                  <a:lnTo>
                    <a:pt x="975840" y="368619"/>
                  </a:lnTo>
                  <a:cubicBezTo>
                    <a:pt x="915226" y="156647"/>
                    <a:pt x="719933" y="1345"/>
                    <a:pt x="488593" y="1345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4F8F27-9B05-4926-AA08-2D1BF0DC4507}"/>
                </a:ext>
              </a:extLst>
            </p:cNvPr>
            <p:cNvSpPr/>
            <p:nvPr/>
          </p:nvSpPr>
          <p:spPr>
            <a:xfrm>
              <a:off x="9984679" y="4335412"/>
              <a:ext cx="1393418" cy="527239"/>
            </a:xfrm>
            <a:custGeom>
              <a:avLst/>
              <a:gdLst>
                <a:gd name="connsiteX0" fmla="*/ 697337 w 1393417"/>
                <a:gd name="connsiteY0" fmla="*/ 1345 h 527239"/>
                <a:gd name="connsiteX1" fmla="*/ 1345 w 1393417"/>
                <a:gd name="connsiteY1" fmla="*/ 526073 h 527239"/>
                <a:gd name="connsiteX2" fmla="*/ 1393149 w 1393417"/>
                <a:gd name="connsiteY2" fmla="*/ 526073 h 527239"/>
                <a:gd name="connsiteX3" fmla="*/ 697337 w 1393417"/>
                <a:gd name="connsiteY3" fmla="*/ 1345 h 52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417" h="527239">
                  <a:moveTo>
                    <a:pt x="697337" y="1345"/>
                  </a:moveTo>
                  <a:cubicBezTo>
                    <a:pt x="366647" y="1345"/>
                    <a:pt x="87784" y="223180"/>
                    <a:pt x="1345" y="526073"/>
                  </a:cubicBezTo>
                  <a:lnTo>
                    <a:pt x="1393149" y="526073"/>
                  </a:lnTo>
                  <a:cubicBezTo>
                    <a:pt x="1306889" y="223001"/>
                    <a:pt x="1028027" y="1345"/>
                    <a:pt x="697337" y="1345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4F9F5E3-1F1E-45F9-8BFC-26CDC65353A6}"/>
                </a:ext>
              </a:extLst>
            </p:cNvPr>
            <p:cNvSpPr/>
            <p:nvPr/>
          </p:nvSpPr>
          <p:spPr>
            <a:xfrm>
              <a:off x="7364445" y="2548358"/>
              <a:ext cx="661739" cy="819552"/>
            </a:xfrm>
            <a:custGeom>
              <a:avLst/>
              <a:gdLst>
                <a:gd name="connsiteX0" fmla="*/ 394801 w 661738"/>
                <a:gd name="connsiteY0" fmla="*/ 260661 h 819551"/>
                <a:gd name="connsiteX1" fmla="*/ 319303 w 661738"/>
                <a:gd name="connsiteY1" fmla="*/ 207757 h 819551"/>
                <a:gd name="connsiteX2" fmla="*/ 202018 w 661738"/>
                <a:gd name="connsiteY2" fmla="*/ 284333 h 819551"/>
                <a:gd name="connsiteX3" fmla="*/ 1345 w 661738"/>
                <a:gd name="connsiteY3" fmla="*/ 183906 h 819551"/>
                <a:gd name="connsiteX4" fmla="*/ 353017 w 661738"/>
                <a:gd name="connsiteY4" fmla="*/ 1345 h 819551"/>
                <a:gd name="connsiteX5" fmla="*/ 661829 w 661738"/>
                <a:gd name="connsiteY5" fmla="*/ 216724 h 819551"/>
                <a:gd name="connsiteX6" fmla="*/ 481419 w 661738"/>
                <a:gd name="connsiteY6" fmla="*/ 506526 h 819551"/>
                <a:gd name="connsiteX7" fmla="*/ 249183 w 661738"/>
                <a:gd name="connsiteY7" fmla="*/ 506526 h 819551"/>
                <a:gd name="connsiteX8" fmla="*/ 394801 w 661738"/>
                <a:gd name="connsiteY8" fmla="*/ 260661 h 819551"/>
                <a:gd name="connsiteX9" fmla="*/ 216545 w 661738"/>
                <a:gd name="connsiteY9" fmla="*/ 684425 h 819551"/>
                <a:gd name="connsiteX10" fmla="*/ 365391 w 661738"/>
                <a:gd name="connsiteY10" fmla="*/ 551359 h 819551"/>
                <a:gd name="connsiteX11" fmla="*/ 514237 w 661738"/>
                <a:gd name="connsiteY11" fmla="*/ 684425 h 819551"/>
                <a:gd name="connsiteX12" fmla="*/ 365391 w 661738"/>
                <a:gd name="connsiteY12" fmla="*/ 819642 h 819551"/>
                <a:gd name="connsiteX13" fmla="*/ 216545 w 661738"/>
                <a:gd name="connsiteY13" fmla="*/ 684425 h 81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1738" h="819551">
                  <a:moveTo>
                    <a:pt x="394801" y="260661"/>
                  </a:moveTo>
                  <a:cubicBezTo>
                    <a:pt x="394801" y="225691"/>
                    <a:pt x="360908" y="207757"/>
                    <a:pt x="319303" y="207757"/>
                  </a:cubicBezTo>
                  <a:cubicBezTo>
                    <a:pt x="270883" y="207757"/>
                    <a:pt x="225690" y="236989"/>
                    <a:pt x="202018" y="284333"/>
                  </a:cubicBezTo>
                  <a:lnTo>
                    <a:pt x="1345" y="183906"/>
                  </a:lnTo>
                  <a:cubicBezTo>
                    <a:pt x="58911" y="75768"/>
                    <a:pt x="172787" y="1345"/>
                    <a:pt x="353017" y="1345"/>
                  </a:cubicBezTo>
                  <a:cubicBezTo>
                    <a:pt x="530019" y="1345"/>
                    <a:pt x="661829" y="75768"/>
                    <a:pt x="661829" y="216724"/>
                  </a:cubicBezTo>
                  <a:cubicBezTo>
                    <a:pt x="661829" y="389242"/>
                    <a:pt x="481419" y="419729"/>
                    <a:pt x="481419" y="506526"/>
                  </a:cubicBezTo>
                  <a:lnTo>
                    <a:pt x="249183" y="506526"/>
                  </a:lnTo>
                  <a:cubicBezTo>
                    <a:pt x="249363" y="370054"/>
                    <a:pt x="394801" y="329345"/>
                    <a:pt x="394801" y="260661"/>
                  </a:cubicBezTo>
                  <a:close/>
                  <a:moveTo>
                    <a:pt x="216545" y="684425"/>
                  </a:moveTo>
                  <a:cubicBezTo>
                    <a:pt x="216545" y="608925"/>
                    <a:pt x="277338" y="551359"/>
                    <a:pt x="365391" y="551359"/>
                  </a:cubicBezTo>
                  <a:cubicBezTo>
                    <a:pt x="453264" y="551359"/>
                    <a:pt x="514237" y="608925"/>
                    <a:pt x="514237" y="684425"/>
                  </a:cubicBezTo>
                  <a:cubicBezTo>
                    <a:pt x="514237" y="758848"/>
                    <a:pt x="453443" y="819642"/>
                    <a:pt x="365391" y="819642"/>
                  </a:cubicBezTo>
                  <a:cubicBezTo>
                    <a:pt x="277518" y="819821"/>
                    <a:pt x="216545" y="758848"/>
                    <a:pt x="216545" y="684425"/>
                  </a:cubicBezTo>
                  <a:close/>
                </a:path>
              </a:pathLst>
            </a:custGeom>
            <a:solidFill>
              <a:srgbClr val="5350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5AF523F-D5AC-4756-A258-854EC0ABE387}"/>
                </a:ext>
              </a:extLst>
            </p:cNvPr>
            <p:cNvSpPr/>
            <p:nvPr/>
          </p:nvSpPr>
          <p:spPr>
            <a:xfrm>
              <a:off x="6272486" y="4607101"/>
              <a:ext cx="541586" cy="1063445"/>
            </a:xfrm>
            <a:custGeom>
              <a:avLst/>
              <a:gdLst>
                <a:gd name="connsiteX0" fmla="*/ 540779 w 541585"/>
                <a:gd name="connsiteY0" fmla="*/ 1345 h 1063444"/>
                <a:gd name="connsiteX1" fmla="*/ 540779 w 541585"/>
                <a:gd name="connsiteY1" fmla="*/ 1062279 h 1063444"/>
                <a:gd name="connsiteX2" fmla="*/ 183189 w 541585"/>
                <a:gd name="connsiteY2" fmla="*/ 1062279 h 1063444"/>
                <a:gd name="connsiteX3" fmla="*/ 183189 w 541585"/>
                <a:gd name="connsiteY3" fmla="*/ 271241 h 1063444"/>
                <a:gd name="connsiteX4" fmla="*/ 1345 w 541585"/>
                <a:gd name="connsiteY4" fmla="*/ 271241 h 1063444"/>
                <a:gd name="connsiteX5" fmla="*/ 1345 w 541585"/>
                <a:gd name="connsiteY5" fmla="*/ 1524 h 1063444"/>
                <a:gd name="connsiteX6" fmla="*/ 540779 w 541585"/>
                <a:gd name="connsiteY6" fmla="*/ 1524 h 106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1585" h="1063444">
                  <a:moveTo>
                    <a:pt x="540779" y="1345"/>
                  </a:moveTo>
                  <a:lnTo>
                    <a:pt x="540779" y="1062279"/>
                  </a:lnTo>
                  <a:lnTo>
                    <a:pt x="183189" y="1062279"/>
                  </a:lnTo>
                  <a:lnTo>
                    <a:pt x="183189" y="271241"/>
                  </a:lnTo>
                  <a:lnTo>
                    <a:pt x="1345" y="271241"/>
                  </a:lnTo>
                  <a:lnTo>
                    <a:pt x="1345" y="1524"/>
                  </a:lnTo>
                  <a:lnTo>
                    <a:pt x="540779" y="152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EBBDCCE-EA06-4CF5-ACD9-3A306AA80CDA}"/>
                </a:ext>
              </a:extLst>
            </p:cNvPr>
            <p:cNvSpPr/>
            <p:nvPr/>
          </p:nvSpPr>
          <p:spPr>
            <a:xfrm>
              <a:off x="7259535" y="3108236"/>
              <a:ext cx="3211854" cy="2498109"/>
            </a:xfrm>
            <a:custGeom>
              <a:avLst/>
              <a:gdLst>
                <a:gd name="connsiteX0" fmla="*/ 2364775 w 3211854"/>
                <a:gd name="connsiteY0" fmla="*/ 1404626 h 2498109"/>
                <a:gd name="connsiteX1" fmla="*/ 1564232 w 3211854"/>
                <a:gd name="connsiteY1" fmla="*/ 1345 h 2498109"/>
                <a:gd name="connsiteX2" fmla="*/ 1524779 w 3211854"/>
                <a:gd name="connsiteY2" fmla="*/ 1345 h 2498109"/>
                <a:gd name="connsiteX3" fmla="*/ 724236 w 3211854"/>
                <a:gd name="connsiteY3" fmla="*/ 1404626 h 2498109"/>
                <a:gd name="connsiteX4" fmla="*/ 1345 w 3211854"/>
                <a:gd name="connsiteY4" fmla="*/ 2296449 h 2498109"/>
                <a:gd name="connsiteX5" fmla="*/ 1345 w 3211854"/>
                <a:gd name="connsiteY5" fmla="*/ 2497123 h 2498109"/>
                <a:gd name="connsiteX6" fmla="*/ 3211944 w 3211854"/>
                <a:gd name="connsiteY6" fmla="*/ 2497123 h 2498109"/>
                <a:gd name="connsiteX7" fmla="*/ 3211944 w 3211854"/>
                <a:gd name="connsiteY7" fmla="*/ 2300753 h 2498109"/>
                <a:gd name="connsiteX8" fmla="*/ 2364775 w 3211854"/>
                <a:gd name="connsiteY8" fmla="*/ 1404626 h 249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1854" h="2498109">
                  <a:moveTo>
                    <a:pt x="2364775" y="1404626"/>
                  </a:moveTo>
                  <a:cubicBezTo>
                    <a:pt x="2194588" y="424212"/>
                    <a:pt x="1893667" y="24479"/>
                    <a:pt x="1564232" y="1345"/>
                  </a:cubicBezTo>
                  <a:lnTo>
                    <a:pt x="1524779" y="1345"/>
                  </a:lnTo>
                  <a:cubicBezTo>
                    <a:pt x="1195344" y="24479"/>
                    <a:pt x="894423" y="424212"/>
                    <a:pt x="724236" y="1404626"/>
                  </a:cubicBezTo>
                  <a:cubicBezTo>
                    <a:pt x="599959" y="2120703"/>
                    <a:pt x="205247" y="2268832"/>
                    <a:pt x="1345" y="2296449"/>
                  </a:cubicBezTo>
                  <a:lnTo>
                    <a:pt x="1345" y="2497123"/>
                  </a:lnTo>
                  <a:lnTo>
                    <a:pt x="3211944" y="2497123"/>
                  </a:lnTo>
                  <a:lnTo>
                    <a:pt x="3211944" y="2300753"/>
                  </a:lnTo>
                  <a:cubicBezTo>
                    <a:pt x="3211944" y="2300753"/>
                    <a:pt x="2534962" y="2385219"/>
                    <a:pt x="2364775" y="1404626"/>
                  </a:cubicBezTo>
                  <a:close/>
                </a:path>
              </a:pathLst>
            </a:custGeom>
            <a:solidFill>
              <a:srgbClr val="AEAA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ACF7947-7DCF-47C8-928C-F927D66DBB9A}"/>
                </a:ext>
              </a:extLst>
            </p:cNvPr>
            <p:cNvSpPr/>
            <p:nvPr/>
          </p:nvSpPr>
          <p:spPr>
            <a:xfrm>
              <a:off x="7133105" y="3097297"/>
              <a:ext cx="3340974" cy="2338503"/>
            </a:xfrm>
            <a:custGeom>
              <a:avLst/>
              <a:gdLst>
                <a:gd name="connsiteX0" fmla="*/ 3297307 w 3340974"/>
                <a:gd name="connsiteY0" fmla="*/ 2338951 h 2338502"/>
                <a:gd name="connsiteX1" fmla="*/ 2970203 w 3340974"/>
                <a:gd name="connsiteY1" fmla="*/ 2254485 h 2338502"/>
                <a:gd name="connsiteX2" fmla="*/ 2680401 w 3340974"/>
                <a:gd name="connsiteY2" fmla="*/ 1986562 h 2338502"/>
                <a:gd name="connsiteX3" fmla="*/ 2473451 w 3340974"/>
                <a:gd name="connsiteY3" fmla="*/ 1425967 h 2338502"/>
                <a:gd name="connsiteX4" fmla="*/ 2135229 w 3340974"/>
                <a:gd name="connsiteY4" fmla="*/ 371668 h 2338502"/>
                <a:gd name="connsiteX5" fmla="*/ 1690124 w 3340974"/>
                <a:gd name="connsiteY5" fmla="*/ 37750 h 2338502"/>
                <a:gd name="connsiteX6" fmla="*/ 1652106 w 3340974"/>
                <a:gd name="connsiteY6" fmla="*/ 37750 h 2338502"/>
                <a:gd name="connsiteX7" fmla="*/ 1207001 w 3340974"/>
                <a:gd name="connsiteY7" fmla="*/ 371668 h 2338502"/>
                <a:gd name="connsiteX8" fmla="*/ 868779 w 3340974"/>
                <a:gd name="connsiteY8" fmla="*/ 1425967 h 2338502"/>
                <a:gd name="connsiteX9" fmla="*/ 661829 w 3340974"/>
                <a:gd name="connsiteY9" fmla="*/ 1986562 h 2338502"/>
                <a:gd name="connsiteX10" fmla="*/ 372026 w 3340974"/>
                <a:gd name="connsiteY10" fmla="*/ 2254485 h 2338502"/>
                <a:gd name="connsiteX11" fmla="*/ 1345 w 3340974"/>
                <a:gd name="connsiteY11" fmla="*/ 2336799 h 2338502"/>
                <a:gd name="connsiteX12" fmla="*/ 5828 w 3340974"/>
                <a:gd name="connsiteY12" fmla="*/ 2300574 h 2338502"/>
                <a:gd name="connsiteX13" fmla="*/ 356603 w 3340974"/>
                <a:gd name="connsiteY13" fmla="*/ 2221309 h 2338502"/>
                <a:gd name="connsiteX14" fmla="*/ 832912 w 3340974"/>
                <a:gd name="connsiteY14" fmla="*/ 1419511 h 2338502"/>
                <a:gd name="connsiteX15" fmla="*/ 1649954 w 3340974"/>
                <a:gd name="connsiteY15" fmla="*/ 1345 h 2338502"/>
                <a:gd name="connsiteX16" fmla="*/ 1651209 w 3340974"/>
                <a:gd name="connsiteY16" fmla="*/ 1345 h 2338502"/>
                <a:gd name="connsiteX17" fmla="*/ 1691917 w 3340974"/>
                <a:gd name="connsiteY17" fmla="*/ 1345 h 2338502"/>
                <a:gd name="connsiteX18" fmla="*/ 2509138 w 3340974"/>
                <a:gd name="connsiteY18" fmla="*/ 1419690 h 2338502"/>
                <a:gd name="connsiteX19" fmla="*/ 2987240 w 3340974"/>
                <a:gd name="connsiteY19" fmla="*/ 2222385 h 2338502"/>
                <a:gd name="connsiteX20" fmla="*/ 3336222 w 3340974"/>
                <a:gd name="connsiteY20" fmla="*/ 2300753 h 2338502"/>
                <a:gd name="connsiteX21" fmla="*/ 3340705 w 3340974"/>
                <a:gd name="connsiteY21" fmla="*/ 2336978 h 2338502"/>
                <a:gd name="connsiteX22" fmla="*/ 3297307 w 3340974"/>
                <a:gd name="connsiteY22" fmla="*/ 2338951 h 233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40974" h="2338502">
                  <a:moveTo>
                    <a:pt x="3297307" y="2338951"/>
                  </a:moveTo>
                  <a:cubicBezTo>
                    <a:pt x="3233643" y="2338951"/>
                    <a:pt x="3107752" y="2327832"/>
                    <a:pt x="2970203" y="2254485"/>
                  </a:cubicBezTo>
                  <a:cubicBezTo>
                    <a:pt x="2856865" y="2194229"/>
                    <a:pt x="2759487" y="2104025"/>
                    <a:pt x="2680401" y="1986562"/>
                  </a:cubicBezTo>
                  <a:cubicBezTo>
                    <a:pt x="2582306" y="1840764"/>
                    <a:pt x="2512545" y="1652105"/>
                    <a:pt x="2473451" y="1425967"/>
                  </a:cubicBezTo>
                  <a:cubicBezTo>
                    <a:pt x="2392930" y="961853"/>
                    <a:pt x="2279054" y="607132"/>
                    <a:pt x="2135229" y="371668"/>
                  </a:cubicBezTo>
                  <a:cubicBezTo>
                    <a:pt x="2007185" y="162027"/>
                    <a:pt x="1857442" y="49765"/>
                    <a:pt x="1690124" y="37750"/>
                  </a:cubicBezTo>
                  <a:lnTo>
                    <a:pt x="1652106" y="37750"/>
                  </a:lnTo>
                  <a:cubicBezTo>
                    <a:pt x="1484788" y="49765"/>
                    <a:pt x="1335045" y="162207"/>
                    <a:pt x="1207001" y="371668"/>
                  </a:cubicBezTo>
                  <a:cubicBezTo>
                    <a:pt x="1063176" y="607132"/>
                    <a:pt x="949479" y="961673"/>
                    <a:pt x="868779" y="1425967"/>
                  </a:cubicBezTo>
                  <a:cubicBezTo>
                    <a:pt x="829505" y="1652105"/>
                    <a:pt x="759924" y="1840764"/>
                    <a:pt x="661829" y="1986562"/>
                  </a:cubicBezTo>
                  <a:cubicBezTo>
                    <a:pt x="582743" y="2104025"/>
                    <a:pt x="485365" y="2194229"/>
                    <a:pt x="372026" y="2254485"/>
                  </a:cubicBezTo>
                  <a:cubicBezTo>
                    <a:pt x="178705" y="2357422"/>
                    <a:pt x="8518" y="2337696"/>
                    <a:pt x="1345" y="2336799"/>
                  </a:cubicBezTo>
                  <a:lnTo>
                    <a:pt x="5828" y="2300574"/>
                  </a:lnTo>
                  <a:cubicBezTo>
                    <a:pt x="7442" y="2300753"/>
                    <a:pt x="173146" y="2319583"/>
                    <a:pt x="356603" y="2221309"/>
                  </a:cubicBezTo>
                  <a:cubicBezTo>
                    <a:pt x="599779" y="2090934"/>
                    <a:pt x="764407" y="1813685"/>
                    <a:pt x="832912" y="1419511"/>
                  </a:cubicBezTo>
                  <a:cubicBezTo>
                    <a:pt x="1030358" y="281105"/>
                    <a:pt x="1386155" y="19816"/>
                    <a:pt x="1649954" y="1345"/>
                  </a:cubicBezTo>
                  <a:lnTo>
                    <a:pt x="1651209" y="1345"/>
                  </a:lnTo>
                  <a:lnTo>
                    <a:pt x="1691917" y="1345"/>
                  </a:lnTo>
                  <a:cubicBezTo>
                    <a:pt x="1955537" y="19996"/>
                    <a:pt x="2311513" y="281105"/>
                    <a:pt x="2509138" y="1419690"/>
                  </a:cubicBezTo>
                  <a:cubicBezTo>
                    <a:pt x="2577823" y="1814761"/>
                    <a:pt x="2742988" y="2092368"/>
                    <a:pt x="2987240" y="2222385"/>
                  </a:cubicBezTo>
                  <a:cubicBezTo>
                    <a:pt x="3170518" y="2319942"/>
                    <a:pt x="3334608" y="2300933"/>
                    <a:pt x="3336222" y="2300753"/>
                  </a:cubicBezTo>
                  <a:lnTo>
                    <a:pt x="3340705" y="2336978"/>
                  </a:lnTo>
                  <a:cubicBezTo>
                    <a:pt x="3338553" y="2337158"/>
                    <a:pt x="3322951" y="2338951"/>
                    <a:pt x="3297307" y="2338951"/>
                  </a:cubicBezTo>
                  <a:close/>
                </a:path>
              </a:pathLst>
            </a:custGeom>
            <a:solidFill>
              <a:srgbClr val="FFCD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742400-7696-497F-994A-1B870593FD74}"/>
                </a:ext>
              </a:extLst>
            </p:cNvPr>
            <p:cNvSpPr/>
            <p:nvPr/>
          </p:nvSpPr>
          <p:spPr>
            <a:xfrm>
              <a:off x="6991970" y="5548600"/>
              <a:ext cx="3622527" cy="229546"/>
            </a:xfrm>
            <a:custGeom>
              <a:avLst/>
              <a:gdLst>
                <a:gd name="connsiteX0" fmla="*/ 3509278 w 3622527"/>
                <a:gd name="connsiteY0" fmla="*/ 228381 h 229546"/>
                <a:gd name="connsiteX1" fmla="*/ 114863 w 3622527"/>
                <a:gd name="connsiteY1" fmla="*/ 228381 h 229546"/>
                <a:gd name="connsiteX2" fmla="*/ 1345 w 3622527"/>
                <a:gd name="connsiteY2" fmla="*/ 114863 h 229546"/>
                <a:gd name="connsiteX3" fmla="*/ 1345 w 3622527"/>
                <a:gd name="connsiteY3" fmla="*/ 114863 h 229546"/>
                <a:gd name="connsiteX4" fmla="*/ 114863 w 3622527"/>
                <a:gd name="connsiteY4" fmla="*/ 1345 h 229546"/>
                <a:gd name="connsiteX5" fmla="*/ 3509278 w 3622527"/>
                <a:gd name="connsiteY5" fmla="*/ 1345 h 229546"/>
                <a:gd name="connsiteX6" fmla="*/ 3622796 w 3622527"/>
                <a:gd name="connsiteY6" fmla="*/ 114863 h 229546"/>
                <a:gd name="connsiteX7" fmla="*/ 3622796 w 3622527"/>
                <a:gd name="connsiteY7" fmla="*/ 114863 h 229546"/>
                <a:gd name="connsiteX8" fmla="*/ 3509278 w 3622527"/>
                <a:gd name="connsiteY8" fmla="*/ 228381 h 22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2527" h="229546">
                  <a:moveTo>
                    <a:pt x="3509278" y="228381"/>
                  </a:moveTo>
                  <a:lnTo>
                    <a:pt x="114863" y="228381"/>
                  </a:lnTo>
                  <a:cubicBezTo>
                    <a:pt x="52096" y="228381"/>
                    <a:pt x="1345" y="177450"/>
                    <a:pt x="1345" y="114863"/>
                  </a:cubicBezTo>
                  <a:lnTo>
                    <a:pt x="1345" y="114863"/>
                  </a:lnTo>
                  <a:cubicBezTo>
                    <a:pt x="1345" y="52096"/>
                    <a:pt x="52276" y="1345"/>
                    <a:pt x="114863" y="1345"/>
                  </a:cubicBezTo>
                  <a:lnTo>
                    <a:pt x="3509278" y="1345"/>
                  </a:lnTo>
                  <a:cubicBezTo>
                    <a:pt x="3572045" y="1345"/>
                    <a:pt x="3622796" y="52276"/>
                    <a:pt x="3622796" y="114863"/>
                  </a:cubicBezTo>
                  <a:lnTo>
                    <a:pt x="3622796" y="114863"/>
                  </a:lnTo>
                  <a:cubicBezTo>
                    <a:pt x="3622796" y="177450"/>
                    <a:pt x="3572045" y="228381"/>
                    <a:pt x="3509278" y="228381"/>
                  </a:cubicBezTo>
                  <a:close/>
                </a:path>
              </a:pathLst>
            </a:custGeom>
            <a:solidFill>
              <a:srgbClr val="3B38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8AE8AF4-45FD-4FB5-B68C-C47391F1C83B}"/>
                </a:ext>
              </a:extLst>
            </p:cNvPr>
            <p:cNvSpPr/>
            <p:nvPr/>
          </p:nvSpPr>
          <p:spPr>
            <a:xfrm>
              <a:off x="9626551" y="3561052"/>
              <a:ext cx="975572" cy="369426"/>
            </a:xfrm>
            <a:custGeom>
              <a:avLst/>
              <a:gdLst>
                <a:gd name="connsiteX0" fmla="*/ 488593 w 975571"/>
                <a:gd name="connsiteY0" fmla="*/ 1345 h 369426"/>
                <a:gd name="connsiteX1" fmla="*/ 1345 w 975571"/>
                <a:gd name="connsiteY1" fmla="*/ 368619 h 369426"/>
                <a:gd name="connsiteX2" fmla="*/ 975841 w 975571"/>
                <a:gd name="connsiteY2" fmla="*/ 368619 h 369426"/>
                <a:gd name="connsiteX3" fmla="*/ 488593 w 975571"/>
                <a:gd name="connsiteY3" fmla="*/ 1345 h 36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571" h="369426">
                  <a:moveTo>
                    <a:pt x="488593" y="1345"/>
                  </a:moveTo>
                  <a:cubicBezTo>
                    <a:pt x="257074" y="1345"/>
                    <a:pt x="61960" y="156647"/>
                    <a:pt x="1345" y="368619"/>
                  </a:cubicBezTo>
                  <a:lnTo>
                    <a:pt x="975841" y="368619"/>
                  </a:lnTo>
                  <a:cubicBezTo>
                    <a:pt x="915226" y="156647"/>
                    <a:pt x="720112" y="1345"/>
                    <a:pt x="488593" y="1345"/>
                  </a:cubicBezTo>
                  <a:close/>
                </a:path>
              </a:pathLst>
            </a:custGeom>
            <a:solidFill>
              <a:srgbClr val="5350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6DAE51-80DE-4D39-B57E-A4F950B8C6C4}"/>
                </a:ext>
              </a:extLst>
            </p:cNvPr>
            <p:cNvSpPr/>
            <p:nvPr/>
          </p:nvSpPr>
          <p:spPr>
            <a:xfrm>
              <a:off x="10955768" y="3561052"/>
              <a:ext cx="975572" cy="369426"/>
            </a:xfrm>
            <a:custGeom>
              <a:avLst/>
              <a:gdLst>
                <a:gd name="connsiteX0" fmla="*/ 488593 w 975571"/>
                <a:gd name="connsiteY0" fmla="*/ 1345 h 369426"/>
                <a:gd name="connsiteX1" fmla="*/ 1345 w 975571"/>
                <a:gd name="connsiteY1" fmla="*/ 368619 h 369426"/>
                <a:gd name="connsiteX2" fmla="*/ 975840 w 975571"/>
                <a:gd name="connsiteY2" fmla="*/ 368619 h 369426"/>
                <a:gd name="connsiteX3" fmla="*/ 488593 w 975571"/>
                <a:gd name="connsiteY3" fmla="*/ 1345 h 36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571" h="369426">
                  <a:moveTo>
                    <a:pt x="488593" y="1345"/>
                  </a:moveTo>
                  <a:cubicBezTo>
                    <a:pt x="257074" y="1345"/>
                    <a:pt x="61960" y="156647"/>
                    <a:pt x="1345" y="368619"/>
                  </a:cubicBezTo>
                  <a:lnTo>
                    <a:pt x="975840" y="368619"/>
                  </a:lnTo>
                  <a:cubicBezTo>
                    <a:pt x="915226" y="156647"/>
                    <a:pt x="719933" y="1345"/>
                    <a:pt x="488593" y="1345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2DFF75-A42C-477C-B54A-D9194DB3639E}"/>
                </a:ext>
              </a:extLst>
            </p:cNvPr>
            <p:cNvSpPr/>
            <p:nvPr/>
          </p:nvSpPr>
          <p:spPr>
            <a:xfrm>
              <a:off x="10113799" y="3403777"/>
              <a:ext cx="1393418" cy="527239"/>
            </a:xfrm>
            <a:custGeom>
              <a:avLst/>
              <a:gdLst>
                <a:gd name="connsiteX0" fmla="*/ 697337 w 1393417"/>
                <a:gd name="connsiteY0" fmla="*/ 1345 h 527239"/>
                <a:gd name="connsiteX1" fmla="*/ 1345 w 1393417"/>
                <a:gd name="connsiteY1" fmla="*/ 526074 h 527239"/>
                <a:gd name="connsiteX2" fmla="*/ 1393149 w 1393417"/>
                <a:gd name="connsiteY2" fmla="*/ 526074 h 527239"/>
                <a:gd name="connsiteX3" fmla="*/ 697337 w 1393417"/>
                <a:gd name="connsiteY3" fmla="*/ 1345 h 52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417" h="527239">
                  <a:moveTo>
                    <a:pt x="697337" y="1345"/>
                  </a:moveTo>
                  <a:cubicBezTo>
                    <a:pt x="366647" y="1345"/>
                    <a:pt x="87784" y="223180"/>
                    <a:pt x="1345" y="526074"/>
                  </a:cubicBezTo>
                  <a:lnTo>
                    <a:pt x="1393149" y="526074"/>
                  </a:lnTo>
                  <a:cubicBezTo>
                    <a:pt x="1306710" y="223001"/>
                    <a:pt x="1027847" y="1345"/>
                    <a:pt x="697337" y="1345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A072502-FD0D-4FFC-8BCA-1A4B03D2CFB7}"/>
                </a:ext>
              </a:extLst>
            </p:cNvPr>
            <p:cNvSpPr/>
            <p:nvPr/>
          </p:nvSpPr>
          <p:spPr>
            <a:xfrm>
              <a:off x="7247211" y="2938099"/>
              <a:ext cx="26900" cy="2623642"/>
            </a:xfrm>
            <a:custGeom>
              <a:avLst/>
              <a:gdLst>
                <a:gd name="connsiteX0" fmla="*/ 13669 w 26899"/>
                <a:gd name="connsiteY0" fmla="*/ 13669 h 2623642"/>
                <a:gd name="connsiteX1" fmla="*/ 13669 w 26899"/>
                <a:gd name="connsiteY1" fmla="*/ 2611667 h 262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899" h="2623642">
                  <a:moveTo>
                    <a:pt x="13669" y="13669"/>
                  </a:moveTo>
                  <a:lnTo>
                    <a:pt x="13669" y="2611667"/>
                  </a:lnTo>
                </a:path>
              </a:pathLst>
            </a:custGeom>
            <a:ln w="9680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39183C0-AEAE-4156-B058-07128E6CE3B6}"/>
                </a:ext>
              </a:extLst>
            </p:cNvPr>
            <p:cNvSpPr/>
            <p:nvPr/>
          </p:nvSpPr>
          <p:spPr>
            <a:xfrm>
              <a:off x="7093164" y="5536096"/>
              <a:ext cx="3428847" cy="26900"/>
            </a:xfrm>
            <a:custGeom>
              <a:avLst/>
              <a:gdLst>
                <a:gd name="connsiteX0" fmla="*/ 13669 w 3428847"/>
                <a:gd name="connsiteY0" fmla="*/ 13669 h 26899"/>
                <a:gd name="connsiteX1" fmla="*/ 3416155 w 3428847"/>
                <a:gd name="connsiteY1" fmla="*/ 13669 h 2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8847" h="26899">
                  <a:moveTo>
                    <a:pt x="13669" y="13669"/>
                  </a:moveTo>
                  <a:lnTo>
                    <a:pt x="3416155" y="13669"/>
                  </a:lnTo>
                </a:path>
              </a:pathLst>
            </a:custGeom>
            <a:ln w="9680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5458144-26BC-4CCF-89CE-E2FF450DA298}"/>
                </a:ext>
              </a:extLst>
            </p:cNvPr>
            <p:cNvSpPr/>
            <p:nvPr/>
          </p:nvSpPr>
          <p:spPr>
            <a:xfrm>
              <a:off x="9713937" y="3555901"/>
              <a:ext cx="859005" cy="859005"/>
            </a:xfrm>
            <a:custGeom>
              <a:avLst/>
              <a:gdLst>
                <a:gd name="connsiteX0" fmla="*/ 845416 w 859005"/>
                <a:gd name="connsiteY0" fmla="*/ 429542 h 859005"/>
                <a:gd name="connsiteX1" fmla="*/ 429543 w 859005"/>
                <a:gd name="connsiteY1" fmla="*/ 845416 h 859005"/>
                <a:gd name="connsiteX2" fmla="*/ 13670 w 859005"/>
                <a:gd name="connsiteY2" fmla="*/ 429542 h 859005"/>
                <a:gd name="connsiteX3" fmla="*/ 429543 w 859005"/>
                <a:gd name="connsiteY3" fmla="*/ 13669 h 859005"/>
                <a:gd name="connsiteX4" fmla="*/ 845416 w 859005"/>
                <a:gd name="connsiteY4" fmla="*/ 429542 h 85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005" h="859005">
                  <a:moveTo>
                    <a:pt x="845416" y="429542"/>
                  </a:moveTo>
                  <a:cubicBezTo>
                    <a:pt x="845416" y="659223"/>
                    <a:pt x="659223" y="845416"/>
                    <a:pt x="429543" y="845416"/>
                  </a:cubicBezTo>
                  <a:cubicBezTo>
                    <a:pt x="199862" y="845416"/>
                    <a:pt x="13670" y="659223"/>
                    <a:pt x="13670" y="429542"/>
                  </a:cubicBezTo>
                  <a:cubicBezTo>
                    <a:pt x="13670" y="199862"/>
                    <a:pt x="199862" y="13669"/>
                    <a:pt x="429543" y="13669"/>
                  </a:cubicBezTo>
                  <a:cubicBezTo>
                    <a:pt x="659223" y="13669"/>
                    <a:pt x="845416" y="199862"/>
                    <a:pt x="845416" y="429542"/>
                  </a:cubicBezTo>
                  <a:close/>
                </a:path>
              </a:pathLst>
            </a:custGeom>
            <a:noFill/>
            <a:ln w="96802" cap="flat">
              <a:solidFill>
                <a:srgbClr val="FFCD9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F8298CE-983F-4B7E-8194-4263DC7A3448}"/>
                </a:ext>
              </a:extLst>
            </p:cNvPr>
            <p:cNvSpPr/>
            <p:nvPr/>
          </p:nvSpPr>
          <p:spPr>
            <a:xfrm>
              <a:off x="9713937" y="3784013"/>
              <a:ext cx="859005" cy="401706"/>
            </a:xfrm>
            <a:custGeom>
              <a:avLst/>
              <a:gdLst>
                <a:gd name="connsiteX0" fmla="*/ 845416 w 859005"/>
                <a:gd name="connsiteY0" fmla="*/ 201431 h 401705"/>
                <a:gd name="connsiteX1" fmla="*/ 429543 w 859005"/>
                <a:gd name="connsiteY1" fmla="*/ 389192 h 401705"/>
                <a:gd name="connsiteX2" fmla="*/ 13670 w 859005"/>
                <a:gd name="connsiteY2" fmla="*/ 201431 h 401705"/>
                <a:gd name="connsiteX3" fmla="*/ 429543 w 859005"/>
                <a:gd name="connsiteY3" fmla="*/ 13669 h 401705"/>
                <a:gd name="connsiteX4" fmla="*/ 845416 w 859005"/>
                <a:gd name="connsiteY4" fmla="*/ 201431 h 40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005" h="401705">
                  <a:moveTo>
                    <a:pt x="845416" y="201431"/>
                  </a:moveTo>
                  <a:cubicBezTo>
                    <a:pt x="845416" y="305129"/>
                    <a:pt x="659223" y="389192"/>
                    <a:pt x="429543" y="389192"/>
                  </a:cubicBezTo>
                  <a:cubicBezTo>
                    <a:pt x="199862" y="389192"/>
                    <a:pt x="13670" y="305129"/>
                    <a:pt x="13670" y="201431"/>
                  </a:cubicBezTo>
                  <a:cubicBezTo>
                    <a:pt x="13670" y="97733"/>
                    <a:pt x="199862" y="13669"/>
                    <a:pt x="429543" y="13669"/>
                  </a:cubicBezTo>
                  <a:cubicBezTo>
                    <a:pt x="659223" y="13669"/>
                    <a:pt x="845416" y="97733"/>
                    <a:pt x="845416" y="201431"/>
                  </a:cubicBezTo>
                  <a:close/>
                </a:path>
              </a:pathLst>
            </a:custGeom>
            <a:noFill/>
            <a:ln w="96802" cap="flat">
              <a:solidFill>
                <a:srgbClr val="FFCD9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E085F12-F177-4FC7-8AA5-A73B7D424D75}"/>
                </a:ext>
              </a:extLst>
            </p:cNvPr>
            <p:cNvSpPr/>
            <p:nvPr/>
          </p:nvSpPr>
          <p:spPr>
            <a:xfrm>
              <a:off x="9942048" y="3555901"/>
              <a:ext cx="401706" cy="859005"/>
            </a:xfrm>
            <a:custGeom>
              <a:avLst/>
              <a:gdLst>
                <a:gd name="connsiteX0" fmla="*/ 389192 w 401705"/>
                <a:gd name="connsiteY0" fmla="*/ 429542 h 859005"/>
                <a:gd name="connsiteX1" fmla="*/ 201431 w 401705"/>
                <a:gd name="connsiteY1" fmla="*/ 845416 h 859005"/>
                <a:gd name="connsiteX2" fmla="*/ 13669 w 401705"/>
                <a:gd name="connsiteY2" fmla="*/ 429542 h 859005"/>
                <a:gd name="connsiteX3" fmla="*/ 201431 w 401705"/>
                <a:gd name="connsiteY3" fmla="*/ 13669 h 859005"/>
                <a:gd name="connsiteX4" fmla="*/ 389192 w 401705"/>
                <a:gd name="connsiteY4" fmla="*/ 429542 h 85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705" h="859005">
                  <a:moveTo>
                    <a:pt x="389192" y="429542"/>
                  </a:moveTo>
                  <a:cubicBezTo>
                    <a:pt x="389192" y="659223"/>
                    <a:pt x="305129" y="845416"/>
                    <a:pt x="201431" y="845416"/>
                  </a:cubicBezTo>
                  <a:cubicBezTo>
                    <a:pt x="97733" y="845416"/>
                    <a:pt x="13669" y="659223"/>
                    <a:pt x="13669" y="429542"/>
                  </a:cubicBezTo>
                  <a:cubicBezTo>
                    <a:pt x="13669" y="199862"/>
                    <a:pt x="97733" y="13669"/>
                    <a:pt x="201431" y="13669"/>
                  </a:cubicBezTo>
                  <a:cubicBezTo>
                    <a:pt x="305129" y="13669"/>
                    <a:pt x="389192" y="199862"/>
                    <a:pt x="389192" y="429542"/>
                  </a:cubicBezTo>
                  <a:close/>
                </a:path>
              </a:pathLst>
            </a:custGeom>
            <a:noFill/>
            <a:ln w="96802" cap="flat">
              <a:solidFill>
                <a:srgbClr val="FFCD9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4CFCE08-0B73-4804-A36E-FD7393E3EC69}"/>
                </a:ext>
              </a:extLst>
            </p:cNvPr>
            <p:cNvSpPr/>
            <p:nvPr/>
          </p:nvSpPr>
          <p:spPr>
            <a:xfrm>
              <a:off x="9718493" y="3976331"/>
              <a:ext cx="848245" cy="17933"/>
            </a:xfrm>
            <a:custGeom>
              <a:avLst/>
              <a:gdLst>
                <a:gd name="connsiteX0" fmla="*/ 9113 w 848245"/>
                <a:gd name="connsiteY0" fmla="*/ 9113 h 17933"/>
                <a:gd name="connsiteX1" fmla="*/ 840860 w 848245"/>
                <a:gd name="connsiteY1" fmla="*/ 9113 h 1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8245" h="17933">
                  <a:moveTo>
                    <a:pt x="9113" y="9113"/>
                  </a:moveTo>
                  <a:lnTo>
                    <a:pt x="840860" y="9113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C4D1D1D-35E3-4098-857B-2CE0FA0C9FEE}"/>
                </a:ext>
              </a:extLst>
            </p:cNvPr>
            <p:cNvSpPr/>
            <p:nvPr/>
          </p:nvSpPr>
          <p:spPr>
            <a:xfrm>
              <a:off x="10134366" y="3560457"/>
              <a:ext cx="17933" cy="848245"/>
            </a:xfrm>
            <a:custGeom>
              <a:avLst/>
              <a:gdLst>
                <a:gd name="connsiteX0" fmla="*/ 9113 w 17933"/>
                <a:gd name="connsiteY0" fmla="*/ 840680 h 848245"/>
                <a:gd name="connsiteX1" fmla="*/ 9113 w 17933"/>
                <a:gd name="connsiteY1" fmla="*/ 9113 h 84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848245">
                  <a:moveTo>
                    <a:pt x="9113" y="840680"/>
                  </a:moveTo>
                  <a:lnTo>
                    <a:pt x="9113" y="9113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49AB7C0-CC91-42CC-B6C0-FE0CD8CE11BF}"/>
                </a:ext>
              </a:extLst>
            </p:cNvPr>
            <p:cNvSpPr/>
            <p:nvPr/>
          </p:nvSpPr>
          <p:spPr>
            <a:xfrm>
              <a:off x="8389815" y="3156241"/>
              <a:ext cx="17933" cy="35867"/>
            </a:xfrm>
            <a:custGeom>
              <a:avLst/>
              <a:gdLst>
                <a:gd name="connsiteX0" fmla="*/ 9113 w 17933"/>
                <a:gd name="connsiteY0" fmla="*/ 9113 h 35866"/>
                <a:gd name="connsiteX1" fmla="*/ 9113 w 17933"/>
                <a:gd name="connsiteY1" fmla="*/ 27405 h 3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35866">
                  <a:moveTo>
                    <a:pt x="9113" y="9113"/>
                  </a:moveTo>
                  <a:lnTo>
                    <a:pt x="9113" y="27405"/>
                  </a:lnTo>
                </a:path>
              </a:pathLst>
            </a:custGeom>
            <a:ln w="6453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2E3C8F-4034-4489-918E-3D8C0521F2D3}"/>
                </a:ext>
              </a:extLst>
            </p:cNvPr>
            <p:cNvSpPr/>
            <p:nvPr/>
          </p:nvSpPr>
          <p:spPr>
            <a:xfrm>
              <a:off x="8389815" y="3210579"/>
              <a:ext cx="17933" cy="2311603"/>
            </a:xfrm>
            <a:custGeom>
              <a:avLst/>
              <a:gdLst>
                <a:gd name="connsiteX0" fmla="*/ 9113 w 17933"/>
                <a:gd name="connsiteY0" fmla="*/ 9113 h 2311602"/>
                <a:gd name="connsiteX1" fmla="*/ 9113 w 17933"/>
                <a:gd name="connsiteY1" fmla="*/ 2302962 h 23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2311602">
                  <a:moveTo>
                    <a:pt x="9113" y="9113"/>
                  </a:moveTo>
                  <a:lnTo>
                    <a:pt x="9113" y="2302962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10643" sp="1510643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BD62C5D-BE1D-4C3A-B0D6-E324D6D5647F}"/>
                </a:ext>
              </a:extLst>
            </p:cNvPr>
            <p:cNvSpPr/>
            <p:nvPr/>
          </p:nvSpPr>
          <p:spPr>
            <a:xfrm>
              <a:off x="8389815" y="5522361"/>
              <a:ext cx="17933" cy="35867"/>
            </a:xfrm>
            <a:custGeom>
              <a:avLst/>
              <a:gdLst>
                <a:gd name="connsiteX0" fmla="*/ 9113 w 17933"/>
                <a:gd name="connsiteY0" fmla="*/ 9113 h 35866"/>
                <a:gd name="connsiteX1" fmla="*/ 9113 w 17933"/>
                <a:gd name="connsiteY1" fmla="*/ 27405 h 3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35866">
                  <a:moveTo>
                    <a:pt x="9113" y="9113"/>
                  </a:moveTo>
                  <a:lnTo>
                    <a:pt x="9113" y="27405"/>
                  </a:lnTo>
                </a:path>
              </a:pathLst>
            </a:custGeom>
            <a:ln w="6453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7B53B0D-49B8-410B-8904-3C989B299A49}"/>
                </a:ext>
              </a:extLst>
            </p:cNvPr>
            <p:cNvSpPr/>
            <p:nvPr/>
          </p:nvSpPr>
          <p:spPr>
            <a:xfrm>
              <a:off x="9615556" y="4044657"/>
              <a:ext cx="17933" cy="1513571"/>
            </a:xfrm>
            <a:custGeom>
              <a:avLst/>
              <a:gdLst>
                <a:gd name="connsiteX0" fmla="*/ 9113 w 17933"/>
                <a:gd name="connsiteY0" fmla="*/ 9113 h 1513570"/>
                <a:gd name="connsiteX1" fmla="*/ 9113 w 17933"/>
                <a:gd name="connsiteY1" fmla="*/ 1505109 h 1513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513570">
                  <a:moveTo>
                    <a:pt x="9113" y="9113"/>
                  </a:moveTo>
                  <a:lnTo>
                    <a:pt x="9113" y="1505109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D49904E-FEE8-43B3-B84F-C5366A1F84ED}"/>
                </a:ext>
              </a:extLst>
            </p:cNvPr>
            <p:cNvSpPr/>
            <p:nvPr/>
          </p:nvSpPr>
          <p:spPr>
            <a:xfrm>
              <a:off x="7251767" y="3343465"/>
              <a:ext cx="1154905" cy="17933"/>
            </a:xfrm>
            <a:custGeom>
              <a:avLst/>
              <a:gdLst>
                <a:gd name="connsiteX0" fmla="*/ 1147160 w 1154904"/>
                <a:gd name="connsiteY0" fmla="*/ 9113 h 17933"/>
                <a:gd name="connsiteX1" fmla="*/ 9113 w 1154904"/>
                <a:gd name="connsiteY1" fmla="*/ 9113 h 1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4904" h="17933">
                  <a:moveTo>
                    <a:pt x="1147160" y="9113"/>
                  </a:moveTo>
                  <a:lnTo>
                    <a:pt x="9113" y="9113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EC204C2-40DF-49A6-8E02-25F8EE51D6D8}"/>
                </a:ext>
              </a:extLst>
            </p:cNvPr>
            <p:cNvSpPr/>
            <p:nvPr/>
          </p:nvSpPr>
          <p:spPr>
            <a:xfrm>
              <a:off x="7251767" y="4510923"/>
              <a:ext cx="2381543" cy="17933"/>
            </a:xfrm>
            <a:custGeom>
              <a:avLst/>
              <a:gdLst>
                <a:gd name="connsiteX0" fmla="*/ 2372543 w 2381542"/>
                <a:gd name="connsiteY0" fmla="*/ 9113 h 17933"/>
                <a:gd name="connsiteX1" fmla="*/ 9113 w 2381542"/>
                <a:gd name="connsiteY1" fmla="*/ 9113 h 1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542" h="17933">
                  <a:moveTo>
                    <a:pt x="2372543" y="9113"/>
                  </a:moveTo>
                  <a:lnTo>
                    <a:pt x="9113" y="9113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2585F62-96C1-4FDF-BCA3-E8FE49E985E5}"/>
                </a:ext>
              </a:extLst>
            </p:cNvPr>
            <p:cNvSpPr/>
            <p:nvPr/>
          </p:nvSpPr>
          <p:spPr>
            <a:xfrm>
              <a:off x="7926833" y="4456820"/>
              <a:ext cx="114773" cy="114773"/>
            </a:xfrm>
            <a:custGeom>
              <a:avLst/>
              <a:gdLst>
                <a:gd name="connsiteX0" fmla="*/ 113966 w 114773"/>
                <a:gd name="connsiteY0" fmla="*/ 57655 h 114773"/>
                <a:gd name="connsiteX1" fmla="*/ 57656 w 114773"/>
                <a:gd name="connsiteY1" fmla="*/ 113966 h 114773"/>
                <a:gd name="connsiteX2" fmla="*/ 1345 w 114773"/>
                <a:gd name="connsiteY2" fmla="*/ 57655 h 114773"/>
                <a:gd name="connsiteX3" fmla="*/ 57656 w 114773"/>
                <a:gd name="connsiteY3" fmla="*/ 1345 h 114773"/>
                <a:gd name="connsiteX4" fmla="*/ 113966 w 114773"/>
                <a:gd name="connsiteY4" fmla="*/ 57655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73" h="114773">
                  <a:moveTo>
                    <a:pt x="113966" y="57655"/>
                  </a:moveTo>
                  <a:cubicBezTo>
                    <a:pt x="113966" y="88755"/>
                    <a:pt x="88755" y="113966"/>
                    <a:pt x="57656" y="113966"/>
                  </a:cubicBezTo>
                  <a:cubicBezTo>
                    <a:pt x="26556" y="113966"/>
                    <a:pt x="1345" y="88755"/>
                    <a:pt x="1345" y="57655"/>
                  </a:cubicBezTo>
                  <a:cubicBezTo>
                    <a:pt x="1345" y="26556"/>
                    <a:pt x="26557" y="1345"/>
                    <a:pt x="57656" y="1345"/>
                  </a:cubicBezTo>
                  <a:cubicBezTo>
                    <a:pt x="88755" y="1345"/>
                    <a:pt x="113966" y="26556"/>
                    <a:pt x="113966" y="5765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9F7486D-4F40-4568-8691-F8410548BB48}"/>
                </a:ext>
              </a:extLst>
            </p:cNvPr>
            <p:cNvSpPr/>
            <p:nvPr/>
          </p:nvSpPr>
          <p:spPr>
            <a:xfrm>
              <a:off x="9566654" y="4456820"/>
              <a:ext cx="114773" cy="114773"/>
            </a:xfrm>
            <a:custGeom>
              <a:avLst/>
              <a:gdLst>
                <a:gd name="connsiteX0" fmla="*/ 113966 w 114773"/>
                <a:gd name="connsiteY0" fmla="*/ 57655 h 114773"/>
                <a:gd name="connsiteX1" fmla="*/ 57656 w 114773"/>
                <a:gd name="connsiteY1" fmla="*/ 113966 h 114773"/>
                <a:gd name="connsiteX2" fmla="*/ 1346 w 114773"/>
                <a:gd name="connsiteY2" fmla="*/ 57655 h 114773"/>
                <a:gd name="connsiteX3" fmla="*/ 57656 w 114773"/>
                <a:gd name="connsiteY3" fmla="*/ 1345 h 114773"/>
                <a:gd name="connsiteX4" fmla="*/ 113966 w 114773"/>
                <a:gd name="connsiteY4" fmla="*/ 57655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73" h="114773">
                  <a:moveTo>
                    <a:pt x="113966" y="57655"/>
                  </a:moveTo>
                  <a:cubicBezTo>
                    <a:pt x="113966" y="88755"/>
                    <a:pt x="88755" y="113966"/>
                    <a:pt x="57656" y="113966"/>
                  </a:cubicBezTo>
                  <a:cubicBezTo>
                    <a:pt x="26556" y="113966"/>
                    <a:pt x="1346" y="88755"/>
                    <a:pt x="1346" y="57655"/>
                  </a:cubicBezTo>
                  <a:cubicBezTo>
                    <a:pt x="1346" y="26556"/>
                    <a:pt x="26557" y="1345"/>
                    <a:pt x="57656" y="1345"/>
                  </a:cubicBezTo>
                  <a:cubicBezTo>
                    <a:pt x="88755" y="1345"/>
                    <a:pt x="113966" y="26556"/>
                    <a:pt x="113966" y="5765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6DEDF75-25A2-4EA2-AE0E-D27791DBB6F5}"/>
                </a:ext>
              </a:extLst>
            </p:cNvPr>
            <p:cNvSpPr/>
            <p:nvPr/>
          </p:nvSpPr>
          <p:spPr>
            <a:xfrm>
              <a:off x="8341272" y="3305502"/>
              <a:ext cx="114773" cy="114773"/>
            </a:xfrm>
            <a:custGeom>
              <a:avLst/>
              <a:gdLst>
                <a:gd name="connsiteX0" fmla="*/ 113966 w 114773"/>
                <a:gd name="connsiteY0" fmla="*/ 57656 h 114773"/>
                <a:gd name="connsiteX1" fmla="*/ 57656 w 114773"/>
                <a:gd name="connsiteY1" fmla="*/ 113966 h 114773"/>
                <a:gd name="connsiteX2" fmla="*/ 1345 w 114773"/>
                <a:gd name="connsiteY2" fmla="*/ 57656 h 114773"/>
                <a:gd name="connsiteX3" fmla="*/ 57656 w 114773"/>
                <a:gd name="connsiteY3" fmla="*/ 1345 h 114773"/>
                <a:gd name="connsiteX4" fmla="*/ 113966 w 114773"/>
                <a:gd name="connsiteY4" fmla="*/ 57656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73" h="114773">
                  <a:moveTo>
                    <a:pt x="113966" y="57656"/>
                  </a:moveTo>
                  <a:cubicBezTo>
                    <a:pt x="113966" y="88755"/>
                    <a:pt x="88755" y="113966"/>
                    <a:pt x="57656" y="113966"/>
                  </a:cubicBezTo>
                  <a:cubicBezTo>
                    <a:pt x="26556" y="113966"/>
                    <a:pt x="1345" y="88755"/>
                    <a:pt x="1345" y="57656"/>
                  </a:cubicBezTo>
                  <a:cubicBezTo>
                    <a:pt x="1345" y="26556"/>
                    <a:pt x="26557" y="1345"/>
                    <a:pt x="57656" y="1345"/>
                  </a:cubicBezTo>
                  <a:cubicBezTo>
                    <a:pt x="88755" y="1345"/>
                    <a:pt x="113966" y="26556"/>
                    <a:pt x="113966" y="576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15B1312-567C-4F55-9A85-965056CA3DE6}"/>
                </a:ext>
              </a:extLst>
            </p:cNvPr>
            <p:cNvSpPr/>
            <p:nvPr/>
          </p:nvSpPr>
          <p:spPr>
            <a:xfrm>
              <a:off x="10807997" y="5010780"/>
              <a:ext cx="649186" cy="661739"/>
            </a:xfrm>
            <a:custGeom>
              <a:avLst/>
              <a:gdLst>
                <a:gd name="connsiteX0" fmla="*/ 647661 w 649185"/>
                <a:gd name="connsiteY0" fmla="*/ 548670 h 661738"/>
                <a:gd name="connsiteX1" fmla="*/ 559967 w 649185"/>
                <a:gd name="connsiteY1" fmla="*/ 548670 h 661738"/>
                <a:gd name="connsiteX2" fmla="*/ 559967 w 649185"/>
                <a:gd name="connsiteY2" fmla="*/ 661829 h 661738"/>
                <a:gd name="connsiteX3" fmla="*/ 343871 w 649185"/>
                <a:gd name="connsiteY3" fmla="*/ 661829 h 661738"/>
                <a:gd name="connsiteX4" fmla="*/ 343871 w 649185"/>
                <a:gd name="connsiteY4" fmla="*/ 548670 h 661738"/>
                <a:gd name="connsiteX5" fmla="*/ 1345 w 649185"/>
                <a:gd name="connsiteY5" fmla="*/ 548670 h 661738"/>
                <a:gd name="connsiteX6" fmla="*/ 1345 w 649185"/>
                <a:gd name="connsiteY6" fmla="*/ 407176 h 661738"/>
                <a:gd name="connsiteX7" fmla="*/ 281643 w 649185"/>
                <a:gd name="connsiteY7" fmla="*/ 1345 h 661738"/>
                <a:gd name="connsiteX8" fmla="*/ 510113 w 649185"/>
                <a:gd name="connsiteY8" fmla="*/ 1345 h 661738"/>
                <a:gd name="connsiteX9" fmla="*/ 261019 w 649185"/>
                <a:gd name="connsiteY9" fmla="*/ 375972 h 661738"/>
                <a:gd name="connsiteX10" fmla="*/ 350685 w 649185"/>
                <a:gd name="connsiteY10" fmla="*/ 375972 h 661738"/>
                <a:gd name="connsiteX11" fmla="*/ 350685 w 649185"/>
                <a:gd name="connsiteY11" fmla="*/ 275007 h 661738"/>
                <a:gd name="connsiteX12" fmla="*/ 560147 w 649185"/>
                <a:gd name="connsiteY12" fmla="*/ 275007 h 661738"/>
                <a:gd name="connsiteX13" fmla="*/ 560147 w 649185"/>
                <a:gd name="connsiteY13" fmla="*/ 375972 h 661738"/>
                <a:gd name="connsiteX14" fmla="*/ 647841 w 649185"/>
                <a:gd name="connsiteY14" fmla="*/ 375972 h 661738"/>
                <a:gd name="connsiteX15" fmla="*/ 647841 w 649185"/>
                <a:gd name="connsiteY15" fmla="*/ 548670 h 66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9185" h="661738">
                  <a:moveTo>
                    <a:pt x="647661" y="548670"/>
                  </a:moveTo>
                  <a:lnTo>
                    <a:pt x="559967" y="548670"/>
                  </a:lnTo>
                  <a:lnTo>
                    <a:pt x="559967" y="661829"/>
                  </a:lnTo>
                  <a:lnTo>
                    <a:pt x="343871" y="661829"/>
                  </a:lnTo>
                  <a:lnTo>
                    <a:pt x="343871" y="548670"/>
                  </a:lnTo>
                  <a:lnTo>
                    <a:pt x="1345" y="548670"/>
                  </a:lnTo>
                  <a:lnTo>
                    <a:pt x="1345" y="407176"/>
                  </a:lnTo>
                  <a:lnTo>
                    <a:pt x="281643" y="1345"/>
                  </a:lnTo>
                  <a:lnTo>
                    <a:pt x="510113" y="1345"/>
                  </a:lnTo>
                  <a:lnTo>
                    <a:pt x="261019" y="375972"/>
                  </a:lnTo>
                  <a:lnTo>
                    <a:pt x="350685" y="375972"/>
                  </a:lnTo>
                  <a:lnTo>
                    <a:pt x="350685" y="275007"/>
                  </a:lnTo>
                  <a:lnTo>
                    <a:pt x="560147" y="275007"/>
                  </a:lnTo>
                  <a:lnTo>
                    <a:pt x="560147" y="375972"/>
                  </a:lnTo>
                  <a:lnTo>
                    <a:pt x="647841" y="375972"/>
                  </a:lnTo>
                  <a:lnTo>
                    <a:pt x="647841" y="548670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A1B6FE3-B104-470A-A065-9019D02AB789}"/>
                </a:ext>
              </a:extLst>
            </p:cNvPr>
            <p:cNvSpPr/>
            <p:nvPr/>
          </p:nvSpPr>
          <p:spPr>
            <a:xfrm>
              <a:off x="10697094" y="5068450"/>
              <a:ext cx="84287" cy="78907"/>
            </a:xfrm>
            <a:custGeom>
              <a:avLst/>
              <a:gdLst>
                <a:gd name="connsiteX0" fmla="*/ 82300 w 84286"/>
                <a:gd name="connsiteY0" fmla="*/ 6801 h 78906"/>
                <a:gd name="connsiteX1" fmla="*/ 80865 w 84286"/>
                <a:gd name="connsiteY1" fmla="*/ 5008 h 78906"/>
                <a:gd name="connsiteX2" fmla="*/ 64905 w 84286"/>
                <a:gd name="connsiteY2" fmla="*/ 4290 h 78906"/>
                <a:gd name="connsiteX3" fmla="*/ 5007 w 84286"/>
                <a:gd name="connsiteY3" fmla="*/ 59525 h 78906"/>
                <a:gd name="connsiteX4" fmla="*/ 4290 w 84286"/>
                <a:gd name="connsiteY4" fmla="*/ 75485 h 78906"/>
                <a:gd name="connsiteX5" fmla="*/ 20251 w 84286"/>
                <a:gd name="connsiteY5" fmla="*/ 76203 h 78906"/>
                <a:gd name="connsiteX6" fmla="*/ 80148 w 84286"/>
                <a:gd name="connsiteY6" fmla="*/ 20968 h 78906"/>
                <a:gd name="connsiteX7" fmla="*/ 82300 w 84286"/>
                <a:gd name="connsiteY7" fmla="*/ 6801 h 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86" h="78906">
                  <a:moveTo>
                    <a:pt x="82300" y="6801"/>
                  </a:moveTo>
                  <a:cubicBezTo>
                    <a:pt x="81941" y="6083"/>
                    <a:pt x="81403" y="5545"/>
                    <a:pt x="80865" y="5008"/>
                  </a:cubicBezTo>
                  <a:cubicBezTo>
                    <a:pt x="76561" y="345"/>
                    <a:pt x="69388" y="165"/>
                    <a:pt x="64905" y="4290"/>
                  </a:cubicBezTo>
                  <a:lnTo>
                    <a:pt x="5007" y="59525"/>
                  </a:lnTo>
                  <a:cubicBezTo>
                    <a:pt x="345" y="63829"/>
                    <a:pt x="165" y="71002"/>
                    <a:pt x="4290" y="75485"/>
                  </a:cubicBezTo>
                  <a:cubicBezTo>
                    <a:pt x="8594" y="80148"/>
                    <a:pt x="15767" y="80327"/>
                    <a:pt x="20251" y="76203"/>
                  </a:cubicBezTo>
                  <a:lnTo>
                    <a:pt x="80148" y="20968"/>
                  </a:lnTo>
                  <a:cubicBezTo>
                    <a:pt x="84452" y="17202"/>
                    <a:pt x="85169" y="11284"/>
                    <a:pt x="82300" y="68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B90F70B-9F8E-42C8-A986-5DF68DFF12B9}"/>
                </a:ext>
              </a:extLst>
            </p:cNvPr>
            <p:cNvSpPr/>
            <p:nvPr/>
          </p:nvSpPr>
          <p:spPr>
            <a:xfrm>
              <a:off x="10751902" y="5051231"/>
              <a:ext cx="107600" cy="66353"/>
            </a:xfrm>
            <a:custGeom>
              <a:avLst/>
              <a:gdLst>
                <a:gd name="connsiteX0" fmla="*/ 1489 w 107599"/>
                <a:gd name="connsiteY0" fmla="*/ 26530 h 66353"/>
                <a:gd name="connsiteX1" fmla="*/ 18167 w 107599"/>
                <a:gd name="connsiteY1" fmla="*/ 1603 h 66353"/>
                <a:gd name="connsiteX2" fmla="*/ 107833 w 107599"/>
                <a:gd name="connsiteY2" fmla="*/ 62576 h 66353"/>
                <a:gd name="connsiteX3" fmla="*/ 18167 w 107599"/>
                <a:gd name="connsiteY3" fmla="*/ 37469 h 66353"/>
                <a:gd name="connsiteX4" fmla="*/ 1489 w 107599"/>
                <a:gd name="connsiteY4" fmla="*/ 26530 h 6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599" h="66353">
                  <a:moveTo>
                    <a:pt x="1489" y="26530"/>
                  </a:moveTo>
                  <a:cubicBezTo>
                    <a:pt x="1489" y="26530"/>
                    <a:pt x="11890" y="-1625"/>
                    <a:pt x="18167" y="1603"/>
                  </a:cubicBezTo>
                  <a:cubicBezTo>
                    <a:pt x="24444" y="4831"/>
                    <a:pt x="109985" y="58451"/>
                    <a:pt x="107833" y="62576"/>
                  </a:cubicBezTo>
                  <a:cubicBezTo>
                    <a:pt x="100660" y="76923"/>
                    <a:pt x="23906" y="43387"/>
                    <a:pt x="18167" y="37469"/>
                  </a:cubicBezTo>
                  <a:cubicBezTo>
                    <a:pt x="12249" y="31731"/>
                    <a:pt x="-125" y="30475"/>
                    <a:pt x="1489" y="26530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FE5AE9D-01BE-4F80-8614-E611E2824E36}"/>
                </a:ext>
              </a:extLst>
            </p:cNvPr>
            <p:cNvSpPr/>
            <p:nvPr/>
          </p:nvSpPr>
          <p:spPr>
            <a:xfrm>
              <a:off x="9962007" y="4605282"/>
              <a:ext cx="69940" cy="41247"/>
            </a:xfrm>
            <a:custGeom>
              <a:avLst/>
              <a:gdLst>
                <a:gd name="connsiteX0" fmla="*/ 67595 w 69939"/>
                <a:gd name="connsiteY0" fmla="*/ 27016 h 41246"/>
                <a:gd name="connsiteX1" fmla="*/ 3932 w 69939"/>
                <a:gd name="connsiteY1" fmla="*/ 1910 h 41246"/>
                <a:gd name="connsiteX2" fmla="*/ 69747 w 69939"/>
                <a:gd name="connsiteY2" fmla="*/ 41184 h 41246"/>
                <a:gd name="connsiteX3" fmla="*/ 67595 w 69939"/>
                <a:gd name="connsiteY3" fmla="*/ 27016 h 4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939" h="41246">
                  <a:moveTo>
                    <a:pt x="67595" y="27016"/>
                  </a:moveTo>
                  <a:cubicBezTo>
                    <a:pt x="67595" y="27016"/>
                    <a:pt x="17741" y="-3112"/>
                    <a:pt x="3932" y="1910"/>
                  </a:cubicBezTo>
                  <a:cubicBezTo>
                    <a:pt x="-9876" y="6931"/>
                    <a:pt x="34419" y="41184"/>
                    <a:pt x="69747" y="41184"/>
                  </a:cubicBezTo>
                  <a:lnTo>
                    <a:pt x="67595" y="2701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E8DA961-446E-4C4B-A1B6-1720D5C01568}"/>
                </a:ext>
              </a:extLst>
            </p:cNvPr>
            <p:cNvSpPr/>
            <p:nvPr/>
          </p:nvSpPr>
          <p:spPr>
            <a:xfrm>
              <a:off x="10007455" y="4597689"/>
              <a:ext cx="365839" cy="89667"/>
            </a:xfrm>
            <a:custGeom>
              <a:avLst/>
              <a:gdLst>
                <a:gd name="connsiteX0" fmla="*/ 9953 w 365839"/>
                <a:gd name="connsiteY0" fmla="*/ 26180 h 89666"/>
                <a:gd name="connsiteX1" fmla="*/ 1345 w 365839"/>
                <a:gd name="connsiteY1" fmla="*/ 52363 h 89666"/>
                <a:gd name="connsiteX2" fmla="*/ 349789 w 365839"/>
                <a:gd name="connsiteY2" fmla="*/ 46624 h 89666"/>
                <a:gd name="connsiteX3" fmla="*/ 358935 w 365839"/>
                <a:gd name="connsiteY3" fmla="*/ 13268 h 89666"/>
                <a:gd name="connsiteX4" fmla="*/ 358935 w 365839"/>
                <a:gd name="connsiteY4" fmla="*/ 13268 h 89666"/>
                <a:gd name="connsiteX5" fmla="*/ 322530 w 365839"/>
                <a:gd name="connsiteY5" fmla="*/ 8247 h 89666"/>
                <a:gd name="connsiteX6" fmla="*/ 9953 w 365839"/>
                <a:gd name="connsiteY6" fmla="*/ 26180 h 8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839" h="89666">
                  <a:moveTo>
                    <a:pt x="9953" y="26180"/>
                  </a:moveTo>
                  <a:cubicBezTo>
                    <a:pt x="6904" y="34967"/>
                    <a:pt x="3855" y="43575"/>
                    <a:pt x="1345" y="52363"/>
                  </a:cubicBezTo>
                  <a:cubicBezTo>
                    <a:pt x="141762" y="98093"/>
                    <a:pt x="214213" y="107956"/>
                    <a:pt x="349789" y="46624"/>
                  </a:cubicBezTo>
                  <a:cubicBezTo>
                    <a:pt x="370592" y="37299"/>
                    <a:pt x="369336" y="28691"/>
                    <a:pt x="358935" y="13268"/>
                  </a:cubicBezTo>
                  <a:cubicBezTo>
                    <a:pt x="361266" y="10399"/>
                    <a:pt x="361445" y="10578"/>
                    <a:pt x="358935" y="13268"/>
                  </a:cubicBezTo>
                  <a:cubicBezTo>
                    <a:pt x="348533" y="-2155"/>
                    <a:pt x="342615" y="-1258"/>
                    <a:pt x="322530" y="8247"/>
                  </a:cubicBezTo>
                  <a:cubicBezTo>
                    <a:pt x="191079" y="69579"/>
                    <a:pt x="149474" y="52183"/>
                    <a:pt x="9953" y="26180"/>
                  </a:cubicBezTo>
                  <a:close/>
                </a:path>
              </a:pathLst>
            </a:custGeom>
            <a:solidFill>
              <a:srgbClr val="ED81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2F590BF-A5D9-4F8F-ABC8-6B43FF14BE93}"/>
                </a:ext>
              </a:extLst>
            </p:cNvPr>
            <p:cNvSpPr/>
            <p:nvPr/>
          </p:nvSpPr>
          <p:spPr>
            <a:xfrm>
              <a:off x="10310653" y="5498333"/>
              <a:ext cx="41247" cy="104013"/>
            </a:xfrm>
            <a:custGeom>
              <a:avLst/>
              <a:gdLst>
                <a:gd name="connsiteX0" fmla="*/ 28836 w 41246"/>
                <a:gd name="connsiteY0" fmla="*/ 103618 h 104013"/>
                <a:gd name="connsiteX1" fmla="*/ 31168 w 41246"/>
                <a:gd name="connsiteY1" fmla="*/ 103439 h 104013"/>
                <a:gd name="connsiteX2" fmla="*/ 39955 w 41246"/>
                <a:gd name="connsiteY2" fmla="*/ 90168 h 104013"/>
                <a:gd name="connsiteX3" fmla="*/ 23636 w 41246"/>
                <a:gd name="connsiteY3" fmla="*/ 10365 h 104013"/>
                <a:gd name="connsiteX4" fmla="*/ 10365 w 41246"/>
                <a:gd name="connsiteY4" fmla="*/ 1578 h 104013"/>
                <a:gd name="connsiteX5" fmla="*/ 1578 w 41246"/>
                <a:gd name="connsiteY5" fmla="*/ 14849 h 104013"/>
                <a:gd name="connsiteX6" fmla="*/ 17897 w 41246"/>
                <a:gd name="connsiteY6" fmla="*/ 94652 h 104013"/>
                <a:gd name="connsiteX7" fmla="*/ 28836 w 41246"/>
                <a:gd name="connsiteY7" fmla="*/ 103618 h 10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46" h="104013">
                  <a:moveTo>
                    <a:pt x="28836" y="103618"/>
                  </a:moveTo>
                  <a:cubicBezTo>
                    <a:pt x="29554" y="103618"/>
                    <a:pt x="30271" y="103618"/>
                    <a:pt x="31168" y="103439"/>
                  </a:cubicBezTo>
                  <a:cubicBezTo>
                    <a:pt x="37265" y="102184"/>
                    <a:pt x="41210" y="96266"/>
                    <a:pt x="39955" y="90168"/>
                  </a:cubicBezTo>
                  <a:lnTo>
                    <a:pt x="23636" y="10365"/>
                  </a:lnTo>
                  <a:cubicBezTo>
                    <a:pt x="22380" y="4268"/>
                    <a:pt x="16463" y="323"/>
                    <a:pt x="10365" y="1578"/>
                  </a:cubicBezTo>
                  <a:cubicBezTo>
                    <a:pt x="4268" y="2833"/>
                    <a:pt x="323" y="8751"/>
                    <a:pt x="1578" y="14849"/>
                  </a:cubicBezTo>
                  <a:lnTo>
                    <a:pt x="17897" y="94652"/>
                  </a:lnTo>
                  <a:cubicBezTo>
                    <a:pt x="18794" y="99852"/>
                    <a:pt x="23456" y="103618"/>
                    <a:pt x="28836" y="10361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59E4AE1-ADB5-4F2D-A66A-037F26110864}"/>
                </a:ext>
              </a:extLst>
            </p:cNvPr>
            <p:cNvSpPr/>
            <p:nvPr/>
          </p:nvSpPr>
          <p:spPr>
            <a:xfrm>
              <a:off x="10261591" y="4880405"/>
              <a:ext cx="121946" cy="676086"/>
            </a:xfrm>
            <a:custGeom>
              <a:avLst/>
              <a:gdLst>
                <a:gd name="connsiteX0" fmla="*/ 52972 w 121946"/>
                <a:gd name="connsiteY0" fmla="*/ 675099 h 676085"/>
                <a:gd name="connsiteX1" fmla="*/ 89018 w 121946"/>
                <a:gd name="connsiteY1" fmla="*/ 671692 h 676085"/>
                <a:gd name="connsiteX2" fmla="*/ 121836 w 121946"/>
                <a:gd name="connsiteY2" fmla="*/ 43488 h 676085"/>
                <a:gd name="connsiteX3" fmla="*/ 34142 w 121946"/>
                <a:gd name="connsiteY3" fmla="*/ 1345 h 676085"/>
                <a:gd name="connsiteX4" fmla="*/ 52972 w 121946"/>
                <a:gd name="connsiteY4" fmla="*/ 675099 h 67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46" h="676085">
                  <a:moveTo>
                    <a:pt x="52972" y="675099"/>
                  </a:moveTo>
                  <a:cubicBezTo>
                    <a:pt x="64987" y="674741"/>
                    <a:pt x="77002" y="673485"/>
                    <a:pt x="89018" y="671692"/>
                  </a:cubicBezTo>
                  <a:cubicBezTo>
                    <a:pt x="53151" y="479985"/>
                    <a:pt x="26072" y="222642"/>
                    <a:pt x="121836" y="43488"/>
                  </a:cubicBezTo>
                  <a:cubicBezTo>
                    <a:pt x="92784" y="29142"/>
                    <a:pt x="63373" y="15333"/>
                    <a:pt x="34142" y="1345"/>
                  </a:cubicBezTo>
                  <a:cubicBezTo>
                    <a:pt x="-35978" y="157544"/>
                    <a:pt x="23740" y="510113"/>
                    <a:pt x="52972" y="675099"/>
                  </a:cubicBezTo>
                  <a:close/>
                </a:path>
              </a:pathLst>
            </a:custGeom>
            <a:solidFill>
              <a:srgbClr val="1B1C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59B0465-5626-4B87-8665-B1CBB129EC4A}"/>
                </a:ext>
              </a:extLst>
            </p:cNvPr>
            <p:cNvSpPr/>
            <p:nvPr/>
          </p:nvSpPr>
          <p:spPr>
            <a:xfrm>
              <a:off x="10304780" y="4887040"/>
              <a:ext cx="459093" cy="364046"/>
            </a:xfrm>
            <a:custGeom>
              <a:avLst/>
              <a:gdLst>
                <a:gd name="connsiteX0" fmla="*/ 459191 w 459092"/>
                <a:gd name="connsiteY0" fmla="*/ 228381 h 364046"/>
                <a:gd name="connsiteX1" fmla="*/ 431394 w 459092"/>
                <a:gd name="connsiteY1" fmla="*/ 203633 h 364046"/>
                <a:gd name="connsiteX2" fmla="*/ 99270 w 459092"/>
                <a:gd name="connsiteY2" fmla="*/ 21968 h 364046"/>
                <a:gd name="connsiteX3" fmla="*/ 1354 w 459092"/>
                <a:gd name="connsiteY3" fmla="*/ 1345 h 364046"/>
                <a:gd name="connsiteX4" fmla="*/ 459191 w 459092"/>
                <a:gd name="connsiteY4" fmla="*/ 228381 h 36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092" h="364046">
                  <a:moveTo>
                    <a:pt x="459191" y="228381"/>
                  </a:moveTo>
                  <a:cubicBezTo>
                    <a:pt x="450224" y="219773"/>
                    <a:pt x="440899" y="211703"/>
                    <a:pt x="431394" y="203633"/>
                  </a:cubicBezTo>
                  <a:cubicBezTo>
                    <a:pt x="199337" y="428696"/>
                    <a:pt x="56230" y="327911"/>
                    <a:pt x="99270" y="21968"/>
                  </a:cubicBezTo>
                  <a:cubicBezTo>
                    <a:pt x="66631" y="14795"/>
                    <a:pt x="33992" y="8160"/>
                    <a:pt x="1354" y="1345"/>
                  </a:cubicBezTo>
                  <a:cubicBezTo>
                    <a:pt x="-81" y="350865"/>
                    <a:pt x="179790" y="490924"/>
                    <a:pt x="459191" y="228381"/>
                  </a:cubicBezTo>
                  <a:close/>
                </a:path>
              </a:pathLst>
            </a:custGeom>
            <a:solidFill>
              <a:srgbClr val="282A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9D9C098-0CC5-476E-A7D3-6C5973EEE9A2}"/>
                </a:ext>
              </a:extLst>
            </p:cNvPr>
            <p:cNvSpPr/>
            <p:nvPr/>
          </p:nvSpPr>
          <p:spPr>
            <a:xfrm>
              <a:off x="10294666" y="4467269"/>
              <a:ext cx="57387" cy="52007"/>
            </a:xfrm>
            <a:custGeom>
              <a:avLst/>
              <a:gdLst>
                <a:gd name="connsiteX0" fmla="*/ 11109 w 57386"/>
                <a:gd name="connsiteY0" fmla="*/ 10982 h 52006"/>
                <a:gd name="connsiteX1" fmla="*/ 48231 w 57386"/>
                <a:gd name="connsiteY1" fmla="*/ 4705 h 52006"/>
                <a:gd name="connsiteX2" fmla="*/ 52715 w 57386"/>
                <a:gd name="connsiteY2" fmla="*/ 38599 h 52006"/>
                <a:gd name="connsiteX3" fmla="*/ 8778 w 57386"/>
                <a:gd name="connsiteY3" fmla="*/ 49717 h 52006"/>
                <a:gd name="connsiteX4" fmla="*/ 11109 w 57386"/>
                <a:gd name="connsiteY4" fmla="*/ 10982 h 5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86" h="52006">
                  <a:moveTo>
                    <a:pt x="11109" y="10982"/>
                  </a:moveTo>
                  <a:cubicBezTo>
                    <a:pt x="20435" y="1836"/>
                    <a:pt x="37292" y="-1930"/>
                    <a:pt x="48231" y="4705"/>
                  </a:cubicBezTo>
                  <a:cubicBezTo>
                    <a:pt x="59171" y="11340"/>
                    <a:pt x="59529" y="27660"/>
                    <a:pt x="52715" y="38599"/>
                  </a:cubicBezTo>
                  <a:cubicBezTo>
                    <a:pt x="45900" y="49717"/>
                    <a:pt x="19718" y="56353"/>
                    <a:pt x="8778" y="49717"/>
                  </a:cubicBezTo>
                  <a:cubicBezTo>
                    <a:pt x="-2161" y="43082"/>
                    <a:pt x="-726" y="22638"/>
                    <a:pt x="11109" y="10982"/>
                  </a:cubicBez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F55F63-199A-435F-B7B8-D7DBF7D503EF}"/>
                </a:ext>
              </a:extLst>
            </p:cNvPr>
            <p:cNvSpPr/>
            <p:nvPr/>
          </p:nvSpPr>
          <p:spPr>
            <a:xfrm>
              <a:off x="10455070" y="4456938"/>
              <a:ext cx="111186" cy="116566"/>
            </a:xfrm>
            <a:custGeom>
              <a:avLst/>
              <a:gdLst>
                <a:gd name="connsiteX0" fmla="*/ 6366 w 111186"/>
                <a:gd name="connsiteY0" fmla="*/ 41756 h 116566"/>
                <a:gd name="connsiteX1" fmla="*/ 72540 w 111186"/>
                <a:gd name="connsiteY1" fmla="*/ 1765 h 116566"/>
                <a:gd name="connsiteX2" fmla="*/ 110380 w 111186"/>
                <a:gd name="connsiteY2" fmla="*/ 60048 h 116566"/>
                <a:gd name="connsiteX3" fmla="*/ 32370 w 111186"/>
                <a:gd name="connsiteY3" fmla="*/ 115821 h 116566"/>
                <a:gd name="connsiteX4" fmla="*/ 6366 w 111186"/>
                <a:gd name="connsiteY4" fmla="*/ 41756 h 11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86" h="116566">
                  <a:moveTo>
                    <a:pt x="6366" y="41756"/>
                  </a:moveTo>
                  <a:cubicBezTo>
                    <a:pt x="16409" y="18084"/>
                    <a:pt x="45820" y="-1822"/>
                    <a:pt x="72540" y="1765"/>
                  </a:cubicBezTo>
                  <a:cubicBezTo>
                    <a:pt x="99082" y="5352"/>
                    <a:pt x="113787" y="34583"/>
                    <a:pt x="110380" y="60048"/>
                  </a:cubicBezTo>
                  <a:cubicBezTo>
                    <a:pt x="106972" y="85334"/>
                    <a:pt x="72540" y="118331"/>
                    <a:pt x="32370" y="115821"/>
                  </a:cubicBezTo>
                  <a:cubicBezTo>
                    <a:pt x="5649" y="114207"/>
                    <a:pt x="-6187" y="71705"/>
                    <a:pt x="6366" y="41756"/>
                  </a:cubicBez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EBBCE78-CA62-4B5E-9D0A-128063170793}"/>
                </a:ext>
              </a:extLst>
            </p:cNvPr>
            <p:cNvSpPr/>
            <p:nvPr/>
          </p:nvSpPr>
          <p:spPr>
            <a:xfrm>
              <a:off x="10434489" y="4458481"/>
              <a:ext cx="78907" cy="86080"/>
            </a:xfrm>
            <a:custGeom>
              <a:avLst/>
              <a:gdLst>
                <a:gd name="connsiteX0" fmla="*/ 4711 w 78906"/>
                <a:gd name="connsiteY0" fmla="*/ 31785 h 86079"/>
                <a:gd name="connsiteX1" fmla="*/ 52054 w 78906"/>
                <a:gd name="connsiteY1" fmla="*/ 1658 h 86079"/>
                <a:gd name="connsiteX2" fmla="*/ 78775 w 78906"/>
                <a:gd name="connsiteY2" fmla="*/ 45056 h 86079"/>
                <a:gd name="connsiteX3" fmla="*/ 24975 w 78906"/>
                <a:gd name="connsiteY3" fmla="*/ 85765 h 86079"/>
                <a:gd name="connsiteX4" fmla="*/ 4711 w 78906"/>
                <a:gd name="connsiteY4" fmla="*/ 31785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06" h="86079">
                  <a:moveTo>
                    <a:pt x="4711" y="31785"/>
                  </a:moveTo>
                  <a:cubicBezTo>
                    <a:pt x="11884" y="14032"/>
                    <a:pt x="33045" y="-1032"/>
                    <a:pt x="52054" y="1658"/>
                  </a:cubicBezTo>
                  <a:cubicBezTo>
                    <a:pt x="71064" y="4168"/>
                    <a:pt x="81286" y="26047"/>
                    <a:pt x="78775" y="45056"/>
                  </a:cubicBezTo>
                  <a:cubicBezTo>
                    <a:pt x="76264" y="64065"/>
                    <a:pt x="43984" y="88275"/>
                    <a:pt x="24975" y="85765"/>
                  </a:cubicBezTo>
                  <a:cubicBezTo>
                    <a:pt x="5966" y="83254"/>
                    <a:pt x="-4436" y="54202"/>
                    <a:pt x="4711" y="31785"/>
                  </a:cubicBez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599B66F-565F-4C58-AF03-4CB302D42F19}"/>
                </a:ext>
              </a:extLst>
            </p:cNvPr>
            <p:cNvSpPr/>
            <p:nvPr/>
          </p:nvSpPr>
          <p:spPr>
            <a:xfrm>
              <a:off x="10348791" y="4471167"/>
              <a:ext cx="190093" cy="102220"/>
            </a:xfrm>
            <a:custGeom>
              <a:avLst/>
              <a:gdLst>
                <a:gd name="connsiteX0" fmla="*/ 3073 w 190093"/>
                <a:gd name="connsiteY0" fmla="*/ 1345 h 102219"/>
                <a:gd name="connsiteX1" fmla="*/ 64584 w 190093"/>
                <a:gd name="connsiteY1" fmla="*/ 11388 h 102219"/>
                <a:gd name="connsiteX2" fmla="*/ 122151 w 190093"/>
                <a:gd name="connsiteY2" fmla="*/ 10850 h 102219"/>
                <a:gd name="connsiteX3" fmla="*/ 181330 w 190093"/>
                <a:gd name="connsiteY3" fmla="*/ 14257 h 102219"/>
                <a:gd name="connsiteX4" fmla="*/ 124661 w 190093"/>
                <a:gd name="connsiteY4" fmla="*/ 99978 h 102219"/>
                <a:gd name="connsiteX5" fmla="*/ 63688 w 190093"/>
                <a:gd name="connsiteY5" fmla="*/ 85452 h 102219"/>
                <a:gd name="connsiteX6" fmla="*/ 14371 w 190093"/>
                <a:gd name="connsiteY6" fmla="*/ 81327 h 102219"/>
                <a:gd name="connsiteX7" fmla="*/ 3073 w 190093"/>
                <a:gd name="connsiteY7" fmla="*/ 1345 h 10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093" h="102219">
                  <a:moveTo>
                    <a:pt x="3073" y="1345"/>
                  </a:moveTo>
                  <a:cubicBezTo>
                    <a:pt x="3073" y="1345"/>
                    <a:pt x="43423" y="19278"/>
                    <a:pt x="64584" y="11388"/>
                  </a:cubicBezTo>
                  <a:cubicBezTo>
                    <a:pt x="85925" y="3676"/>
                    <a:pt x="96326" y="-3138"/>
                    <a:pt x="122151" y="10850"/>
                  </a:cubicBezTo>
                  <a:cubicBezTo>
                    <a:pt x="147974" y="25017"/>
                    <a:pt x="159631" y="-8160"/>
                    <a:pt x="181330" y="14257"/>
                  </a:cubicBezTo>
                  <a:cubicBezTo>
                    <a:pt x="203029" y="36494"/>
                    <a:pt x="177026" y="113428"/>
                    <a:pt x="124661" y="99978"/>
                  </a:cubicBezTo>
                  <a:cubicBezTo>
                    <a:pt x="81442" y="88859"/>
                    <a:pt x="90050" y="76665"/>
                    <a:pt x="63688" y="85452"/>
                  </a:cubicBezTo>
                  <a:cubicBezTo>
                    <a:pt x="53286" y="88859"/>
                    <a:pt x="33739" y="91908"/>
                    <a:pt x="14371" y="81327"/>
                  </a:cubicBezTo>
                  <a:cubicBezTo>
                    <a:pt x="-5176" y="70926"/>
                    <a:pt x="3073" y="1345"/>
                    <a:pt x="3073" y="1345"/>
                  </a:cubicBez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6AD8450-DA1D-46A2-923F-41C10E88A5AC}"/>
                </a:ext>
              </a:extLst>
            </p:cNvPr>
            <p:cNvSpPr/>
            <p:nvPr/>
          </p:nvSpPr>
          <p:spPr>
            <a:xfrm>
              <a:off x="10314648" y="4471080"/>
              <a:ext cx="80700" cy="114773"/>
            </a:xfrm>
            <a:custGeom>
              <a:avLst/>
              <a:gdLst>
                <a:gd name="connsiteX0" fmla="*/ 77386 w 80699"/>
                <a:gd name="connsiteY0" fmla="*/ 43576 h 114773"/>
                <a:gd name="connsiteX1" fmla="*/ 48693 w 80699"/>
                <a:gd name="connsiteY1" fmla="*/ 114412 h 114773"/>
                <a:gd name="connsiteX2" fmla="*/ 3860 w 80699"/>
                <a:gd name="connsiteY2" fmla="*/ 61509 h 114773"/>
                <a:gd name="connsiteX3" fmla="*/ 28428 w 80699"/>
                <a:gd name="connsiteY3" fmla="*/ 2329 h 114773"/>
                <a:gd name="connsiteX4" fmla="*/ 77386 w 80699"/>
                <a:gd name="connsiteY4" fmla="*/ 43576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99" h="114773">
                  <a:moveTo>
                    <a:pt x="77386" y="43576"/>
                  </a:moveTo>
                  <a:cubicBezTo>
                    <a:pt x="85456" y="76752"/>
                    <a:pt x="68958" y="109391"/>
                    <a:pt x="48693" y="114412"/>
                  </a:cubicBezTo>
                  <a:cubicBezTo>
                    <a:pt x="28428" y="119434"/>
                    <a:pt x="11930" y="94865"/>
                    <a:pt x="3860" y="61509"/>
                  </a:cubicBezTo>
                  <a:cubicBezTo>
                    <a:pt x="-4210" y="28332"/>
                    <a:pt x="7984" y="7350"/>
                    <a:pt x="28428" y="2329"/>
                  </a:cubicBezTo>
                  <a:cubicBezTo>
                    <a:pt x="48693" y="-2513"/>
                    <a:pt x="69316" y="10399"/>
                    <a:pt x="77386" y="435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365DA9-16B6-4116-A2B7-07E707B2FBC6}"/>
                </a:ext>
              </a:extLst>
            </p:cNvPr>
            <p:cNvSpPr/>
            <p:nvPr/>
          </p:nvSpPr>
          <p:spPr>
            <a:xfrm>
              <a:off x="10388453" y="4512030"/>
              <a:ext cx="21520" cy="32280"/>
            </a:xfrm>
            <a:custGeom>
              <a:avLst/>
              <a:gdLst>
                <a:gd name="connsiteX0" fmla="*/ 21335 w 21519"/>
                <a:gd name="connsiteY0" fmla="*/ 10516 h 32279"/>
                <a:gd name="connsiteX1" fmla="*/ 12369 w 21519"/>
                <a:gd name="connsiteY1" fmla="*/ 31498 h 32279"/>
                <a:gd name="connsiteX2" fmla="*/ 1967 w 21519"/>
                <a:gd name="connsiteY2" fmla="*/ 19124 h 32279"/>
                <a:gd name="connsiteX3" fmla="*/ 8423 w 21519"/>
                <a:gd name="connsiteY3" fmla="*/ 1729 h 32279"/>
                <a:gd name="connsiteX4" fmla="*/ 21335 w 21519"/>
                <a:gd name="connsiteY4" fmla="*/ 10516 h 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19" h="32279">
                  <a:moveTo>
                    <a:pt x="21335" y="10516"/>
                  </a:moveTo>
                  <a:cubicBezTo>
                    <a:pt x="23308" y="18228"/>
                    <a:pt x="17928" y="30064"/>
                    <a:pt x="12369" y="31498"/>
                  </a:cubicBezTo>
                  <a:cubicBezTo>
                    <a:pt x="6810" y="32933"/>
                    <a:pt x="3761" y="27015"/>
                    <a:pt x="1967" y="19124"/>
                  </a:cubicBezTo>
                  <a:cubicBezTo>
                    <a:pt x="-5" y="11413"/>
                    <a:pt x="2864" y="2984"/>
                    <a:pt x="8423" y="1729"/>
                  </a:cubicBezTo>
                  <a:cubicBezTo>
                    <a:pt x="13983" y="294"/>
                    <a:pt x="19363" y="2805"/>
                    <a:pt x="21335" y="1051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96A9FB4-BB23-405B-833D-D10727E78F18}"/>
                </a:ext>
              </a:extLst>
            </p:cNvPr>
            <p:cNvSpPr/>
            <p:nvPr/>
          </p:nvSpPr>
          <p:spPr>
            <a:xfrm>
              <a:off x="10309449" y="4467206"/>
              <a:ext cx="93253" cy="57387"/>
            </a:xfrm>
            <a:custGeom>
              <a:avLst/>
              <a:gdLst>
                <a:gd name="connsiteX0" fmla="*/ 82227 w 93253"/>
                <a:gd name="connsiteY0" fmla="*/ 25213 h 57386"/>
                <a:gd name="connsiteX1" fmla="*/ 51382 w 93253"/>
                <a:gd name="connsiteY1" fmla="*/ 2079 h 57386"/>
                <a:gd name="connsiteX2" fmla="*/ 1348 w 93253"/>
                <a:gd name="connsiteY2" fmla="*/ 38842 h 57386"/>
                <a:gd name="connsiteX3" fmla="*/ 30041 w 93253"/>
                <a:gd name="connsiteY3" fmla="*/ 56058 h 57386"/>
                <a:gd name="connsiteX4" fmla="*/ 64115 w 93253"/>
                <a:gd name="connsiteY4" fmla="*/ 47629 h 57386"/>
                <a:gd name="connsiteX5" fmla="*/ 91911 w 93253"/>
                <a:gd name="connsiteY5" fmla="*/ 45298 h 57386"/>
                <a:gd name="connsiteX6" fmla="*/ 82227 w 93253"/>
                <a:gd name="connsiteY6" fmla="*/ 25213 h 5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253" h="57386">
                  <a:moveTo>
                    <a:pt x="82227" y="25213"/>
                  </a:moveTo>
                  <a:cubicBezTo>
                    <a:pt x="82227" y="25213"/>
                    <a:pt x="70033" y="5665"/>
                    <a:pt x="51382" y="2079"/>
                  </a:cubicBezTo>
                  <a:cubicBezTo>
                    <a:pt x="32731" y="-1508"/>
                    <a:pt x="989" y="7638"/>
                    <a:pt x="1348" y="38842"/>
                  </a:cubicBezTo>
                  <a:cubicBezTo>
                    <a:pt x="1348" y="38842"/>
                    <a:pt x="3500" y="60900"/>
                    <a:pt x="30041" y="56058"/>
                  </a:cubicBezTo>
                  <a:cubicBezTo>
                    <a:pt x="56583" y="51037"/>
                    <a:pt x="47616" y="39200"/>
                    <a:pt x="64115" y="47629"/>
                  </a:cubicBezTo>
                  <a:cubicBezTo>
                    <a:pt x="80613" y="56237"/>
                    <a:pt x="88683" y="43325"/>
                    <a:pt x="91911" y="45298"/>
                  </a:cubicBezTo>
                  <a:lnTo>
                    <a:pt x="82227" y="25213"/>
                  </a:ln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B351631-5B0F-4E87-9B4C-BBEB2D929FF1}"/>
                </a:ext>
              </a:extLst>
            </p:cNvPr>
            <p:cNvSpPr/>
            <p:nvPr/>
          </p:nvSpPr>
          <p:spPr>
            <a:xfrm>
              <a:off x="10272703" y="4585940"/>
              <a:ext cx="148846" cy="374806"/>
            </a:xfrm>
            <a:custGeom>
              <a:avLst/>
              <a:gdLst>
                <a:gd name="connsiteX0" fmla="*/ 1510 w 148846"/>
                <a:gd name="connsiteY0" fmla="*/ 373999 h 374806"/>
                <a:gd name="connsiteX1" fmla="*/ 76292 w 148846"/>
                <a:gd name="connsiteY1" fmla="*/ 356962 h 374806"/>
                <a:gd name="connsiteX2" fmla="*/ 138341 w 148846"/>
                <a:gd name="connsiteY2" fmla="*/ 342616 h 374806"/>
                <a:gd name="connsiteX3" fmla="*/ 143721 w 148846"/>
                <a:gd name="connsiteY3" fmla="*/ 60166 h 374806"/>
                <a:gd name="connsiteX4" fmla="*/ 106240 w 148846"/>
                <a:gd name="connsiteY4" fmla="*/ 1345 h 374806"/>
                <a:gd name="connsiteX5" fmla="*/ 79699 w 148846"/>
                <a:gd name="connsiteY5" fmla="*/ 13719 h 374806"/>
                <a:gd name="connsiteX6" fmla="*/ 39528 w 148846"/>
                <a:gd name="connsiteY6" fmla="*/ 76485 h 374806"/>
                <a:gd name="connsiteX7" fmla="*/ 24285 w 148846"/>
                <a:gd name="connsiteY7" fmla="*/ 147501 h 374806"/>
                <a:gd name="connsiteX8" fmla="*/ 1510 w 148846"/>
                <a:gd name="connsiteY8" fmla="*/ 373999 h 37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846" h="374806">
                  <a:moveTo>
                    <a:pt x="1510" y="373999"/>
                  </a:moveTo>
                  <a:cubicBezTo>
                    <a:pt x="22671" y="374537"/>
                    <a:pt x="50288" y="370054"/>
                    <a:pt x="76292" y="356962"/>
                  </a:cubicBezTo>
                  <a:cubicBezTo>
                    <a:pt x="96377" y="346920"/>
                    <a:pt x="119332" y="343333"/>
                    <a:pt x="138341" y="342616"/>
                  </a:cubicBezTo>
                  <a:cubicBezTo>
                    <a:pt x="143183" y="274111"/>
                    <a:pt x="154481" y="93522"/>
                    <a:pt x="143721" y="60166"/>
                  </a:cubicBezTo>
                  <a:cubicBezTo>
                    <a:pt x="130271" y="18920"/>
                    <a:pt x="106240" y="1345"/>
                    <a:pt x="106240" y="1345"/>
                  </a:cubicBezTo>
                  <a:cubicBezTo>
                    <a:pt x="106240" y="1345"/>
                    <a:pt x="90997" y="14795"/>
                    <a:pt x="79699" y="13719"/>
                  </a:cubicBezTo>
                  <a:cubicBezTo>
                    <a:pt x="68401" y="12643"/>
                    <a:pt x="55130" y="51558"/>
                    <a:pt x="39528" y="76485"/>
                  </a:cubicBezTo>
                  <a:cubicBezTo>
                    <a:pt x="23926" y="101233"/>
                    <a:pt x="11014" y="109483"/>
                    <a:pt x="24285" y="147501"/>
                  </a:cubicBezTo>
                  <a:cubicBezTo>
                    <a:pt x="30024" y="163641"/>
                    <a:pt x="-1180" y="350148"/>
                    <a:pt x="1510" y="373999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6099352-2560-46D5-8805-0F449E6BEB17}"/>
                </a:ext>
              </a:extLst>
            </p:cNvPr>
            <p:cNvSpPr/>
            <p:nvPr/>
          </p:nvSpPr>
          <p:spPr>
            <a:xfrm>
              <a:off x="10353001" y="4538417"/>
              <a:ext cx="41247" cy="77113"/>
            </a:xfrm>
            <a:custGeom>
              <a:avLst/>
              <a:gdLst>
                <a:gd name="connsiteX0" fmla="*/ 40110 w 41246"/>
                <a:gd name="connsiteY0" fmla="*/ 4752 h 77113"/>
                <a:gd name="connsiteX1" fmla="*/ 4243 w 41246"/>
                <a:gd name="connsiteY1" fmla="*/ 1345 h 77113"/>
                <a:gd name="connsiteX2" fmla="*/ 1912 w 41246"/>
                <a:gd name="connsiteY2" fmla="*/ 70568 h 77113"/>
                <a:gd name="connsiteX3" fmla="*/ 21818 w 41246"/>
                <a:gd name="connsiteY3" fmla="*/ 76127 h 77113"/>
                <a:gd name="connsiteX4" fmla="*/ 37061 w 41246"/>
                <a:gd name="connsiteY4" fmla="*/ 63753 h 77113"/>
                <a:gd name="connsiteX5" fmla="*/ 37061 w 41246"/>
                <a:gd name="connsiteY5" fmla="*/ 63753 h 77113"/>
                <a:gd name="connsiteX6" fmla="*/ 40110 w 41246"/>
                <a:gd name="connsiteY6" fmla="*/ 4752 h 7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246" h="77113">
                  <a:moveTo>
                    <a:pt x="40110" y="4752"/>
                  </a:moveTo>
                  <a:lnTo>
                    <a:pt x="4243" y="1345"/>
                  </a:lnTo>
                  <a:cubicBezTo>
                    <a:pt x="3705" y="6187"/>
                    <a:pt x="-61" y="52993"/>
                    <a:pt x="1912" y="70568"/>
                  </a:cubicBezTo>
                  <a:cubicBezTo>
                    <a:pt x="3167" y="75947"/>
                    <a:pt x="12134" y="78458"/>
                    <a:pt x="21818" y="76127"/>
                  </a:cubicBezTo>
                  <a:cubicBezTo>
                    <a:pt x="30605" y="73975"/>
                    <a:pt x="36882" y="68774"/>
                    <a:pt x="37061" y="63753"/>
                  </a:cubicBezTo>
                  <a:lnTo>
                    <a:pt x="37061" y="63753"/>
                  </a:lnTo>
                  <a:cubicBezTo>
                    <a:pt x="35985" y="52993"/>
                    <a:pt x="38496" y="21968"/>
                    <a:pt x="40110" y="475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C7D1465-B9E1-484B-949E-2B90CDA66F9E}"/>
                </a:ext>
              </a:extLst>
            </p:cNvPr>
            <p:cNvSpPr/>
            <p:nvPr/>
          </p:nvSpPr>
          <p:spPr>
            <a:xfrm>
              <a:off x="10243781" y="5583941"/>
              <a:ext cx="112980" cy="35867"/>
            </a:xfrm>
            <a:custGeom>
              <a:avLst/>
              <a:gdLst>
                <a:gd name="connsiteX0" fmla="*/ 109876 w 112979"/>
                <a:gd name="connsiteY0" fmla="*/ 2946 h 35866"/>
                <a:gd name="connsiteX1" fmla="*/ 109876 w 112979"/>
                <a:gd name="connsiteY1" fmla="*/ 32895 h 35866"/>
                <a:gd name="connsiteX2" fmla="*/ 1380 w 112979"/>
                <a:gd name="connsiteY2" fmla="*/ 31998 h 35866"/>
                <a:gd name="connsiteX3" fmla="*/ 89971 w 112979"/>
                <a:gd name="connsiteY3" fmla="*/ 2946 h 35866"/>
                <a:gd name="connsiteX4" fmla="*/ 109876 w 112979"/>
                <a:gd name="connsiteY4" fmla="*/ 2946 h 3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79" h="35866">
                  <a:moveTo>
                    <a:pt x="109876" y="2946"/>
                  </a:moveTo>
                  <a:cubicBezTo>
                    <a:pt x="109876" y="2946"/>
                    <a:pt x="116871" y="31998"/>
                    <a:pt x="109876" y="32895"/>
                  </a:cubicBezTo>
                  <a:cubicBezTo>
                    <a:pt x="102883" y="33791"/>
                    <a:pt x="2097" y="36840"/>
                    <a:pt x="1380" y="31998"/>
                  </a:cubicBezTo>
                  <a:cubicBezTo>
                    <a:pt x="-593" y="16037"/>
                    <a:pt x="81721" y="1332"/>
                    <a:pt x="89971" y="2946"/>
                  </a:cubicBezTo>
                  <a:cubicBezTo>
                    <a:pt x="98220" y="4560"/>
                    <a:pt x="108980" y="-1358"/>
                    <a:pt x="109876" y="2946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DDAD9F0-536C-4941-BA5F-403669DF9384}"/>
                </a:ext>
              </a:extLst>
            </p:cNvPr>
            <p:cNvSpPr/>
            <p:nvPr/>
          </p:nvSpPr>
          <p:spPr>
            <a:xfrm>
              <a:off x="10076340" y="4717918"/>
              <a:ext cx="68147" cy="52007"/>
            </a:xfrm>
            <a:custGeom>
              <a:avLst/>
              <a:gdLst>
                <a:gd name="connsiteX0" fmla="*/ 67139 w 68146"/>
                <a:gd name="connsiteY0" fmla="*/ 37044 h 52006"/>
                <a:gd name="connsiteX1" fmla="*/ 4552 w 68146"/>
                <a:gd name="connsiteY1" fmla="*/ 1536 h 52006"/>
                <a:gd name="connsiteX2" fmla="*/ 67139 w 68146"/>
                <a:gd name="connsiteY2" fmla="*/ 52108 h 52006"/>
                <a:gd name="connsiteX3" fmla="*/ 67139 w 68146"/>
                <a:gd name="connsiteY3" fmla="*/ 37044 h 5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46" h="52006">
                  <a:moveTo>
                    <a:pt x="67139" y="37044"/>
                  </a:moveTo>
                  <a:cubicBezTo>
                    <a:pt x="67139" y="37044"/>
                    <a:pt x="19795" y="-1692"/>
                    <a:pt x="4552" y="1536"/>
                  </a:cubicBezTo>
                  <a:cubicBezTo>
                    <a:pt x="-10512" y="4764"/>
                    <a:pt x="30376" y="46728"/>
                    <a:pt x="67139" y="52108"/>
                  </a:cubicBezTo>
                  <a:lnTo>
                    <a:pt x="67139" y="370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5870085-0CD9-4DE4-B5E6-B07DA7449C65}"/>
                </a:ext>
              </a:extLst>
            </p:cNvPr>
            <p:cNvSpPr/>
            <p:nvPr/>
          </p:nvSpPr>
          <p:spPr>
            <a:xfrm>
              <a:off x="10125097" y="4641892"/>
              <a:ext cx="295899" cy="179333"/>
            </a:xfrm>
            <a:custGeom>
              <a:avLst/>
              <a:gdLst>
                <a:gd name="connsiteX0" fmla="*/ 13360 w 295899"/>
                <a:gd name="connsiteY0" fmla="*/ 107331 h 179333"/>
                <a:gd name="connsiteX1" fmla="*/ 1345 w 295899"/>
                <a:gd name="connsiteY1" fmla="*/ 132079 h 179333"/>
                <a:gd name="connsiteX2" fmla="*/ 294375 w 295899"/>
                <a:gd name="connsiteY2" fmla="*/ 32908 h 179333"/>
                <a:gd name="connsiteX3" fmla="*/ 276442 w 295899"/>
                <a:gd name="connsiteY3" fmla="*/ 1345 h 179333"/>
                <a:gd name="connsiteX4" fmla="*/ 247749 w 295899"/>
                <a:gd name="connsiteY4" fmla="*/ 26452 h 179333"/>
                <a:gd name="connsiteX5" fmla="*/ 13360 w 295899"/>
                <a:gd name="connsiteY5" fmla="*/ 107331 h 17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899" h="179333">
                  <a:moveTo>
                    <a:pt x="13360" y="107331"/>
                  </a:moveTo>
                  <a:cubicBezTo>
                    <a:pt x="9415" y="115760"/>
                    <a:pt x="5290" y="124547"/>
                    <a:pt x="1345" y="132079"/>
                  </a:cubicBezTo>
                  <a:cubicBezTo>
                    <a:pt x="148936" y="200405"/>
                    <a:pt x="257433" y="214213"/>
                    <a:pt x="294375" y="32908"/>
                  </a:cubicBezTo>
                  <a:cubicBezTo>
                    <a:pt x="299934" y="5111"/>
                    <a:pt x="288099" y="10132"/>
                    <a:pt x="276442" y="1345"/>
                  </a:cubicBezTo>
                  <a:cubicBezTo>
                    <a:pt x="256356" y="4752"/>
                    <a:pt x="251335" y="628"/>
                    <a:pt x="247749" y="26452"/>
                  </a:cubicBezTo>
                  <a:cubicBezTo>
                    <a:pt x="224077" y="195921"/>
                    <a:pt x="141046" y="143556"/>
                    <a:pt x="13360" y="107331"/>
                  </a:cubicBezTo>
                  <a:close/>
                </a:path>
              </a:pathLst>
            </a:custGeom>
            <a:solidFill>
              <a:srgbClr val="ED81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5C5DA35-387D-4BD8-87B3-663ABCE97373}"/>
                </a:ext>
              </a:extLst>
            </p:cNvPr>
            <p:cNvSpPr/>
            <p:nvPr/>
          </p:nvSpPr>
          <p:spPr>
            <a:xfrm>
              <a:off x="7481093" y="4763024"/>
              <a:ext cx="43040" cy="109393"/>
            </a:xfrm>
            <a:custGeom>
              <a:avLst/>
              <a:gdLst>
                <a:gd name="connsiteX0" fmla="*/ 13278 w 43039"/>
                <a:gd name="connsiteY0" fmla="*/ 109759 h 109393"/>
                <a:gd name="connsiteX1" fmla="*/ 10947 w 43039"/>
                <a:gd name="connsiteY1" fmla="*/ 109580 h 109393"/>
                <a:gd name="connsiteX2" fmla="*/ 1621 w 43039"/>
                <a:gd name="connsiteY2" fmla="*/ 95413 h 109393"/>
                <a:gd name="connsiteX3" fmla="*/ 18838 w 43039"/>
                <a:gd name="connsiteY3" fmla="*/ 10947 h 109393"/>
                <a:gd name="connsiteX4" fmla="*/ 33005 w 43039"/>
                <a:gd name="connsiteY4" fmla="*/ 1621 h 109393"/>
                <a:gd name="connsiteX5" fmla="*/ 42330 w 43039"/>
                <a:gd name="connsiteY5" fmla="*/ 15789 h 109393"/>
                <a:gd name="connsiteX6" fmla="*/ 25114 w 43039"/>
                <a:gd name="connsiteY6" fmla="*/ 100255 h 109393"/>
                <a:gd name="connsiteX7" fmla="*/ 13278 w 43039"/>
                <a:gd name="connsiteY7" fmla="*/ 109759 h 10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039" h="109393">
                  <a:moveTo>
                    <a:pt x="13278" y="109759"/>
                  </a:moveTo>
                  <a:cubicBezTo>
                    <a:pt x="12561" y="109759"/>
                    <a:pt x="11664" y="109759"/>
                    <a:pt x="10947" y="109580"/>
                  </a:cubicBezTo>
                  <a:cubicBezTo>
                    <a:pt x="4491" y="108325"/>
                    <a:pt x="187" y="101869"/>
                    <a:pt x="1621" y="95413"/>
                  </a:cubicBezTo>
                  <a:lnTo>
                    <a:pt x="18838" y="10947"/>
                  </a:lnTo>
                  <a:cubicBezTo>
                    <a:pt x="20093" y="4491"/>
                    <a:pt x="26549" y="187"/>
                    <a:pt x="33005" y="1621"/>
                  </a:cubicBezTo>
                  <a:cubicBezTo>
                    <a:pt x="39461" y="2877"/>
                    <a:pt x="43765" y="9333"/>
                    <a:pt x="42330" y="15789"/>
                  </a:cubicBezTo>
                  <a:lnTo>
                    <a:pt x="25114" y="100255"/>
                  </a:lnTo>
                  <a:cubicBezTo>
                    <a:pt x="23859" y="105814"/>
                    <a:pt x="18838" y="109759"/>
                    <a:pt x="13278" y="10975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38D8344-50AC-4B2C-B91C-645572E95E1C}"/>
                </a:ext>
              </a:extLst>
            </p:cNvPr>
            <p:cNvSpPr/>
            <p:nvPr/>
          </p:nvSpPr>
          <p:spPr>
            <a:xfrm>
              <a:off x="7474695" y="4853828"/>
              <a:ext cx="120153" cy="37660"/>
            </a:xfrm>
            <a:custGeom>
              <a:avLst/>
              <a:gdLst>
                <a:gd name="connsiteX0" fmla="*/ 4613 w 120153"/>
                <a:gd name="connsiteY0" fmla="*/ 2994 h 37659"/>
                <a:gd name="connsiteX1" fmla="*/ 4613 w 120153"/>
                <a:gd name="connsiteY1" fmla="*/ 34736 h 37659"/>
                <a:gd name="connsiteX2" fmla="*/ 119565 w 120153"/>
                <a:gd name="connsiteY2" fmla="*/ 33840 h 37659"/>
                <a:gd name="connsiteX3" fmla="*/ 25774 w 120153"/>
                <a:gd name="connsiteY3" fmla="*/ 2994 h 37659"/>
                <a:gd name="connsiteX4" fmla="*/ 4613 w 120153"/>
                <a:gd name="connsiteY4" fmla="*/ 2994 h 3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53" h="37659">
                  <a:moveTo>
                    <a:pt x="4613" y="2994"/>
                  </a:moveTo>
                  <a:cubicBezTo>
                    <a:pt x="4613" y="2994"/>
                    <a:pt x="-2740" y="33840"/>
                    <a:pt x="4613" y="34736"/>
                  </a:cubicBezTo>
                  <a:cubicBezTo>
                    <a:pt x="11965" y="35633"/>
                    <a:pt x="118848" y="38861"/>
                    <a:pt x="119565" y="33840"/>
                  </a:cubicBezTo>
                  <a:cubicBezTo>
                    <a:pt x="121717" y="16982"/>
                    <a:pt x="34382" y="1201"/>
                    <a:pt x="25774" y="2994"/>
                  </a:cubicBezTo>
                  <a:cubicBezTo>
                    <a:pt x="17166" y="4788"/>
                    <a:pt x="5510" y="-1489"/>
                    <a:pt x="4613" y="2994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AE1B72B-BEDA-4CFB-B333-2448891D9EDD}"/>
                </a:ext>
              </a:extLst>
            </p:cNvPr>
            <p:cNvSpPr/>
            <p:nvPr/>
          </p:nvSpPr>
          <p:spPr>
            <a:xfrm>
              <a:off x="7833150" y="3672905"/>
              <a:ext cx="46627" cy="71733"/>
            </a:xfrm>
            <a:custGeom>
              <a:avLst/>
              <a:gdLst>
                <a:gd name="connsiteX0" fmla="*/ 31903 w 46626"/>
                <a:gd name="connsiteY0" fmla="*/ 70259 h 71733"/>
                <a:gd name="connsiteX1" fmla="*/ 1775 w 46626"/>
                <a:gd name="connsiteY1" fmla="*/ 4265 h 71733"/>
                <a:gd name="connsiteX2" fmla="*/ 46967 w 46626"/>
                <a:gd name="connsiteY2" fmla="*/ 71694 h 71733"/>
                <a:gd name="connsiteX3" fmla="*/ 31903 w 46626"/>
                <a:gd name="connsiteY3" fmla="*/ 70259 h 7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26" h="71733">
                  <a:moveTo>
                    <a:pt x="31903" y="70259"/>
                  </a:moveTo>
                  <a:cubicBezTo>
                    <a:pt x="31903" y="70259"/>
                    <a:pt x="-2887" y="19149"/>
                    <a:pt x="1775" y="4265"/>
                  </a:cubicBezTo>
                  <a:cubicBezTo>
                    <a:pt x="6438" y="-10620"/>
                    <a:pt x="44994" y="34393"/>
                    <a:pt x="46967" y="71694"/>
                  </a:cubicBezTo>
                  <a:lnTo>
                    <a:pt x="31903" y="702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C6A935A-8CE1-42FD-8AD2-5ED6F92329EB}"/>
                </a:ext>
              </a:extLst>
            </p:cNvPr>
            <p:cNvSpPr/>
            <p:nvPr/>
          </p:nvSpPr>
          <p:spPr>
            <a:xfrm>
              <a:off x="7655512" y="3733570"/>
              <a:ext cx="251066" cy="222373"/>
            </a:xfrm>
            <a:custGeom>
              <a:avLst/>
              <a:gdLst>
                <a:gd name="connsiteX0" fmla="*/ 202547 w 251066"/>
                <a:gd name="connsiteY0" fmla="*/ 12464 h 222372"/>
                <a:gd name="connsiteX1" fmla="*/ 231061 w 251066"/>
                <a:gd name="connsiteY1" fmla="*/ 1345 h 222372"/>
                <a:gd name="connsiteX2" fmla="*/ 15503 w 251066"/>
                <a:gd name="connsiteY2" fmla="*/ 145887 h 222372"/>
                <a:gd name="connsiteX3" fmla="*/ 19448 w 251066"/>
                <a:gd name="connsiteY3" fmla="*/ 110200 h 222372"/>
                <a:gd name="connsiteX4" fmla="*/ 19448 w 251066"/>
                <a:gd name="connsiteY4" fmla="*/ 110200 h 222372"/>
                <a:gd name="connsiteX5" fmla="*/ 59439 w 251066"/>
                <a:gd name="connsiteY5" fmla="*/ 118270 h 222372"/>
                <a:gd name="connsiteX6" fmla="*/ 202547 w 251066"/>
                <a:gd name="connsiteY6" fmla="*/ 12464 h 22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066" h="222372">
                  <a:moveTo>
                    <a:pt x="202547" y="12464"/>
                  </a:moveTo>
                  <a:cubicBezTo>
                    <a:pt x="200216" y="4035"/>
                    <a:pt x="225322" y="2600"/>
                    <a:pt x="231061" y="1345"/>
                  </a:cubicBezTo>
                  <a:cubicBezTo>
                    <a:pt x="300463" y="218517"/>
                    <a:pt x="182641" y="293479"/>
                    <a:pt x="15503" y="145887"/>
                  </a:cubicBezTo>
                  <a:cubicBezTo>
                    <a:pt x="-9963" y="123291"/>
                    <a:pt x="3666" y="123112"/>
                    <a:pt x="19448" y="110200"/>
                  </a:cubicBezTo>
                  <a:cubicBezTo>
                    <a:pt x="16758" y="106076"/>
                    <a:pt x="16758" y="106076"/>
                    <a:pt x="19448" y="110200"/>
                  </a:cubicBezTo>
                  <a:cubicBezTo>
                    <a:pt x="35229" y="97288"/>
                    <a:pt x="39174" y="98723"/>
                    <a:pt x="59439" y="118270"/>
                  </a:cubicBezTo>
                  <a:cubicBezTo>
                    <a:pt x="193042" y="246673"/>
                    <a:pt x="247559" y="172787"/>
                    <a:pt x="202547" y="12464"/>
                  </a:cubicBezTo>
                  <a:close/>
                </a:path>
              </a:pathLst>
            </a:custGeom>
            <a:solidFill>
              <a:srgbClr val="ED81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36646B5-392D-4F65-9E79-F3AEBC8A5ACF}"/>
                </a:ext>
              </a:extLst>
            </p:cNvPr>
            <p:cNvSpPr/>
            <p:nvPr/>
          </p:nvSpPr>
          <p:spPr>
            <a:xfrm>
              <a:off x="7699042" y="4762903"/>
              <a:ext cx="41247" cy="111186"/>
            </a:xfrm>
            <a:custGeom>
              <a:avLst/>
              <a:gdLst>
                <a:gd name="connsiteX0" fmla="*/ 33843 w 41246"/>
                <a:gd name="connsiteY0" fmla="*/ 109163 h 111186"/>
                <a:gd name="connsiteX1" fmla="*/ 31511 w 41246"/>
                <a:gd name="connsiteY1" fmla="*/ 109880 h 111186"/>
                <a:gd name="connsiteX2" fmla="*/ 17523 w 41246"/>
                <a:gd name="connsiteY2" fmla="*/ 100375 h 111186"/>
                <a:gd name="connsiteX3" fmla="*/ 1563 w 41246"/>
                <a:gd name="connsiteY3" fmla="*/ 15551 h 111186"/>
                <a:gd name="connsiteX4" fmla="*/ 11067 w 41246"/>
                <a:gd name="connsiteY4" fmla="*/ 1563 h 111186"/>
                <a:gd name="connsiteX5" fmla="*/ 25056 w 41246"/>
                <a:gd name="connsiteY5" fmla="*/ 11067 h 111186"/>
                <a:gd name="connsiteX6" fmla="*/ 41016 w 41246"/>
                <a:gd name="connsiteY6" fmla="*/ 95892 h 111186"/>
                <a:gd name="connsiteX7" fmla="*/ 33843 w 41246"/>
                <a:gd name="connsiteY7" fmla="*/ 109163 h 111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46" h="111186">
                  <a:moveTo>
                    <a:pt x="33843" y="109163"/>
                  </a:moveTo>
                  <a:cubicBezTo>
                    <a:pt x="33126" y="109521"/>
                    <a:pt x="32408" y="109701"/>
                    <a:pt x="31511" y="109880"/>
                  </a:cubicBezTo>
                  <a:cubicBezTo>
                    <a:pt x="25056" y="111135"/>
                    <a:pt x="18779" y="106831"/>
                    <a:pt x="17523" y="100375"/>
                  </a:cubicBezTo>
                  <a:lnTo>
                    <a:pt x="1563" y="15551"/>
                  </a:lnTo>
                  <a:cubicBezTo>
                    <a:pt x="308" y="9095"/>
                    <a:pt x="4611" y="2818"/>
                    <a:pt x="11067" y="1563"/>
                  </a:cubicBezTo>
                  <a:cubicBezTo>
                    <a:pt x="17523" y="307"/>
                    <a:pt x="23800" y="4612"/>
                    <a:pt x="25056" y="11067"/>
                  </a:cubicBezTo>
                  <a:lnTo>
                    <a:pt x="41016" y="95892"/>
                  </a:lnTo>
                  <a:cubicBezTo>
                    <a:pt x="42092" y="101451"/>
                    <a:pt x="39043" y="107011"/>
                    <a:pt x="33843" y="1091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1768E8C-2AE9-404A-A2B5-EA63333A6C25}"/>
                </a:ext>
              </a:extLst>
            </p:cNvPr>
            <p:cNvSpPr/>
            <p:nvPr/>
          </p:nvSpPr>
          <p:spPr>
            <a:xfrm>
              <a:off x="7649046" y="4117702"/>
              <a:ext cx="111186" cy="706572"/>
            </a:xfrm>
            <a:custGeom>
              <a:avLst/>
              <a:gdLst>
                <a:gd name="connsiteX0" fmla="*/ 87604 w 111186"/>
                <a:gd name="connsiteY0" fmla="*/ 693391 h 706572"/>
                <a:gd name="connsiteX1" fmla="*/ 50662 w 111186"/>
                <a:gd name="connsiteY1" fmla="*/ 706662 h 706572"/>
                <a:gd name="connsiteX2" fmla="*/ 1345 w 111186"/>
                <a:gd name="connsiteY2" fmla="*/ 23403 h 706572"/>
                <a:gd name="connsiteX3" fmla="*/ 101951 w 111186"/>
                <a:gd name="connsiteY3" fmla="*/ 1345 h 706572"/>
                <a:gd name="connsiteX4" fmla="*/ 87604 w 111186"/>
                <a:gd name="connsiteY4" fmla="*/ 693391 h 70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86" h="706572">
                  <a:moveTo>
                    <a:pt x="87604" y="693391"/>
                  </a:moveTo>
                  <a:cubicBezTo>
                    <a:pt x="75589" y="698413"/>
                    <a:pt x="63215" y="702717"/>
                    <a:pt x="50662" y="706662"/>
                  </a:cubicBezTo>
                  <a:cubicBezTo>
                    <a:pt x="24300" y="497560"/>
                    <a:pt x="51917" y="210627"/>
                    <a:pt x="1345" y="23403"/>
                  </a:cubicBezTo>
                  <a:cubicBezTo>
                    <a:pt x="34880" y="15692"/>
                    <a:pt x="68236" y="8160"/>
                    <a:pt x="101951" y="1345"/>
                  </a:cubicBezTo>
                  <a:cubicBezTo>
                    <a:pt x="139431" y="216724"/>
                    <a:pt x="51379" y="446629"/>
                    <a:pt x="87604" y="693391"/>
                  </a:cubicBezTo>
                  <a:close/>
                </a:path>
              </a:pathLst>
            </a:custGeom>
            <a:solidFill>
              <a:srgbClr val="292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5F08C45-6582-4493-9663-7634813202D2}"/>
                </a:ext>
              </a:extLst>
            </p:cNvPr>
            <p:cNvSpPr/>
            <p:nvPr/>
          </p:nvSpPr>
          <p:spPr>
            <a:xfrm>
              <a:off x="7482984" y="4104790"/>
              <a:ext cx="254653" cy="710159"/>
            </a:xfrm>
            <a:custGeom>
              <a:avLst/>
              <a:gdLst>
                <a:gd name="connsiteX0" fmla="*/ 41874 w 254652"/>
                <a:gd name="connsiteY0" fmla="*/ 708993 h 710158"/>
                <a:gd name="connsiteX1" fmla="*/ 1345 w 254652"/>
                <a:gd name="connsiteY1" fmla="*/ 708276 h 710158"/>
                <a:gd name="connsiteX2" fmla="*/ 151447 w 254652"/>
                <a:gd name="connsiteY2" fmla="*/ 1345 h 710158"/>
                <a:gd name="connsiteX3" fmla="*/ 253846 w 254652"/>
                <a:gd name="connsiteY3" fmla="*/ 15871 h 710158"/>
                <a:gd name="connsiteX4" fmla="*/ 41874 w 254652"/>
                <a:gd name="connsiteY4" fmla="*/ 708993 h 71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52" h="710158">
                  <a:moveTo>
                    <a:pt x="41874" y="708993"/>
                  </a:moveTo>
                  <a:cubicBezTo>
                    <a:pt x="28424" y="709172"/>
                    <a:pt x="14974" y="709172"/>
                    <a:pt x="1345" y="708276"/>
                  </a:cubicBezTo>
                  <a:cubicBezTo>
                    <a:pt x="51738" y="509216"/>
                    <a:pt x="132796" y="198791"/>
                    <a:pt x="151447" y="1345"/>
                  </a:cubicBezTo>
                  <a:cubicBezTo>
                    <a:pt x="185699" y="5649"/>
                    <a:pt x="219773" y="10312"/>
                    <a:pt x="253846" y="15871"/>
                  </a:cubicBezTo>
                  <a:cubicBezTo>
                    <a:pt x="192156" y="264965"/>
                    <a:pt x="84018" y="444656"/>
                    <a:pt x="41874" y="708993"/>
                  </a:cubicBez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8C4577-94B8-448F-9E73-DE861CC2C5DA}"/>
                </a:ext>
              </a:extLst>
            </p:cNvPr>
            <p:cNvSpPr/>
            <p:nvPr/>
          </p:nvSpPr>
          <p:spPr>
            <a:xfrm>
              <a:off x="7704241" y="4853828"/>
              <a:ext cx="120153" cy="37660"/>
            </a:xfrm>
            <a:custGeom>
              <a:avLst/>
              <a:gdLst>
                <a:gd name="connsiteX0" fmla="*/ 4613 w 120153"/>
                <a:gd name="connsiteY0" fmla="*/ 2994 h 37659"/>
                <a:gd name="connsiteX1" fmla="*/ 4613 w 120153"/>
                <a:gd name="connsiteY1" fmla="*/ 34736 h 37659"/>
                <a:gd name="connsiteX2" fmla="*/ 119565 w 120153"/>
                <a:gd name="connsiteY2" fmla="*/ 33840 h 37659"/>
                <a:gd name="connsiteX3" fmla="*/ 25774 w 120153"/>
                <a:gd name="connsiteY3" fmla="*/ 2994 h 37659"/>
                <a:gd name="connsiteX4" fmla="*/ 4613 w 120153"/>
                <a:gd name="connsiteY4" fmla="*/ 2994 h 3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53" h="37659">
                  <a:moveTo>
                    <a:pt x="4613" y="2994"/>
                  </a:moveTo>
                  <a:cubicBezTo>
                    <a:pt x="4613" y="2994"/>
                    <a:pt x="-2740" y="33840"/>
                    <a:pt x="4613" y="34736"/>
                  </a:cubicBezTo>
                  <a:cubicBezTo>
                    <a:pt x="11965" y="35633"/>
                    <a:pt x="118848" y="38861"/>
                    <a:pt x="119565" y="33840"/>
                  </a:cubicBezTo>
                  <a:cubicBezTo>
                    <a:pt x="121717" y="16982"/>
                    <a:pt x="34382" y="1201"/>
                    <a:pt x="25774" y="2994"/>
                  </a:cubicBezTo>
                  <a:cubicBezTo>
                    <a:pt x="17166" y="4788"/>
                    <a:pt x="5510" y="-1489"/>
                    <a:pt x="4613" y="2994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6EDA488-63DE-4763-A73A-825F64881CD5}"/>
                </a:ext>
              </a:extLst>
            </p:cNvPr>
            <p:cNvSpPr/>
            <p:nvPr/>
          </p:nvSpPr>
          <p:spPr>
            <a:xfrm>
              <a:off x="7594760" y="3815708"/>
              <a:ext cx="168573" cy="373013"/>
            </a:xfrm>
            <a:custGeom>
              <a:avLst/>
              <a:gdLst>
                <a:gd name="connsiteX0" fmla="*/ 28552 w 168573"/>
                <a:gd name="connsiteY0" fmla="*/ 327728 h 373012"/>
                <a:gd name="connsiteX1" fmla="*/ 106024 w 168573"/>
                <a:gd name="connsiteY1" fmla="*/ 345840 h 373012"/>
                <a:gd name="connsiteX2" fmla="*/ 168611 w 168573"/>
                <a:gd name="connsiteY2" fmla="*/ 372920 h 373012"/>
                <a:gd name="connsiteX3" fmla="*/ 124854 w 168573"/>
                <a:gd name="connsiteY3" fmla="*/ 59984 h 373012"/>
                <a:gd name="connsiteX4" fmla="*/ 68723 w 168573"/>
                <a:gd name="connsiteY4" fmla="*/ 2418 h 373012"/>
                <a:gd name="connsiteX5" fmla="*/ 2011 w 168573"/>
                <a:gd name="connsiteY5" fmla="*/ 60342 h 373012"/>
                <a:gd name="connsiteX6" fmla="*/ 14565 w 168573"/>
                <a:gd name="connsiteY6" fmla="*/ 97464 h 373012"/>
                <a:gd name="connsiteX7" fmla="*/ 28552 w 168573"/>
                <a:gd name="connsiteY7" fmla="*/ 327728 h 37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573" h="373012">
                  <a:moveTo>
                    <a:pt x="28552" y="327728"/>
                  </a:moveTo>
                  <a:cubicBezTo>
                    <a:pt x="57066" y="328625"/>
                    <a:pt x="78407" y="335977"/>
                    <a:pt x="106024" y="345840"/>
                  </a:cubicBezTo>
                  <a:cubicBezTo>
                    <a:pt x="124854" y="352476"/>
                    <a:pt x="150678" y="364670"/>
                    <a:pt x="168611" y="372920"/>
                  </a:cubicBezTo>
                  <a:cubicBezTo>
                    <a:pt x="164845" y="236806"/>
                    <a:pt x="166459" y="177267"/>
                    <a:pt x="124854" y="59984"/>
                  </a:cubicBezTo>
                  <a:cubicBezTo>
                    <a:pt x="104052" y="1521"/>
                    <a:pt x="70875" y="2776"/>
                    <a:pt x="68723" y="2418"/>
                  </a:cubicBezTo>
                  <a:cubicBezTo>
                    <a:pt x="30525" y="-3859"/>
                    <a:pt x="-3907" y="17661"/>
                    <a:pt x="2011" y="60342"/>
                  </a:cubicBezTo>
                  <a:cubicBezTo>
                    <a:pt x="3984" y="74689"/>
                    <a:pt x="7212" y="78634"/>
                    <a:pt x="14565" y="97464"/>
                  </a:cubicBezTo>
                  <a:cubicBezTo>
                    <a:pt x="49893" y="186772"/>
                    <a:pt x="36264" y="235371"/>
                    <a:pt x="28552" y="327728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3054E1C-C2F1-48F7-AF42-C96CEA0B8F66}"/>
                </a:ext>
              </a:extLst>
            </p:cNvPr>
            <p:cNvSpPr/>
            <p:nvPr/>
          </p:nvSpPr>
          <p:spPr>
            <a:xfrm>
              <a:off x="7575151" y="4203064"/>
              <a:ext cx="44833" cy="78907"/>
            </a:xfrm>
            <a:custGeom>
              <a:avLst/>
              <a:gdLst>
                <a:gd name="connsiteX0" fmla="*/ 17137 w 44833"/>
                <a:gd name="connsiteY0" fmla="*/ 3855 h 78906"/>
                <a:gd name="connsiteX1" fmla="*/ 43499 w 44833"/>
                <a:gd name="connsiteY1" fmla="*/ 75409 h 78906"/>
                <a:gd name="connsiteX2" fmla="*/ 1355 w 44833"/>
                <a:gd name="connsiteY2" fmla="*/ 1345 h 78906"/>
                <a:gd name="connsiteX3" fmla="*/ 17137 w 44833"/>
                <a:gd name="connsiteY3" fmla="*/ 3855 h 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33" h="78906">
                  <a:moveTo>
                    <a:pt x="17137" y="3855"/>
                  </a:moveTo>
                  <a:cubicBezTo>
                    <a:pt x="17137" y="3855"/>
                    <a:pt x="49417" y="60166"/>
                    <a:pt x="43499" y="75409"/>
                  </a:cubicBezTo>
                  <a:cubicBezTo>
                    <a:pt x="37580" y="90653"/>
                    <a:pt x="638" y="40439"/>
                    <a:pt x="1355" y="1345"/>
                  </a:cubicBezTo>
                  <a:lnTo>
                    <a:pt x="17137" y="385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8B01A-D6D0-483A-B5B3-3C2D3568DB72}"/>
                </a:ext>
              </a:extLst>
            </p:cNvPr>
            <p:cNvSpPr/>
            <p:nvPr/>
          </p:nvSpPr>
          <p:spPr>
            <a:xfrm>
              <a:off x="7532042" y="3829858"/>
              <a:ext cx="109393" cy="390946"/>
            </a:xfrm>
            <a:custGeom>
              <a:avLst/>
              <a:gdLst>
                <a:gd name="connsiteX0" fmla="*/ 66523 w 109393"/>
                <a:gd name="connsiteY0" fmla="*/ 381187 h 390946"/>
                <a:gd name="connsiteX1" fmla="*/ 38546 w 109393"/>
                <a:gd name="connsiteY1" fmla="*/ 391050 h 390946"/>
                <a:gd name="connsiteX2" fmla="*/ 61680 w 109393"/>
                <a:gd name="connsiteY2" fmla="*/ 20189 h 390946"/>
                <a:gd name="connsiteX3" fmla="*/ 102927 w 109393"/>
                <a:gd name="connsiteY3" fmla="*/ 11581 h 390946"/>
                <a:gd name="connsiteX4" fmla="*/ 98085 w 109393"/>
                <a:gd name="connsiteY4" fmla="*/ 55159 h 390946"/>
                <a:gd name="connsiteX5" fmla="*/ 66523 w 109393"/>
                <a:gd name="connsiteY5" fmla="*/ 381187 h 39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393" h="390946">
                  <a:moveTo>
                    <a:pt x="66523" y="381187"/>
                  </a:moveTo>
                  <a:cubicBezTo>
                    <a:pt x="57018" y="384773"/>
                    <a:pt x="47872" y="387822"/>
                    <a:pt x="38546" y="391050"/>
                  </a:cubicBezTo>
                  <a:cubicBezTo>
                    <a:pt x="-14715" y="264620"/>
                    <a:pt x="-13998" y="135859"/>
                    <a:pt x="61680" y="20189"/>
                  </a:cubicBezTo>
                  <a:cubicBezTo>
                    <a:pt x="73337" y="2435"/>
                    <a:pt x="85353" y="-7249"/>
                    <a:pt x="102927" y="11581"/>
                  </a:cubicBezTo>
                  <a:cubicBezTo>
                    <a:pt x="112073" y="21265"/>
                    <a:pt x="111176" y="37046"/>
                    <a:pt x="98085" y="55159"/>
                  </a:cubicBezTo>
                  <a:cubicBezTo>
                    <a:pt x="12543" y="172981"/>
                    <a:pt x="34422" y="245611"/>
                    <a:pt x="66523" y="381187"/>
                  </a:cubicBezTo>
                  <a:close/>
                </a:path>
              </a:pathLst>
            </a:custGeom>
            <a:solidFill>
              <a:srgbClr val="ED81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5B0E74C-F758-4A44-8A44-CBE6C3C81339}"/>
                </a:ext>
              </a:extLst>
            </p:cNvPr>
            <p:cNvSpPr/>
            <p:nvPr/>
          </p:nvSpPr>
          <p:spPr>
            <a:xfrm>
              <a:off x="7603865" y="3683264"/>
              <a:ext cx="93253" cy="114773"/>
            </a:xfrm>
            <a:custGeom>
              <a:avLst/>
              <a:gdLst>
                <a:gd name="connsiteX0" fmla="*/ 7790 w 93253"/>
                <a:gd name="connsiteY0" fmla="*/ 69764 h 114773"/>
                <a:gd name="connsiteX1" fmla="*/ 76474 w 93253"/>
                <a:gd name="connsiteY1" fmla="*/ 112804 h 114773"/>
                <a:gd name="connsiteX2" fmla="*/ 82213 w 93253"/>
                <a:gd name="connsiteY2" fmla="*/ 39636 h 114773"/>
                <a:gd name="connsiteX3" fmla="*/ 24468 w 93253"/>
                <a:gd name="connsiteY3" fmla="*/ 4128 h 114773"/>
                <a:gd name="connsiteX4" fmla="*/ 7790 w 93253"/>
                <a:gd name="connsiteY4" fmla="*/ 69764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53" h="114773">
                  <a:moveTo>
                    <a:pt x="7790" y="69764"/>
                  </a:moveTo>
                  <a:cubicBezTo>
                    <a:pt x="21419" y="103299"/>
                    <a:pt x="56031" y="121053"/>
                    <a:pt x="76474" y="112804"/>
                  </a:cubicBezTo>
                  <a:cubicBezTo>
                    <a:pt x="97098" y="104375"/>
                    <a:pt x="95842" y="73171"/>
                    <a:pt x="82213" y="39636"/>
                  </a:cubicBezTo>
                  <a:cubicBezTo>
                    <a:pt x="68584" y="6101"/>
                    <a:pt x="44912" y="-4301"/>
                    <a:pt x="24468" y="4128"/>
                  </a:cubicBezTo>
                  <a:cubicBezTo>
                    <a:pt x="3665" y="12377"/>
                    <a:pt x="-6019" y="36229"/>
                    <a:pt x="7790" y="697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ADEB4D1-2F6A-488B-B675-7B2BDE64AF8E}"/>
                </a:ext>
              </a:extLst>
            </p:cNvPr>
            <p:cNvSpPr/>
            <p:nvPr/>
          </p:nvSpPr>
          <p:spPr>
            <a:xfrm>
              <a:off x="7596622" y="3677512"/>
              <a:ext cx="82493" cy="80700"/>
            </a:xfrm>
            <a:custGeom>
              <a:avLst/>
              <a:gdLst>
                <a:gd name="connsiteX0" fmla="*/ 1404 w 82493"/>
                <a:gd name="connsiteY0" fmla="*/ 56148 h 80699"/>
                <a:gd name="connsiteX1" fmla="*/ 13419 w 82493"/>
                <a:gd name="connsiteY1" fmla="*/ 17054 h 80699"/>
                <a:gd name="connsiteX2" fmla="*/ 79235 w 82493"/>
                <a:gd name="connsiteY2" fmla="*/ 17412 h 80699"/>
                <a:gd name="connsiteX3" fmla="*/ 65246 w 82493"/>
                <a:gd name="connsiteY3" fmla="*/ 50051 h 80699"/>
                <a:gd name="connsiteX4" fmla="*/ 30815 w 82493"/>
                <a:gd name="connsiteY4" fmla="*/ 64039 h 80699"/>
                <a:gd name="connsiteX5" fmla="*/ 5529 w 82493"/>
                <a:gd name="connsiteY5" fmla="*/ 79462 h 80699"/>
                <a:gd name="connsiteX6" fmla="*/ 1404 w 82493"/>
                <a:gd name="connsiteY6" fmla="*/ 56148 h 8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493" h="80699">
                  <a:moveTo>
                    <a:pt x="1404" y="56148"/>
                  </a:moveTo>
                  <a:cubicBezTo>
                    <a:pt x="1404" y="56148"/>
                    <a:pt x="-210" y="31759"/>
                    <a:pt x="13419" y="17054"/>
                  </a:cubicBezTo>
                  <a:cubicBezTo>
                    <a:pt x="27049" y="2348"/>
                    <a:pt x="60046" y="-9488"/>
                    <a:pt x="79235" y="17412"/>
                  </a:cubicBezTo>
                  <a:cubicBezTo>
                    <a:pt x="79235" y="17412"/>
                    <a:pt x="91071" y="37856"/>
                    <a:pt x="65246" y="50051"/>
                  </a:cubicBezTo>
                  <a:cubicBezTo>
                    <a:pt x="39423" y="62246"/>
                    <a:pt x="39602" y="46464"/>
                    <a:pt x="30815" y="64039"/>
                  </a:cubicBezTo>
                  <a:cubicBezTo>
                    <a:pt x="22028" y="81614"/>
                    <a:pt x="6963" y="75516"/>
                    <a:pt x="5529" y="79462"/>
                  </a:cubicBezTo>
                  <a:lnTo>
                    <a:pt x="1404" y="56148"/>
                  </a:ln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B5827F9-6C0B-4FB0-A707-72A8C77575B1}"/>
                </a:ext>
              </a:extLst>
            </p:cNvPr>
            <p:cNvSpPr/>
            <p:nvPr/>
          </p:nvSpPr>
          <p:spPr>
            <a:xfrm>
              <a:off x="7616049" y="3749172"/>
              <a:ext cx="43040" cy="82493"/>
            </a:xfrm>
            <a:custGeom>
              <a:avLst/>
              <a:gdLst>
                <a:gd name="connsiteX0" fmla="*/ 1345 w 43039"/>
                <a:gd name="connsiteY0" fmla="*/ 5111 h 82493"/>
                <a:gd name="connsiteX1" fmla="*/ 39184 w 43039"/>
                <a:gd name="connsiteY1" fmla="*/ 1345 h 82493"/>
                <a:gd name="connsiteX2" fmla="*/ 41695 w 43039"/>
                <a:gd name="connsiteY2" fmla="*/ 74692 h 82493"/>
                <a:gd name="connsiteX3" fmla="*/ 20534 w 43039"/>
                <a:gd name="connsiteY3" fmla="*/ 80610 h 82493"/>
                <a:gd name="connsiteX4" fmla="*/ 4394 w 43039"/>
                <a:gd name="connsiteY4" fmla="*/ 67519 h 82493"/>
                <a:gd name="connsiteX5" fmla="*/ 4394 w 43039"/>
                <a:gd name="connsiteY5" fmla="*/ 67519 h 82493"/>
                <a:gd name="connsiteX6" fmla="*/ 1345 w 43039"/>
                <a:gd name="connsiteY6" fmla="*/ 5111 h 8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39" h="82493">
                  <a:moveTo>
                    <a:pt x="1345" y="5111"/>
                  </a:moveTo>
                  <a:lnTo>
                    <a:pt x="39184" y="1345"/>
                  </a:lnTo>
                  <a:cubicBezTo>
                    <a:pt x="39722" y="6546"/>
                    <a:pt x="43667" y="56042"/>
                    <a:pt x="41695" y="74692"/>
                  </a:cubicBezTo>
                  <a:cubicBezTo>
                    <a:pt x="40260" y="80431"/>
                    <a:pt x="30755" y="83121"/>
                    <a:pt x="20534" y="80610"/>
                  </a:cubicBezTo>
                  <a:cubicBezTo>
                    <a:pt x="11387" y="78458"/>
                    <a:pt x="4573" y="72720"/>
                    <a:pt x="4394" y="67519"/>
                  </a:cubicBezTo>
                  <a:lnTo>
                    <a:pt x="4394" y="67519"/>
                  </a:lnTo>
                  <a:cubicBezTo>
                    <a:pt x="5649" y="56221"/>
                    <a:pt x="3138" y="23224"/>
                    <a:pt x="1345" y="51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D566564-AB1C-4AAA-AC10-228823D5DB56}"/>
                </a:ext>
              </a:extLst>
            </p:cNvPr>
            <p:cNvSpPr/>
            <p:nvPr/>
          </p:nvSpPr>
          <p:spPr>
            <a:xfrm>
              <a:off x="7598591" y="3753287"/>
              <a:ext cx="26900" cy="30487"/>
            </a:xfrm>
            <a:custGeom>
              <a:avLst/>
              <a:gdLst>
                <a:gd name="connsiteX0" fmla="*/ 2663 w 26899"/>
                <a:gd name="connsiteY0" fmla="*/ 17495 h 30486"/>
                <a:gd name="connsiteX1" fmla="*/ 23286 w 26899"/>
                <a:gd name="connsiteY1" fmla="*/ 29869 h 30486"/>
                <a:gd name="connsiteX2" fmla="*/ 24542 w 26899"/>
                <a:gd name="connsiteY2" fmla="*/ 12832 h 30486"/>
                <a:gd name="connsiteX3" fmla="*/ 8043 w 26899"/>
                <a:gd name="connsiteY3" fmla="*/ 1893 h 30486"/>
                <a:gd name="connsiteX4" fmla="*/ 2663 w 26899"/>
                <a:gd name="connsiteY4" fmla="*/ 17495 h 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99" h="30486">
                  <a:moveTo>
                    <a:pt x="2663" y="17495"/>
                  </a:moveTo>
                  <a:cubicBezTo>
                    <a:pt x="5891" y="25386"/>
                    <a:pt x="17727" y="32200"/>
                    <a:pt x="23286" y="29869"/>
                  </a:cubicBezTo>
                  <a:cubicBezTo>
                    <a:pt x="29025" y="27538"/>
                    <a:pt x="27770" y="20723"/>
                    <a:pt x="24542" y="12832"/>
                  </a:cubicBezTo>
                  <a:cubicBezTo>
                    <a:pt x="21313" y="4942"/>
                    <a:pt x="13782" y="-438"/>
                    <a:pt x="8043" y="1893"/>
                  </a:cubicBezTo>
                  <a:cubicBezTo>
                    <a:pt x="2483" y="4224"/>
                    <a:pt x="-565" y="9604"/>
                    <a:pt x="2663" y="174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861CC3-C1F2-4987-A323-6FEBDF012046}"/>
                </a:ext>
              </a:extLst>
            </p:cNvPr>
            <p:cNvSpPr/>
            <p:nvPr/>
          </p:nvSpPr>
          <p:spPr>
            <a:xfrm>
              <a:off x="7668049" y="3778540"/>
              <a:ext cx="28693" cy="23313"/>
            </a:xfrm>
            <a:custGeom>
              <a:avLst/>
              <a:gdLst>
                <a:gd name="connsiteX0" fmla="*/ 24127 w 28693"/>
                <a:gd name="connsiteY0" fmla="*/ 2106 h 23313"/>
                <a:gd name="connsiteX1" fmla="*/ 24127 w 28693"/>
                <a:gd name="connsiteY1" fmla="*/ 18425 h 23313"/>
                <a:gd name="connsiteX2" fmla="*/ 1352 w 28693"/>
                <a:gd name="connsiteY2" fmla="*/ 14659 h 23313"/>
                <a:gd name="connsiteX3" fmla="*/ 12470 w 28693"/>
                <a:gd name="connsiteY3" fmla="*/ 8741 h 23313"/>
                <a:gd name="connsiteX4" fmla="*/ 24127 w 28693"/>
                <a:gd name="connsiteY4" fmla="*/ 2106 h 2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93" h="23313">
                  <a:moveTo>
                    <a:pt x="24127" y="2106"/>
                  </a:moveTo>
                  <a:cubicBezTo>
                    <a:pt x="24127" y="2106"/>
                    <a:pt x="32735" y="9279"/>
                    <a:pt x="24127" y="18425"/>
                  </a:cubicBezTo>
                  <a:cubicBezTo>
                    <a:pt x="15519" y="27392"/>
                    <a:pt x="993" y="20577"/>
                    <a:pt x="1352" y="14659"/>
                  </a:cubicBezTo>
                  <a:cubicBezTo>
                    <a:pt x="1710" y="8741"/>
                    <a:pt x="9062" y="12148"/>
                    <a:pt x="12470" y="8741"/>
                  </a:cubicBezTo>
                  <a:cubicBezTo>
                    <a:pt x="16057" y="5154"/>
                    <a:pt x="21975" y="-764"/>
                    <a:pt x="24127" y="2106"/>
                  </a:cubicBez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B090FE2-9E3D-46BF-8BA6-6430C5E70F42}"/>
                </a:ext>
              </a:extLst>
            </p:cNvPr>
            <p:cNvSpPr/>
            <p:nvPr/>
          </p:nvSpPr>
          <p:spPr>
            <a:xfrm>
              <a:off x="8501403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6DA418C-0441-45EC-AA2C-7597E77D7C96}"/>
                </a:ext>
              </a:extLst>
            </p:cNvPr>
            <p:cNvSpPr/>
            <p:nvPr/>
          </p:nvSpPr>
          <p:spPr>
            <a:xfrm>
              <a:off x="8554126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AB9487F-60F4-4F63-A6E5-7E7999F33F0F}"/>
                </a:ext>
              </a:extLst>
            </p:cNvPr>
            <p:cNvSpPr/>
            <p:nvPr/>
          </p:nvSpPr>
          <p:spPr>
            <a:xfrm>
              <a:off x="8606850" y="4779427"/>
              <a:ext cx="19727" cy="767545"/>
            </a:xfrm>
            <a:custGeom>
              <a:avLst/>
              <a:gdLst>
                <a:gd name="connsiteX0" fmla="*/ 9966 w 19726"/>
                <a:gd name="connsiteY0" fmla="*/ 9967 h 767545"/>
                <a:gd name="connsiteX1" fmla="*/ 9966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6" y="9967"/>
                  </a:moveTo>
                  <a:lnTo>
                    <a:pt x="9966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830CA30-7EDF-42B6-82D0-9E11E81CFC3A}"/>
                </a:ext>
              </a:extLst>
            </p:cNvPr>
            <p:cNvSpPr/>
            <p:nvPr/>
          </p:nvSpPr>
          <p:spPr>
            <a:xfrm>
              <a:off x="8659395" y="4779427"/>
              <a:ext cx="19727" cy="767545"/>
            </a:xfrm>
            <a:custGeom>
              <a:avLst/>
              <a:gdLst>
                <a:gd name="connsiteX0" fmla="*/ 9966 w 19726"/>
                <a:gd name="connsiteY0" fmla="*/ 9967 h 767545"/>
                <a:gd name="connsiteX1" fmla="*/ 9966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6" y="9967"/>
                  </a:moveTo>
                  <a:lnTo>
                    <a:pt x="9966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09E69C7-9254-48DC-BEDB-2ED5EE661AD2}"/>
                </a:ext>
              </a:extLst>
            </p:cNvPr>
            <p:cNvSpPr/>
            <p:nvPr/>
          </p:nvSpPr>
          <p:spPr>
            <a:xfrm>
              <a:off x="8712119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ABB7753-A799-4CA9-8692-1D899DF99E4F}"/>
                </a:ext>
              </a:extLst>
            </p:cNvPr>
            <p:cNvSpPr/>
            <p:nvPr/>
          </p:nvSpPr>
          <p:spPr>
            <a:xfrm>
              <a:off x="8764843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E752744-C804-46A1-A0E9-9B564B045772}"/>
                </a:ext>
              </a:extLst>
            </p:cNvPr>
            <p:cNvSpPr/>
            <p:nvPr/>
          </p:nvSpPr>
          <p:spPr>
            <a:xfrm>
              <a:off x="8817567" y="4779427"/>
              <a:ext cx="19727" cy="767545"/>
            </a:xfrm>
            <a:custGeom>
              <a:avLst/>
              <a:gdLst>
                <a:gd name="connsiteX0" fmla="*/ 9966 w 19726"/>
                <a:gd name="connsiteY0" fmla="*/ 9967 h 767545"/>
                <a:gd name="connsiteX1" fmla="*/ 9966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6" y="9967"/>
                  </a:moveTo>
                  <a:lnTo>
                    <a:pt x="9966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AF1178C-D322-464B-B32A-F7410C83E069}"/>
                </a:ext>
              </a:extLst>
            </p:cNvPr>
            <p:cNvSpPr/>
            <p:nvPr/>
          </p:nvSpPr>
          <p:spPr>
            <a:xfrm>
              <a:off x="8870291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2EFA1C-DFBD-43D0-902F-F40D9158D064}"/>
                </a:ext>
              </a:extLst>
            </p:cNvPr>
            <p:cNvSpPr/>
            <p:nvPr/>
          </p:nvSpPr>
          <p:spPr>
            <a:xfrm>
              <a:off x="8923014" y="4779427"/>
              <a:ext cx="19727" cy="767545"/>
            </a:xfrm>
            <a:custGeom>
              <a:avLst/>
              <a:gdLst>
                <a:gd name="connsiteX0" fmla="*/ 9966 w 19726"/>
                <a:gd name="connsiteY0" fmla="*/ 9967 h 767545"/>
                <a:gd name="connsiteX1" fmla="*/ 9966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6" y="9967"/>
                  </a:moveTo>
                  <a:lnTo>
                    <a:pt x="9966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6F4E318-98E7-4751-A459-E82A8A583934}"/>
                </a:ext>
              </a:extLst>
            </p:cNvPr>
            <p:cNvSpPr/>
            <p:nvPr/>
          </p:nvSpPr>
          <p:spPr>
            <a:xfrm>
              <a:off x="8975559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0E81E43-3C6B-4EED-A69C-5906FC160778}"/>
                </a:ext>
              </a:extLst>
            </p:cNvPr>
            <p:cNvSpPr/>
            <p:nvPr/>
          </p:nvSpPr>
          <p:spPr>
            <a:xfrm>
              <a:off x="9028283" y="4779427"/>
              <a:ext cx="19727" cy="767545"/>
            </a:xfrm>
            <a:custGeom>
              <a:avLst/>
              <a:gdLst>
                <a:gd name="connsiteX0" fmla="*/ 9966 w 19726"/>
                <a:gd name="connsiteY0" fmla="*/ 9967 h 767545"/>
                <a:gd name="connsiteX1" fmla="*/ 9966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6" y="9967"/>
                  </a:moveTo>
                  <a:lnTo>
                    <a:pt x="9966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766A03D-5C55-43E5-92B2-5A20E412DC3C}"/>
                </a:ext>
              </a:extLst>
            </p:cNvPr>
            <p:cNvSpPr/>
            <p:nvPr/>
          </p:nvSpPr>
          <p:spPr>
            <a:xfrm>
              <a:off x="9081007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2F83ED8-881D-4370-81AB-95200C1BC48C}"/>
                </a:ext>
              </a:extLst>
            </p:cNvPr>
            <p:cNvSpPr/>
            <p:nvPr/>
          </p:nvSpPr>
          <p:spPr>
            <a:xfrm>
              <a:off x="8921035" y="4445253"/>
              <a:ext cx="1300164" cy="1172838"/>
            </a:xfrm>
            <a:custGeom>
              <a:avLst/>
              <a:gdLst>
                <a:gd name="connsiteX0" fmla="*/ 809082 w 1300164"/>
                <a:gd name="connsiteY0" fmla="*/ 1058424 h 1172838"/>
                <a:gd name="connsiteX1" fmla="*/ 186079 w 1300164"/>
                <a:gd name="connsiteY1" fmla="*/ 1012515 h 1172838"/>
                <a:gd name="connsiteX2" fmla="*/ 195584 w 1300164"/>
                <a:gd name="connsiteY2" fmla="*/ 211614 h 1172838"/>
                <a:gd name="connsiteX3" fmla="*/ 1109464 w 1300164"/>
                <a:gd name="connsiteY3" fmla="*/ 211614 h 1172838"/>
                <a:gd name="connsiteX4" fmla="*/ 1300275 w 1300164"/>
                <a:gd name="connsiteY4" fmla="*/ 531902 h 1172838"/>
                <a:gd name="connsiteX5" fmla="*/ 1005810 w 1300164"/>
                <a:gd name="connsiteY5" fmla="*/ 626052 h 1172838"/>
                <a:gd name="connsiteX6" fmla="*/ 899824 w 1300164"/>
                <a:gd name="connsiteY6" fmla="*/ 432911 h 1172838"/>
                <a:gd name="connsiteX7" fmla="*/ 580611 w 1300164"/>
                <a:gd name="connsiteY7" fmla="*/ 393995 h 1172838"/>
                <a:gd name="connsiteX8" fmla="*/ 790252 w 1300164"/>
                <a:gd name="connsiteY8" fmla="*/ 511817 h 1172838"/>
                <a:gd name="connsiteX9" fmla="*/ 809082 w 1300164"/>
                <a:gd name="connsiteY9" fmla="*/ 1058424 h 1172838"/>
                <a:gd name="connsiteX10" fmla="*/ 527529 w 1300164"/>
                <a:gd name="connsiteY10" fmla="*/ 802875 h 1172838"/>
                <a:gd name="connsiteX11" fmla="*/ 527529 w 1300164"/>
                <a:gd name="connsiteY11" fmla="*/ 633226 h 1172838"/>
                <a:gd name="connsiteX12" fmla="*/ 357880 w 1300164"/>
                <a:gd name="connsiteY12" fmla="*/ 633226 h 1172838"/>
                <a:gd name="connsiteX13" fmla="*/ 359135 w 1300164"/>
                <a:gd name="connsiteY13" fmla="*/ 801619 h 1172838"/>
                <a:gd name="connsiteX14" fmla="*/ 527529 w 1300164"/>
                <a:gd name="connsiteY14" fmla="*/ 802875 h 117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0164" h="1172838">
                  <a:moveTo>
                    <a:pt x="809082" y="1058424"/>
                  </a:moveTo>
                  <a:cubicBezTo>
                    <a:pt x="632439" y="1235067"/>
                    <a:pt x="372227" y="1198483"/>
                    <a:pt x="186079" y="1012515"/>
                  </a:cubicBezTo>
                  <a:cubicBezTo>
                    <a:pt x="-49386" y="777051"/>
                    <a:pt x="-74134" y="481331"/>
                    <a:pt x="195584" y="211614"/>
                  </a:cubicBezTo>
                  <a:cubicBezTo>
                    <a:pt x="484130" y="-76933"/>
                    <a:pt x="837416" y="-60434"/>
                    <a:pt x="1109464" y="211614"/>
                  </a:cubicBezTo>
                  <a:cubicBezTo>
                    <a:pt x="1207201" y="309350"/>
                    <a:pt x="1279114" y="428248"/>
                    <a:pt x="1300275" y="531902"/>
                  </a:cubicBezTo>
                  <a:lnTo>
                    <a:pt x="1005810" y="626052"/>
                  </a:lnTo>
                  <a:cubicBezTo>
                    <a:pt x="991643" y="543559"/>
                    <a:pt x="951651" y="484738"/>
                    <a:pt x="899824" y="432911"/>
                  </a:cubicBezTo>
                  <a:cubicBezTo>
                    <a:pt x="805674" y="338761"/>
                    <a:pt x="691439" y="321007"/>
                    <a:pt x="580611" y="393995"/>
                  </a:cubicBezTo>
                  <a:cubicBezTo>
                    <a:pt x="651268" y="405831"/>
                    <a:pt x="720850" y="442236"/>
                    <a:pt x="790252" y="511817"/>
                  </a:cubicBezTo>
                  <a:cubicBezTo>
                    <a:pt x="940891" y="662636"/>
                    <a:pt x="970481" y="897025"/>
                    <a:pt x="809082" y="1058424"/>
                  </a:cubicBezTo>
                  <a:close/>
                  <a:moveTo>
                    <a:pt x="527529" y="802875"/>
                  </a:moveTo>
                  <a:cubicBezTo>
                    <a:pt x="579356" y="751047"/>
                    <a:pt x="577025" y="682722"/>
                    <a:pt x="527529" y="633226"/>
                  </a:cubicBezTo>
                  <a:cubicBezTo>
                    <a:pt x="478033" y="583730"/>
                    <a:pt x="409707" y="581398"/>
                    <a:pt x="357880" y="633226"/>
                  </a:cubicBezTo>
                  <a:cubicBezTo>
                    <a:pt x="306052" y="685053"/>
                    <a:pt x="309639" y="752123"/>
                    <a:pt x="359135" y="801619"/>
                  </a:cubicBezTo>
                  <a:cubicBezTo>
                    <a:pt x="408631" y="851115"/>
                    <a:pt x="475702" y="854702"/>
                    <a:pt x="527529" y="8028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E2E6BD3-5BB3-45E5-BB98-6321CE49DEE8}"/>
                </a:ext>
              </a:extLst>
            </p:cNvPr>
            <p:cNvSpPr/>
            <p:nvPr/>
          </p:nvSpPr>
          <p:spPr>
            <a:xfrm>
              <a:off x="8659946" y="2868109"/>
              <a:ext cx="491372" cy="959432"/>
            </a:xfrm>
            <a:custGeom>
              <a:avLst/>
              <a:gdLst>
                <a:gd name="connsiteX0" fmla="*/ 1345 w 491372"/>
                <a:gd name="connsiteY0" fmla="*/ 959342 h 959431"/>
                <a:gd name="connsiteX1" fmla="*/ 491104 w 491372"/>
                <a:gd name="connsiteY1" fmla="*/ 959342 h 959431"/>
                <a:gd name="connsiteX2" fmla="*/ 491104 w 491372"/>
                <a:gd name="connsiteY2" fmla="*/ 1345 h 95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372" h="959431">
                  <a:moveTo>
                    <a:pt x="1345" y="959342"/>
                  </a:moveTo>
                  <a:lnTo>
                    <a:pt x="491104" y="959342"/>
                  </a:lnTo>
                  <a:lnTo>
                    <a:pt x="491104" y="1345"/>
                  </a:lnTo>
                  <a:close/>
                </a:path>
              </a:pathLst>
            </a:custGeom>
            <a:solidFill>
              <a:srgbClr val="FFE0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E975E4F-6A80-478F-BB29-05240EEFE9D6}"/>
                </a:ext>
              </a:extLst>
            </p:cNvPr>
            <p:cNvSpPr/>
            <p:nvPr/>
          </p:nvSpPr>
          <p:spPr>
            <a:xfrm>
              <a:off x="9149705" y="2868109"/>
              <a:ext cx="491372" cy="959432"/>
            </a:xfrm>
            <a:custGeom>
              <a:avLst/>
              <a:gdLst>
                <a:gd name="connsiteX0" fmla="*/ 1345 w 491372"/>
                <a:gd name="connsiteY0" fmla="*/ 1345 h 959431"/>
                <a:gd name="connsiteX1" fmla="*/ 1345 w 491372"/>
                <a:gd name="connsiteY1" fmla="*/ 959342 h 959431"/>
                <a:gd name="connsiteX2" fmla="*/ 491283 w 491372"/>
                <a:gd name="connsiteY2" fmla="*/ 959342 h 95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372" h="959431">
                  <a:moveTo>
                    <a:pt x="1345" y="1345"/>
                  </a:moveTo>
                  <a:lnTo>
                    <a:pt x="1345" y="959342"/>
                  </a:lnTo>
                  <a:lnTo>
                    <a:pt x="491283" y="959342"/>
                  </a:lnTo>
                  <a:close/>
                </a:path>
              </a:pathLst>
            </a:custGeom>
            <a:solidFill>
              <a:srgbClr val="FFCD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DA10511-4004-489C-A376-12EE36A23435}"/>
                </a:ext>
              </a:extLst>
            </p:cNvPr>
            <p:cNvSpPr/>
            <p:nvPr/>
          </p:nvSpPr>
          <p:spPr>
            <a:xfrm>
              <a:off x="9149705" y="3742537"/>
              <a:ext cx="86080" cy="86080"/>
            </a:xfrm>
            <a:custGeom>
              <a:avLst/>
              <a:gdLst>
                <a:gd name="connsiteX0" fmla="*/ 1345 w 86079"/>
                <a:gd name="connsiteY0" fmla="*/ 1345 h 86079"/>
                <a:gd name="connsiteX1" fmla="*/ 84914 w 86079"/>
                <a:gd name="connsiteY1" fmla="*/ 1345 h 86079"/>
                <a:gd name="connsiteX2" fmla="*/ 84914 w 86079"/>
                <a:gd name="connsiteY2" fmla="*/ 84914 h 86079"/>
                <a:gd name="connsiteX3" fmla="*/ 1345 w 86079"/>
                <a:gd name="connsiteY3" fmla="*/ 84914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79" h="86079">
                  <a:moveTo>
                    <a:pt x="1345" y="1345"/>
                  </a:moveTo>
                  <a:lnTo>
                    <a:pt x="84914" y="1345"/>
                  </a:lnTo>
                  <a:lnTo>
                    <a:pt x="84914" y="84914"/>
                  </a:lnTo>
                  <a:lnTo>
                    <a:pt x="1345" y="84914"/>
                  </a:lnTo>
                  <a:close/>
                </a:path>
              </a:pathLst>
            </a:custGeom>
            <a:solidFill>
              <a:srgbClr val="FFB9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C308BCA-AFFE-4A05-B30B-EC8FD5426945}"/>
                </a:ext>
              </a:extLst>
            </p:cNvPr>
            <p:cNvSpPr/>
            <p:nvPr/>
          </p:nvSpPr>
          <p:spPr>
            <a:xfrm>
              <a:off x="9141937" y="2860341"/>
              <a:ext cx="17933" cy="975572"/>
            </a:xfrm>
            <a:custGeom>
              <a:avLst/>
              <a:gdLst>
                <a:gd name="connsiteX0" fmla="*/ 9113 w 17933"/>
                <a:gd name="connsiteY0" fmla="*/ 9113 h 975571"/>
                <a:gd name="connsiteX1" fmla="*/ 9113 w 17933"/>
                <a:gd name="connsiteY1" fmla="*/ 967110 h 97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975571">
                  <a:moveTo>
                    <a:pt x="9113" y="9113"/>
                  </a:moveTo>
                  <a:lnTo>
                    <a:pt x="9113" y="967110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4749E50-EF85-436A-9E0D-A90FB1D31C81}"/>
                </a:ext>
              </a:extLst>
            </p:cNvPr>
            <p:cNvSpPr/>
            <p:nvPr/>
          </p:nvSpPr>
          <p:spPr>
            <a:xfrm>
              <a:off x="7367852" y="5341112"/>
              <a:ext cx="222373" cy="197266"/>
            </a:xfrm>
            <a:custGeom>
              <a:avLst/>
              <a:gdLst>
                <a:gd name="connsiteX0" fmla="*/ 76844 w 222372"/>
                <a:gd name="connsiteY0" fmla="*/ 1345 h 197266"/>
                <a:gd name="connsiteX1" fmla="*/ 1345 w 222372"/>
                <a:gd name="connsiteY1" fmla="*/ 165614 h 197266"/>
                <a:gd name="connsiteX2" fmla="*/ 73616 w 222372"/>
                <a:gd name="connsiteY2" fmla="*/ 196459 h 197266"/>
                <a:gd name="connsiteX3" fmla="*/ 222104 w 222372"/>
                <a:gd name="connsiteY3" fmla="*/ 47972 h 197266"/>
                <a:gd name="connsiteX4" fmla="*/ 76844 w 222372"/>
                <a:gd name="connsiteY4" fmla="*/ 1345 h 19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372" h="197266">
                  <a:moveTo>
                    <a:pt x="76844" y="1345"/>
                  </a:moveTo>
                  <a:lnTo>
                    <a:pt x="1345" y="165614"/>
                  </a:lnTo>
                  <a:cubicBezTo>
                    <a:pt x="23044" y="177809"/>
                    <a:pt x="47613" y="188031"/>
                    <a:pt x="73616" y="196459"/>
                  </a:cubicBezTo>
                  <a:lnTo>
                    <a:pt x="222104" y="47972"/>
                  </a:lnTo>
                  <a:cubicBezTo>
                    <a:pt x="174581" y="43309"/>
                    <a:pt x="123291" y="28245"/>
                    <a:pt x="76844" y="1345"/>
                  </a:cubicBezTo>
                  <a:close/>
                </a:path>
              </a:pathLst>
            </a:custGeom>
            <a:solidFill>
              <a:srgbClr val="ED81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C881436-AF2F-46EC-9194-251946E45CD8}"/>
                </a:ext>
              </a:extLst>
            </p:cNvPr>
            <p:cNvSpPr/>
            <p:nvPr/>
          </p:nvSpPr>
          <p:spPr>
            <a:xfrm>
              <a:off x="7440303" y="5153350"/>
              <a:ext cx="491372" cy="412466"/>
            </a:xfrm>
            <a:custGeom>
              <a:avLst/>
              <a:gdLst>
                <a:gd name="connsiteX0" fmla="*/ 384042 w 491372"/>
                <a:gd name="connsiteY0" fmla="*/ 1345 h 412465"/>
                <a:gd name="connsiteX1" fmla="*/ 238602 w 491372"/>
                <a:gd name="connsiteY1" fmla="*/ 146784 h 412465"/>
                <a:gd name="connsiteX2" fmla="*/ 267834 w 491372"/>
                <a:gd name="connsiteY2" fmla="*/ 185161 h 412465"/>
                <a:gd name="connsiteX3" fmla="*/ 181037 w 491372"/>
                <a:gd name="connsiteY3" fmla="*/ 236989 h 412465"/>
                <a:gd name="connsiteX4" fmla="*/ 149833 w 491372"/>
                <a:gd name="connsiteY4" fmla="*/ 235375 h 412465"/>
                <a:gd name="connsiteX5" fmla="*/ 1345 w 491372"/>
                <a:gd name="connsiteY5" fmla="*/ 383862 h 412465"/>
                <a:gd name="connsiteX6" fmla="*/ 189645 w 491372"/>
                <a:gd name="connsiteY6" fmla="*/ 412376 h 412465"/>
                <a:gd name="connsiteX7" fmla="*/ 491642 w 491372"/>
                <a:gd name="connsiteY7" fmla="*/ 180140 h 412465"/>
                <a:gd name="connsiteX8" fmla="*/ 384042 w 491372"/>
                <a:gd name="connsiteY8" fmla="*/ 1345 h 4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372" h="412465">
                  <a:moveTo>
                    <a:pt x="384042" y="1345"/>
                  </a:moveTo>
                  <a:lnTo>
                    <a:pt x="238602" y="146784"/>
                  </a:lnTo>
                  <a:cubicBezTo>
                    <a:pt x="260840" y="155034"/>
                    <a:pt x="267834" y="168484"/>
                    <a:pt x="267834" y="185161"/>
                  </a:cubicBezTo>
                  <a:cubicBezTo>
                    <a:pt x="267834" y="219055"/>
                    <a:pt x="231071" y="236989"/>
                    <a:pt x="181037" y="236989"/>
                  </a:cubicBezTo>
                  <a:cubicBezTo>
                    <a:pt x="170815" y="236989"/>
                    <a:pt x="160414" y="236451"/>
                    <a:pt x="149833" y="235375"/>
                  </a:cubicBezTo>
                  <a:lnTo>
                    <a:pt x="1345" y="383862"/>
                  </a:lnTo>
                  <a:cubicBezTo>
                    <a:pt x="59987" y="402872"/>
                    <a:pt x="126878" y="412376"/>
                    <a:pt x="189645" y="412376"/>
                  </a:cubicBezTo>
                  <a:cubicBezTo>
                    <a:pt x="401078" y="412376"/>
                    <a:pt x="491642" y="298141"/>
                    <a:pt x="491642" y="180140"/>
                  </a:cubicBezTo>
                  <a:cubicBezTo>
                    <a:pt x="491462" y="104461"/>
                    <a:pt x="459900" y="38288"/>
                    <a:pt x="384042" y="1345"/>
                  </a:cubicBez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CCD5C53-F758-4E49-8F77-CC01ED09122A}"/>
                </a:ext>
              </a:extLst>
            </p:cNvPr>
            <p:cNvSpPr/>
            <p:nvPr/>
          </p:nvSpPr>
          <p:spPr>
            <a:xfrm>
              <a:off x="7415196" y="4889013"/>
              <a:ext cx="473439" cy="412466"/>
            </a:xfrm>
            <a:custGeom>
              <a:avLst/>
              <a:gdLst>
                <a:gd name="connsiteX0" fmla="*/ 246672 w 473439"/>
                <a:gd name="connsiteY0" fmla="*/ 234478 h 412465"/>
                <a:gd name="connsiteX1" fmla="*/ 212779 w 473439"/>
                <a:gd name="connsiteY1" fmla="*/ 234478 h 412465"/>
                <a:gd name="connsiteX2" fmla="*/ 217442 w 473439"/>
                <a:gd name="connsiteY2" fmla="*/ 169380 h 412465"/>
                <a:gd name="connsiteX3" fmla="*/ 473170 w 473439"/>
                <a:gd name="connsiteY3" fmla="*/ 169380 h 412465"/>
                <a:gd name="connsiteX4" fmla="*/ 473170 w 473439"/>
                <a:gd name="connsiteY4" fmla="*/ 1345 h 412465"/>
                <a:gd name="connsiteX5" fmla="*/ 34342 w 473439"/>
                <a:gd name="connsiteY5" fmla="*/ 1345 h 412465"/>
                <a:gd name="connsiteX6" fmla="*/ 1345 w 473439"/>
                <a:gd name="connsiteY6" fmla="*/ 402513 h 412465"/>
                <a:gd name="connsiteX7" fmla="*/ 192873 w 473439"/>
                <a:gd name="connsiteY7" fmla="*/ 402513 h 412465"/>
                <a:gd name="connsiteX8" fmla="*/ 263709 w 473439"/>
                <a:gd name="connsiteY8" fmla="*/ 411300 h 412465"/>
                <a:gd name="connsiteX9" fmla="*/ 409148 w 473439"/>
                <a:gd name="connsiteY9" fmla="*/ 265861 h 412465"/>
                <a:gd name="connsiteX10" fmla="*/ 246672 w 473439"/>
                <a:gd name="connsiteY10" fmla="*/ 234478 h 4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3439" h="412465">
                  <a:moveTo>
                    <a:pt x="246672" y="234478"/>
                  </a:moveTo>
                  <a:lnTo>
                    <a:pt x="212779" y="234478"/>
                  </a:lnTo>
                  <a:lnTo>
                    <a:pt x="217442" y="169380"/>
                  </a:lnTo>
                  <a:lnTo>
                    <a:pt x="473170" y="169380"/>
                  </a:lnTo>
                  <a:lnTo>
                    <a:pt x="473170" y="1345"/>
                  </a:lnTo>
                  <a:lnTo>
                    <a:pt x="34342" y="1345"/>
                  </a:lnTo>
                  <a:lnTo>
                    <a:pt x="1345" y="402513"/>
                  </a:lnTo>
                  <a:lnTo>
                    <a:pt x="192873" y="402513"/>
                  </a:lnTo>
                  <a:cubicBezTo>
                    <a:pt x="225691" y="402513"/>
                    <a:pt x="248287" y="405741"/>
                    <a:pt x="263709" y="411300"/>
                  </a:cubicBezTo>
                  <a:lnTo>
                    <a:pt x="409148" y="265861"/>
                  </a:lnTo>
                  <a:cubicBezTo>
                    <a:pt x="368440" y="245955"/>
                    <a:pt x="314819" y="234478"/>
                    <a:pt x="246672" y="234478"/>
                  </a:cubicBezTo>
                  <a:close/>
                </a:path>
              </a:pathLst>
            </a:custGeom>
            <a:solidFill>
              <a:srgbClr val="ED81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29FB0AD-4D8D-47D0-96CD-B773A1DA0BD7}"/>
                </a:ext>
              </a:extLst>
            </p:cNvPr>
            <p:cNvSpPr/>
            <p:nvPr/>
          </p:nvSpPr>
          <p:spPr>
            <a:xfrm>
              <a:off x="8264141" y="5445984"/>
              <a:ext cx="32280" cy="91460"/>
            </a:xfrm>
            <a:custGeom>
              <a:avLst/>
              <a:gdLst>
                <a:gd name="connsiteX0" fmla="*/ 13199 w 32279"/>
                <a:gd name="connsiteY0" fmla="*/ 91586 h 91459"/>
                <a:gd name="connsiteX1" fmla="*/ 13199 w 32279"/>
                <a:gd name="connsiteY1" fmla="*/ 91586 h 91459"/>
                <a:gd name="connsiteX2" fmla="*/ 26649 w 32279"/>
                <a:gd name="connsiteY2" fmla="*/ 79751 h 91459"/>
                <a:gd name="connsiteX3" fmla="*/ 30952 w 32279"/>
                <a:gd name="connsiteY3" fmla="*/ 14832 h 91459"/>
                <a:gd name="connsiteX4" fmla="*/ 19116 w 32279"/>
                <a:gd name="connsiteY4" fmla="*/ 1382 h 91459"/>
                <a:gd name="connsiteX5" fmla="*/ 19116 w 32279"/>
                <a:gd name="connsiteY5" fmla="*/ 1382 h 91459"/>
                <a:gd name="connsiteX6" fmla="*/ 5666 w 32279"/>
                <a:gd name="connsiteY6" fmla="*/ 13218 h 91459"/>
                <a:gd name="connsiteX7" fmla="*/ 1362 w 32279"/>
                <a:gd name="connsiteY7" fmla="*/ 78137 h 91459"/>
                <a:gd name="connsiteX8" fmla="*/ 13199 w 32279"/>
                <a:gd name="connsiteY8" fmla="*/ 91586 h 9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9" h="91459">
                  <a:moveTo>
                    <a:pt x="13199" y="91586"/>
                  </a:moveTo>
                  <a:lnTo>
                    <a:pt x="13199" y="91586"/>
                  </a:lnTo>
                  <a:cubicBezTo>
                    <a:pt x="20192" y="92125"/>
                    <a:pt x="26111" y="86745"/>
                    <a:pt x="26649" y="79751"/>
                  </a:cubicBezTo>
                  <a:lnTo>
                    <a:pt x="30952" y="14832"/>
                  </a:lnTo>
                  <a:cubicBezTo>
                    <a:pt x="31491" y="7838"/>
                    <a:pt x="26111" y="1920"/>
                    <a:pt x="19116" y="1382"/>
                  </a:cubicBezTo>
                  <a:lnTo>
                    <a:pt x="19116" y="1382"/>
                  </a:lnTo>
                  <a:cubicBezTo>
                    <a:pt x="12122" y="844"/>
                    <a:pt x="6204" y="6224"/>
                    <a:pt x="5666" y="13218"/>
                  </a:cubicBezTo>
                  <a:lnTo>
                    <a:pt x="1362" y="78137"/>
                  </a:lnTo>
                  <a:cubicBezTo>
                    <a:pt x="1004" y="85131"/>
                    <a:pt x="6204" y="91228"/>
                    <a:pt x="13199" y="91586"/>
                  </a:cubicBez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2F9F355-459D-4786-98AC-C08A7ACC0D84}"/>
                </a:ext>
              </a:extLst>
            </p:cNvPr>
            <p:cNvSpPr/>
            <p:nvPr/>
          </p:nvSpPr>
          <p:spPr>
            <a:xfrm>
              <a:off x="8213407" y="4091878"/>
              <a:ext cx="186506" cy="1393418"/>
            </a:xfrm>
            <a:custGeom>
              <a:avLst/>
              <a:gdLst>
                <a:gd name="connsiteX0" fmla="*/ 1345 w 186506"/>
                <a:gd name="connsiteY0" fmla="*/ 1243585 h 1393417"/>
                <a:gd name="connsiteX1" fmla="*/ 42233 w 186506"/>
                <a:gd name="connsiteY1" fmla="*/ 1390279 h 1393417"/>
                <a:gd name="connsiteX2" fmla="*/ 92626 w 186506"/>
                <a:gd name="connsiteY2" fmla="*/ 1393687 h 1393417"/>
                <a:gd name="connsiteX3" fmla="*/ 185699 w 186506"/>
                <a:gd name="connsiteY3" fmla="*/ 8160 h 1393417"/>
                <a:gd name="connsiteX4" fmla="*/ 84914 w 186506"/>
                <a:gd name="connsiteY4" fmla="*/ 1345 h 139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6" h="1393417">
                  <a:moveTo>
                    <a:pt x="1345" y="1243585"/>
                  </a:moveTo>
                  <a:lnTo>
                    <a:pt x="42233" y="1390279"/>
                  </a:lnTo>
                  <a:lnTo>
                    <a:pt x="92626" y="1393687"/>
                  </a:lnTo>
                  <a:lnTo>
                    <a:pt x="185699" y="8160"/>
                  </a:lnTo>
                  <a:lnTo>
                    <a:pt x="84914" y="1345"/>
                  </a:lnTo>
                  <a:close/>
                </a:path>
              </a:pathLst>
            </a:custGeom>
            <a:solidFill>
              <a:srgbClr val="3B38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B522423-4341-405D-A96C-6EE3F6E07507}"/>
                </a:ext>
              </a:extLst>
            </p:cNvPr>
            <p:cNvSpPr/>
            <p:nvPr/>
          </p:nvSpPr>
          <p:spPr>
            <a:xfrm>
              <a:off x="8353825" y="3587952"/>
              <a:ext cx="84287" cy="279760"/>
            </a:xfrm>
            <a:custGeom>
              <a:avLst/>
              <a:gdLst>
                <a:gd name="connsiteX0" fmla="*/ 1345 w 84286"/>
                <a:gd name="connsiteY0" fmla="*/ 1345 h 279759"/>
                <a:gd name="connsiteX1" fmla="*/ 83480 w 84286"/>
                <a:gd name="connsiteY1" fmla="*/ 1345 h 279759"/>
                <a:gd name="connsiteX2" fmla="*/ 83480 w 84286"/>
                <a:gd name="connsiteY2" fmla="*/ 278594 h 279759"/>
                <a:gd name="connsiteX3" fmla="*/ 1345 w 84286"/>
                <a:gd name="connsiteY3" fmla="*/ 278594 h 279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286" h="279759">
                  <a:moveTo>
                    <a:pt x="1345" y="1345"/>
                  </a:moveTo>
                  <a:lnTo>
                    <a:pt x="83480" y="1345"/>
                  </a:lnTo>
                  <a:lnTo>
                    <a:pt x="83480" y="278594"/>
                  </a:lnTo>
                  <a:lnTo>
                    <a:pt x="1345" y="278594"/>
                  </a:lnTo>
                  <a:close/>
                </a:path>
              </a:pathLst>
            </a:custGeom>
            <a:solidFill>
              <a:srgbClr val="3B38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258DDE4-9DED-40AF-A025-9B1A3471F6F8}"/>
                </a:ext>
              </a:extLst>
            </p:cNvPr>
            <p:cNvSpPr/>
            <p:nvPr/>
          </p:nvSpPr>
          <p:spPr>
            <a:xfrm>
              <a:off x="8494026" y="5445984"/>
              <a:ext cx="32280" cy="91460"/>
            </a:xfrm>
            <a:custGeom>
              <a:avLst/>
              <a:gdLst>
                <a:gd name="connsiteX0" fmla="*/ 19136 w 32279"/>
                <a:gd name="connsiteY0" fmla="*/ 91586 h 91459"/>
                <a:gd name="connsiteX1" fmla="*/ 19136 w 32279"/>
                <a:gd name="connsiteY1" fmla="*/ 91586 h 91459"/>
                <a:gd name="connsiteX2" fmla="*/ 5686 w 32279"/>
                <a:gd name="connsiteY2" fmla="*/ 79751 h 91459"/>
                <a:gd name="connsiteX3" fmla="*/ 1382 w 32279"/>
                <a:gd name="connsiteY3" fmla="*/ 14832 h 91459"/>
                <a:gd name="connsiteX4" fmla="*/ 13218 w 32279"/>
                <a:gd name="connsiteY4" fmla="*/ 1382 h 91459"/>
                <a:gd name="connsiteX5" fmla="*/ 13218 w 32279"/>
                <a:gd name="connsiteY5" fmla="*/ 1382 h 91459"/>
                <a:gd name="connsiteX6" fmla="*/ 26668 w 32279"/>
                <a:gd name="connsiteY6" fmla="*/ 13218 h 91459"/>
                <a:gd name="connsiteX7" fmla="*/ 30972 w 32279"/>
                <a:gd name="connsiteY7" fmla="*/ 78137 h 91459"/>
                <a:gd name="connsiteX8" fmla="*/ 19136 w 32279"/>
                <a:gd name="connsiteY8" fmla="*/ 91586 h 9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9" h="91459">
                  <a:moveTo>
                    <a:pt x="19136" y="91586"/>
                  </a:moveTo>
                  <a:lnTo>
                    <a:pt x="19136" y="91586"/>
                  </a:lnTo>
                  <a:cubicBezTo>
                    <a:pt x="12142" y="92125"/>
                    <a:pt x="6224" y="86745"/>
                    <a:pt x="5686" y="79751"/>
                  </a:cubicBezTo>
                  <a:lnTo>
                    <a:pt x="1382" y="14832"/>
                  </a:lnTo>
                  <a:cubicBezTo>
                    <a:pt x="844" y="7838"/>
                    <a:pt x="6224" y="1920"/>
                    <a:pt x="13218" y="1382"/>
                  </a:cubicBezTo>
                  <a:lnTo>
                    <a:pt x="13218" y="1382"/>
                  </a:lnTo>
                  <a:cubicBezTo>
                    <a:pt x="20212" y="844"/>
                    <a:pt x="26130" y="6224"/>
                    <a:pt x="26668" y="13218"/>
                  </a:cubicBezTo>
                  <a:lnTo>
                    <a:pt x="30972" y="78137"/>
                  </a:lnTo>
                  <a:cubicBezTo>
                    <a:pt x="31331" y="85131"/>
                    <a:pt x="26130" y="91228"/>
                    <a:pt x="19136" y="91586"/>
                  </a:cubicBez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B14E89D-B7AA-4C69-930E-20522091EFBE}"/>
                </a:ext>
              </a:extLst>
            </p:cNvPr>
            <p:cNvSpPr/>
            <p:nvPr/>
          </p:nvSpPr>
          <p:spPr>
            <a:xfrm>
              <a:off x="8389871" y="4091878"/>
              <a:ext cx="186506" cy="1393418"/>
            </a:xfrm>
            <a:custGeom>
              <a:avLst/>
              <a:gdLst>
                <a:gd name="connsiteX0" fmla="*/ 185879 w 186506"/>
                <a:gd name="connsiteY0" fmla="*/ 1243585 h 1393417"/>
                <a:gd name="connsiteX1" fmla="*/ 144990 w 186506"/>
                <a:gd name="connsiteY1" fmla="*/ 1390279 h 1393417"/>
                <a:gd name="connsiteX2" fmla="*/ 94598 w 186506"/>
                <a:gd name="connsiteY2" fmla="*/ 1393687 h 1393417"/>
                <a:gd name="connsiteX3" fmla="*/ 1345 w 186506"/>
                <a:gd name="connsiteY3" fmla="*/ 8160 h 1393417"/>
                <a:gd name="connsiteX4" fmla="*/ 102309 w 186506"/>
                <a:gd name="connsiteY4" fmla="*/ 1345 h 139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6" h="1393417">
                  <a:moveTo>
                    <a:pt x="185879" y="1243585"/>
                  </a:moveTo>
                  <a:lnTo>
                    <a:pt x="144990" y="1390279"/>
                  </a:lnTo>
                  <a:lnTo>
                    <a:pt x="94598" y="1393687"/>
                  </a:lnTo>
                  <a:lnTo>
                    <a:pt x="1345" y="8160"/>
                  </a:lnTo>
                  <a:lnTo>
                    <a:pt x="102309" y="1345"/>
                  </a:lnTo>
                  <a:close/>
                </a:path>
              </a:pathLst>
            </a:custGeom>
            <a:solidFill>
              <a:srgbClr val="3B38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AC7FBB7-DCE7-4678-A944-E8B848F940CD}"/>
                </a:ext>
              </a:extLst>
            </p:cNvPr>
            <p:cNvSpPr/>
            <p:nvPr/>
          </p:nvSpPr>
          <p:spPr>
            <a:xfrm>
              <a:off x="8277429" y="3854441"/>
              <a:ext cx="236720" cy="374806"/>
            </a:xfrm>
            <a:custGeom>
              <a:avLst/>
              <a:gdLst>
                <a:gd name="connsiteX0" fmla="*/ 236271 w 236719"/>
                <a:gd name="connsiteY0" fmla="*/ 374537 h 374806"/>
                <a:gd name="connsiteX1" fmla="*/ 1345 w 236719"/>
                <a:gd name="connsiteY1" fmla="*/ 374537 h 374806"/>
                <a:gd name="connsiteX2" fmla="*/ 1345 w 236719"/>
                <a:gd name="connsiteY2" fmla="*/ 53710 h 374806"/>
                <a:gd name="connsiteX3" fmla="*/ 53711 w 236719"/>
                <a:gd name="connsiteY3" fmla="*/ 1345 h 374806"/>
                <a:gd name="connsiteX4" fmla="*/ 183906 w 236719"/>
                <a:gd name="connsiteY4" fmla="*/ 1345 h 374806"/>
                <a:gd name="connsiteX5" fmla="*/ 236271 w 236719"/>
                <a:gd name="connsiteY5" fmla="*/ 53710 h 374806"/>
                <a:gd name="connsiteX6" fmla="*/ 236271 w 236719"/>
                <a:gd name="connsiteY6" fmla="*/ 374537 h 37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19" h="374806">
                  <a:moveTo>
                    <a:pt x="236271" y="374537"/>
                  </a:moveTo>
                  <a:lnTo>
                    <a:pt x="1345" y="374537"/>
                  </a:lnTo>
                  <a:lnTo>
                    <a:pt x="1345" y="53710"/>
                  </a:lnTo>
                  <a:cubicBezTo>
                    <a:pt x="1345" y="24838"/>
                    <a:pt x="24838" y="1345"/>
                    <a:pt x="53711" y="1345"/>
                  </a:cubicBezTo>
                  <a:lnTo>
                    <a:pt x="183906" y="1345"/>
                  </a:lnTo>
                  <a:cubicBezTo>
                    <a:pt x="212779" y="1345"/>
                    <a:pt x="236271" y="24838"/>
                    <a:pt x="236271" y="53710"/>
                  </a:cubicBezTo>
                  <a:lnTo>
                    <a:pt x="236271" y="374537"/>
                  </a:lnTo>
                  <a:close/>
                </a:path>
              </a:pathLst>
            </a:custGeom>
            <a:solidFill>
              <a:srgbClr val="4B47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DEC7677-5102-48AC-8BD2-30697488EC03}"/>
                </a:ext>
              </a:extLst>
            </p:cNvPr>
            <p:cNvSpPr/>
            <p:nvPr/>
          </p:nvSpPr>
          <p:spPr>
            <a:xfrm>
              <a:off x="8325849" y="4024628"/>
              <a:ext cx="139880" cy="139880"/>
            </a:xfrm>
            <a:custGeom>
              <a:avLst/>
              <a:gdLst>
                <a:gd name="connsiteX0" fmla="*/ 139431 w 139879"/>
                <a:gd name="connsiteY0" fmla="*/ 70388 h 139879"/>
                <a:gd name="connsiteX1" fmla="*/ 70388 w 139879"/>
                <a:gd name="connsiteY1" fmla="*/ 139432 h 139879"/>
                <a:gd name="connsiteX2" fmla="*/ 1345 w 139879"/>
                <a:gd name="connsiteY2" fmla="*/ 70388 h 139879"/>
                <a:gd name="connsiteX3" fmla="*/ 70388 w 139879"/>
                <a:gd name="connsiteY3" fmla="*/ 1345 h 139879"/>
                <a:gd name="connsiteX4" fmla="*/ 139431 w 139879"/>
                <a:gd name="connsiteY4" fmla="*/ 70388 h 139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879" h="139879">
                  <a:moveTo>
                    <a:pt x="139431" y="70388"/>
                  </a:moveTo>
                  <a:cubicBezTo>
                    <a:pt x="139431" y="108520"/>
                    <a:pt x="108520" y="139432"/>
                    <a:pt x="70388" y="139432"/>
                  </a:cubicBezTo>
                  <a:cubicBezTo>
                    <a:pt x="32257" y="139432"/>
                    <a:pt x="1345" y="108520"/>
                    <a:pt x="1345" y="70388"/>
                  </a:cubicBezTo>
                  <a:cubicBezTo>
                    <a:pt x="1345" y="32257"/>
                    <a:pt x="32257" y="1345"/>
                    <a:pt x="70388" y="1345"/>
                  </a:cubicBezTo>
                  <a:cubicBezTo>
                    <a:pt x="108520" y="1345"/>
                    <a:pt x="139431" y="32257"/>
                    <a:pt x="139431" y="70388"/>
                  </a:cubicBezTo>
                  <a:close/>
                </a:path>
              </a:pathLst>
            </a:custGeom>
            <a:solidFill>
              <a:srgbClr val="FFCD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AB9A55E-A6A2-4501-951D-FB21503C55C9}"/>
                </a:ext>
              </a:extLst>
            </p:cNvPr>
            <p:cNvSpPr/>
            <p:nvPr/>
          </p:nvSpPr>
          <p:spPr>
            <a:xfrm>
              <a:off x="8364944" y="4063722"/>
              <a:ext cx="60973" cy="60973"/>
            </a:xfrm>
            <a:custGeom>
              <a:avLst/>
              <a:gdLst>
                <a:gd name="connsiteX0" fmla="*/ 61242 w 60973"/>
                <a:gd name="connsiteY0" fmla="*/ 31294 h 60973"/>
                <a:gd name="connsiteX1" fmla="*/ 31294 w 60973"/>
                <a:gd name="connsiteY1" fmla="*/ 61242 h 60973"/>
                <a:gd name="connsiteX2" fmla="*/ 1345 w 60973"/>
                <a:gd name="connsiteY2" fmla="*/ 31294 h 60973"/>
                <a:gd name="connsiteX3" fmla="*/ 31294 w 60973"/>
                <a:gd name="connsiteY3" fmla="*/ 1345 h 60973"/>
                <a:gd name="connsiteX4" fmla="*/ 61242 w 60973"/>
                <a:gd name="connsiteY4" fmla="*/ 31294 h 6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73" h="60973">
                  <a:moveTo>
                    <a:pt x="61242" y="31294"/>
                  </a:moveTo>
                  <a:cubicBezTo>
                    <a:pt x="61242" y="47834"/>
                    <a:pt x="47834" y="61242"/>
                    <a:pt x="31294" y="61242"/>
                  </a:cubicBezTo>
                  <a:cubicBezTo>
                    <a:pt x="14754" y="61242"/>
                    <a:pt x="1345" y="47834"/>
                    <a:pt x="1345" y="31294"/>
                  </a:cubicBezTo>
                  <a:cubicBezTo>
                    <a:pt x="1345" y="14754"/>
                    <a:pt x="14754" y="1345"/>
                    <a:pt x="31294" y="1345"/>
                  </a:cubicBezTo>
                  <a:cubicBezTo>
                    <a:pt x="47834" y="1345"/>
                    <a:pt x="61242" y="14754"/>
                    <a:pt x="61242" y="31294"/>
                  </a:cubicBez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4810ADB-3526-460D-A047-AC72FFC65B27}"/>
                </a:ext>
              </a:extLst>
            </p:cNvPr>
            <p:cNvSpPr/>
            <p:nvPr/>
          </p:nvSpPr>
          <p:spPr>
            <a:xfrm>
              <a:off x="8737598" y="3531283"/>
              <a:ext cx="104013" cy="523652"/>
            </a:xfrm>
            <a:custGeom>
              <a:avLst/>
              <a:gdLst>
                <a:gd name="connsiteX0" fmla="*/ 103027 w 104013"/>
                <a:gd name="connsiteY0" fmla="*/ 522666 h 523652"/>
                <a:gd name="connsiteX1" fmla="*/ 60525 w 104013"/>
                <a:gd name="connsiteY1" fmla="*/ 522666 h 523652"/>
                <a:gd name="connsiteX2" fmla="*/ 60525 w 104013"/>
                <a:gd name="connsiteY2" fmla="*/ 43847 h 523652"/>
                <a:gd name="connsiteX3" fmla="*/ 1345 w 104013"/>
                <a:gd name="connsiteY3" fmla="*/ 43847 h 523652"/>
                <a:gd name="connsiteX4" fmla="*/ 1345 w 104013"/>
                <a:gd name="connsiteY4" fmla="*/ 1345 h 523652"/>
                <a:gd name="connsiteX5" fmla="*/ 103027 w 104013"/>
                <a:gd name="connsiteY5" fmla="*/ 1345 h 52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013" h="523652">
                  <a:moveTo>
                    <a:pt x="103027" y="522666"/>
                  </a:moveTo>
                  <a:lnTo>
                    <a:pt x="60525" y="522666"/>
                  </a:lnTo>
                  <a:lnTo>
                    <a:pt x="60525" y="43847"/>
                  </a:lnTo>
                  <a:lnTo>
                    <a:pt x="1345" y="43847"/>
                  </a:lnTo>
                  <a:lnTo>
                    <a:pt x="1345" y="1345"/>
                  </a:lnTo>
                  <a:lnTo>
                    <a:pt x="103027" y="1345"/>
                  </a:ln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A16037F-8A8E-444E-9267-921875F642DE}"/>
                </a:ext>
              </a:extLst>
            </p:cNvPr>
            <p:cNvSpPr/>
            <p:nvPr/>
          </p:nvSpPr>
          <p:spPr>
            <a:xfrm>
              <a:off x="8668554" y="3361454"/>
              <a:ext cx="80700" cy="105806"/>
            </a:xfrm>
            <a:custGeom>
              <a:avLst/>
              <a:gdLst>
                <a:gd name="connsiteX0" fmla="*/ 1345 w 80699"/>
                <a:gd name="connsiteY0" fmla="*/ 1345 h 105806"/>
                <a:gd name="connsiteX1" fmla="*/ 80969 w 80699"/>
                <a:gd name="connsiteY1" fmla="*/ 1345 h 105806"/>
                <a:gd name="connsiteX2" fmla="*/ 80969 w 80699"/>
                <a:gd name="connsiteY2" fmla="*/ 104999 h 105806"/>
                <a:gd name="connsiteX3" fmla="*/ 1345 w 80699"/>
                <a:gd name="connsiteY3" fmla="*/ 104999 h 10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699" h="105806">
                  <a:moveTo>
                    <a:pt x="1345" y="1345"/>
                  </a:moveTo>
                  <a:lnTo>
                    <a:pt x="80969" y="1345"/>
                  </a:lnTo>
                  <a:lnTo>
                    <a:pt x="80969" y="104999"/>
                  </a:lnTo>
                  <a:lnTo>
                    <a:pt x="1345" y="104999"/>
                  </a:ln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4241A0E-AE78-4026-A1FA-CEA0489F6256}"/>
                </a:ext>
              </a:extLst>
            </p:cNvPr>
            <p:cNvSpPr/>
            <p:nvPr/>
          </p:nvSpPr>
          <p:spPr>
            <a:xfrm>
              <a:off x="8697606" y="5456602"/>
              <a:ext cx="23313" cy="80700"/>
            </a:xfrm>
            <a:custGeom>
              <a:avLst/>
              <a:gdLst>
                <a:gd name="connsiteX0" fmla="*/ 12105 w 23313"/>
                <a:gd name="connsiteY0" fmla="*/ 1345 h 80699"/>
                <a:gd name="connsiteX1" fmla="*/ 12105 w 23313"/>
                <a:gd name="connsiteY1" fmla="*/ 1345 h 80699"/>
                <a:gd name="connsiteX2" fmla="*/ 22865 w 23313"/>
                <a:gd name="connsiteY2" fmla="*/ 12105 h 80699"/>
                <a:gd name="connsiteX3" fmla="*/ 22865 w 23313"/>
                <a:gd name="connsiteY3" fmla="*/ 70209 h 80699"/>
                <a:gd name="connsiteX4" fmla="*/ 12105 w 23313"/>
                <a:gd name="connsiteY4" fmla="*/ 80969 h 80699"/>
                <a:gd name="connsiteX5" fmla="*/ 12105 w 23313"/>
                <a:gd name="connsiteY5" fmla="*/ 80969 h 80699"/>
                <a:gd name="connsiteX6" fmla="*/ 1345 w 23313"/>
                <a:gd name="connsiteY6" fmla="*/ 70209 h 80699"/>
                <a:gd name="connsiteX7" fmla="*/ 1345 w 23313"/>
                <a:gd name="connsiteY7" fmla="*/ 12105 h 80699"/>
                <a:gd name="connsiteX8" fmla="*/ 12105 w 23313"/>
                <a:gd name="connsiteY8" fmla="*/ 1345 h 8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13" h="80699">
                  <a:moveTo>
                    <a:pt x="12105" y="1345"/>
                  </a:moveTo>
                  <a:lnTo>
                    <a:pt x="12105" y="1345"/>
                  </a:lnTo>
                  <a:cubicBezTo>
                    <a:pt x="18023" y="1345"/>
                    <a:pt x="22865" y="6187"/>
                    <a:pt x="22865" y="12105"/>
                  </a:cubicBezTo>
                  <a:lnTo>
                    <a:pt x="22865" y="70209"/>
                  </a:lnTo>
                  <a:cubicBezTo>
                    <a:pt x="22865" y="76127"/>
                    <a:pt x="18023" y="80969"/>
                    <a:pt x="12105" y="80969"/>
                  </a:cubicBezTo>
                  <a:lnTo>
                    <a:pt x="12105" y="80969"/>
                  </a:lnTo>
                  <a:cubicBezTo>
                    <a:pt x="6187" y="80969"/>
                    <a:pt x="1345" y="76127"/>
                    <a:pt x="1345" y="70209"/>
                  </a:cubicBezTo>
                  <a:lnTo>
                    <a:pt x="1345" y="12105"/>
                  </a:lnTo>
                  <a:cubicBezTo>
                    <a:pt x="1345" y="6187"/>
                    <a:pt x="6187" y="1345"/>
                    <a:pt x="12105" y="1345"/>
                  </a:cubicBezTo>
                  <a:close/>
                </a:path>
              </a:pathLst>
            </a:custGeom>
            <a:solidFill>
              <a:srgbClr val="3B38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3E4CBD3-2B1E-414E-870F-8684C4FF3848}"/>
                </a:ext>
              </a:extLst>
            </p:cNvPr>
            <p:cNvSpPr/>
            <p:nvPr/>
          </p:nvSpPr>
          <p:spPr>
            <a:xfrm>
              <a:off x="8654566" y="5410513"/>
              <a:ext cx="109393" cy="82493"/>
            </a:xfrm>
            <a:custGeom>
              <a:avLst/>
              <a:gdLst>
                <a:gd name="connsiteX0" fmla="*/ 38646 w 109393"/>
                <a:gd name="connsiteY0" fmla="*/ 81686 h 82493"/>
                <a:gd name="connsiteX1" fmla="*/ 71643 w 109393"/>
                <a:gd name="connsiteY1" fmla="*/ 81686 h 82493"/>
                <a:gd name="connsiteX2" fmla="*/ 109124 w 109393"/>
                <a:gd name="connsiteY2" fmla="*/ 1345 h 82493"/>
                <a:gd name="connsiteX3" fmla="*/ 1345 w 109393"/>
                <a:gd name="connsiteY3" fmla="*/ 1345 h 8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93" h="82493">
                  <a:moveTo>
                    <a:pt x="38646" y="81686"/>
                  </a:moveTo>
                  <a:lnTo>
                    <a:pt x="71643" y="81686"/>
                  </a:lnTo>
                  <a:lnTo>
                    <a:pt x="109124" y="1345"/>
                  </a:lnTo>
                  <a:lnTo>
                    <a:pt x="1345" y="1345"/>
                  </a:lnTo>
                  <a:close/>
                </a:path>
              </a:pathLst>
            </a:custGeom>
            <a:solidFill>
              <a:srgbClr val="ED8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E35BB0D-BA69-4CA3-AE5D-E566FA9BB649}"/>
                </a:ext>
              </a:extLst>
            </p:cNvPr>
            <p:cNvSpPr/>
            <p:nvPr/>
          </p:nvSpPr>
          <p:spPr>
            <a:xfrm>
              <a:off x="8654567" y="3446279"/>
              <a:ext cx="109393" cy="1965490"/>
            </a:xfrm>
            <a:custGeom>
              <a:avLst/>
              <a:gdLst>
                <a:gd name="connsiteX0" fmla="*/ 1345 w 109393"/>
                <a:gd name="connsiteY0" fmla="*/ 1345 h 1965490"/>
                <a:gd name="connsiteX1" fmla="*/ 109124 w 109393"/>
                <a:gd name="connsiteY1" fmla="*/ 1345 h 1965490"/>
                <a:gd name="connsiteX2" fmla="*/ 109124 w 109393"/>
                <a:gd name="connsiteY2" fmla="*/ 1965580 h 1965490"/>
                <a:gd name="connsiteX3" fmla="*/ 1345 w 109393"/>
                <a:gd name="connsiteY3" fmla="*/ 1965580 h 196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93" h="1965490">
                  <a:moveTo>
                    <a:pt x="1345" y="1345"/>
                  </a:moveTo>
                  <a:lnTo>
                    <a:pt x="109124" y="1345"/>
                  </a:lnTo>
                  <a:lnTo>
                    <a:pt x="109124" y="1965580"/>
                  </a:lnTo>
                  <a:lnTo>
                    <a:pt x="1345" y="1965580"/>
                  </a:ln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F4986F1-D2B2-47FB-970C-FF7737ABE650}"/>
                </a:ext>
              </a:extLst>
            </p:cNvPr>
            <p:cNvSpPr/>
            <p:nvPr/>
          </p:nvSpPr>
          <p:spPr>
            <a:xfrm>
              <a:off x="9516272" y="2875113"/>
              <a:ext cx="661739" cy="579246"/>
            </a:xfrm>
            <a:custGeom>
              <a:avLst/>
              <a:gdLst>
                <a:gd name="connsiteX0" fmla="*/ 482844 w 661738"/>
                <a:gd name="connsiteY0" fmla="*/ 27338 h 579245"/>
                <a:gd name="connsiteX1" fmla="*/ 179233 w 661738"/>
                <a:gd name="connsiteY1" fmla="*/ 27338 h 579245"/>
                <a:gd name="connsiteX2" fmla="*/ 27338 w 661738"/>
                <a:gd name="connsiteY2" fmla="*/ 290240 h 579245"/>
                <a:gd name="connsiteX3" fmla="*/ 179233 w 661738"/>
                <a:gd name="connsiteY3" fmla="*/ 553322 h 579245"/>
                <a:gd name="connsiteX4" fmla="*/ 482844 w 661738"/>
                <a:gd name="connsiteY4" fmla="*/ 553322 h 579245"/>
                <a:gd name="connsiteX5" fmla="*/ 634739 w 661738"/>
                <a:gd name="connsiteY5" fmla="*/ 290240 h 57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738" h="579245">
                  <a:moveTo>
                    <a:pt x="482844" y="27338"/>
                  </a:moveTo>
                  <a:lnTo>
                    <a:pt x="179233" y="27338"/>
                  </a:lnTo>
                  <a:lnTo>
                    <a:pt x="27338" y="290240"/>
                  </a:lnTo>
                  <a:lnTo>
                    <a:pt x="179233" y="553322"/>
                  </a:lnTo>
                  <a:lnTo>
                    <a:pt x="482844" y="553322"/>
                  </a:lnTo>
                  <a:lnTo>
                    <a:pt x="634739" y="290240"/>
                  </a:lnTo>
                  <a:close/>
                </a:path>
              </a:pathLst>
            </a:custGeom>
            <a:noFill/>
            <a:ln w="193603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4C3608A-76CB-46DA-B7CC-291A406CAC70}"/>
                </a:ext>
              </a:extLst>
            </p:cNvPr>
            <p:cNvSpPr/>
            <p:nvPr/>
          </p:nvSpPr>
          <p:spPr>
            <a:xfrm>
              <a:off x="8905935" y="3979559"/>
              <a:ext cx="416053" cy="416053"/>
            </a:xfrm>
            <a:custGeom>
              <a:avLst/>
              <a:gdLst>
                <a:gd name="connsiteX0" fmla="*/ 9113 w 416052"/>
                <a:gd name="connsiteY0" fmla="*/ 407053 h 416052"/>
                <a:gd name="connsiteX1" fmla="*/ 407053 w 416052"/>
                <a:gd name="connsiteY1" fmla="*/ 9113 h 41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6052" h="416052">
                  <a:moveTo>
                    <a:pt x="9113" y="407053"/>
                  </a:moveTo>
                  <a:lnTo>
                    <a:pt x="407053" y="9113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5B8FA57-9DFD-4944-A84F-9DC726C9E0BF}"/>
                </a:ext>
              </a:extLst>
            </p:cNvPr>
            <p:cNvSpPr/>
            <p:nvPr/>
          </p:nvSpPr>
          <p:spPr>
            <a:xfrm>
              <a:off x="8931042" y="4004665"/>
              <a:ext cx="17933" cy="365839"/>
            </a:xfrm>
            <a:custGeom>
              <a:avLst/>
              <a:gdLst>
                <a:gd name="connsiteX0" fmla="*/ 9113 w 17933"/>
                <a:gd name="connsiteY0" fmla="*/ 356840 h 365839"/>
                <a:gd name="connsiteX1" fmla="*/ 9113 w 17933"/>
                <a:gd name="connsiteY1" fmla="*/ 9113 h 36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365839">
                  <a:moveTo>
                    <a:pt x="9113" y="356840"/>
                  </a:moveTo>
                  <a:lnTo>
                    <a:pt x="9113" y="911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5903BEC-16FE-4862-99CE-43FAC50913B9}"/>
                </a:ext>
              </a:extLst>
            </p:cNvPr>
            <p:cNvSpPr/>
            <p:nvPr/>
          </p:nvSpPr>
          <p:spPr>
            <a:xfrm>
              <a:off x="8912806" y="3958813"/>
              <a:ext cx="53800" cy="64560"/>
            </a:xfrm>
            <a:custGeom>
              <a:avLst/>
              <a:gdLst>
                <a:gd name="connsiteX0" fmla="*/ 27348 w 53799"/>
                <a:gd name="connsiteY0" fmla="*/ 1345 h 64559"/>
                <a:gd name="connsiteX1" fmla="*/ 1345 w 53799"/>
                <a:gd name="connsiteY1" fmla="*/ 64829 h 64559"/>
                <a:gd name="connsiteX2" fmla="*/ 53352 w 53799"/>
                <a:gd name="connsiteY2" fmla="*/ 64829 h 64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99" h="64559">
                  <a:moveTo>
                    <a:pt x="27348" y="1345"/>
                  </a:moveTo>
                  <a:lnTo>
                    <a:pt x="1345" y="64829"/>
                  </a:lnTo>
                  <a:lnTo>
                    <a:pt x="53352" y="64829"/>
                  </a:ln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1084D82-9995-43B7-9D66-ED986B760442}"/>
                </a:ext>
              </a:extLst>
            </p:cNvPr>
            <p:cNvSpPr/>
            <p:nvPr/>
          </p:nvSpPr>
          <p:spPr>
            <a:xfrm>
              <a:off x="8931042" y="4352392"/>
              <a:ext cx="365839" cy="17933"/>
            </a:xfrm>
            <a:custGeom>
              <a:avLst/>
              <a:gdLst>
                <a:gd name="connsiteX0" fmla="*/ 9113 w 365839"/>
                <a:gd name="connsiteY0" fmla="*/ 9113 h 17933"/>
                <a:gd name="connsiteX1" fmla="*/ 356840 w 365839"/>
                <a:gd name="connsiteY1" fmla="*/ 9113 h 1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839" h="17933">
                  <a:moveTo>
                    <a:pt x="9113" y="9113"/>
                  </a:moveTo>
                  <a:lnTo>
                    <a:pt x="356840" y="911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C8170E6-4761-44AE-B48D-C6F8B49A9209}"/>
                </a:ext>
              </a:extLst>
            </p:cNvPr>
            <p:cNvSpPr/>
            <p:nvPr/>
          </p:nvSpPr>
          <p:spPr>
            <a:xfrm>
              <a:off x="9276673" y="4334157"/>
              <a:ext cx="66353" cy="53800"/>
            </a:xfrm>
            <a:custGeom>
              <a:avLst/>
              <a:gdLst>
                <a:gd name="connsiteX0" fmla="*/ 65008 w 66353"/>
                <a:gd name="connsiteY0" fmla="*/ 27348 h 53799"/>
                <a:gd name="connsiteX1" fmla="*/ 1345 w 66353"/>
                <a:gd name="connsiteY1" fmla="*/ 1345 h 53799"/>
                <a:gd name="connsiteX2" fmla="*/ 1345 w 66353"/>
                <a:gd name="connsiteY2" fmla="*/ 53352 h 5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353" h="53799">
                  <a:moveTo>
                    <a:pt x="65008" y="27348"/>
                  </a:moveTo>
                  <a:lnTo>
                    <a:pt x="1345" y="1345"/>
                  </a:lnTo>
                  <a:lnTo>
                    <a:pt x="1345" y="53352"/>
                  </a:ln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0AF9F49-8691-409C-831E-23FC439F725B}"/>
                </a:ext>
              </a:extLst>
            </p:cNvPr>
            <p:cNvSpPr/>
            <p:nvPr/>
          </p:nvSpPr>
          <p:spPr>
            <a:xfrm>
              <a:off x="8923745" y="4345096"/>
              <a:ext cx="32280" cy="32280"/>
            </a:xfrm>
            <a:custGeom>
              <a:avLst/>
              <a:gdLst>
                <a:gd name="connsiteX0" fmla="*/ 31473 w 32279"/>
                <a:gd name="connsiteY0" fmla="*/ 16409 h 32279"/>
                <a:gd name="connsiteX1" fmla="*/ 16409 w 32279"/>
                <a:gd name="connsiteY1" fmla="*/ 31473 h 32279"/>
                <a:gd name="connsiteX2" fmla="*/ 1346 w 32279"/>
                <a:gd name="connsiteY2" fmla="*/ 16409 h 32279"/>
                <a:gd name="connsiteX3" fmla="*/ 16409 w 32279"/>
                <a:gd name="connsiteY3" fmla="*/ 1345 h 32279"/>
                <a:gd name="connsiteX4" fmla="*/ 31473 w 32279"/>
                <a:gd name="connsiteY4" fmla="*/ 16409 h 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79" h="32279">
                  <a:moveTo>
                    <a:pt x="31473" y="16409"/>
                  </a:moveTo>
                  <a:cubicBezTo>
                    <a:pt x="31473" y="24729"/>
                    <a:pt x="24729" y="31473"/>
                    <a:pt x="16409" y="31473"/>
                  </a:cubicBezTo>
                  <a:cubicBezTo>
                    <a:pt x="8090" y="31473"/>
                    <a:pt x="1346" y="24729"/>
                    <a:pt x="1346" y="16409"/>
                  </a:cubicBezTo>
                  <a:cubicBezTo>
                    <a:pt x="1346" y="8089"/>
                    <a:pt x="8090" y="1345"/>
                    <a:pt x="16409" y="1345"/>
                  </a:cubicBezTo>
                  <a:cubicBezTo>
                    <a:pt x="24729" y="1345"/>
                    <a:pt x="31473" y="8089"/>
                    <a:pt x="31473" y="16409"/>
                  </a:cubicBez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CE2C8FF-103A-419E-B3F9-7FF65F04BBBC}"/>
                </a:ext>
              </a:extLst>
            </p:cNvPr>
            <p:cNvSpPr/>
            <p:nvPr/>
          </p:nvSpPr>
          <p:spPr>
            <a:xfrm>
              <a:off x="9514233" y="3232816"/>
              <a:ext cx="373013" cy="373013"/>
            </a:xfrm>
            <a:custGeom>
              <a:avLst/>
              <a:gdLst>
                <a:gd name="connsiteX0" fmla="*/ 364551 w 373012"/>
                <a:gd name="connsiteY0" fmla="*/ 186832 h 373012"/>
                <a:gd name="connsiteX1" fmla="*/ 186832 w 373012"/>
                <a:gd name="connsiteY1" fmla="*/ 364551 h 373012"/>
                <a:gd name="connsiteX2" fmla="*/ 9113 w 373012"/>
                <a:gd name="connsiteY2" fmla="*/ 186832 h 373012"/>
                <a:gd name="connsiteX3" fmla="*/ 186832 w 373012"/>
                <a:gd name="connsiteY3" fmla="*/ 9113 h 373012"/>
                <a:gd name="connsiteX4" fmla="*/ 364551 w 373012"/>
                <a:gd name="connsiteY4" fmla="*/ 186832 h 37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12" h="373012">
                  <a:moveTo>
                    <a:pt x="364551" y="186832"/>
                  </a:moveTo>
                  <a:cubicBezTo>
                    <a:pt x="364551" y="284983"/>
                    <a:pt x="284983" y="364551"/>
                    <a:pt x="186832" y="364551"/>
                  </a:cubicBezTo>
                  <a:cubicBezTo>
                    <a:pt x="88680" y="364551"/>
                    <a:pt x="9113" y="284983"/>
                    <a:pt x="9113" y="186832"/>
                  </a:cubicBezTo>
                  <a:cubicBezTo>
                    <a:pt x="9113" y="88680"/>
                    <a:pt x="88680" y="9113"/>
                    <a:pt x="186832" y="9113"/>
                  </a:cubicBezTo>
                  <a:cubicBezTo>
                    <a:pt x="284983" y="9113"/>
                    <a:pt x="364551" y="88680"/>
                    <a:pt x="364551" y="186832"/>
                  </a:cubicBezTo>
                  <a:close/>
                </a:path>
              </a:pathLst>
            </a:custGeom>
            <a:noFill/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D42E499-16F0-4FA8-8FB7-DCA7CB7A051A}"/>
                </a:ext>
              </a:extLst>
            </p:cNvPr>
            <p:cNvSpPr/>
            <p:nvPr/>
          </p:nvSpPr>
          <p:spPr>
            <a:xfrm>
              <a:off x="5919559" y="5680230"/>
              <a:ext cx="3323041" cy="285140"/>
            </a:xfrm>
            <a:custGeom>
              <a:avLst/>
              <a:gdLst>
                <a:gd name="connsiteX0" fmla="*/ 1345 w 3323040"/>
                <a:gd name="connsiteY0" fmla="*/ 1345 h 285139"/>
                <a:gd name="connsiteX1" fmla="*/ 1345 w 3323040"/>
                <a:gd name="connsiteY1" fmla="*/ 284871 h 285139"/>
                <a:gd name="connsiteX2" fmla="*/ 3322055 w 3323040"/>
                <a:gd name="connsiteY2" fmla="*/ 284871 h 285139"/>
                <a:gd name="connsiteX3" fmla="*/ 3322055 w 3323040"/>
                <a:gd name="connsiteY3" fmla="*/ 1345 h 285139"/>
                <a:gd name="connsiteX4" fmla="*/ 1345 w 3323040"/>
                <a:gd name="connsiteY4" fmla="*/ 1345 h 285139"/>
                <a:gd name="connsiteX5" fmla="*/ 3208357 w 3323040"/>
                <a:gd name="connsiteY5" fmla="*/ 171173 h 285139"/>
                <a:gd name="connsiteX6" fmla="*/ 3180202 w 3323040"/>
                <a:gd name="connsiteY6" fmla="*/ 143018 h 285139"/>
                <a:gd name="connsiteX7" fmla="*/ 3208357 w 3323040"/>
                <a:gd name="connsiteY7" fmla="*/ 114863 h 285139"/>
                <a:gd name="connsiteX8" fmla="*/ 3236513 w 3323040"/>
                <a:gd name="connsiteY8" fmla="*/ 143018 h 285139"/>
                <a:gd name="connsiteX9" fmla="*/ 3208357 w 3323040"/>
                <a:gd name="connsiteY9" fmla="*/ 171173 h 28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23040" h="285139">
                  <a:moveTo>
                    <a:pt x="1345" y="1345"/>
                  </a:moveTo>
                  <a:lnTo>
                    <a:pt x="1345" y="284871"/>
                  </a:lnTo>
                  <a:lnTo>
                    <a:pt x="3322055" y="284871"/>
                  </a:lnTo>
                  <a:lnTo>
                    <a:pt x="3322055" y="1345"/>
                  </a:lnTo>
                  <a:lnTo>
                    <a:pt x="1345" y="1345"/>
                  </a:lnTo>
                  <a:close/>
                  <a:moveTo>
                    <a:pt x="3208357" y="171173"/>
                  </a:moveTo>
                  <a:cubicBezTo>
                    <a:pt x="3192756" y="171173"/>
                    <a:pt x="3180202" y="158620"/>
                    <a:pt x="3180202" y="143018"/>
                  </a:cubicBezTo>
                  <a:cubicBezTo>
                    <a:pt x="3180202" y="127416"/>
                    <a:pt x="3192756" y="114863"/>
                    <a:pt x="3208357" y="114863"/>
                  </a:cubicBezTo>
                  <a:cubicBezTo>
                    <a:pt x="3223960" y="114863"/>
                    <a:pt x="3236513" y="127416"/>
                    <a:pt x="3236513" y="143018"/>
                  </a:cubicBezTo>
                  <a:cubicBezTo>
                    <a:pt x="3236513" y="158620"/>
                    <a:pt x="3223780" y="171173"/>
                    <a:pt x="3208357" y="171173"/>
                  </a:cubicBezTo>
                  <a:close/>
                </a:path>
              </a:pathLst>
            </a:custGeom>
            <a:solidFill>
              <a:srgbClr val="FFCD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D4AE91B-175F-4418-84D8-7EC9CC426458}"/>
                </a:ext>
              </a:extLst>
            </p:cNvPr>
            <p:cNvSpPr/>
            <p:nvPr/>
          </p:nvSpPr>
          <p:spPr>
            <a:xfrm>
              <a:off x="9889812" y="5765234"/>
              <a:ext cx="529032" cy="200853"/>
            </a:xfrm>
            <a:custGeom>
              <a:avLst/>
              <a:gdLst>
                <a:gd name="connsiteX0" fmla="*/ 264606 w 529032"/>
                <a:gd name="connsiteY0" fmla="*/ 1345 h 200852"/>
                <a:gd name="connsiteX1" fmla="*/ 1345 w 529032"/>
                <a:gd name="connsiteY1" fmla="*/ 199867 h 200852"/>
                <a:gd name="connsiteX2" fmla="*/ 527867 w 529032"/>
                <a:gd name="connsiteY2" fmla="*/ 199867 h 200852"/>
                <a:gd name="connsiteX3" fmla="*/ 264606 w 529032"/>
                <a:gd name="connsiteY3" fmla="*/ 1345 h 2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032" h="200852">
                  <a:moveTo>
                    <a:pt x="264606" y="1345"/>
                  </a:moveTo>
                  <a:cubicBezTo>
                    <a:pt x="139611" y="1345"/>
                    <a:pt x="33984" y="85273"/>
                    <a:pt x="1345" y="199867"/>
                  </a:cubicBezTo>
                  <a:lnTo>
                    <a:pt x="527867" y="199867"/>
                  </a:lnTo>
                  <a:cubicBezTo>
                    <a:pt x="495228" y="85273"/>
                    <a:pt x="389781" y="1345"/>
                    <a:pt x="264606" y="1345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8B4A6D05-89AF-406E-AB9C-2C98697EB609}"/>
                </a:ext>
              </a:extLst>
            </p:cNvPr>
            <p:cNvSpPr/>
            <p:nvPr/>
          </p:nvSpPr>
          <p:spPr>
            <a:xfrm>
              <a:off x="10608041" y="5765234"/>
              <a:ext cx="529032" cy="200853"/>
            </a:xfrm>
            <a:custGeom>
              <a:avLst/>
              <a:gdLst>
                <a:gd name="connsiteX0" fmla="*/ 264606 w 529032"/>
                <a:gd name="connsiteY0" fmla="*/ 1345 h 200852"/>
                <a:gd name="connsiteX1" fmla="*/ 1345 w 529032"/>
                <a:gd name="connsiteY1" fmla="*/ 199867 h 200852"/>
                <a:gd name="connsiteX2" fmla="*/ 527867 w 529032"/>
                <a:gd name="connsiteY2" fmla="*/ 199867 h 200852"/>
                <a:gd name="connsiteX3" fmla="*/ 264606 w 529032"/>
                <a:gd name="connsiteY3" fmla="*/ 1345 h 2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032" h="200852">
                  <a:moveTo>
                    <a:pt x="264606" y="1345"/>
                  </a:moveTo>
                  <a:cubicBezTo>
                    <a:pt x="139611" y="1345"/>
                    <a:pt x="33984" y="85273"/>
                    <a:pt x="1345" y="199867"/>
                  </a:cubicBezTo>
                  <a:lnTo>
                    <a:pt x="527867" y="199867"/>
                  </a:lnTo>
                  <a:cubicBezTo>
                    <a:pt x="495228" y="85273"/>
                    <a:pt x="389781" y="1345"/>
                    <a:pt x="264606" y="1345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89F049F-67FC-4E5C-BC07-65D99BCA710B}"/>
                </a:ext>
              </a:extLst>
            </p:cNvPr>
            <p:cNvSpPr/>
            <p:nvPr/>
          </p:nvSpPr>
          <p:spPr>
            <a:xfrm>
              <a:off x="10153073" y="5680230"/>
              <a:ext cx="753199" cy="285140"/>
            </a:xfrm>
            <a:custGeom>
              <a:avLst/>
              <a:gdLst>
                <a:gd name="connsiteX0" fmla="*/ 377406 w 753198"/>
                <a:gd name="connsiteY0" fmla="*/ 1345 h 285139"/>
                <a:gd name="connsiteX1" fmla="*/ 1345 w 753198"/>
                <a:gd name="connsiteY1" fmla="*/ 284871 h 285139"/>
                <a:gd name="connsiteX2" fmla="*/ 753468 w 753198"/>
                <a:gd name="connsiteY2" fmla="*/ 284871 h 285139"/>
                <a:gd name="connsiteX3" fmla="*/ 377406 w 753198"/>
                <a:gd name="connsiteY3" fmla="*/ 1345 h 28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98" h="285139">
                  <a:moveTo>
                    <a:pt x="377406" y="1345"/>
                  </a:moveTo>
                  <a:cubicBezTo>
                    <a:pt x="198790" y="1345"/>
                    <a:pt x="48151" y="121140"/>
                    <a:pt x="1345" y="284871"/>
                  </a:cubicBezTo>
                  <a:lnTo>
                    <a:pt x="753468" y="284871"/>
                  </a:lnTo>
                  <a:cubicBezTo>
                    <a:pt x="706841" y="121140"/>
                    <a:pt x="556022" y="1345"/>
                    <a:pt x="377406" y="1345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3C1CF52-046D-454B-9E06-AB659C3B3CB3}"/>
                </a:ext>
              </a:extLst>
            </p:cNvPr>
            <p:cNvSpPr/>
            <p:nvPr/>
          </p:nvSpPr>
          <p:spPr>
            <a:xfrm>
              <a:off x="8976413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2EF30CB-F022-43E2-AAF0-E28B059C1155}"/>
                </a:ext>
              </a:extLst>
            </p:cNvPr>
            <p:cNvSpPr/>
            <p:nvPr/>
          </p:nvSpPr>
          <p:spPr>
            <a:xfrm>
              <a:off x="8896610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8513F34-CD56-4339-A0BC-A95056FB4270}"/>
                </a:ext>
              </a:extLst>
            </p:cNvPr>
            <p:cNvSpPr/>
            <p:nvPr/>
          </p:nvSpPr>
          <p:spPr>
            <a:xfrm>
              <a:off x="8816806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25AC032-0F3F-4A55-8168-5C038AC508A9}"/>
                </a:ext>
              </a:extLst>
            </p:cNvPr>
            <p:cNvSpPr/>
            <p:nvPr/>
          </p:nvSpPr>
          <p:spPr>
            <a:xfrm>
              <a:off x="8737003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697A86C-822A-4018-8449-5CE9976DB034}"/>
                </a:ext>
              </a:extLst>
            </p:cNvPr>
            <p:cNvSpPr/>
            <p:nvPr/>
          </p:nvSpPr>
          <p:spPr>
            <a:xfrm>
              <a:off x="8657200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A77144-7DD4-49AB-B4D9-4E82684AD096}"/>
                </a:ext>
              </a:extLst>
            </p:cNvPr>
            <p:cNvSpPr/>
            <p:nvPr/>
          </p:nvSpPr>
          <p:spPr>
            <a:xfrm>
              <a:off x="8577397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CE4336C-81C3-45CB-8F88-7470C2B751A7}"/>
                </a:ext>
              </a:extLst>
            </p:cNvPr>
            <p:cNvSpPr/>
            <p:nvPr/>
          </p:nvSpPr>
          <p:spPr>
            <a:xfrm>
              <a:off x="8497594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CB21853-0845-4A70-902D-82D7946E2C34}"/>
                </a:ext>
              </a:extLst>
            </p:cNvPr>
            <p:cNvSpPr/>
            <p:nvPr/>
          </p:nvSpPr>
          <p:spPr>
            <a:xfrm>
              <a:off x="8417611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38DDC7D-7F16-4C84-B172-D42849FB3201}"/>
                </a:ext>
              </a:extLst>
            </p:cNvPr>
            <p:cNvSpPr/>
            <p:nvPr/>
          </p:nvSpPr>
          <p:spPr>
            <a:xfrm>
              <a:off x="8337808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BFB1748-339F-4EEE-A976-5F7087843335}"/>
                </a:ext>
              </a:extLst>
            </p:cNvPr>
            <p:cNvSpPr/>
            <p:nvPr/>
          </p:nvSpPr>
          <p:spPr>
            <a:xfrm>
              <a:off x="8258005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0306399-FB7D-44E7-95A6-F636971FBC65}"/>
                </a:ext>
              </a:extLst>
            </p:cNvPr>
            <p:cNvSpPr/>
            <p:nvPr/>
          </p:nvSpPr>
          <p:spPr>
            <a:xfrm>
              <a:off x="8178202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A7663B0-8A60-4FC2-98C8-9F116D82B532}"/>
                </a:ext>
              </a:extLst>
            </p:cNvPr>
            <p:cNvSpPr/>
            <p:nvPr/>
          </p:nvSpPr>
          <p:spPr>
            <a:xfrm>
              <a:off x="8098398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23847E7-A8F5-48C3-97A7-F61B0ECD8C6D}"/>
                </a:ext>
              </a:extLst>
            </p:cNvPr>
            <p:cNvSpPr/>
            <p:nvPr/>
          </p:nvSpPr>
          <p:spPr>
            <a:xfrm>
              <a:off x="8018595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90E1FD0-DA05-4887-8C2B-009E4999C277}"/>
                </a:ext>
              </a:extLst>
            </p:cNvPr>
            <p:cNvSpPr/>
            <p:nvPr/>
          </p:nvSpPr>
          <p:spPr>
            <a:xfrm>
              <a:off x="7938792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53A7FE1-530A-444D-B639-1EB9483E3D0F}"/>
                </a:ext>
              </a:extLst>
            </p:cNvPr>
            <p:cNvSpPr/>
            <p:nvPr/>
          </p:nvSpPr>
          <p:spPr>
            <a:xfrm>
              <a:off x="7858809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0F77426-4169-4DA4-967A-29DE93B14D29}"/>
                </a:ext>
              </a:extLst>
            </p:cNvPr>
            <p:cNvSpPr/>
            <p:nvPr/>
          </p:nvSpPr>
          <p:spPr>
            <a:xfrm>
              <a:off x="7779006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8D01378-7DDA-4DEB-ADB8-D0EB234F1CA6}"/>
                </a:ext>
              </a:extLst>
            </p:cNvPr>
            <p:cNvSpPr/>
            <p:nvPr/>
          </p:nvSpPr>
          <p:spPr>
            <a:xfrm>
              <a:off x="7699203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6C04BCA-7401-43A3-A804-6AFB42579DA5}"/>
                </a:ext>
              </a:extLst>
            </p:cNvPr>
            <p:cNvSpPr/>
            <p:nvPr/>
          </p:nvSpPr>
          <p:spPr>
            <a:xfrm>
              <a:off x="7619400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DA33568-C028-4BAC-9FC1-A26AA6FC005A}"/>
                </a:ext>
              </a:extLst>
            </p:cNvPr>
            <p:cNvSpPr/>
            <p:nvPr/>
          </p:nvSpPr>
          <p:spPr>
            <a:xfrm>
              <a:off x="7539597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1E71AA4-370D-48EE-AB81-2371A39B8598}"/>
                </a:ext>
              </a:extLst>
            </p:cNvPr>
            <p:cNvSpPr/>
            <p:nvPr/>
          </p:nvSpPr>
          <p:spPr>
            <a:xfrm>
              <a:off x="7459793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7762C78-4BCB-4BA0-9C61-A5E658D3EA4B}"/>
                </a:ext>
              </a:extLst>
            </p:cNvPr>
            <p:cNvSpPr/>
            <p:nvPr/>
          </p:nvSpPr>
          <p:spPr>
            <a:xfrm>
              <a:off x="7379990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7433B3B-A09F-43D7-82D8-61EF3B3EDEE2}"/>
                </a:ext>
              </a:extLst>
            </p:cNvPr>
            <p:cNvSpPr/>
            <p:nvPr/>
          </p:nvSpPr>
          <p:spPr>
            <a:xfrm>
              <a:off x="7300008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1EF1CCD-B818-46D4-AD0C-2A8DF5050EF1}"/>
                </a:ext>
              </a:extLst>
            </p:cNvPr>
            <p:cNvSpPr/>
            <p:nvPr/>
          </p:nvSpPr>
          <p:spPr>
            <a:xfrm>
              <a:off x="7220205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4455D6D-527E-416A-AFB2-26E975EA7665}"/>
                </a:ext>
              </a:extLst>
            </p:cNvPr>
            <p:cNvSpPr/>
            <p:nvPr/>
          </p:nvSpPr>
          <p:spPr>
            <a:xfrm>
              <a:off x="7140401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36C453F-46D1-422C-A225-8E34A79F2443}"/>
                </a:ext>
              </a:extLst>
            </p:cNvPr>
            <p:cNvSpPr/>
            <p:nvPr/>
          </p:nvSpPr>
          <p:spPr>
            <a:xfrm>
              <a:off x="7060598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C6DCE01-4F4C-454C-AB99-6ED7BBF55773}"/>
                </a:ext>
              </a:extLst>
            </p:cNvPr>
            <p:cNvSpPr/>
            <p:nvPr/>
          </p:nvSpPr>
          <p:spPr>
            <a:xfrm>
              <a:off x="6980795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6340E9A-A90F-4C41-8378-F8F7E37E3451}"/>
                </a:ext>
              </a:extLst>
            </p:cNvPr>
            <p:cNvSpPr/>
            <p:nvPr/>
          </p:nvSpPr>
          <p:spPr>
            <a:xfrm>
              <a:off x="6900992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B3A77FD-18D2-4F1D-9DC0-DE14AE42C563}"/>
                </a:ext>
              </a:extLst>
            </p:cNvPr>
            <p:cNvSpPr/>
            <p:nvPr/>
          </p:nvSpPr>
          <p:spPr>
            <a:xfrm>
              <a:off x="6821189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6823D2C1-2658-43D0-A8BA-BB09E934113E}"/>
                </a:ext>
              </a:extLst>
            </p:cNvPr>
            <p:cNvSpPr/>
            <p:nvPr/>
          </p:nvSpPr>
          <p:spPr>
            <a:xfrm>
              <a:off x="6741206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98C12DD-22DC-4F39-A1B2-5F3EF239FC64}"/>
                </a:ext>
              </a:extLst>
            </p:cNvPr>
            <p:cNvSpPr/>
            <p:nvPr/>
          </p:nvSpPr>
          <p:spPr>
            <a:xfrm>
              <a:off x="6661403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7DF93D0-901A-4F55-9605-7F9282F66756}"/>
                </a:ext>
              </a:extLst>
            </p:cNvPr>
            <p:cNvSpPr/>
            <p:nvPr/>
          </p:nvSpPr>
          <p:spPr>
            <a:xfrm>
              <a:off x="6581600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CCA0779-741D-4A9E-8684-A07D7399D4E2}"/>
                </a:ext>
              </a:extLst>
            </p:cNvPr>
            <p:cNvSpPr/>
            <p:nvPr/>
          </p:nvSpPr>
          <p:spPr>
            <a:xfrm>
              <a:off x="6501796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49E0E62-61B0-45DC-B2B0-BF27644051F2}"/>
                </a:ext>
              </a:extLst>
            </p:cNvPr>
            <p:cNvSpPr/>
            <p:nvPr/>
          </p:nvSpPr>
          <p:spPr>
            <a:xfrm>
              <a:off x="6421993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D8DEE07-B1EB-4833-970E-08C76C677FE7}"/>
                </a:ext>
              </a:extLst>
            </p:cNvPr>
            <p:cNvSpPr/>
            <p:nvPr/>
          </p:nvSpPr>
          <p:spPr>
            <a:xfrm>
              <a:off x="6342190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49984A0-65FB-41CB-88CF-17C72094951E}"/>
                </a:ext>
              </a:extLst>
            </p:cNvPr>
            <p:cNvSpPr/>
            <p:nvPr/>
          </p:nvSpPr>
          <p:spPr>
            <a:xfrm>
              <a:off x="6262387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2767698-5E26-4024-AC8E-0DF1CFA97BC0}"/>
                </a:ext>
              </a:extLst>
            </p:cNvPr>
            <p:cNvSpPr/>
            <p:nvPr/>
          </p:nvSpPr>
          <p:spPr>
            <a:xfrm>
              <a:off x="6182404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D1F2E01-A471-4523-BE6D-CF720388984C}"/>
                </a:ext>
              </a:extLst>
            </p:cNvPr>
            <p:cNvSpPr/>
            <p:nvPr/>
          </p:nvSpPr>
          <p:spPr>
            <a:xfrm>
              <a:off x="6102601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1A399F2-8632-4E96-A6F9-53DA9B374C9D}"/>
                </a:ext>
              </a:extLst>
            </p:cNvPr>
            <p:cNvSpPr/>
            <p:nvPr/>
          </p:nvSpPr>
          <p:spPr>
            <a:xfrm>
              <a:off x="6022798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3EC8AB9B-BDD9-43A7-B2CD-121942961CA8}"/>
                </a:ext>
              </a:extLst>
            </p:cNvPr>
            <p:cNvSpPr/>
            <p:nvPr/>
          </p:nvSpPr>
          <p:spPr>
            <a:xfrm>
              <a:off x="7759157" y="3427090"/>
              <a:ext cx="543379" cy="270793"/>
            </a:xfrm>
            <a:custGeom>
              <a:avLst/>
              <a:gdLst>
                <a:gd name="connsiteX0" fmla="*/ 1345 w 543379"/>
                <a:gd name="connsiteY0" fmla="*/ 1345 h 270792"/>
                <a:gd name="connsiteX1" fmla="*/ 543110 w 543379"/>
                <a:gd name="connsiteY1" fmla="*/ 1345 h 270792"/>
                <a:gd name="connsiteX2" fmla="*/ 543110 w 543379"/>
                <a:gd name="connsiteY2" fmla="*/ 271062 h 270792"/>
                <a:gd name="connsiteX3" fmla="*/ 1345 w 543379"/>
                <a:gd name="connsiteY3" fmla="*/ 271062 h 27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79" h="270792">
                  <a:moveTo>
                    <a:pt x="1345" y="1345"/>
                  </a:moveTo>
                  <a:lnTo>
                    <a:pt x="543110" y="1345"/>
                  </a:lnTo>
                  <a:lnTo>
                    <a:pt x="543110" y="271062"/>
                  </a:lnTo>
                  <a:lnTo>
                    <a:pt x="1345" y="2710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46D53C5-CF32-4CE1-9767-034C0D7687BD}"/>
                </a:ext>
              </a:extLst>
            </p:cNvPr>
            <p:cNvSpPr/>
            <p:nvPr/>
          </p:nvSpPr>
          <p:spPr>
            <a:xfrm>
              <a:off x="7809191" y="3499720"/>
              <a:ext cx="46627" cy="121946"/>
            </a:xfrm>
            <a:custGeom>
              <a:avLst/>
              <a:gdLst>
                <a:gd name="connsiteX0" fmla="*/ 1345 w 46626"/>
                <a:gd name="connsiteY0" fmla="*/ 61422 h 121946"/>
                <a:gd name="connsiteX1" fmla="*/ 18382 w 46626"/>
                <a:gd name="connsiteY1" fmla="*/ 1345 h 121946"/>
                <a:gd name="connsiteX2" fmla="*/ 46178 w 46626"/>
                <a:gd name="connsiteY2" fmla="*/ 1345 h 121946"/>
                <a:gd name="connsiteX3" fmla="*/ 29680 w 46626"/>
                <a:gd name="connsiteY3" fmla="*/ 61422 h 121946"/>
                <a:gd name="connsiteX4" fmla="*/ 46178 w 46626"/>
                <a:gd name="connsiteY4" fmla="*/ 121498 h 121946"/>
                <a:gd name="connsiteX5" fmla="*/ 18382 w 46626"/>
                <a:gd name="connsiteY5" fmla="*/ 121498 h 121946"/>
                <a:gd name="connsiteX6" fmla="*/ 1345 w 46626"/>
                <a:gd name="connsiteY6" fmla="*/ 61422 h 12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6" h="121946">
                  <a:moveTo>
                    <a:pt x="1345" y="61422"/>
                  </a:moveTo>
                  <a:cubicBezTo>
                    <a:pt x="1345" y="37929"/>
                    <a:pt x="7442" y="16768"/>
                    <a:pt x="18382" y="1345"/>
                  </a:cubicBezTo>
                  <a:lnTo>
                    <a:pt x="46178" y="1345"/>
                  </a:lnTo>
                  <a:cubicBezTo>
                    <a:pt x="34701" y="21968"/>
                    <a:pt x="29680" y="40798"/>
                    <a:pt x="29680" y="61422"/>
                  </a:cubicBezTo>
                  <a:cubicBezTo>
                    <a:pt x="29680" y="82045"/>
                    <a:pt x="34522" y="101054"/>
                    <a:pt x="46178" y="121498"/>
                  </a:cubicBezTo>
                  <a:lnTo>
                    <a:pt x="18382" y="121498"/>
                  </a:lnTo>
                  <a:cubicBezTo>
                    <a:pt x="7263" y="106076"/>
                    <a:pt x="1345" y="84914"/>
                    <a:pt x="1345" y="61422"/>
                  </a:cubicBez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5C629BCA-CF68-467F-B070-C8612DF458A8}"/>
                </a:ext>
              </a:extLst>
            </p:cNvPr>
            <p:cNvSpPr/>
            <p:nvPr/>
          </p:nvSpPr>
          <p:spPr>
            <a:xfrm>
              <a:off x="7855279" y="3523392"/>
              <a:ext cx="75320" cy="75320"/>
            </a:xfrm>
            <a:custGeom>
              <a:avLst/>
              <a:gdLst>
                <a:gd name="connsiteX0" fmla="*/ 74154 w 75319"/>
                <a:gd name="connsiteY0" fmla="*/ 35060 h 75319"/>
                <a:gd name="connsiteX1" fmla="*/ 74154 w 75319"/>
                <a:gd name="connsiteY1" fmla="*/ 72899 h 75319"/>
                <a:gd name="connsiteX2" fmla="*/ 47254 w 75319"/>
                <a:gd name="connsiteY2" fmla="*/ 72899 h 75319"/>
                <a:gd name="connsiteX3" fmla="*/ 47254 w 75319"/>
                <a:gd name="connsiteY3" fmla="*/ 63574 h 75319"/>
                <a:gd name="connsiteX4" fmla="*/ 27348 w 75319"/>
                <a:gd name="connsiteY4" fmla="*/ 74154 h 75319"/>
                <a:gd name="connsiteX5" fmla="*/ 1345 w 75319"/>
                <a:gd name="connsiteY5" fmla="*/ 52276 h 75319"/>
                <a:gd name="connsiteX6" fmla="*/ 33445 w 75319"/>
                <a:gd name="connsiteY6" fmla="*/ 31114 h 75319"/>
                <a:gd name="connsiteX7" fmla="*/ 45102 w 75319"/>
                <a:gd name="connsiteY7" fmla="*/ 31114 h 75319"/>
                <a:gd name="connsiteX8" fmla="*/ 31832 w 75319"/>
                <a:gd name="connsiteY8" fmla="*/ 22865 h 75319"/>
                <a:gd name="connsiteX9" fmla="*/ 13898 w 75319"/>
                <a:gd name="connsiteY9" fmla="*/ 28424 h 75319"/>
                <a:gd name="connsiteX10" fmla="*/ 4573 w 75319"/>
                <a:gd name="connsiteY10" fmla="*/ 9236 h 75319"/>
                <a:gd name="connsiteX11" fmla="*/ 36135 w 75319"/>
                <a:gd name="connsiteY11" fmla="*/ 1345 h 75319"/>
                <a:gd name="connsiteX12" fmla="*/ 74154 w 75319"/>
                <a:gd name="connsiteY12" fmla="*/ 35060 h 75319"/>
                <a:gd name="connsiteX13" fmla="*/ 45102 w 75319"/>
                <a:gd name="connsiteY13" fmla="*/ 50124 h 75319"/>
                <a:gd name="connsiteX14" fmla="*/ 45102 w 75319"/>
                <a:gd name="connsiteY14" fmla="*/ 45282 h 75319"/>
                <a:gd name="connsiteX15" fmla="*/ 37929 w 75319"/>
                <a:gd name="connsiteY15" fmla="*/ 45282 h 75319"/>
                <a:gd name="connsiteX16" fmla="*/ 29142 w 75319"/>
                <a:gd name="connsiteY16" fmla="*/ 51200 h 75319"/>
                <a:gd name="connsiteX17" fmla="*/ 36135 w 75319"/>
                <a:gd name="connsiteY17" fmla="*/ 56938 h 75319"/>
                <a:gd name="connsiteX18" fmla="*/ 45102 w 75319"/>
                <a:gd name="connsiteY18" fmla="*/ 50124 h 7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319" h="75319">
                  <a:moveTo>
                    <a:pt x="74154" y="35060"/>
                  </a:moveTo>
                  <a:lnTo>
                    <a:pt x="74154" y="72899"/>
                  </a:lnTo>
                  <a:lnTo>
                    <a:pt x="47254" y="72899"/>
                  </a:lnTo>
                  <a:lnTo>
                    <a:pt x="47254" y="63574"/>
                  </a:lnTo>
                  <a:cubicBezTo>
                    <a:pt x="43847" y="70568"/>
                    <a:pt x="37212" y="74154"/>
                    <a:pt x="27348" y="74154"/>
                  </a:cubicBezTo>
                  <a:cubicBezTo>
                    <a:pt x="10132" y="74154"/>
                    <a:pt x="1345" y="64470"/>
                    <a:pt x="1345" y="52276"/>
                  </a:cubicBezTo>
                  <a:cubicBezTo>
                    <a:pt x="1345" y="38646"/>
                    <a:pt x="11567" y="31114"/>
                    <a:pt x="33445" y="31114"/>
                  </a:cubicBezTo>
                  <a:lnTo>
                    <a:pt x="45102" y="31114"/>
                  </a:lnTo>
                  <a:cubicBezTo>
                    <a:pt x="44205" y="25734"/>
                    <a:pt x="40081" y="22865"/>
                    <a:pt x="31832" y="22865"/>
                  </a:cubicBezTo>
                  <a:cubicBezTo>
                    <a:pt x="25555" y="22865"/>
                    <a:pt x="18382" y="24838"/>
                    <a:pt x="13898" y="28424"/>
                  </a:cubicBezTo>
                  <a:lnTo>
                    <a:pt x="4573" y="9236"/>
                  </a:lnTo>
                  <a:cubicBezTo>
                    <a:pt x="12822" y="4035"/>
                    <a:pt x="25196" y="1345"/>
                    <a:pt x="36135" y="1345"/>
                  </a:cubicBezTo>
                  <a:cubicBezTo>
                    <a:pt x="60166" y="1345"/>
                    <a:pt x="74154" y="11746"/>
                    <a:pt x="74154" y="35060"/>
                  </a:cubicBezTo>
                  <a:close/>
                  <a:moveTo>
                    <a:pt x="45102" y="50124"/>
                  </a:moveTo>
                  <a:lnTo>
                    <a:pt x="45102" y="45282"/>
                  </a:lnTo>
                  <a:lnTo>
                    <a:pt x="37929" y="45282"/>
                  </a:lnTo>
                  <a:cubicBezTo>
                    <a:pt x="31832" y="45282"/>
                    <a:pt x="29142" y="47254"/>
                    <a:pt x="29142" y="51200"/>
                  </a:cubicBezTo>
                  <a:cubicBezTo>
                    <a:pt x="29142" y="54428"/>
                    <a:pt x="31652" y="56938"/>
                    <a:pt x="36135" y="56938"/>
                  </a:cubicBezTo>
                  <a:cubicBezTo>
                    <a:pt x="39902" y="56759"/>
                    <a:pt x="43488" y="54607"/>
                    <a:pt x="45102" y="50124"/>
                  </a:cubicBez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4A5160-8734-416F-A8AA-685C0D1B4148}"/>
                </a:ext>
              </a:extLst>
            </p:cNvPr>
            <p:cNvSpPr/>
            <p:nvPr/>
          </p:nvSpPr>
          <p:spPr>
            <a:xfrm>
              <a:off x="7939924" y="3546885"/>
              <a:ext cx="41247" cy="23313"/>
            </a:xfrm>
            <a:custGeom>
              <a:avLst/>
              <a:gdLst>
                <a:gd name="connsiteX0" fmla="*/ 1345 w 41246"/>
                <a:gd name="connsiteY0" fmla="*/ 1345 h 23313"/>
                <a:gd name="connsiteX1" fmla="*/ 39902 w 41246"/>
                <a:gd name="connsiteY1" fmla="*/ 1345 h 23313"/>
                <a:gd name="connsiteX2" fmla="*/ 39902 w 41246"/>
                <a:gd name="connsiteY2" fmla="*/ 23224 h 23313"/>
                <a:gd name="connsiteX3" fmla="*/ 1345 w 41246"/>
                <a:gd name="connsiteY3" fmla="*/ 23224 h 23313"/>
                <a:gd name="connsiteX4" fmla="*/ 1345 w 41246"/>
                <a:gd name="connsiteY4" fmla="*/ 1345 h 2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46" h="23313">
                  <a:moveTo>
                    <a:pt x="1345" y="1345"/>
                  </a:moveTo>
                  <a:lnTo>
                    <a:pt x="39902" y="1345"/>
                  </a:lnTo>
                  <a:lnTo>
                    <a:pt x="39902" y="23224"/>
                  </a:lnTo>
                  <a:lnTo>
                    <a:pt x="1345" y="23224"/>
                  </a:lnTo>
                  <a:lnTo>
                    <a:pt x="1345" y="1345"/>
                  </a:ln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13872333-E311-44A6-8162-594CE8DECD59}"/>
                </a:ext>
              </a:extLst>
            </p:cNvPr>
            <p:cNvSpPr/>
            <p:nvPr/>
          </p:nvSpPr>
          <p:spPr>
            <a:xfrm>
              <a:off x="7990676" y="3499541"/>
              <a:ext cx="82493" cy="98633"/>
            </a:xfrm>
            <a:custGeom>
              <a:avLst/>
              <a:gdLst>
                <a:gd name="connsiteX0" fmla="*/ 82224 w 82493"/>
                <a:gd name="connsiteY0" fmla="*/ 61601 h 98633"/>
                <a:gd name="connsiteX1" fmla="*/ 48330 w 82493"/>
                <a:gd name="connsiteY1" fmla="*/ 98185 h 98633"/>
                <a:gd name="connsiteX2" fmla="*/ 29142 w 82493"/>
                <a:gd name="connsiteY2" fmla="*/ 91191 h 98633"/>
                <a:gd name="connsiteX3" fmla="*/ 29142 w 82493"/>
                <a:gd name="connsiteY3" fmla="*/ 96929 h 98633"/>
                <a:gd name="connsiteX4" fmla="*/ 1345 w 82493"/>
                <a:gd name="connsiteY4" fmla="*/ 96929 h 98633"/>
                <a:gd name="connsiteX5" fmla="*/ 1345 w 82493"/>
                <a:gd name="connsiteY5" fmla="*/ 1345 h 98633"/>
                <a:gd name="connsiteX6" fmla="*/ 30397 w 82493"/>
                <a:gd name="connsiteY6" fmla="*/ 1345 h 98633"/>
                <a:gd name="connsiteX7" fmla="*/ 30397 w 82493"/>
                <a:gd name="connsiteY7" fmla="*/ 31114 h 98633"/>
                <a:gd name="connsiteX8" fmla="*/ 48330 w 82493"/>
                <a:gd name="connsiteY8" fmla="*/ 25017 h 98633"/>
                <a:gd name="connsiteX9" fmla="*/ 82224 w 82493"/>
                <a:gd name="connsiteY9" fmla="*/ 61601 h 98633"/>
                <a:gd name="connsiteX10" fmla="*/ 52813 w 82493"/>
                <a:gd name="connsiteY10" fmla="*/ 61601 h 98633"/>
                <a:gd name="connsiteX11" fmla="*/ 41336 w 82493"/>
                <a:gd name="connsiteY11" fmla="*/ 47792 h 98633"/>
                <a:gd name="connsiteX12" fmla="*/ 29859 w 82493"/>
                <a:gd name="connsiteY12" fmla="*/ 61601 h 98633"/>
                <a:gd name="connsiteX13" fmla="*/ 41336 w 82493"/>
                <a:gd name="connsiteY13" fmla="*/ 75410 h 98633"/>
                <a:gd name="connsiteX14" fmla="*/ 52813 w 82493"/>
                <a:gd name="connsiteY14" fmla="*/ 61601 h 9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493" h="98633">
                  <a:moveTo>
                    <a:pt x="82224" y="61601"/>
                  </a:moveTo>
                  <a:cubicBezTo>
                    <a:pt x="82224" y="84197"/>
                    <a:pt x="66622" y="98185"/>
                    <a:pt x="48330" y="98185"/>
                  </a:cubicBezTo>
                  <a:cubicBezTo>
                    <a:pt x="39543" y="98185"/>
                    <a:pt x="33266" y="95854"/>
                    <a:pt x="29142" y="91191"/>
                  </a:cubicBezTo>
                  <a:lnTo>
                    <a:pt x="29142" y="96929"/>
                  </a:lnTo>
                  <a:lnTo>
                    <a:pt x="1345" y="96929"/>
                  </a:lnTo>
                  <a:lnTo>
                    <a:pt x="1345" y="1345"/>
                  </a:lnTo>
                  <a:lnTo>
                    <a:pt x="30397" y="1345"/>
                  </a:lnTo>
                  <a:lnTo>
                    <a:pt x="30397" y="31114"/>
                  </a:lnTo>
                  <a:cubicBezTo>
                    <a:pt x="34701" y="26990"/>
                    <a:pt x="40619" y="25017"/>
                    <a:pt x="48330" y="25017"/>
                  </a:cubicBezTo>
                  <a:cubicBezTo>
                    <a:pt x="66622" y="25196"/>
                    <a:pt x="82224" y="39005"/>
                    <a:pt x="82224" y="61601"/>
                  </a:cubicBezTo>
                  <a:close/>
                  <a:moveTo>
                    <a:pt x="52813" y="61601"/>
                  </a:moveTo>
                  <a:cubicBezTo>
                    <a:pt x="52813" y="52455"/>
                    <a:pt x="47792" y="47792"/>
                    <a:pt x="41336" y="47792"/>
                  </a:cubicBezTo>
                  <a:cubicBezTo>
                    <a:pt x="34880" y="47792"/>
                    <a:pt x="29859" y="52455"/>
                    <a:pt x="29859" y="61601"/>
                  </a:cubicBezTo>
                  <a:cubicBezTo>
                    <a:pt x="29859" y="70747"/>
                    <a:pt x="34880" y="75410"/>
                    <a:pt x="41336" y="75410"/>
                  </a:cubicBezTo>
                  <a:cubicBezTo>
                    <a:pt x="47792" y="75410"/>
                    <a:pt x="52813" y="70747"/>
                    <a:pt x="52813" y="61601"/>
                  </a:cubicBez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274C812-2A81-4D20-840E-A5C19C02A941}"/>
                </a:ext>
              </a:extLst>
            </p:cNvPr>
            <p:cNvSpPr/>
            <p:nvPr/>
          </p:nvSpPr>
          <p:spPr>
            <a:xfrm>
              <a:off x="8072272" y="3499720"/>
              <a:ext cx="46627" cy="121946"/>
            </a:xfrm>
            <a:custGeom>
              <a:avLst/>
              <a:gdLst>
                <a:gd name="connsiteX0" fmla="*/ 1345 w 46626"/>
                <a:gd name="connsiteY0" fmla="*/ 121498 h 121946"/>
                <a:gd name="connsiteX1" fmla="*/ 17844 w 46626"/>
                <a:gd name="connsiteY1" fmla="*/ 61422 h 121946"/>
                <a:gd name="connsiteX2" fmla="*/ 1345 w 46626"/>
                <a:gd name="connsiteY2" fmla="*/ 1345 h 121946"/>
                <a:gd name="connsiteX3" fmla="*/ 29142 w 46626"/>
                <a:gd name="connsiteY3" fmla="*/ 1345 h 121946"/>
                <a:gd name="connsiteX4" fmla="*/ 46178 w 46626"/>
                <a:gd name="connsiteY4" fmla="*/ 61422 h 121946"/>
                <a:gd name="connsiteX5" fmla="*/ 29142 w 46626"/>
                <a:gd name="connsiteY5" fmla="*/ 121498 h 121946"/>
                <a:gd name="connsiteX6" fmla="*/ 1345 w 46626"/>
                <a:gd name="connsiteY6" fmla="*/ 121498 h 12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6" h="121946">
                  <a:moveTo>
                    <a:pt x="1345" y="121498"/>
                  </a:moveTo>
                  <a:cubicBezTo>
                    <a:pt x="12822" y="100875"/>
                    <a:pt x="17844" y="82045"/>
                    <a:pt x="17844" y="61422"/>
                  </a:cubicBezTo>
                  <a:cubicBezTo>
                    <a:pt x="17844" y="40798"/>
                    <a:pt x="13002" y="21789"/>
                    <a:pt x="1345" y="1345"/>
                  </a:cubicBezTo>
                  <a:lnTo>
                    <a:pt x="29142" y="1345"/>
                  </a:lnTo>
                  <a:cubicBezTo>
                    <a:pt x="40260" y="16768"/>
                    <a:pt x="46178" y="37929"/>
                    <a:pt x="46178" y="61422"/>
                  </a:cubicBezTo>
                  <a:cubicBezTo>
                    <a:pt x="46178" y="84914"/>
                    <a:pt x="40081" y="106076"/>
                    <a:pt x="29142" y="121498"/>
                  </a:cubicBezTo>
                  <a:lnTo>
                    <a:pt x="1345" y="121498"/>
                  </a:ln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2CE19E1-A657-431A-BDBB-BB2EDBAA582B}"/>
                </a:ext>
              </a:extLst>
            </p:cNvPr>
            <p:cNvSpPr/>
            <p:nvPr/>
          </p:nvSpPr>
          <p:spPr>
            <a:xfrm>
              <a:off x="8124279" y="3505100"/>
              <a:ext cx="53800" cy="55593"/>
            </a:xfrm>
            <a:custGeom>
              <a:avLst/>
              <a:gdLst>
                <a:gd name="connsiteX0" fmla="*/ 53531 w 53799"/>
                <a:gd name="connsiteY0" fmla="*/ 37391 h 55593"/>
                <a:gd name="connsiteX1" fmla="*/ 26272 w 53799"/>
                <a:gd name="connsiteY1" fmla="*/ 55862 h 55593"/>
                <a:gd name="connsiteX2" fmla="*/ 1345 w 53799"/>
                <a:gd name="connsiteY2" fmla="*/ 50482 h 55593"/>
                <a:gd name="connsiteX3" fmla="*/ 7980 w 53799"/>
                <a:gd name="connsiteY3" fmla="*/ 36494 h 55593"/>
                <a:gd name="connsiteX4" fmla="*/ 25734 w 53799"/>
                <a:gd name="connsiteY4" fmla="*/ 40978 h 55593"/>
                <a:gd name="connsiteX5" fmla="*/ 33266 w 53799"/>
                <a:gd name="connsiteY5" fmla="*/ 37391 h 55593"/>
                <a:gd name="connsiteX6" fmla="*/ 27169 w 53799"/>
                <a:gd name="connsiteY6" fmla="*/ 34342 h 55593"/>
                <a:gd name="connsiteX7" fmla="*/ 17844 w 53799"/>
                <a:gd name="connsiteY7" fmla="*/ 34342 h 55593"/>
                <a:gd name="connsiteX8" fmla="*/ 17844 w 53799"/>
                <a:gd name="connsiteY8" fmla="*/ 22686 h 55593"/>
                <a:gd name="connsiteX9" fmla="*/ 25914 w 53799"/>
                <a:gd name="connsiteY9" fmla="*/ 15692 h 55593"/>
                <a:gd name="connsiteX10" fmla="*/ 4394 w 53799"/>
                <a:gd name="connsiteY10" fmla="*/ 15692 h 55593"/>
                <a:gd name="connsiteX11" fmla="*/ 4394 w 53799"/>
                <a:gd name="connsiteY11" fmla="*/ 1345 h 55593"/>
                <a:gd name="connsiteX12" fmla="*/ 50482 w 53799"/>
                <a:gd name="connsiteY12" fmla="*/ 1345 h 55593"/>
                <a:gd name="connsiteX13" fmla="*/ 50482 w 53799"/>
                <a:gd name="connsiteY13" fmla="*/ 13002 h 55593"/>
                <a:gd name="connsiteX14" fmla="*/ 39902 w 53799"/>
                <a:gd name="connsiteY14" fmla="*/ 22148 h 55593"/>
                <a:gd name="connsiteX15" fmla="*/ 53531 w 53799"/>
                <a:gd name="connsiteY15" fmla="*/ 37391 h 5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799" h="55593">
                  <a:moveTo>
                    <a:pt x="53531" y="37391"/>
                  </a:moveTo>
                  <a:cubicBezTo>
                    <a:pt x="53531" y="46537"/>
                    <a:pt x="45640" y="55862"/>
                    <a:pt x="26272" y="55862"/>
                  </a:cubicBezTo>
                  <a:cubicBezTo>
                    <a:pt x="16947" y="55862"/>
                    <a:pt x="7263" y="53890"/>
                    <a:pt x="1345" y="50482"/>
                  </a:cubicBezTo>
                  <a:lnTo>
                    <a:pt x="7980" y="36494"/>
                  </a:lnTo>
                  <a:cubicBezTo>
                    <a:pt x="13540" y="39364"/>
                    <a:pt x="20354" y="40978"/>
                    <a:pt x="25734" y="40978"/>
                  </a:cubicBezTo>
                  <a:cubicBezTo>
                    <a:pt x="30755" y="40978"/>
                    <a:pt x="33266" y="39902"/>
                    <a:pt x="33266" y="37391"/>
                  </a:cubicBezTo>
                  <a:cubicBezTo>
                    <a:pt x="33266" y="35418"/>
                    <a:pt x="31652" y="34342"/>
                    <a:pt x="27169" y="34342"/>
                  </a:cubicBezTo>
                  <a:lnTo>
                    <a:pt x="17844" y="34342"/>
                  </a:lnTo>
                  <a:lnTo>
                    <a:pt x="17844" y="22686"/>
                  </a:lnTo>
                  <a:lnTo>
                    <a:pt x="25914" y="15692"/>
                  </a:lnTo>
                  <a:lnTo>
                    <a:pt x="4394" y="15692"/>
                  </a:lnTo>
                  <a:lnTo>
                    <a:pt x="4394" y="1345"/>
                  </a:lnTo>
                  <a:lnTo>
                    <a:pt x="50482" y="1345"/>
                  </a:lnTo>
                  <a:lnTo>
                    <a:pt x="50482" y="13002"/>
                  </a:lnTo>
                  <a:lnTo>
                    <a:pt x="39902" y="22148"/>
                  </a:lnTo>
                  <a:cubicBezTo>
                    <a:pt x="48868" y="24120"/>
                    <a:pt x="53531" y="29859"/>
                    <a:pt x="53531" y="37391"/>
                  </a:cubicBez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5CAD3A5-9E19-4DD7-A451-CD91EC7794B2}"/>
                </a:ext>
              </a:extLst>
            </p:cNvPr>
            <p:cNvSpPr/>
            <p:nvPr/>
          </p:nvSpPr>
          <p:spPr>
            <a:xfrm>
              <a:off x="8185611" y="3522316"/>
              <a:ext cx="68147" cy="57387"/>
            </a:xfrm>
            <a:custGeom>
              <a:avLst/>
              <a:gdLst>
                <a:gd name="connsiteX0" fmla="*/ 1345 w 68146"/>
                <a:gd name="connsiteY0" fmla="*/ 1345 h 57386"/>
                <a:gd name="connsiteX1" fmla="*/ 66802 w 68146"/>
                <a:gd name="connsiteY1" fmla="*/ 1345 h 57386"/>
                <a:gd name="connsiteX2" fmla="*/ 66802 w 68146"/>
                <a:gd name="connsiteY2" fmla="*/ 23224 h 57386"/>
                <a:gd name="connsiteX3" fmla="*/ 1345 w 68146"/>
                <a:gd name="connsiteY3" fmla="*/ 23224 h 57386"/>
                <a:gd name="connsiteX4" fmla="*/ 1345 w 68146"/>
                <a:gd name="connsiteY4" fmla="*/ 1345 h 57386"/>
                <a:gd name="connsiteX5" fmla="*/ 1345 w 68146"/>
                <a:gd name="connsiteY5" fmla="*/ 34880 h 57386"/>
                <a:gd name="connsiteX6" fmla="*/ 66802 w 68146"/>
                <a:gd name="connsiteY6" fmla="*/ 34880 h 57386"/>
                <a:gd name="connsiteX7" fmla="*/ 66802 w 68146"/>
                <a:gd name="connsiteY7" fmla="*/ 56759 h 57386"/>
                <a:gd name="connsiteX8" fmla="*/ 1345 w 68146"/>
                <a:gd name="connsiteY8" fmla="*/ 56759 h 57386"/>
                <a:gd name="connsiteX9" fmla="*/ 1345 w 68146"/>
                <a:gd name="connsiteY9" fmla="*/ 34880 h 5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146" h="57386">
                  <a:moveTo>
                    <a:pt x="1345" y="1345"/>
                  </a:moveTo>
                  <a:lnTo>
                    <a:pt x="66802" y="1345"/>
                  </a:lnTo>
                  <a:lnTo>
                    <a:pt x="66802" y="23224"/>
                  </a:lnTo>
                  <a:lnTo>
                    <a:pt x="1345" y="23224"/>
                  </a:lnTo>
                  <a:lnTo>
                    <a:pt x="1345" y="1345"/>
                  </a:lnTo>
                  <a:close/>
                  <a:moveTo>
                    <a:pt x="1345" y="34880"/>
                  </a:moveTo>
                  <a:lnTo>
                    <a:pt x="66802" y="34880"/>
                  </a:lnTo>
                  <a:lnTo>
                    <a:pt x="66802" y="56759"/>
                  </a:lnTo>
                  <a:lnTo>
                    <a:pt x="1345" y="56759"/>
                  </a:lnTo>
                  <a:lnTo>
                    <a:pt x="1345" y="34880"/>
                  </a:ln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7AA9FBFF-0D84-48FB-9A6C-BD510E3D764D}"/>
                </a:ext>
              </a:extLst>
            </p:cNvPr>
            <p:cNvSpPr/>
            <p:nvPr/>
          </p:nvSpPr>
          <p:spPr>
            <a:xfrm>
              <a:off x="5624914" y="4101382"/>
              <a:ext cx="609732" cy="231340"/>
            </a:xfrm>
            <a:custGeom>
              <a:avLst/>
              <a:gdLst>
                <a:gd name="connsiteX0" fmla="*/ 305135 w 609732"/>
                <a:gd name="connsiteY0" fmla="*/ 1345 h 231339"/>
                <a:gd name="connsiteX1" fmla="*/ 1345 w 609732"/>
                <a:gd name="connsiteY1" fmla="*/ 230353 h 231339"/>
                <a:gd name="connsiteX2" fmla="*/ 608925 w 609732"/>
                <a:gd name="connsiteY2" fmla="*/ 230353 h 231339"/>
                <a:gd name="connsiteX3" fmla="*/ 305135 w 609732"/>
                <a:gd name="connsiteY3" fmla="*/ 1345 h 23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732" h="231339">
                  <a:moveTo>
                    <a:pt x="305135" y="1345"/>
                  </a:moveTo>
                  <a:cubicBezTo>
                    <a:pt x="160772" y="1345"/>
                    <a:pt x="39005" y="98185"/>
                    <a:pt x="1345" y="230353"/>
                  </a:cubicBezTo>
                  <a:lnTo>
                    <a:pt x="608925" y="230353"/>
                  </a:lnTo>
                  <a:cubicBezTo>
                    <a:pt x="571086" y="98006"/>
                    <a:pt x="449498" y="1345"/>
                    <a:pt x="305135" y="1345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D7FD374-ECA8-416B-81F1-43A33F4E51DE}"/>
                </a:ext>
              </a:extLst>
            </p:cNvPr>
            <p:cNvSpPr/>
            <p:nvPr/>
          </p:nvSpPr>
          <p:spPr>
            <a:xfrm>
              <a:off x="5660927" y="5165550"/>
              <a:ext cx="609732" cy="231340"/>
            </a:xfrm>
            <a:custGeom>
              <a:avLst/>
              <a:gdLst>
                <a:gd name="connsiteX0" fmla="*/ 305135 w 609732"/>
                <a:gd name="connsiteY0" fmla="*/ 1345 h 231339"/>
                <a:gd name="connsiteX1" fmla="*/ 1345 w 609732"/>
                <a:gd name="connsiteY1" fmla="*/ 230353 h 231339"/>
                <a:gd name="connsiteX2" fmla="*/ 608925 w 609732"/>
                <a:gd name="connsiteY2" fmla="*/ 230353 h 231339"/>
                <a:gd name="connsiteX3" fmla="*/ 305135 w 609732"/>
                <a:gd name="connsiteY3" fmla="*/ 1345 h 23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732" h="231339">
                  <a:moveTo>
                    <a:pt x="305135" y="1345"/>
                  </a:moveTo>
                  <a:cubicBezTo>
                    <a:pt x="160772" y="1345"/>
                    <a:pt x="39005" y="98185"/>
                    <a:pt x="1345" y="230353"/>
                  </a:cubicBezTo>
                  <a:lnTo>
                    <a:pt x="608925" y="230353"/>
                  </a:lnTo>
                  <a:cubicBezTo>
                    <a:pt x="571265" y="98006"/>
                    <a:pt x="449498" y="1345"/>
                    <a:pt x="305135" y="134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0DDA305-DBFD-4EB1-BE79-E5BF9FF21308}"/>
                </a:ext>
              </a:extLst>
            </p:cNvPr>
            <p:cNvSpPr/>
            <p:nvPr/>
          </p:nvSpPr>
          <p:spPr>
            <a:xfrm>
              <a:off x="5136021" y="5067277"/>
              <a:ext cx="869765" cy="328179"/>
            </a:xfrm>
            <a:custGeom>
              <a:avLst/>
              <a:gdLst>
                <a:gd name="connsiteX0" fmla="*/ 435331 w 869765"/>
                <a:gd name="connsiteY0" fmla="*/ 1345 h 328179"/>
                <a:gd name="connsiteX1" fmla="*/ 1345 w 869765"/>
                <a:gd name="connsiteY1" fmla="*/ 328448 h 328179"/>
                <a:gd name="connsiteX2" fmla="*/ 869317 w 869765"/>
                <a:gd name="connsiteY2" fmla="*/ 328448 h 328179"/>
                <a:gd name="connsiteX3" fmla="*/ 435331 w 869765"/>
                <a:gd name="connsiteY3" fmla="*/ 1345 h 32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765" h="328179">
                  <a:moveTo>
                    <a:pt x="435331" y="1345"/>
                  </a:moveTo>
                  <a:cubicBezTo>
                    <a:pt x="229098" y="1345"/>
                    <a:pt x="55324" y="139611"/>
                    <a:pt x="1345" y="328448"/>
                  </a:cubicBezTo>
                  <a:lnTo>
                    <a:pt x="869317" y="328448"/>
                  </a:lnTo>
                  <a:cubicBezTo>
                    <a:pt x="815338" y="139790"/>
                    <a:pt x="641385" y="1345"/>
                    <a:pt x="435331" y="134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AE889B85-02F9-47C3-B929-F672B5478B4E}"/>
                </a:ext>
              </a:extLst>
            </p:cNvPr>
            <p:cNvSpPr/>
            <p:nvPr/>
          </p:nvSpPr>
          <p:spPr>
            <a:xfrm>
              <a:off x="10751866" y="3878292"/>
              <a:ext cx="373013" cy="141673"/>
            </a:xfrm>
            <a:custGeom>
              <a:avLst/>
              <a:gdLst>
                <a:gd name="connsiteX0" fmla="*/ 187313 w 373012"/>
                <a:gd name="connsiteY0" fmla="*/ 1345 h 141673"/>
                <a:gd name="connsiteX1" fmla="*/ 1345 w 373012"/>
                <a:gd name="connsiteY1" fmla="*/ 141404 h 141673"/>
                <a:gd name="connsiteX2" fmla="*/ 373102 w 373012"/>
                <a:gd name="connsiteY2" fmla="*/ 141404 h 141673"/>
                <a:gd name="connsiteX3" fmla="*/ 187313 w 373012"/>
                <a:gd name="connsiteY3" fmla="*/ 1345 h 14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012" h="141673">
                  <a:moveTo>
                    <a:pt x="187313" y="1345"/>
                  </a:moveTo>
                  <a:cubicBezTo>
                    <a:pt x="99081" y="1345"/>
                    <a:pt x="24479" y="60525"/>
                    <a:pt x="1345" y="141404"/>
                  </a:cubicBezTo>
                  <a:lnTo>
                    <a:pt x="373102" y="141404"/>
                  </a:lnTo>
                  <a:cubicBezTo>
                    <a:pt x="349969" y="60525"/>
                    <a:pt x="275545" y="1345"/>
                    <a:pt x="187313" y="1345"/>
                  </a:cubicBezTo>
                  <a:close/>
                </a:path>
              </a:pathLst>
            </a:custGeom>
            <a:solidFill>
              <a:srgbClr val="E4E3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DF4DFA01-4ADC-4EED-BC2A-EB76F3CF5533}"/>
                </a:ext>
              </a:extLst>
            </p:cNvPr>
            <p:cNvSpPr/>
            <p:nvPr/>
          </p:nvSpPr>
          <p:spPr>
            <a:xfrm>
              <a:off x="11259020" y="3878292"/>
              <a:ext cx="373013" cy="141673"/>
            </a:xfrm>
            <a:custGeom>
              <a:avLst/>
              <a:gdLst>
                <a:gd name="connsiteX0" fmla="*/ 187134 w 373012"/>
                <a:gd name="connsiteY0" fmla="*/ 1345 h 141673"/>
                <a:gd name="connsiteX1" fmla="*/ 1345 w 373012"/>
                <a:gd name="connsiteY1" fmla="*/ 141404 h 141673"/>
                <a:gd name="connsiteX2" fmla="*/ 373102 w 373012"/>
                <a:gd name="connsiteY2" fmla="*/ 141404 h 141673"/>
                <a:gd name="connsiteX3" fmla="*/ 187134 w 373012"/>
                <a:gd name="connsiteY3" fmla="*/ 1345 h 14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012" h="141673">
                  <a:moveTo>
                    <a:pt x="187134" y="1345"/>
                  </a:moveTo>
                  <a:cubicBezTo>
                    <a:pt x="98902" y="1345"/>
                    <a:pt x="24299" y="60525"/>
                    <a:pt x="1345" y="141404"/>
                  </a:cubicBezTo>
                  <a:lnTo>
                    <a:pt x="373102" y="141404"/>
                  </a:lnTo>
                  <a:cubicBezTo>
                    <a:pt x="349968" y="60525"/>
                    <a:pt x="275545" y="1345"/>
                    <a:pt x="187134" y="1345"/>
                  </a:cubicBezTo>
                  <a:close/>
                </a:path>
              </a:pathLst>
            </a:custGeom>
            <a:solidFill>
              <a:srgbClr val="E4E3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80EF8F3-49D4-4D32-B1CC-15EC701F63F5}"/>
                </a:ext>
              </a:extLst>
            </p:cNvPr>
            <p:cNvSpPr/>
            <p:nvPr/>
          </p:nvSpPr>
          <p:spPr>
            <a:xfrm>
              <a:off x="10937655" y="3818216"/>
              <a:ext cx="532619" cy="202646"/>
            </a:xfrm>
            <a:custGeom>
              <a:avLst/>
              <a:gdLst>
                <a:gd name="connsiteX0" fmla="*/ 266937 w 532619"/>
                <a:gd name="connsiteY0" fmla="*/ 1345 h 202646"/>
                <a:gd name="connsiteX1" fmla="*/ 1345 w 532619"/>
                <a:gd name="connsiteY1" fmla="*/ 201481 h 202646"/>
                <a:gd name="connsiteX2" fmla="*/ 532350 w 532619"/>
                <a:gd name="connsiteY2" fmla="*/ 201481 h 202646"/>
                <a:gd name="connsiteX3" fmla="*/ 266937 w 532619"/>
                <a:gd name="connsiteY3" fmla="*/ 1345 h 20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19" h="202646">
                  <a:moveTo>
                    <a:pt x="266937" y="1345"/>
                  </a:moveTo>
                  <a:cubicBezTo>
                    <a:pt x="140866" y="1345"/>
                    <a:pt x="34342" y="85990"/>
                    <a:pt x="1345" y="201481"/>
                  </a:cubicBezTo>
                  <a:lnTo>
                    <a:pt x="532350" y="201481"/>
                  </a:lnTo>
                  <a:cubicBezTo>
                    <a:pt x="499532" y="85990"/>
                    <a:pt x="393009" y="1345"/>
                    <a:pt x="266937" y="1345"/>
                  </a:cubicBezTo>
                  <a:close/>
                </a:path>
              </a:pathLst>
            </a:custGeom>
            <a:solidFill>
              <a:srgbClr val="E4E3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34516469-B8C6-471B-8EA1-8994B73D75B7}"/>
                </a:ext>
              </a:extLst>
            </p:cNvPr>
            <p:cNvSpPr/>
            <p:nvPr/>
          </p:nvSpPr>
          <p:spPr>
            <a:xfrm>
              <a:off x="7955168" y="4853864"/>
              <a:ext cx="129120" cy="129120"/>
            </a:xfrm>
            <a:custGeom>
              <a:avLst/>
              <a:gdLst>
                <a:gd name="connsiteX0" fmla="*/ 1345 w 129119"/>
                <a:gd name="connsiteY0" fmla="*/ 65367 h 129119"/>
                <a:gd name="connsiteX1" fmla="*/ 65367 w 129119"/>
                <a:gd name="connsiteY1" fmla="*/ 1345 h 129119"/>
                <a:gd name="connsiteX2" fmla="*/ 129389 w 129119"/>
                <a:gd name="connsiteY2" fmla="*/ 65367 h 129119"/>
                <a:gd name="connsiteX3" fmla="*/ 65367 w 129119"/>
                <a:gd name="connsiteY3" fmla="*/ 129389 h 129119"/>
                <a:gd name="connsiteX4" fmla="*/ 1345 w 129119"/>
                <a:gd name="connsiteY4" fmla="*/ 65367 h 12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119" h="129119">
                  <a:moveTo>
                    <a:pt x="1345" y="65367"/>
                  </a:moveTo>
                  <a:cubicBezTo>
                    <a:pt x="36674" y="65367"/>
                    <a:pt x="65367" y="36674"/>
                    <a:pt x="65367" y="1345"/>
                  </a:cubicBezTo>
                  <a:cubicBezTo>
                    <a:pt x="65367" y="36674"/>
                    <a:pt x="94060" y="65367"/>
                    <a:pt x="129389" y="65367"/>
                  </a:cubicBezTo>
                  <a:cubicBezTo>
                    <a:pt x="94060" y="65367"/>
                    <a:pt x="65367" y="94060"/>
                    <a:pt x="65367" y="129389"/>
                  </a:cubicBezTo>
                  <a:cubicBezTo>
                    <a:pt x="65367" y="93881"/>
                    <a:pt x="36853" y="65367"/>
                    <a:pt x="1345" y="653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DB3E691-26E6-4511-A662-BD01948A566D}"/>
                </a:ext>
              </a:extLst>
            </p:cNvPr>
            <p:cNvSpPr/>
            <p:nvPr/>
          </p:nvSpPr>
          <p:spPr>
            <a:xfrm>
              <a:off x="6924541" y="4533575"/>
              <a:ext cx="129120" cy="129120"/>
            </a:xfrm>
            <a:custGeom>
              <a:avLst/>
              <a:gdLst>
                <a:gd name="connsiteX0" fmla="*/ 1345 w 129119"/>
                <a:gd name="connsiteY0" fmla="*/ 65367 h 129119"/>
                <a:gd name="connsiteX1" fmla="*/ 65367 w 129119"/>
                <a:gd name="connsiteY1" fmla="*/ 1345 h 129119"/>
                <a:gd name="connsiteX2" fmla="*/ 129389 w 129119"/>
                <a:gd name="connsiteY2" fmla="*/ 65367 h 129119"/>
                <a:gd name="connsiteX3" fmla="*/ 65367 w 129119"/>
                <a:gd name="connsiteY3" fmla="*/ 129389 h 129119"/>
                <a:gd name="connsiteX4" fmla="*/ 1345 w 129119"/>
                <a:gd name="connsiteY4" fmla="*/ 65367 h 12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119" h="129119">
                  <a:moveTo>
                    <a:pt x="1345" y="65367"/>
                  </a:moveTo>
                  <a:cubicBezTo>
                    <a:pt x="36674" y="65367"/>
                    <a:pt x="65367" y="36674"/>
                    <a:pt x="65367" y="1345"/>
                  </a:cubicBezTo>
                  <a:cubicBezTo>
                    <a:pt x="65367" y="36674"/>
                    <a:pt x="94060" y="65367"/>
                    <a:pt x="129389" y="65367"/>
                  </a:cubicBezTo>
                  <a:cubicBezTo>
                    <a:pt x="94060" y="65367"/>
                    <a:pt x="65367" y="94060"/>
                    <a:pt x="65367" y="129389"/>
                  </a:cubicBezTo>
                  <a:cubicBezTo>
                    <a:pt x="65367" y="94060"/>
                    <a:pt x="36674" y="65367"/>
                    <a:pt x="1345" y="653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7E155FBB-DC00-431E-B232-21A41A726817}"/>
                </a:ext>
              </a:extLst>
            </p:cNvPr>
            <p:cNvSpPr/>
            <p:nvPr/>
          </p:nvSpPr>
          <p:spPr>
            <a:xfrm>
              <a:off x="10687844" y="4463994"/>
              <a:ext cx="129120" cy="129120"/>
            </a:xfrm>
            <a:custGeom>
              <a:avLst/>
              <a:gdLst>
                <a:gd name="connsiteX0" fmla="*/ 1345 w 129119"/>
                <a:gd name="connsiteY0" fmla="*/ 65367 h 129119"/>
                <a:gd name="connsiteX1" fmla="*/ 65367 w 129119"/>
                <a:gd name="connsiteY1" fmla="*/ 1345 h 129119"/>
                <a:gd name="connsiteX2" fmla="*/ 129389 w 129119"/>
                <a:gd name="connsiteY2" fmla="*/ 65367 h 129119"/>
                <a:gd name="connsiteX3" fmla="*/ 65367 w 129119"/>
                <a:gd name="connsiteY3" fmla="*/ 129389 h 129119"/>
                <a:gd name="connsiteX4" fmla="*/ 1345 w 129119"/>
                <a:gd name="connsiteY4" fmla="*/ 65367 h 12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119" h="129119">
                  <a:moveTo>
                    <a:pt x="1345" y="65367"/>
                  </a:moveTo>
                  <a:cubicBezTo>
                    <a:pt x="36674" y="65367"/>
                    <a:pt x="65367" y="36674"/>
                    <a:pt x="65367" y="1345"/>
                  </a:cubicBezTo>
                  <a:cubicBezTo>
                    <a:pt x="65367" y="36674"/>
                    <a:pt x="94060" y="65367"/>
                    <a:pt x="129389" y="65367"/>
                  </a:cubicBezTo>
                  <a:cubicBezTo>
                    <a:pt x="94060" y="65367"/>
                    <a:pt x="65367" y="94060"/>
                    <a:pt x="65367" y="129389"/>
                  </a:cubicBezTo>
                  <a:cubicBezTo>
                    <a:pt x="65367" y="94060"/>
                    <a:pt x="36674" y="65367"/>
                    <a:pt x="1345" y="653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BAC6576-1B60-45A6-9839-63084B731CF8}"/>
                </a:ext>
              </a:extLst>
            </p:cNvPr>
            <p:cNvSpPr/>
            <p:nvPr/>
          </p:nvSpPr>
          <p:spPr>
            <a:xfrm>
              <a:off x="8030667" y="4743215"/>
              <a:ext cx="86080" cy="86080"/>
            </a:xfrm>
            <a:custGeom>
              <a:avLst/>
              <a:gdLst>
                <a:gd name="connsiteX0" fmla="*/ 1345 w 86079"/>
                <a:gd name="connsiteY0" fmla="*/ 43130 h 86079"/>
                <a:gd name="connsiteX1" fmla="*/ 43130 w 86079"/>
                <a:gd name="connsiteY1" fmla="*/ 1345 h 86079"/>
                <a:gd name="connsiteX2" fmla="*/ 84914 w 86079"/>
                <a:gd name="connsiteY2" fmla="*/ 43130 h 86079"/>
                <a:gd name="connsiteX3" fmla="*/ 43130 w 86079"/>
                <a:gd name="connsiteY3" fmla="*/ 84914 h 86079"/>
                <a:gd name="connsiteX4" fmla="*/ 1345 w 86079"/>
                <a:gd name="connsiteY4" fmla="*/ 43130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30"/>
                  </a:moveTo>
                  <a:cubicBezTo>
                    <a:pt x="24300" y="43130"/>
                    <a:pt x="43130" y="24479"/>
                    <a:pt x="43130" y="1345"/>
                  </a:cubicBezTo>
                  <a:cubicBezTo>
                    <a:pt x="43130" y="24300"/>
                    <a:pt x="61780" y="43130"/>
                    <a:pt x="84914" y="43130"/>
                  </a:cubicBezTo>
                  <a:cubicBezTo>
                    <a:pt x="61960" y="43130"/>
                    <a:pt x="43130" y="61780"/>
                    <a:pt x="43130" y="84914"/>
                  </a:cubicBezTo>
                  <a:cubicBezTo>
                    <a:pt x="42950" y="61780"/>
                    <a:pt x="24300" y="43130"/>
                    <a:pt x="1345" y="431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3D317A12-89F1-442E-AD3F-78D4B37356A4}"/>
                </a:ext>
              </a:extLst>
            </p:cNvPr>
            <p:cNvSpPr/>
            <p:nvPr/>
          </p:nvSpPr>
          <p:spPr>
            <a:xfrm>
              <a:off x="10816605" y="4563344"/>
              <a:ext cx="86080" cy="86080"/>
            </a:xfrm>
            <a:custGeom>
              <a:avLst/>
              <a:gdLst>
                <a:gd name="connsiteX0" fmla="*/ 1345 w 86079"/>
                <a:gd name="connsiteY0" fmla="*/ 43130 h 86079"/>
                <a:gd name="connsiteX1" fmla="*/ 43130 w 86079"/>
                <a:gd name="connsiteY1" fmla="*/ 1345 h 86079"/>
                <a:gd name="connsiteX2" fmla="*/ 84914 w 86079"/>
                <a:gd name="connsiteY2" fmla="*/ 43130 h 86079"/>
                <a:gd name="connsiteX3" fmla="*/ 43130 w 86079"/>
                <a:gd name="connsiteY3" fmla="*/ 84914 h 86079"/>
                <a:gd name="connsiteX4" fmla="*/ 1345 w 86079"/>
                <a:gd name="connsiteY4" fmla="*/ 43130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30"/>
                  </a:moveTo>
                  <a:cubicBezTo>
                    <a:pt x="24300" y="43130"/>
                    <a:pt x="43130" y="24479"/>
                    <a:pt x="43130" y="1345"/>
                  </a:cubicBezTo>
                  <a:cubicBezTo>
                    <a:pt x="43130" y="24300"/>
                    <a:pt x="61780" y="43130"/>
                    <a:pt x="84914" y="43130"/>
                  </a:cubicBezTo>
                  <a:cubicBezTo>
                    <a:pt x="61960" y="43130"/>
                    <a:pt x="43130" y="61780"/>
                    <a:pt x="43130" y="84914"/>
                  </a:cubicBezTo>
                  <a:cubicBezTo>
                    <a:pt x="43130" y="61960"/>
                    <a:pt x="24479" y="43130"/>
                    <a:pt x="1345" y="431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8CDC437-9400-4FD4-B68B-E79B01322114}"/>
                </a:ext>
              </a:extLst>
            </p:cNvPr>
            <p:cNvSpPr/>
            <p:nvPr/>
          </p:nvSpPr>
          <p:spPr>
            <a:xfrm>
              <a:off x="6218148" y="5052206"/>
              <a:ext cx="86080" cy="86080"/>
            </a:xfrm>
            <a:custGeom>
              <a:avLst/>
              <a:gdLst>
                <a:gd name="connsiteX0" fmla="*/ 1345 w 86079"/>
                <a:gd name="connsiteY0" fmla="*/ 43129 h 86079"/>
                <a:gd name="connsiteX1" fmla="*/ 43130 w 86079"/>
                <a:gd name="connsiteY1" fmla="*/ 1345 h 86079"/>
                <a:gd name="connsiteX2" fmla="*/ 84914 w 86079"/>
                <a:gd name="connsiteY2" fmla="*/ 43129 h 86079"/>
                <a:gd name="connsiteX3" fmla="*/ 43130 w 86079"/>
                <a:gd name="connsiteY3" fmla="*/ 84914 h 86079"/>
                <a:gd name="connsiteX4" fmla="*/ 1345 w 86079"/>
                <a:gd name="connsiteY4" fmla="*/ 43129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29"/>
                  </a:moveTo>
                  <a:cubicBezTo>
                    <a:pt x="24300" y="43129"/>
                    <a:pt x="43130" y="24479"/>
                    <a:pt x="43130" y="1345"/>
                  </a:cubicBezTo>
                  <a:cubicBezTo>
                    <a:pt x="43130" y="24299"/>
                    <a:pt x="61780" y="43129"/>
                    <a:pt x="84914" y="43129"/>
                  </a:cubicBezTo>
                  <a:cubicBezTo>
                    <a:pt x="61960" y="43129"/>
                    <a:pt x="43130" y="61780"/>
                    <a:pt x="43130" y="84914"/>
                  </a:cubicBezTo>
                  <a:cubicBezTo>
                    <a:pt x="42950" y="61780"/>
                    <a:pt x="24300" y="43129"/>
                    <a:pt x="1345" y="431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FADE3A8-7FD1-4EED-8C46-1DAD7CBE99AC}"/>
                </a:ext>
              </a:extLst>
            </p:cNvPr>
            <p:cNvSpPr/>
            <p:nvPr/>
          </p:nvSpPr>
          <p:spPr>
            <a:xfrm>
              <a:off x="11373973" y="5065477"/>
              <a:ext cx="86080" cy="86080"/>
            </a:xfrm>
            <a:custGeom>
              <a:avLst/>
              <a:gdLst>
                <a:gd name="connsiteX0" fmla="*/ 1345 w 86079"/>
                <a:gd name="connsiteY0" fmla="*/ 43130 h 86079"/>
                <a:gd name="connsiteX1" fmla="*/ 43129 w 86079"/>
                <a:gd name="connsiteY1" fmla="*/ 1345 h 86079"/>
                <a:gd name="connsiteX2" fmla="*/ 84914 w 86079"/>
                <a:gd name="connsiteY2" fmla="*/ 43130 h 86079"/>
                <a:gd name="connsiteX3" fmla="*/ 43129 w 86079"/>
                <a:gd name="connsiteY3" fmla="*/ 84914 h 86079"/>
                <a:gd name="connsiteX4" fmla="*/ 1345 w 86079"/>
                <a:gd name="connsiteY4" fmla="*/ 43130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30"/>
                  </a:moveTo>
                  <a:cubicBezTo>
                    <a:pt x="24299" y="43130"/>
                    <a:pt x="43129" y="24479"/>
                    <a:pt x="43129" y="1345"/>
                  </a:cubicBezTo>
                  <a:cubicBezTo>
                    <a:pt x="43129" y="24300"/>
                    <a:pt x="61780" y="43130"/>
                    <a:pt x="84914" y="43130"/>
                  </a:cubicBezTo>
                  <a:cubicBezTo>
                    <a:pt x="61959" y="43130"/>
                    <a:pt x="43129" y="61780"/>
                    <a:pt x="43129" y="84914"/>
                  </a:cubicBezTo>
                  <a:cubicBezTo>
                    <a:pt x="43129" y="61960"/>
                    <a:pt x="24299" y="43130"/>
                    <a:pt x="1345" y="431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5D42462-3739-46EA-81A2-0FF16F2FF39A}"/>
                </a:ext>
              </a:extLst>
            </p:cNvPr>
            <p:cNvSpPr/>
            <p:nvPr/>
          </p:nvSpPr>
          <p:spPr>
            <a:xfrm>
              <a:off x="10571636" y="5307935"/>
              <a:ext cx="86080" cy="86080"/>
            </a:xfrm>
            <a:custGeom>
              <a:avLst/>
              <a:gdLst>
                <a:gd name="connsiteX0" fmla="*/ 1345 w 86079"/>
                <a:gd name="connsiteY0" fmla="*/ 43129 h 86079"/>
                <a:gd name="connsiteX1" fmla="*/ 43130 w 86079"/>
                <a:gd name="connsiteY1" fmla="*/ 1345 h 86079"/>
                <a:gd name="connsiteX2" fmla="*/ 84914 w 86079"/>
                <a:gd name="connsiteY2" fmla="*/ 43129 h 86079"/>
                <a:gd name="connsiteX3" fmla="*/ 43130 w 86079"/>
                <a:gd name="connsiteY3" fmla="*/ 84914 h 86079"/>
                <a:gd name="connsiteX4" fmla="*/ 1345 w 86079"/>
                <a:gd name="connsiteY4" fmla="*/ 43129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29"/>
                  </a:moveTo>
                  <a:cubicBezTo>
                    <a:pt x="24300" y="43129"/>
                    <a:pt x="43130" y="24479"/>
                    <a:pt x="43130" y="1345"/>
                  </a:cubicBezTo>
                  <a:cubicBezTo>
                    <a:pt x="43130" y="24299"/>
                    <a:pt x="61780" y="43129"/>
                    <a:pt x="84914" y="43129"/>
                  </a:cubicBezTo>
                  <a:cubicBezTo>
                    <a:pt x="61960" y="43129"/>
                    <a:pt x="43130" y="61780"/>
                    <a:pt x="43130" y="84914"/>
                  </a:cubicBezTo>
                  <a:cubicBezTo>
                    <a:pt x="43130" y="61780"/>
                    <a:pt x="24479" y="43129"/>
                    <a:pt x="1345" y="431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036AE688-2E83-42C5-AC8A-F8D2514D0FAF}"/>
                </a:ext>
              </a:extLst>
            </p:cNvPr>
            <p:cNvSpPr/>
            <p:nvPr/>
          </p:nvSpPr>
          <p:spPr>
            <a:xfrm>
              <a:off x="8150462" y="3198799"/>
              <a:ext cx="86080" cy="86080"/>
            </a:xfrm>
            <a:custGeom>
              <a:avLst/>
              <a:gdLst>
                <a:gd name="connsiteX0" fmla="*/ 1345 w 86079"/>
                <a:gd name="connsiteY0" fmla="*/ 43130 h 86079"/>
                <a:gd name="connsiteX1" fmla="*/ 43129 w 86079"/>
                <a:gd name="connsiteY1" fmla="*/ 1345 h 86079"/>
                <a:gd name="connsiteX2" fmla="*/ 84914 w 86079"/>
                <a:gd name="connsiteY2" fmla="*/ 43130 h 86079"/>
                <a:gd name="connsiteX3" fmla="*/ 43129 w 86079"/>
                <a:gd name="connsiteY3" fmla="*/ 84914 h 86079"/>
                <a:gd name="connsiteX4" fmla="*/ 1345 w 86079"/>
                <a:gd name="connsiteY4" fmla="*/ 43130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30"/>
                  </a:moveTo>
                  <a:cubicBezTo>
                    <a:pt x="24299" y="43130"/>
                    <a:pt x="43129" y="24479"/>
                    <a:pt x="43129" y="1345"/>
                  </a:cubicBezTo>
                  <a:cubicBezTo>
                    <a:pt x="43129" y="24300"/>
                    <a:pt x="61780" y="43130"/>
                    <a:pt x="84914" y="43130"/>
                  </a:cubicBezTo>
                  <a:cubicBezTo>
                    <a:pt x="61959" y="43130"/>
                    <a:pt x="43129" y="61780"/>
                    <a:pt x="43129" y="84914"/>
                  </a:cubicBezTo>
                  <a:cubicBezTo>
                    <a:pt x="43129" y="61780"/>
                    <a:pt x="24299" y="43130"/>
                    <a:pt x="1345" y="431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00BC27AF-57E6-41C0-8763-168BD64BE132}"/>
                </a:ext>
              </a:extLst>
            </p:cNvPr>
            <p:cNvSpPr/>
            <p:nvPr/>
          </p:nvSpPr>
          <p:spPr>
            <a:xfrm>
              <a:off x="6895489" y="4421671"/>
              <a:ext cx="86080" cy="86080"/>
            </a:xfrm>
            <a:custGeom>
              <a:avLst/>
              <a:gdLst>
                <a:gd name="connsiteX0" fmla="*/ 1345 w 86079"/>
                <a:gd name="connsiteY0" fmla="*/ 43130 h 86079"/>
                <a:gd name="connsiteX1" fmla="*/ 43129 w 86079"/>
                <a:gd name="connsiteY1" fmla="*/ 1345 h 86079"/>
                <a:gd name="connsiteX2" fmla="*/ 84914 w 86079"/>
                <a:gd name="connsiteY2" fmla="*/ 43130 h 86079"/>
                <a:gd name="connsiteX3" fmla="*/ 43129 w 86079"/>
                <a:gd name="connsiteY3" fmla="*/ 84914 h 86079"/>
                <a:gd name="connsiteX4" fmla="*/ 1345 w 86079"/>
                <a:gd name="connsiteY4" fmla="*/ 43130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30"/>
                  </a:moveTo>
                  <a:cubicBezTo>
                    <a:pt x="24299" y="43130"/>
                    <a:pt x="43129" y="24479"/>
                    <a:pt x="43129" y="1345"/>
                  </a:cubicBezTo>
                  <a:cubicBezTo>
                    <a:pt x="43129" y="24300"/>
                    <a:pt x="61780" y="43130"/>
                    <a:pt x="84914" y="43130"/>
                  </a:cubicBezTo>
                  <a:cubicBezTo>
                    <a:pt x="61959" y="43130"/>
                    <a:pt x="43129" y="61780"/>
                    <a:pt x="43129" y="84914"/>
                  </a:cubicBezTo>
                  <a:cubicBezTo>
                    <a:pt x="42950" y="61780"/>
                    <a:pt x="24299" y="43130"/>
                    <a:pt x="1345" y="431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F1B5030-F38D-48AB-BBA7-E7FF5FF65375}"/>
                </a:ext>
              </a:extLst>
            </p:cNvPr>
            <p:cNvSpPr/>
            <p:nvPr/>
          </p:nvSpPr>
          <p:spPr>
            <a:xfrm>
              <a:off x="10111468" y="3371497"/>
              <a:ext cx="86080" cy="86080"/>
            </a:xfrm>
            <a:custGeom>
              <a:avLst/>
              <a:gdLst>
                <a:gd name="connsiteX0" fmla="*/ 1345 w 86079"/>
                <a:gd name="connsiteY0" fmla="*/ 43130 h 86079"/>
                <a:gd name="connsiteX1" fmla="*/ 43129 w 86079"/>
                <a:gd name="connsiteY1" fmla="*/ 1345 h 86079"/>
                <a:gd name="connsiteX2" fmla="*/ 84914 w 86079"/>
                <a:gd name="connsiteY2" fmla="*/ 43130 h 86079"/>
                <a:gd name="connsiteX3" fmla="*/ 43129 w 86079"/>
                <a:gd name="connsiteY3" fmla="*/ 84914 h 86079"/>
                <a:gd name="connsiteX4" fmla="*/ 1345 w 86079"/>
                <a:gd name="connsiteY4" fmla="*/ 43130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30"/>
                  </a:moveTo>
                  <a:cubicBezTo>
                    <a:pt x="24299" y="43130"/>
                    <a:pt x="43129" y="24479"/>
                    <a:pt x="43129" y="1345"/>
                  </a:cubicBezTo>
                  <a:cubicBezTo>
                    <a:pt x="43129" y="24300"/>
                    <a:pt x="61780" y="43130"/>
                    <a:pt x="84914" y="43130"/>
                  </a:cubicBezTo>
                  <a:cubicBezTo>
                    <a:pt x="61959" y="43130"/>
                    <a:pt x="43129" y="61780"/>
                    <a:pt x="43129" y="84914"/>
                  </a:cubicBezTo>
                  <a:cubicBezTo>
                    <a:pt x="42950" y="61960"/>
                    <a:pt x="24299" y="43130"/>
                    <a:pt x="1345" y="431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795AAEB-4AC1-4B2B-A589-EF7B7A66FC70}"/>
                </a:ext>
              </a:extLst>
            </p:cNvPr>
            <p:cNvSpPr/>
            <p:nvPr/>
          </p:nvSpPr>
          <p:spPr>
            <a:xfrm>
              <a:off x="8212869" y="3075059"/>
              <a:ext cx="130913" cy="130913"/>
            </a:xfrm>
            <a:custGeom>
              <a:avLst/>
              <a:gdLst>
                <a:gd name="connsiteX0" fmla="*/ 1345 w 130913"/>
                <a:gd name="connsiteY0" fmla="*/ 65905 h 130913"/>
                <a:gd name="connsiteX1" fmla="*/ 65905 w 130913"/>
                <a:gd name="connsiteY1" fmla="*/ 1345 h 130913"/>
                <a:gd name="connsiteX2" fmla="*/ 130465 w 130913"/>
                <a:gd name="connsiteY2" fmla="*/ 65905 h 130913"/>
                <a:gd name="connsiteX3" fmla="*/ 65905 w 130913"/>
                <a:gd name="connsiteY3" fmla="*/ 130465 h 130913"/>
                <a:gd name="connsiteX4" fmla="*/ 1345 w 130913"/>
                <a:gd name="connsiteY4" fmla="*/ 65905 h 130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3" h="130913">
                  <a:moveTo>
                    <a:pt x="1345" y="65905"/>
                  </a:moveTo>
                  <a:cubicBezTo>
                    <a:pt x="37033" y="65905"/>
                    <a:pt x="65905" y="37032"/>
                    <a:pt x="65905" y="1345"/>
                  </a:cubicBezTo>
                  <a:cubicBezTo>
                    <a:pt x="65905" y="37032"/>
                    <a:pt x="94778" y="65905"/>
                    <a:pt x="130465" y="65905"/>
                  </a:cubicBezTo>
                  <a:cubicBezTo>
                    <a:pt x="94778" y="65905"/>
                    <a:pt x="65905" y="94778"/>
                    <a:pt x="65905" y="130465"/>
                  </a:cubicBezTo>
                  <a:cubicBezTo>
                    <a:pt x="65905" y="94778"/>
                    <a:pt x="37033" y="65905"/>
                    <a:pt x="1345" y="6590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</p:grpSp>
      <p:pic>
        <p:nvPicPr>
          <p:cNvPr id="185" name="Graphic 184">
            <a:extLst>
              <a:ext uri="{FF2B5EF4-FFF2-40B4-BE49-F238E27FC236}">
                <a16:creationId xmlns:a16="http://schemas.microsoft.com/office/drawing/2014/main" id="{2F2C5B49-1ADE-4BC4-B9AF-6B892F8F0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679" y="4392749"/>
            <a:ext cx="1021744" cy="1223313"/>
          </a:xfrm>
          <a:prstGeom prst="rect">
            <a:avLst/>
          </a:prstGeom>
        </p:spPr>
      </p:pic>
      <p:grpSp>
        <p:nvGrpSpPr>
          <p:cNvPr id="290" name="Group 289">
            <a:extLst>
              <a:ext uri="{FF2B5EF4-FFF2-40B4-BE49-F238E27FC236}">
                <a16:creationId xmlns:a16="http://schemas.microsoft.com/office/drawing/2014/main" id="{07682B6C-B0E6-408C-BFE9-4269EF65ADDC}"/>
              </a:ext>
            </a:extLst>
          </p:cNvPr>
          <p:cNvGrpSpPr/>
          <p:nvPr/>
        </p:nvGrpSpPr>
        <p:grpSpPr>
          <a:xfrm rot="18259706">
            <a:off x="6300197" y="1823890"/>
            <a:ext cx="649375" cy="460028"/>
            <a:chOff x="7094084" y="1535359"/>
            <a:chExt cx="1391603" cy="985835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356A6473-03BE-45BC-BB44-3FB70C8E7192}"/>
                </a:ext>
              </a:extLst>
            </p:cNvPr>
            <p:cNvSpPr/>
            <p:nvPr/>
          </p:nvSpPr>
          <p:spPr>
            <a:xfrm>
              <a:off x="7114087" y="1540119"/>
              <a:ext cx="1371600" cy="981075"/>
            </a:xfrm>
            <a:custGeom>
              <a:avLst/>
              <a:gdLst>
                <a:gd name="connsiteX0" fmla="*/ 1291114 w 1371600"/>
                <a:gd name="connsiteY0" fmla="*/ 729222 h 981075"/>
                <a:gd name="connsiteX1" fmla="*/ 840581 w 1371600"/>
                <a:gd name="connsiteY1" fmla="*/ 21515 h 981075"/>
                <a:gd name="connsiteX2" fmla="*/ 132874 w 1371600"/>
                <a:gd name="connsiteY2" fmla="*/ 471095 h 981075"/>
                <a:gd name="connsiteX3" fmla="*/ 59531 w 1371600"/>
                <a:gd name="connsiteY3" fmla="*/ 454902 h 981075"/>
                <a:gd name="connsiteX4" fmla="*/ 7144 w 1371600"/>
                <a:gd name="connsiteY4" fmla="*/ 692075 h 981075"/>
                <a:gd name="connsiteX5" fmla="*/ 1312069 w 1371600"/>
                <a:gd name="connsiteY5" fmla="*/ 982587 h 981075"/>
                <a:gd name="connsiteX6" fmla="*/ 1364456 w 1371600"/>
                <a:gd name="connsiteY6" fmla="*/ 746367 h 981075"/>
                <a:gd name="connsiteX7" fmla="*/ 1291114 w 1371600"/>
                <a:gd name="connsiteY7" fmla="*/ 729222 h 981075"/>
                <a:gd name="connsiteX8" fmla="*/ 732949 w 1371600"/>
                <a:gd name="connsiteY8" fmla="*/ 506337 h 981075"/>
                <a:gd name="connsiteX9" fmla="*/ 617696 w 1371600"/>
                <a:gd name="connsiteY9" fmla="*/ 579680 h 981075"/>
                <a:gd name="connsiteX10" fmla="*/ 337661 w 1371600"/>
                <a:gd name="connsiteY10" fmla="*/ 516815 h 981075"/>
                <a:gd name="connsiteX11" fmla="*/ 795814 w 1371600"/>
                <a:gd name="connsiteY11" fmla="*/ 225350 h 981075"/>
                <a:gd name="connsiteX12" fmla="*/ 1087279 w 1371600"/>
                <a:gd name="connsiteY12" fmla="*/ 683502 h 981075"/>
                <a:gd name="connsiteX13" fmla="*/ 806291 w 1371600"/>
                <a:gd name="connsiteY13" fmla="*/ 621590 h 981075"/>
                <a:gd name="connsiteX14" fmla="*/ 732949 w 1371600"/>
                <a:gd name="connsiteY14" fmla="*/ 506337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600" h="981075">
                  <a:moveTo>
                    <a:pt x="1291114" y="729222"/>
                  </a:moveTo>
                  <a:cubicBezTo>
                    <a:pt x="1362551" y="410135"/>
                    <a:pt x="1160621" y="92000"/>
                    <a:pt x="840581" y="21515"/>
                  </a:cubicBezTo>
                  <a:cubicBezTo>
                    <a:pt x="521494" y="-49923"/>
                    <a:pt x="203359" y="152007"/>
                    <a:pt x="132874" y="471095"/>
                  </a:cubicBezTo>
                  <a:lnTo>
                    <a:pt x="59531" y="454902"/>
                  </a:lnTo>
                  <a:lnTo>
                    <a:pt x="7144" y="692075"/>
                  </a:lnTo>
                  <a:lnTo>
                    <a:pt x="1312069" y="982587"/>
                  </a:lnTo>
                  <a:lnTo>
                    <a:pt x="1364456" y="746367"/>
                  </a:lnTo>
                  <a:lnTo>
                    <a:pt x="1291114" y="729222"/>
                  </a:lnTo>
                  <a:close/>
                  <a:moveTo>
                    <a:pt x="732949" y="506337"/>
                  </a:moveTo>
                  <a:cubicBezTo>
                    <a:pt x="680561" y="494907"/>
                    <a:pt x="629126" y="527292"/>
                    <a:pt x="617696" y="579680"/>
                  </a:cubicBezTo>
                  <a:lnTo>
                    <a:pt x="337661" y="516815"/>
                  </a:lnTo>
                  <a:cubicBezTo>
                    <a:pt x="383381" y="310122"/>
                    <a:pt x="589121" y="179630"/>
                    <a:pt x="795814" y="225350"/>
                  </a:cubicBezTo>
                  <a:cubicBezTo>
                    <a:pt x="1002506" y="271070"/>
                    <a:pt x="1132999" y="476810"/>
                    <a:pt x="1087279" y="683502"/>
                  </a:cubicBezTo>
                  <a:lnTo>
                    <a:pt x="806291" y="621590"/>
                  </a:lnTo>
                  <a:cubicBezTo>
                    <a:pt x="817721" y="569202"/>
                    <a:pt x="785336" y="517767"/>
                    <a:pt x="732949" y="50633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4C5CBDD5-2CE9-4B85-8023-A288DA495DC8}"/>
                </a:ext>
              </a:extLst>
            </p:cNvPr>
            <p:cNvSpPr/>
            <p:nvPr/>
          </p:nvSpPr>
          <p:spPr>
            <a:xfrm>
              <a:off x="7094084" y="1535359"/>
              <a:ext cx="1371600" cy="981075"/>
            </a:xfrm>
            <a:custGeom>
              <a:avLst/>
              <a:gdLst>
                <a:gd name="connsiteX0" fmla="*/ 1291114 w 1371600"/>
                <a:gd name="connsiteY0" fmla="*/ 730172 h 981075"/>
                <a:gd name="connsiteX1" fmla="*/ 841534 w 1371600"/>
                <a:gd name="connsiteY1" fmla="*/ 21512 h 981075"/>
                <a:gd name="connsiteX2" fmla="*/ 132874 w 1371600"/>
                <a:gd name="connsiteY2" fmla="*/ 472045 h 981075"/>
                <a:gd name="connsiteX3" fmla="*/ 59531 w 1371600"/>
                <a:gd name="connsiteY3" fmla="*/ 455852 h 981075"/>
                <a:gd name="connsiteX4" fmla="*/ 7144 w 1371600"/>
                <a:gd name="connsiteY4" fmla="*/ 692072 h 981075"/>
                <a:gd name="connsiteX5" fmla="*/ 1312069 w 1371600"/>
                <a:gd name="connsiteY5" fmla="*/ 982585 h 981075"/>
                <a:gd name="connsiteX6" fmla="*/ 1364456 w 1371600"/>
                <a:gd name="connsiteY6" fmla="*/ 746365 h 981075"/>
                <a:gd name="connsiteX7" fmla="*/ 1291114 w 1371600"/>
                <a:gd name="connsiteY7" fmla="*/ 730172 h 981075"/>
                <a:gd name="connsiteX8" fmla="*/ 732949 w 1371600"/>
                <a:gd name="connsiteY8" fmla="*/ 506335 h 981075"/>
                <a:gd name="connsiteX9" fmla="*/ 617696 w 1371600"/>
                <a:gd name="connsiteY9" fmla="*/ 579677 h 981075"/>
                <a:gd name="connsiteX10" fmla="*/ 337661 w 1371600"/>
                <a:gd name="connsiteY10" fmla="*/ 517765 h 981075"/>
                <a:gd name="connsiteX11" fmla="*/ 795814 w 1371600"/>
                <a:gd name="connsiteY11" fmla="*/ 226300 h 981075"/>
                <a:gd name="connsiteX12" fmla="*/ 1087279 w 1371600"/>
                <a:gd name="connsiteY12" fmla="*/ 684452 h 981075"/>
                <a:gd name="connsiteX13" fmla="*/ 807244 w 1371600"/>
                <a:gd name="connsiteY13" fmla="*/ 622540 h 981075"/>
                <a:gd name="connsiteX14" fmla="*/ 732949 w 1371600"/>
                <a:gd name="connsiteY14" fmla="*/ 50633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600" h="981075">
                  <a:moveTo>
                    <a:pt x="1291114" y="730172"/>
                  </a:moveTo>
                  <a:cubicBezTo>
                    <a:pt x="1362551" y="410132"/>
                    <a:pt x="1160621" y="92950"/>
                    <a:pt x="841534" y="21512"/>
                  </a:cubicBezTo>
                  <a:cubicBezTo>
                    <a:pt x="521494" y="-49925"/>
                    <a:pt x="204311" y="152005"/>
                    <a:pt x="132874" y="472045"/>
                  </a:cubicBezTo>
                  <a:lnTo>
                    <a:pt x="59531" y="455852"/>
                  </a:lnTo>
                  <a:lnTo>
                    <a:pt x="7144" y="692072"/>
                  </a:lnTo>
                  <a:lnTo>
                    <a:pt x="1312069" y="982585"/>
                  </a:lnTo>
                  <a:lnTo>
                    <a:pt x="1364456" y="746365"/>
                  </a:lnTo>
                  <a:lnTo>
                    <a:pt x="1291114" y="730172"/>
                  </a:lnTo>
                  <a:close/>
                  <a:moveTo>
                    <a:pt x="732949" y="506335"/>
                  </a:moveTo>
                  <a:cubicBezTo>
                    <a:pt x="680561" y="494905"/>
                    <a:pt x="629126" y="527290"/>
                    <a:pt x="617696" y="579677"/>
                  </a:cubicBezTo>
                  <a:lnTo>
                    <a:pt x="337661" y="517765"/>
                  </a:lnTo>
                  <a:cubicBezTo>
                    <a:pt x="383381" y="311072"/>
                    <a:pt x="589121" y="180580"/>
                    <a:pt x="795814" y="226300"/>
                  </a:cubicBezTo>
                  <a:cubicBezTo>
                    <a:pt x="1002506" y="272020"/>
                    <a:pt x="1132999" y="477760"/>
                    <a:pt x="1087279" y="684452"/>
                  </a:cubicBezTo>
                  <a:lnTo>
                    <a:pt x="807244" y="622540"/>
                  </a:lnTo>
                  <a:cubicBezTo>
                    <a:pt x="818674" y="570152"/>
                    <a:pt x="785336" y="517765"/>
                    <a:pt x="732949" y="50633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 dirty="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03A29D15-2BDB-4418-98F3-0CA68193FFD3}"/>
                </a:ext>
              </a:extLst>
            </p:cNvPr>
            <p:cNvSpPr/>
            <p:nvPr/>
          </p:nvSpPr>
          <p:spPr>
            <a:xfrm>
              <a:off x="8384759" y="2387965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1DCE67A8-ACE5-4ED6-96FA-0CB8C29D5B80}"/>
                </a:ext>
              </a:extLst>
            </p:cNvPr>
            <p:cNvSpPr/>
            <p:nvPr/>
          </p:nvSpPr>
          <p:spPr>
            <a:xfrm>
              <a:off x="8357137" y="2421303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DF18D21-BBBF-4374-9ECB-931749914DCB}"/>
                </a:ext>
              </a:extLst>
            </p:cNvPr>
            <p:cNvSpPr/>
            <p:nvPr/>
          </p:nvSpPr>
          <p:spPr>
            <a:xfrm>
              <a:off x="8328562" y="2415588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71F3236-8217-47C9-ADBA-3252A0CBB7B6}"/>
                </a:ext>
              </a:extLst>
            </p:cNvPr>
            <p:cNvSpPr/>
            <p:nvPr/>
          </p:nvSpPr>
          <p:spPr>
            <a:xfrm>
              <a:off x="8300939" y="2408920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C395FA7-FCE4-4C4A-A927-CD6A28154A2D}"/>
                </a:ext>
              </a:extLst>
            </p:cNvPr>
            <p:cNvSpPr/>
            <p:nvPr/>
          </p:nvSpPr>
          <p:spPr>
            <a:xfrm>
              <a:off x="8279032" y="2364153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4EFA1DE8-223B-4B52-96C5-42B7C2F17688}"/>
                </a:ext>
              </a:extLst>
            </p:cNvPr>
            <p:cNvSpPr/>
            <p:nvPr/>
          </p:nvSpPr>
          <p:spPr>
            <a:xfrm>
              <a:off x="8251409" y="2398443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6ABE550-BA00-4941-A53C-56BDA034F8CD}"/>
                </a:ext>
              </a:extLst>
            </p:cNvPr>
            <p:cNvSpPr/>
            <p:nvPr/>
          </p:nvSpPr>
          <p:spPr>
            <a:xfrm>
              <a:off x="8222834" y="2391775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D576DD2E-99E3-4A7D-A3AD-B1F9F121C158}"/>
                </a:ext>
              </a:extLst>
            </p:cNvPr>
            <p:cNvSpPr/>
            <p:nvPr/>
          </p:nvSpPr>
          <p:spPr>
            <a:xfrm>
              <a:off x="8195212" y="2386060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6C004F2-9235-4A73-A9C1-A2B95805B3A5}"/>
                </a:ext>
              </a:extLst>
            </p:cNvPr>
            <p:cNvSpPr/>
            <p:nvPr/>
          </p:nvSpPr>
          <p:spPr>
            <a:xfrm>
              <a:off x="8173304" y="2341293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613F916-1F42-47C8-A114-FF484D8BFFC3}"/>
                </a:ext>
              </a:extLst>
            </p:cNvPr>
            <p:cNvSpPr/>
            <p:nvPr/>
          </p:nvSpPr>
          <p:spPr>
            <a:xfrm>
              <a:off x="8145682" y="2374630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79BEB0FE-1526-467B-99B3-73633D77DC13}"/>
                </a:ext>
              </a:extLst>
            </p:cNvPr>
            <p:cNvSpPr/>
            <p:nvPr/>
          </p:nvSpPr>
          <p:spPr>
            <a:xfrm>
              <a:off x="8117107" y="2367963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F124A73A-3784-4CE0-809B-97E0419AA832}"/>
                </a:ext>
              </a:extLst>
            </p:cNvPr>
            <p:cNvSpPr/>
            <p:nvPr/>
          </p:nvSpPr>
          <p:spPr>
            <a:xfrm>
              <a:off x="8089484" y="2362248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6BF4B0A6-F32A-4760-A8AB-ADEC9B337932}"/>
                </a:ext>
              </a:extLst>
            </p:cNvPr>
            <p:cNvSpPr/>
            <p:nvPr/>
          </p:nvSpPr>
          <p:spPr>
            <a:xfrm>
              <a:off x="8067577" y="2317480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DE5DC64-3632-412A-BF5E-96B64036BC50}"/>
                </a:ext>
              </a:extLst>
            </p:cNvPr>
            <p:cNvSpPr/>
            <p:nvPr/>
          </p:nvSpPr>
          <p:spPr>
            <a:xfrm>
              <a:off x="8039954" y="2350818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FC495E57-EAC4-4195-A685-63864F50DF71}"/>
                </a:ext>
              </a:extLst>
            </p:cNvPr>
            <p:cNvSpPr/>
            <p:nvPr/>
          </p:nvSpPr>
          <p:spPr>
            <a:xfrm>
              <a:off x="8011379" y="2345103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8C21D2BF-330D-4147-A6AE-C10874B250DF}"/>
                </a:ext>
              </a:extLst>
            </p:cNvPr>
            <p:cNvSpPr/>
            <p:nvPr/>
          </p:nvSpPr>
          <p:spPr>
            <a:xfrm>
              <a:off x="7983757" y="2338435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0F75DFF1-37AB-4408-B7F9-D51723BC5C90}"/>
                </a:ext>
              </a:extLst>
            </p:cNvPr>
            <p:cNvSpPr/>
            <p:nvPr/>
          </p:nvSpPr>
          <p:spPr>
            <a:xfrm>
              <a:off x="7961849" y="2293668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3E90FCD-0E71-412F-92A3-96BDB7866E04}"/>
                </a:ext>
              </a:extLst>
            </p:cNvPr>
            <p:cNvSpPr/>
            <p:nvPr/>
          </p:nvSpPr>
          <p:spPr>
            <a:xfrm>
              <a:off x="7934227" y="2327005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04743AB5-CFE3-42C8-A1E1-94D71DC71A0B}"/>
                </a:ext>
              </a:extLst>
            </p:cNvPr>
            <p:cNvSpPr/>
            <p:nvPr/>
          </p:nvSpPr>
          <p:spPr>
            <a:xfrm>
              <a:off x="7905652" y="2321290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EB36DA2D-ADC1-4294-9730-ABBF00FB5123}"/>
                </a:ext>
              </a:extLst>
            </p:cNvPr>
            <p:cNvSpPr/>
            <p:nvPr/>
          </p:nvSpPr>
          <p:spPr>
            <a:xfrm>
              <a:off x="7878029" y="2314623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0CBD38FE-3872-489A-B75C-E716B52E161B}"/>
                </a:ext>
              </a:extLst>
            </p:cNvPr>
            <p:cNvSpPr/>
            <p:nvPr/>
          </p:nvSpPr>
          <p:spPr>
            <a:xfrm>
              <a:off x="7856122" y="2270808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4AF8BA99-9D78-486B-BA67-6C5CE61F5481}"/>
                </a:ext>
              </a:extLst>
            </p:cNvPr>
            <p:cNvSpPr/>
            <p:nvPr/>
          </p:nvSpPr>
          <p:spPr>
            <a:xfrm>
              <a:off x="7828499" y="2304145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11919CF-340E-45B2-B6FF-A2A089BAC424}"/>
                </a:ext>
              </a:extLst>
            </p:cNvPr>
            <p:cNvSpPr/>
            <p:nvPr/>
          </p:nvSpPr>
          <p:spPr>
            <a:xfrm>
              <a:off x="7799924" y="2297478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174E68DC-665D-488F-A6E5-353481F32228}"/>
                </a:ext>
              </a:extLst>
            </p:cNvPr>
            <p:cNvSpPr/>
            <p:nvPr/>
          </p:nvSpPr>
          <p:spPr>
            <a:xfrm>
              <a:off x="7772302" y="2291763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A4528F6E-741F-4BFC-828A-D6A057A50567}"/>
                </a:ext>
              </a:extLst>
            </p:cNvPr>
            <p:cNvSpPr/>
            <p:nvPr/>
          </p:nvSpPr>
          <p:spPr>
            <a:xfrm>
              <a:off x="7750394" y="2246995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14052EF6-E72B-4C44-8F14-B1E6C9EC09E0}"/>
                </a:ext>
              </a:extLst>
            </p:cNvPr>
            <p:cNvSpPr/>
            <p:nvPr/>
          </p:nvSpPr>
          <p:spPr>
            <a:xfrm>
              <a:off x="7722772" y="2280333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9F76D09-207B-4A9F-B1B0-479714062B09}"/>
                </a:ext>
              </a:extLst>
            </p:cNvPr>
            <p:cNvSpPr/>
            <p:nvPr/>
          </p:nvSpPr>
          <p:spPr>
            <a:xfrm>
              <a:off x="7694197" y="2273665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6700DFBD-AFD1-45ED-9C22-4FF09B3694A5}"/>
                </a:ext>
              </a:extLst>
            </p:cNvPr>
            <p:cNvSpPr/>
            <p:nvPr/>
          </p:nvSpPr>
          <p:spPr>
            <a:xfrm>
              <a:off x="7666574" y="2267950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BF9D69A-568C-4417-ADB7-C5725AE31B3E}"/>
                </a:ext>
              </a:extLst>
            </p:cNvPr>
            <p:cNvSpPr/>
            <p:nvPr/>
          </p:nvSpPr>
          <p:spPr>
            <a:xfrm>
              <a:off x="7644667" y="2223183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786662E5-F40B-4D39-B9C9-956642B0338B}"/>
                </a:ext>
              </a:extLst>
            </p:cNvPr>
            <p:cNvSpPr/>
            <p:nvPr/>
          </p:nvSpPr>
          <p:spPr>
            <a:xfrm>
              <a:off x="7617044" y="2256520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41DF4AA3-DC73-43BF-B972-AB1767B5142D}"/>
                </a:ext>
              </a:extLst>
            </p:cNvPr>
            <p:cNvSpPr/>
            <p:nvPr/>
          </p:nvSpPr>
          <p:spPr>
            <a:xfrm>
              <a:off x="7589422" y="2250805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1394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1394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0C524DB7-1082-40DB-9728-C0E7C1078A98}"/>
                </a:ext>
              </a:extLst>
            </p:cNvPr>
            <p:cNvSpPr/>
            <p:nvPr/>
          </p:nvSpPr>
          <p:spPr>
            <a:xfrm>
              <a:off x="7560847" y="2244138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1AFA572A-18A3-404F-84D7-513AE2790E9F}"/>
                </a:ext>
              </a:extLst>
            </p:cNvPr>
            <p:cNvSpPr/>
            <p:nvPr/>
          </p:nvSpPr>
          <p:spPr>
            <a:xfrm>
              <a:off x="7538939" y="2199370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FEAEDBCE-33F2-40DB-82B9-D4A079D688FB}"/>
                </a:ext>
              </a:extLst>
            </p:cNvPr>
            <p:cNvSpPr/>
            <p:nvPr/>
          </p:nvSpPr>
          <p:spPr>
            <a:xfrm>
              <a:off x="7511317" y="2233660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5649F5DE-6C57-4A36-B58E-F4F0F8E99528}"/>
                </a:ext>
              </a:extLst>
            </p:cNvPr>
            <p:cNvSpPr/>
            <p:nvPr/>
          </p:nvSpPr>
          <p:spPr>
            <a:xfrm>
              <a:off x="7483694" y="2226993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1394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1394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215FCE4-3DF8-41FA-B208-F05C5352436B}"/>
                </a:ext>
              </a:extLst>
            </p:cNvPr>
            <p:cNvSpPr/>
            <p:nvPr/>
          </p:nvSpPr>
          <p:spPr>
            <a:xfrm>
              <a:off x="7455119" y="2220325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FB604577-6EB9-4642-B16F-E20E7EB25C85}"/>
                </a:ext>
              </a:extLst>
            </p:cNvPr>
            <p:cNvSpPr/>
            <p:nvPr/>
          </p:nvSpPr>
          <p:spPr>
            <a:xfrm>
              <a:off x="7433212" y="2176510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1871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1871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05122B57-1EAF-4ABD-B10E-B8A1564470CE}"/>
                </a:ext>
              </a:extLst>
            </p:cNvPr>
            <p:cNvSpPr/>
            <p:nvPr/>
          </p:nvSpPr>
          <p:spPr>
            <a:xfrm>
              <a:off x="7405589" y="2209848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7284FDD5-CF8D-4353-BE7F-19A6C7FB98C5}"/>
                </a:ext>
              </a:extLst>
            </p:cNvPr>
            <p:cNvSpPr/>
            <p:nvPr/>
          </p:nvSpPr>
          <p:spPr>
            <a:xfrm>
              <a:off x="7377967" y="2203180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1394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1394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68A90029-43E0-4A28-9626-9B3A07FD7536}"/>
                </a:ext>
              </a:extLst>
            </p:cNvPr>
            <p:cNvSpPr/>
            <p:nvPr/>
          </p:nvSpPr>
          <p:spPr>
            <a:xfrm>
              <a:off x="7349392" y="2197465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C63C3A0-545B-43CD-903C-5D4706FEEA5E}"/>
                </a:ext>
              </a:extLst>
            </p:cNvPr>
            <p:cNvSpPr/>
            <p:nvPr/>
          </p:nvSpPr>
          <p:spPr>
            <a:xfrm>
              <a:off x="7327484" y="2152698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1871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1871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C063F66F-1A28-46C8-9253-7398691EE550}"/>
                </a:ext>
              </a:extLst>
            </p:cNvPr>
            <p:cNvSpPr/>
            <p:nvPr/>
          </p:nvSpPr>
          <p:spPr>
            <a:xfrm>
              <a:off x="7299862" y="2186035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92278F8F-CCB1-46DC-A555-E757B60D1762}"/>
                </a:ext>
              </a:extLst>
            </p:cNvPr>
            <p:cNvSpPr/>
            <p:nvPr/>
          </p:nvSpPr>
          <p:spPr>
            <a:xfrm>
              <a:off x="7272239" y="2180320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A2AA5036-EF79-419D-B790-7A6EAF6D20E3}"/>
                </a:ext>
              </a:extLst>
            </p:cNvPr>
            <p:cNvSpPr/>
            <p:nvPr/>
          </p:nvSpPr>
          <p:spPr>
            <a:xfrm>
              <a:off x="7243664" y="2173653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40D050BA-F592-4178-8602-88FD3C4B3A74}"/>
                </a:ext>
              </a:extLst>
            </p:cNvPr>
            <p:cNvSpPr/>
            <p:nvPr/>
          </p:nvSpPr>
          <p:spPr>
            <a:xfrm>
              <a:off x="7221757" y="2128885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1871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1871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25B7AA71-F2C2-4486-AC6A-4A1BE52B140B}"/>
                </a:ext>
              </a:extLst>
            </p:cNvPr>
            <p:cNvSpPr/>
            <p:nvPr/>
          </p:nvSpPr>
          <p:spPr>
            <a:xfrm>
              <a:off x="7194134" y="2162223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386F2EE-F341-4046-9D17-D5E45DDD804B}"/>
                </a:ext>
              </a:extLst>
            </p:cNvPr>
            <p:cNvSpPr/>
            <p:nvPr/>
          </p:nvSpPr>
          <p:spPr>
            <a:xfrm>
              <a:off x="7166512" y="2156508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BEA0C4CB-DDAC-4ADB-8532-D4169593E641}"/>
                </a:ext>
              </a:extLst>
            </p:cNvPr>
            <p:cNvSpPr/>
            <p:nvPr/>
          </p:nvSpPr>
          <p:spPr>
            <a:xfrm>
              <a:off x="7137937" y="2149840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A4494FB2-5E75-48F6-B15F-745B4BCB5B81}"/>
                </a:ext>
              </a:extLst>
            </p:cNvPr>
            <p:cNvSpPr/>
            <p:nvPr/>
          </p:nvSpPr>
          <p:spPr>
            <a:xfrm>
              <a:off x="7116029" y="2106025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1871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1871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</p:grpSp>
      <p:grpSp>
        <p:nvGrpSpPr>
          <p:cNvPr id="293" name="Graphic 291">
            <a:extLst>
              <a:ext uri="{FF2B5EF4-FFF2-40B4-BE49-F238E27FC236}">
                <a16:creationId xmlns:a16="http://schemas.microsoft.com/office/drawing/2014/main" id="{FE327B94-03F3-4990-8444-6A32B11C08E4}"/>
              </a:ext>
            </a:extLst>
          </p:cNvPr>
          <p:cNvGrpSpPr/>
          <p:nvPr/>
        </p:nvGrpSpPr>
        <p:grpSpPr>
          <a:xfrm rot="4459312">
            <a:off x="7818098" y="838114"/>
            <a:ext cx="587994" cy="1667981"/>
            <a:chOff x="5623831" y="579257"/>
            <a:chExt cx="988874" cy="2805169"/>
          </a:xfrm>
        </p:grpSpPr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F30FB84F-10E1-411D-9236-AC69983214B0}"/>
                </a:ext>
              </a:extLst>
            </p:cNvPr>
            <p:cNvSpPr/>
            <p:nvPr/>
          </p:nvSpPr>
          <p:spPr>
            <a:xfrm>
              <a:off x="6148911" y="2711897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CBDC8D1B-A655-4C22-BABD-74BFBD6A58D4}"/>
                </a:ext>
              </a:extLst>
            </p:cNvPr>
            <p:cNvSpPr/>
            <p:nvPr/>
          </p:nvSpPr>
          <p:spPr>
            <a:xfrm>
              <a:off x="6141291" y="268617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DD6B1183-20F3-4BE9-B286-236EE49AAE43}"/>
                </a:ext>
              </a:extLst>
            </p:cNvPr>
            <p:cNvSpPr/>
            <p:nvPr/>
          </p:nvSpPr>
          <p:spPr>
            <a:xfrm>
              <a:off x="6132718" y="264998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D6CACC99-ED81-45B3-9CF1-E063EA52FC49}"/>
                </a:ext>
              </a:extLst>
            </p:cNvPr>
            <p:cNvSpPr/>
            <p:nvPr/>
          </p:nvSpPr>
          <p:spPr>
            <a:xfrm>
              <a:off x="6125098" y="261378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7136E9C9-FB15-4447-A1F5-591D6FB12C3F}"/>
                </a:ext>
              </a:extLst>
            </p:cNvPr>
            <p:cNvSpPr/>
            <p:nvPr/>
          </p:nvSpPr>
          <p:spPr>
            <a:xfrm>
              <a:off x="6119383" y="2574737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ACFD991-E5AD-4D00-A973-E3813A0E101C}"/>
                </a:ext>
              </a:extLst>
            </p:cNvPr>
            <p:cNvSpPr/>
            <p:nvPr/>
          </p:nvSpPr>
          <p:spPr>
            <a:xfrm>
              <a:off x="6111763" y="254901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25DC0010-CBB6-4CF0-945B-45E68921DB04}"/>
                </a:ext>
              </a:extLst>
            </p:cNvPr>
            <p:cNvSpPr/>
            <p:nvPr/>
          </p:nvSpPr>
          <p:spPr>
            <a:xfrm>
              <a:off x="6104143" y="2512824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762BCD9A-2381-4C4E-8A62-BEF517266C29}"/>
                </a:ext>
              </a:extLst>
            </p:cNvPr>
            <p:cNvSpPr/>
            <p:nvPr/>
          </p:nvSpPr>
          <p:spPr>
            <a:xfrm>
              <a:off x="6096523" y="247662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F47CA4F5-9745-4742-9EA2-D67123AA8AC7}"/>
                </a:ext>
              </a:extLst>
            </p:cNvPr>
            <p:cNvSpPr/>
            <p:nvPr/>
          </p:nvSpPr>
          <p:spPr>
            <a:xfrm>
              <a:off x="6089856" y="2436624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9699D2A2-9ED9-4593-859C-2105F778E5CC}"/>
                </a:ext>
              </a:extLst>
            </p:cNvPr>
            <p:cNvSpPr/>
            <p:nvPr/>
          </p:nvSpPr>
          <p:spPr>
            <a:xfrm>
              <a:off x="6082236" y="2411859"/>
              <a:ext cx="114300" cy="28575"/>
            </a:xfrm>
            <a:custGeom>
              <a:avLst/>
              <a:gdLst>
                <a:gd name="connsiteX0" fmla="*/ 4281 w 114300"/>
                <a:gd name="connsiteY0" fmla="*/ 27140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0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55C1EA46-92BE-4CC3-9EE7-3D60188D9833}"/>
                </a:ext>
              </a:extLst>
            </p:cNvPr>
            <p:cNvSpPr/>
            <p:nvPr/>
          </p:nvSpPr>
          <p:spPr>
            <a:xfrm>
              <a:off x="6074616" y="237471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22CCC668-AAF4-4A14-8A4D-57B31DE64218}"/>
                </a:ext>
              </a:extLst>
            </p:cNvPr>
            <p:cNvSpPr/>
            <p:nvPr/>
          </p:nvSpPr>
          <p:spPr>
            <a:xfrm>
              <a:off x="6066996" y="233851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2531A19-1304-459C-B02F-02CDFD657EAC}"/>
                </a:ext>
              </a:extLst>
            </p:cNvPr>
            <p:cNvSpPr/>
            <p:nvPr/>
          </p:nvSpPr>
          <p:spPr>
            <a:xfrm>
              <a:off x="6238446" y="313671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C37F7C8-5EBB-42C8-B44F-D470DF81E4EE}"/>
                </a:ext>
              </a:extLst>
            </p:cNvPr>
            <p:cNvSpPr/>
            <p:nvPr/>
          </p:nvSpPr>
          <p:spPr>
            <a:xfrm>
              <a:off x="6230826" y="311099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FE090250-E072-4158-AE27-D2B867FC4092}"/>
                </a:ext>
              </a:extLst>
            </p:cNvPr>
            <p:cNvSpPr/>
            <p:nvPr/>
          </p:nvSpPr>
          <p:spPr>
            <a:xfrm>
              <a:off x="6223206" y="307479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606DBCD4-FA42-4FF3-B381-55BAC01CB6D9}"/>
                </a:ext>
              </a:extLst>
            </p:cNvPr>
            <p:cNvSpPr/>
            <p:nvPr/>
          </p:nvSpPr>
          <p:spPr>
            <a:xfrm>
              <a:off x="6215586" y="303860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3ED984EC-AB4B-46CE-B5C6-ADE2710585AB}"/>
                </a:ext>
              </a:extLst>
            </p:cNvPr>
            <p:cNvSpPr/>
            <p:nvPr/>
          </p:nvSpPr>
          <p:spPr>
            <a:xfrm>
              <a:off x="6268926" y="3276729"/>
              <a:ext cx="161925" cy="38100"/>
            </a:xfrm>
            <a:custGeom>
              <a:avLst/>
              <a:gdLst>
                <a:gd name="connsiteX0" fmla="*/ 4281 w 161925"/>
                <a:gd name="connsiteY0" fmla="*/ 38570 h 38100"/>
                <a:gd name="connsiteX1" fmla="*/ 166206 w 161925"/>
                <a:gd name="connsiteY1" fmla="*/ 42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0"/>
                  </a:moveTo>
                  <a:lnTo>
                    <a:pt x="166206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CF2E64B3-192E-45E5-8DE9-A2DCF8FB9678}"/>
                </a:ext>
              </a:extLst>
            </p:cNvPr>
            <p:cNvSpPr/>
            <p:nvPr/>
          </p:nvSpPr>
          <p:spPr>
            <a:xfrm>
              <a:off x="6261306" y="3251964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E58A2B6-C8FB-413A-9452-DAC7515B8C02}"/>
                </a:ext>
              </a:extLst>
            </p:cNvPr>
            <p:cNvSpPr/>
            <p:nvPr/>
          </p:nvSpPr>
          <p:spPr>
            <a:xfrm>
              <a:off x="6253686" y="321481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4D797DE1-178C-444D-BEA7-E81E9B408546}"/>
                </a:ext>
              </a:extLst>
            </p:cNvPr>
            <p:cNvSpPr/>
            <p:nvPr/>
          </p:nvSpPr>
          <p:spPr>
            <a:xfrm>
              <a:off x="6245113" y="317862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69A89CA-3E3F-406C-84CA-24BF72AD5E49}"/>
                </a:ext>
              </a:extLst>
            </p:cNvPr>
            <p:cNvSpPr/>
            <p:nvPr/>
          </p:nvSpPr>
          <p:spPr>
            <a:xfrm>
              <a:off x="6209871" y="2999552"/>
              <a:ext cx="161925" cy="38100"/>
            </a:xfrm>
            <a:custGeom>
              <a:avLst/>
              <a:gdLst>
                <a:gd name="connsiteX0" fmla="*/ 4281 w 161925"/>
                <a:gd name="connsiteY0" fmla="*/ 38570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0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56872FC0-1DC8-49B8-A6AC-DB89AAC1DF57}"/>
                </a:ext>
              </a:extLst>
            </p:cNvPr>
            <p:cNvSpPr/>
            <p:nvPr/>
          </p:nvSpPr>
          <p:spPr>
            <a:xfrm>
              <a:off x="6202251" y="297383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0168C1D1-C16F-4CF5-944F-028DD0B183BC}"/>
                </a:ext>
              </a:extLst>
            </p:cNvPr>
            <p:cNvSpPr/>
            <p:nvPr/>
          </p:nvSpPr>
          <p:spPr>
            <a:xfrm>
              <a:off x="6194631" y="293763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C9AAE315-8E18-4ADB-BD29-DDD3A390A2D8}"/>
                </a:ext>
              </a:extLst>
            </p:cNvPr>
            <p:cNvSpPr/>
            <p:nvPr/>
          </p:nvSpPr>
          <p:spPr>
            <a:xfrm>
              <a:off x="6186058" y="290049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B68CF3A9-8C41-41F8-92B7-2FFD40646C57}"/>
                </a:ext>
              </a:extLst>
            </p:cNvPr>
            <p:cNvSpPr/>
            <p:nvPr/>
          </p:nvSpPr>
          <p:spPr>
            <a:xfrm>
              <a:off x="6180343" y="2861439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D7B0FEA-9CE5-4FA2-8BC9-1CC75A3FD8F3}"/>
                </a:ext>
              </a:extLst>
            </p:cNvPr>
            <p:cNvSpPr/>
            <p:nvPr/>
          </p:nvSpPr>
          <p:spPr>
            <a:xfrm>
              <a:off x="6172723" y="283572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17CD5D6B-603F-4409-9904-813938556777}"/>
                </a:ext>
              </a:extLst>
            </p:cNvPr>
            <p:cNvSpPr/>
            <p:nvPr/>
          </p:nvSpPr>
          <p:spPr>
            <a:xfrm>
              <a:off x="6165103" y="279952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1C9B9EF3-1893-4DD8-991B-FEA5C9D2F46D}"/>
                </a:ext>
              </a:extLst>
            </p:cNvPr>
            <p:cNvSpPr/>
            <p:nvPr/>
          </p:nvSpPr>
          <p:spPr>
            <a:xfrm>
              <a:off x="6157483" y="276333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DA7229C3-DDA0-4EAD-BA48-D3C57C1EBAE3}"/>
                </a:ext>
              </a:extLst>
            </p:cNvPr>
            <p:cNvSpPr/>
            <p:nvPr/>
          </p:nvSpPr>
          <p:spPr>
            <a:xfrm>
              <a:off x="6061281" y="2299464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412EE5C1-F29E-47B5-938D-B1959A9C1C2E}"/>
                </a:ext>
              </a:extLst>
            </p:cNvPr>
            <p:cNvSpPr/>
            <p:nvPr/>
          </p:nvSpPr>
          <p:spPr>
            <a:xfrm>
              <a:off x="6052708" y="227374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2B7A3B3E-DDCF-42D2-864E-576482543481}"/>
                </a:ext>
              </a:extLst>
            </p:cNvPr>
            <p:cNvSpPr/>
            <p:nvPr/>
          </p:nvSpPr>
          <p:spPr>
            <a:xfrm>
              <a:off x="6045088" y="223755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4A869EF8-C348-4CBC-B39C-09996E5CAEE4}"/>
                </a:ext>
              </a:extLst>
            </p:cNvPr>
            <p:cNvSpPr/>
            <p:nvPr/>
          </p:nvSpPr>
          <p:spPr>
            <a:xfrm>
              <a:off x="6037468" y="2201357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66003229-586A-4D4B-8551-35677EB74719}"/>
                </a:ext>
              </a:extLst>
            </p:cNvPr>
            <p:cNvSpPr/>
            <p:nvPr/>
          </p:nvSpPr>
          <p:spPr>
            <a:xfrm>
              <a:off x="6031753" y="2161352"/>
              <a:ext cx="161925" cy="38100"/>
            </a:xfrm>
            <a:custGeom>
              <a:avLst/>
              <a:gdLst>
                <a:gd name="connsiteX0" fmla="*/ 4281 w 161925"/>
                <a:gd name="connsiteY0" fmla="*/ 39523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9523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BB5FC92C-B774-49C5-BE24-CC4916B9543A}"/>
                </a:ext>
              </a:extLst>
            </p:cNvPr>
            <p:cNvSpPr/>
            <p:nvPr/>
          </p:nvSpPr>
          <p:spPr>
            <a:xfrm>
              <a:off x="6024133" y="2136587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B74EB6A2-7D93-4F8B-AC34-AAF71A276751}"/>
                </a:ext>
              </a:extLst>
            </p:cNvPr>
            <p:cNvSpPr/>
            <p:nvPr/>
          </p:nvSpPr>
          <p:spPr>
            <a:xfrm>
              <a:off x="6016513" y="209943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951CEDCA-F303-4859-A84A-634E0A3ECF99}"/>
                </a:ext>
              </a:extLst>
            </p:cNvPr>
            <p:cNvSpPr/>
            <p:nvPr/>
          </p:nvSpPr>
          <p:spPr>
            <a:xfrm>
              <a:off x="6008893" y="206324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FD9C792-6515-462D-BB48-519EEA412341}"/>
                </a:ext>
              </a:extLst>
            </p:cNvPr>
            <p:cNvSpPr/>
            <p:nvPr/>
          </p:nvSpPr>
          <p:spPr>
            <a:xfrm>
              <a:off x="6002226" y="2024192"/>
              <a:ext cx="161925" cy="38100"/>
            </a:xfrm>
            <a:custGeom>
              <a:avLst/>
              <a:gdLst>
                <a:gd name="connsiteX0" fmla="*/ 4281 w 161925"/>
                <a:gd name="connsiteY0" fmla="*/ 38570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0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1B96E73F-5F5F-4AB5-AB46-518B4AC90353}"/>
                </a:ext>
              </a:extLst>
            </p:cNvPr>
            <p:cNvSpPr/>
            <p:nvPr/>
          </p:nvSpPr>
          <p:spPr>
            <a:xfrm>
              <a:off x="5994606" y="199847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06C1B4D5-3436-4DA7-B6D9-43CE49B85402}"/>
                </a:ext>
              </a:extLst>
            </p:cNvPr>
            <p:cNvSpPr/>
            <p:nvPr/>
          </p:nvSpPr>
          <p:spPr>
            <a:xfrm>
              <a:off x="5986986" y="196227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19F70540-991B-4633-9E43-DC676479D1A0}"/>
                </a:ext>
              </a:extLst>
            </p:cNvPr>
            <p:cNvSpPr/>
            <p:nvPr/>
          </p:nvSpPr>
          <p:spPr>
            <a:xfrm>
              <a:off x="5979366" y="192608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66387038-7D48-4959-BF75-F342C2EB22C6}"/>
                </a:ext>
              </a:extLst>
            </p:cNvPr>
            <p:cNvSpPr/>
            <p:nvPr/>
          </p:nvSpPr>
          <p:spPr>
            <a:xfrm>
              <a:off x="5973651" y="188703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C50A0C95-6BB4-42F5-8470-5BCEB5CA03F6}"/>
                </a:ext>
              </a:extLst>
            </p:cNvPr>
            <p:cNvSpPr/>
            <p:nvPr/>
          </p:nvSpPr>
          <p:spPr>
            <a:xfrm>
              <a:off x="5965078" y="186131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B2F34D08-3762-46F7-8AFB-8D4A8AC04643}"/>
                </a:ext>
              </a:extLst>
            </p:cNvPr>
            <p:cNvSpPr/>
            <p:nvPr/>
          </p:nvSpPr>
          <p:spPr>
            <a:xfrm>
              <a:off x="5957458" y="182511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2E416F1D-893C-4814-A035-366ACF25A145}"/>
                </a:ext>
              </a:extLst>
            </p:cNvPr>
            <p:cNvSpPr/>
            <p:nvPr/>
          </p:nvSpPr>
          <p:spPr>
            <a:xfrm>
              <a:off x="5949838" y="178797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FFD9C408-14F2-4418-8CF9-D1CED7FA492E}"/>
                </a:ext>
              </a:extLst>
            </p:cNvPr>
            <p:cNvSpPr/>
            <p:nvPr/>
          </p:nvSpPr>
          <p:spPr>
            <a:xfrm>
              <a:off x="5944123" y="1748919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F7E2E27C-62FA-4E99-B5B5-B9A92D4EE8A5}"/>
                </a:ext>
              </a:extLst>
            </p:cNvPr>
            <p:cNvSpPr/>
            <p:nvPr/>
          </p:nvSpPr>
          <p:spPr>
            <a:xfrm>
              <a:off x="5936503" y="172320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285D8FE2-1457-442A-91AC-7F2A486BEC96}"/>
                </a:ext>
              </a:extLst>
            </p:cNvPr>
            <p:cNvSpPr/>
            <p:nvPr/>
          </p:nvSpPr>
          <p:spPr>
            <a:xfrm>
              <a:off x="5928883" y="168700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37E96DF5-D39B-4C76-9891-5CC561708A2B}"/>
                </a:ext>
              </a:extLst>
            </p:cNvPr>
            <p:cNvSpPr/>
            <p:nvPr/>
          </p:nvSpPr>
          <p:spPr>
            <a:xfrm>
              <a:off x="5920311" y="165081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98FAAAA3-FB6D-4DE3-8A89-9EF236589C23}"/>
                </a:ext>
              </a:extLst>
            </p:cNvPr>
            <p:cNvSpPr/>
            <p:nvPr/>
          </p:nvSpPr>
          <p:spPr>
            <a:xfrm>
              <a:off x="5914596" y="1611759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67479869-D50E-46C7-8CCC-2EFB5A1B981E}"/>
                </a:ext>
              </a:extLst>
            </p:cNvPr>
            <p:cNvSpPr/>
            <p:nvPr/>
          </p:nvSpPr>
          <p:spPr>
            <a:xfrm>
              <a:off x="5906976" y="158604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961854B1-F4B2-4CEE-AD97-5A9F0AD41823}"/>
                </a:ext>
              </a:extLst>
            </p:cNvPr>
            <p:cNvSpPr/>
            <p:nvPr/>
          </p:nvSpPr>
          <p:spPr>
            <a:xfrm>
              <a:off x="5899356" y="1549847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21843370-3EB9-406D-94F4-8DD6EAB23B31}"/>
                </a:ext>
              </a:extLst>
            </p:cNvPr>
            <p:cNvSpPr/>
            <p:nvPr/>
          </p:nvSpPr>
          <p:spPr>
            <a:xfrm>
              <a:off x="5891736" y="1513652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6141D72B-ACA6-4D23-9F93-2F5F2F3FE087}"/>
                </a:ext>
              </a:extLst>
            </p:cNvPr>
            <p:cNvSpPr/>
            <p:nvPr/>
          </p:nvSpPr>
          <p:spPr>
            <a:xfrm>
              <a:off x="5885068" y="1473647"/>
              <a:ext cx="161925" cy="38100"/>
            </a:xfrm>
            <a:custGeom>
              <a:avLst/>
              <a:gdLst>
                <a:gd name="connsiteX0" fmla="*/ 4281 w 161925"/>
                <a:gd name="connsiteY0" fmla="*/ 39523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9523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7F4A3FC9-EC01-4160-BC6B-6C43A6533CBC}"/>
                </a:ext>
              </a:extLst>
            </p:cNvPr>
            <p:cNvSpPr/>
            <p:nvPr/>
          </p:nvSpPr>
          <p:spPr>
            <a:xfrm>
              <a:off x="5877448" y="1448882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A09DB1C-355D-411C-A530-3F6DA0EE7B36}"/>
                </a:ext>
              </a:extLst>
            </p:cNvPr>
            <p:cNvSpPr/>
            <p:nvPr/>
          </p:nvSpPr>
          <p:spPr>
            <a:xfrm>
              <a:off x="5869828" y="141173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A954BF2C-AE07-4CA5-9FA1-75D1D29178B0}"/>
                </a:ext>
              </a:extLst>
            </p:cNvPr>
            <p:cNvSpPr/>
            <p:nvPr/>
          </p:nvSpPr>
          <p:spPr>
            <a:xfrm>
              <a:off x="5862208" y="137553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FB33CAC2-F919-4699-9D13-895B145EDF1D}"/>
                </a:ext>
              </a:extLst>
            </p:cNvPr>
            <p:cNvSpPr/>
            <p:nvPr/>
          </p:nvSpPr>
          <p:spPr>
            <a:xfrm>
              <a:off x="5856493" y="1336487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80478DBD-4F0D-488C-8B63-4D699C569F82}"/>
                </a:ext>
              </a:extLst>
            </p:cNvPr>
            <p:cNvSpPr/>
            <p:nvPr/>
          </p:nvSpPr>
          <p:spPr>
            <a:xfrm>
              <a:off x="5848873" y="131076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2DE2D189-DEFB-4BC4-877E-A47ABE5989EB}"/>
                </a:ext>
              </a:extLst>
            </p:cNvPr>
            <p:cNvSpPr/>
            <p:nvPr/>
          </p:nvSpPr>
          <p:spPr>
            <a:xfrm>
              <a:off x="5841253" y="127457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7A5AAD8A-4679-438B-B753-BD909E047CE0}"/>
                </a:ext>
              </a:extLst>
            </p:cNvPr>
            <p:cNvSpPr/>
            <p:nvPr/>
          </p:nvSpPr>
          <p:spPr>
            <a:xfrm>
              <a:off x="5832681" y="123837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302B5FDA-9B1C-483A-B538-611BE60412D9}"/>
                </a:ext>
              </a:extLst>
            </p:cNvPr>
            <p:cNvSpPr/>
            <p:nvPr/>
          </p:nvSpPr>
          <p:spPr>
            <a:xfrm>
              <a:off x="5826966" y="1198374"/>
              <a:ext cx="161925" cy="38100"/>
            </a:xfrm>
            <a:custGeom>
              <a:avLst/>
              <a:gdLst>
                <a:gd name="connsiteX0" fmla="*/ 4281 w 161925"/>
                <a:gd name="connsiteY0" fmla="*/ 39523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9523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7FB72009-7446-4BA7-9815-D453650071B1}"/>
                </a:ext>
              </a:extLst>
            </p:cNvPr>
            <p:cNvSpPr/>
            <p:nvPr/>
          </p:nvSpPr>
          <p:spPr>
            <a:xfrm>
              <a:off x="5819346" y="117360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992DC34B-259F-494B-BE58-985C8BA08179}"/>
                </a:ext>
              </a:extLst>
            </p:cNvPr>
            <p:cNvSpPr/>
            <p:nvPr/>
          </p:nvSpPr>
          <p:spPr>
            <a:xfrm>
              <a:off x="5811726" y="113646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9A101FBF-015A-4B47-90F8-D4B4119036CF}"/>
                </a:ext>
              </a:extLst>
            </p:cNvPr>
            <p:cNvSpPr/>
            <p:nvPr/>
          </p:nvSpPr>
          <p:spPr>
            <a:xfrm>
              <a:off x="5804106" y="110026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A25DBBBD-D498-4D8C-B906-1BDEEE23C430}"/>
                </a:ext>
              </a:extLst>
            </p:cNvPr>
            <p:cNvSpPr/>
            <p:nvPr/>
          </p:nvSpPr>
          <p:spPr>
            <a:xfrm>
              <a:off x="5797438" y="1061214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D477FF33-45B1-466D-9D61-36FC51C49437}"/>
                </a:ext>
              </a:extLst>
            </p:cNvPr>
            <p:cNvSpPr/>
            <p:nvPr/>
          </p:nvSpPr>
          <p:spPr>
            <a:xfrm>
              <a:off x="5788866" y="103168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951F50C0-CBB0-4AF9-8A98-615C9FACACFC}"/>
                </a:ext>
              </a:extLst>
            </p:cNvPr>
            <p:cNvSpPr/>
            <p:nvPr/>
          </p:nvSpPr>
          <p:spPr>
            <a:xfrm>
              <a:off x="5781246" y="995492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893B59C2-66F7-45DA-A4B9-BA1C92DF7B26}"/>
                </a:ext>
              </a:extLst>
            </p:cNvPr>
            <p:cNvSpPr/>
            <p:nvPr/>
          </p:nvSpPr>
          <p:spPr>
            <a:xfrm>
              <a:off x="5773626" y="95834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EA0F274C-1949-423F-B4DA-BD517E3E6CD0}"/>
                </a:ext>
              </a:extLst>
            </p:cNvPr>
            <p:cNvSpPr/>
            <p:nvPr/>
          </p:nvSpPr>
          <p:spPr>
            <a:xfrm>
              <a:off x="5767911" y="91929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1DE9230B-C3E7-4C32-8CF3-1997B6820758}"/>
                </a:ext>
              </a:extLst>
            </p:cNvPr>
            <p:cNvSpPr/>
            <p:nvPr/>
          </p:nvSpPr>
          <p:spPr>
            <a:xfrm>
              <a:off x="5760291" y="89357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44E826E3-02DB-452D-8531-3B13B2C3115A}"/>
                </a:ext>
              </a:extLst>
            </p:cNvPr>
            <p:cNvSpPr/>
            <p:nvPr/>
          </p:nvSpPr>
          <p:spPr>
            <a:xfrm>
              <a:off x="5751718" y="85737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80EEB70C-43B2-4356-8D52-EB709874490B}"/>
                </a:ext>
              </a:extLst>
            </p:cNvPr>
            <p:cNvSpPr/>
            <p:nvPr/>
          </p:nvSpPr>
          <p:spPr>
            <a:xfrm>
              <a:off x="5744098" y="82118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2B65A80A-5340-4174-BFEF-7D48DFFCBF54}"/>
                </a:ext>
              </a:extLst>
            </p:cNvPr>
            <p:cNvSpPr/>
            <p:nvPr/>
          </p:nvSpPr>
          <p:spPr>
            <a:xfrm>
              <a:off x="5738383" y="78213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2EFF5902-64A7-44FD-9467-646571459FBA}"/>
                </a:ext>
              </a:extLst>
            </p:cNvPr>
            <p:cNvSpPr/>
            <p:nvPr/>
          </p:nvSpPr>
          <p:spPr>
            <a:xfrm>
              <a:off x="5730763" y="75641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C0A36B52-2F00-4CC0-BECC-FE74CD0E7670}"/>
                </a:ext>
              </a:extLst>
            </p:cNvPr>
            <p:cNvSpPr/>
            <p:nvPr/>
          </p:nvSpPr>
          <p:spPr>
            <a:xfrm>
              <a:off x="5723143" y="72021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F0D1B634-B2CB-448D-BFAB-5C5C5CB71059}"/>
                </a:ext>
              </a:extLst>
            </p:cNvPr>
            <p:cNvSpPr/>
            <p:nvPr/>
          </p:nvSpPr>
          <p:spPr>
            <a:xfrm>
              <a:off x="5715523" y="684024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749AA728-51F3-45D0-80DD-2D5E165EB7F9}"/>
                </a:ext>
              </a:extLst>
            </p:cNvPr>
            <p:cNvSpPr/>
            <p:nvPr/>
          </p:nvSpPr>
          <p:spPr>
            <a:xfrm>
              <a:off x="5650680" y="579257"/>
              <a:ext cx="962025" cy="2800350"/>
            </a:xfrm>
            <a:custGeom>
              <a:avLst/>
              <a:gdLst>
                <a:gd name="connsiteX0" fmla="*/ 8473 w 962025"/>
                <a:gd name="connsiteY0" fmla="*/ 87089 h 2800350"/>
                <a:gd name="connsiteX1" fmla="*/ 378372 w 962025"/>
                <a:gd name="connsiteY1" fmla="*/ 8473 h 2800350"/>
                <a:gd name="connsiteX2" fmla="*/ 954030 w 962025"/>
                <a:gd name="connsiteY2" fmla="*/ 2717029 h 2800350"/>
                <a:gd name="connsiteX3" fmla="*/ 584131 w 962025"/>
                <a:gd name="connsiteY3" fmla="*/ 2795644 h 280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025" h="2800350">
                  <a:moveTo>
                    <a:pt x="8473" y="87089"/>
                  </a:moveTo>
                  <a:lnTo>
                    <a:pt x="378372" y="8473"/>
                  </a:lnTo>
                  <a:lnTo>
                    <a:pt x="954030" y="2717029"/>
                  </a:lnTo>
                  <a:lnTo>
                    <a:pt x="584131" y="279564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C7F1D597-8B0B-471B-9E0D-D6453B474F37}"/>
                </a:ext>
              </a:extLst>
            </p:cNvPr>
            <p:cNvSpPr/>
            <p:nvPr/>
          </p:nvSpPr>
          <p:spPr>
            <a:xfrm>
              <a:off x="5623831" y="584076"/>
              <a:ext cx="962025" cy="2800350"/>
            </a:xfrm>
            <a:custGeom>
              <a:avLst/>
              <a:gdLst>
                <a:gd name="connsiteX0" fmla="*/ 8473 w 962025"/>
                <a:gd name="connsiteY0" fmla="*/ 87089 h 2800350"/>
                <a:gd name="connsiteX1" fmla="*/ 378372 w 962025"/>
                <a:gd name="connsiteY1" fmla="*/ 8473 h 2800350"/>
                <a:gd name="connsiteX2" fmla="*/ 954030 w 962025"/>
                <a:gd name="connsiteY2" fmla="*/ 2717029 h 2800350"/>
                <a:gd name="connsiteX3" fmla="*/ 584131 w 962025"/>
                <a:gd name="connsiteY3" fmla="*/ 2795644 h 280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025" h="2800350">
                  <a:moveTo>
                    <a:pt x="8473" y="87089"/>
                  </a:moveTo>
                  <a:lnTo>
                    <a:pt x="378372" y="8473"/>
                  </a:lnTo>
                  <a:lnTo>
                    <a:pt x="954030" y="2717029"/>
                  </a:lnTo>
                  <a:lnTo>
                    <a:pt x="584131" y="27956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C396A7D2-FEF8-4388-8BB2-ACE9C039D485}"/>
                </a:ext>
              </a:extLst>
            </p:cNvPr>
            <p:cNvSpPr/>
            <p:nvPr/>
          </p:nvSpPr>
          <p:spPr>
            <a:xfrm>
              <a:off x="5624033" y="655812"/>
              <a:ext cx="619125" cy="2724150"/>
            </a:xfrm>
            <a:custGeom>
              <a:avLst/>
              <a:gdLst>
                <a:gd name="connsiteX0" fmla="*/ 8473 w 619125"/>
                <a:gd name="connsiteY0" fmla="*/ 15998 h 2724150"/>
                <a:gd name="connsiteX1" fmla="*/ 43879 w 619125"/>
                <a:gd name="connsiteY1" fmla="*/ 8473 h 2724150"/>
                <a:gd name="connsiteX2" fmla="*/ 619537 w 619125"/>
                <a:gd name="connsiteY2" fmla="*/ 2717028 h 2724150"/>
                <a:gd name="connsiteX3" fmla="*/ 584131 w 619125"/>
                <a:gd name="connsiteY3" fmla="*/ 2724553 h 272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" h="2724150">
                  <a:moveTo>
                    <a:pt x="8473" y="15998"/>
                  </a:moveTo>
                  <a:lnTo>
                    <a:pt x="43879" y="8473"/>
                  </a:lnTo>
                  <a:lnTo>
                    <a:pt x="619537" y="2717028"/>
                  </a:lnTo>
                  <a:lnTo>
                    <a:pt x="584131" y="272455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C190536F-A75F-4893-BEA4-0020688CEE34}"/>
                </a:ext>
              </a:extLst>
            </p:cNvPr>
            <p:cNvSpPr/>
            <p:nvPr/>
          </p:nvSpPr>
          <p:spPr>
            <a:xfrm>
              <a:off x="6129861" y="2692847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886D1840-4EC8-4EDB-BF15-1DD4C49234E0}"/>
                </a:ext>
              </a:extLst>
            </p:cNvPr>
            <p:cNvSpPr/>
            <p:nvPr/>
          </p:nvSpPr>
          <p:spPr>
            <a:xfrm>
              <a:off x="6122241" y="266712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245DC6F1-12BC-4CFD-A14A-81B8DE780A7C}"/>
                </a:ext>
              </a:extLst>
            </p:cNvPr>
            <p:cNvSpPr/>
            <p:nvPr/>
          </p:nvSpPr>
          <p:spPr>
            <a:xfrm>
              <a:off x="6113668" y="263093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ECBE038E-B968-4E2A-80FD-2992236E3909}"/>
                </a:ext>
              </a:extLst>
            </p:cNvPr>
            <p:cNvSpPr/>
            <p:nvPr/>
          </p:nvSpPr>
          <p:spPr>
            <a:xfrm>
              <a:off x="6106048" y="259473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A2B0BC49-DA28-418D-BF8B-41B99A626F71}"/>
                </a:ext>
              </a:extLst>
            </p:cNvPr>
            <p:cNvSpPr/>
            <p:nvPr/>
          </p:nvSpPr>
          <p:spPr>
            <a:xfrm>
              <a:off x="6100333" y="2555687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3777DD7F-5FBA-4413-A866-C27255FC5971}"/>
                </a:ext>
              </a:extLst>
            </p:cNvPr>
            <p:cNvSpPr/>
            <p:nvPr/>
          </p:nvSpPr>
          <p:spPr>
            <a:xfrm>
              <a:off x="6092713" y="252996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48959E3A-2A32-46E9-90F3-6BC61C68DFC3}"/>
                </a:ext>
              </a:extLst>
            </p:cNvPr>
            <p:cNvSpPr/>
            <p:nvPr/>
          </p:nvSpPr>
          <p:spPr>
            <a:xfrm>
              <a:off x="6085093" y="2493774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BAC477D2-BBEA-455D-937D-BD16A945BF61}"/>
                </a:ext>
              </a:extLst>
            </p:cNvPr>
            <p:cNvSpPr/>
            <p:nvPr/>
          </p:nvSpPr>
          <p:spPr>
            <a:xfrm>
              <a:off x="6077473" y="245757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4847F559-4968-45BF-8391-E65C7AC9369D}"/>
                </a:ext>
              </a:extLst>
            </p:cNvPr>
            <p:cNvSpPr/>
            <p:nvPr/>
          </p:nvSpPr>
          <p:spPr>
            <a:xfrm>
              <a:off x="6070806" y="2417574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58C3587D-CD9F-4FFF-9B4C-22B51B426886}"/>
                </a:ext>
              </a:extLst>
            </p:cNvPr>
            <p:cNvSpPr/>
            <p:nvPr/>
          </p:nvSpPr>
          <p:spPr>
            <a:xfrm>
              <a:off x="6063186" y="2392809"/>
              <a:ext cx="114300" cy="28575"/>
            </a:xfrm>
            <a:custGeom>
              <a:avLst/>
              <a:gdLst>
                <a:gd name="connsiteX0" fmla="*/ 4281 w 114300"/>
                <a:gd name="connsiteY0" fmla="*/ 27140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0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B0670520-4F8E-4054-8324-236FEAD36D4A}"/>
                </a:ext>
              </a:extLst>
            </p:cNvPr>
            <p:cNvSpPr/>
            <p:nvPr/>
          </p:nvSpPr>
          <p:spPr>
            <a:xfrm>
              <a:off x="6055566" y="235566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C0225859-AE91-4B83-B1A3-C75EF47B8CF5}"/>
                </a:ext>
              </a:extLst>
            </p:cNvPr>
            <p:cNvSpPr/>
            <p:nvPr/>
          </p:nvSpPr>
          <p:spPr>
            <a:xfrm>
              <a:off x="6047946" y="231946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DF3FF8F8-0F28-43CD-8001-ABF319F6D224}"/>
                </a:ext>
              </a:extLst>
            </p:cNvPr>
            <p:cNvSpPr/>
            <p:nvPr/>
          </p:nvSpPr>
          <p:spPr>
            <a:xfrm>
              <a:off x="6219396" y="311766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F8ECCA22-9D8E-46C5-AA81-5971889C18C1}"/>
                </a:ext>
              </a:extLst>
            </p:cNvPr>
            <p:cNvSpPr/>
            <p:nvPr/>
          </p:nvSpPr>
          <p:spPr>
            <a:xfrm>
              <a:off x="6211776" y="309194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DD9E80B7-5152-4436-9BD6-38B79ABF21D8}"/>
                </a:ext>
              </a:extLst>
            </p:cNvPr>
            <p:cNvSpPr/>
            <p:nvPr/>
          </p:nvSpPr>
          <p:spPr>
            <a:xfrm>
              <a:off x="6204156" y="305574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0A8C2249-60A2-400D-B334-955705FD2F87}"/>
                </a:ext>
              </a:extLst>
            </p:cNvPr>
            <p:cNvSpPr/>
            <p:nvPr/>
          </p:nvSpPr>
          <p:spPr>
            <a:xfrm>
              <a:off x="6196536" y="301955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2C70B330-ECD3-448A-B5D5-2E1A262880C9}"/>
                </a:ext>
              </a:extLst>
            </p:cNvPr>
            <p:cNvSpPr/>
            <p:nvPr/>
          </p:nvSpPr>
          <p:spPr>
            <a:xfrm>
              <a:off x="6249876" y="3257679"/>
              <a:ext cx="161925" cy="38100"/>
            </a:xfrm>
            <a:custGeom>
              <a:avLst/>
              <a:gdLst>
                <a:gd name="connsiteX0" fmla="*/ 4281 w 161925"/>
                <a:gd name="connsiteY0" fmla="*/ 38570 h 38100"/>
                <a:gd name="connsiteX1" fmla="*/ 166206 w 161925"/>
                <a:gd name="connsiteY1" fmla="*/ 42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0"/>
                  </a:moveTo>
                  <a:lnTo>
                    <a:pt x="166206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81970BF7-DC9C-4F33-B478-7327B1047B67}"/>
                </a:ext>
              </a:extLst>
            </p:cNvPr>
            <p:cNvSpPr/>
            <p:nvPr/>
          </p:nvSpPr>
          <p:spPr>
            <a:xfrm>
              <a:off x="6242256" y="3232914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5568E0FB-DBA6-415C-BFB4-8F02AF3E56C2}"/>
                </a:ext>
              </a:extLst>
            </p:cNvPr>
            <p:cNvSpPr/>
            <p:nvPr/>
          </p:nvSpPr>
          <p:spPr>
            <a:xfrm>
              <a:off x="6234636" y="319576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15170832-0438-4A71-82EB-B5530095E58D}"/>
                </a:ext>
              </a:extLst>
            </p:cNvPr>
            <p:cNvSpPr/>
            <p:nvPr/>
          </p:nvSpPr>
          <p:spPr>
            <a:xfrm>
              <a:off x="6226063" y="315957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C05CB8FB-C917-479C-A621-49D0753BA192}"/>
                </a:ext>
              </a:extLst>
            </p:cNvPr>
            <p:cNvSpPr/>
            <p:nvPr/>
          </p:nvSpPr>
          <p:spPr>
            <a:xfrm>
              <a:off x="6190821" y="298050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66B4C777-17B8-4C24-A083-451682360AD2}"/>
                </a:ext>
              </a:extLst>
            </p:cNvPr>
            <p:cNvSpPr/>
            <p:nvPr/>
          </p:nvSpPr>
          <p:spPr>
            <a:xfrm>
              <a:off x="6183201" y="295478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733A2319-3BAA-4EB8-97D2-2783195F4011}"/>
                </a:ext>
              </a:extLst>
            </p:cNvPr>
            <p:cNvSpPr/>
            <p:nvPr/>
          </p:nvSpPr>
          <p:spPr>
            <a:xfrm>
              <a:off x="6175581" y="291858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86390EAC-E423-4B05-82DE-AE5971BCA413}"/>
                </a:ext>
              </a:extLst>
            </p:cNvPr>
            <p:cNvSpPr/>
            <p:nvPr/>
          </p:nvSpPr>
          <p:spPr>
            <a:xfrm>
              <a:off x="6167008" y="288144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B86CAB11-F6AA-45D7-BA10-25A16502D011}"/>
                </a:ext>
              </a:extLst>
            </p:cNvPr>
            <p:cNvSpPr/>
            <p:nvPr/>
          </p:nvSpPr>
          <p:spPr>
            <a:xfrm>
              <a:off x="6161293" y="2842389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1092AE9E-83B8-4E2F-8D6C-846451528EB6}"/>
                </a:ext>
              </a:extLst>
            </p:cNvPr>
            <p:cNvSpPr/>
            <p:nvPr/>
          </p:nvSpPr>
          <p:spPr>
            <a:xfrm>
              <a:off x="6153673" y="281667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E02F09FF-F15D-4FDE-B0FB-16B04DC1CD0E}"/>
                </a:ext>
              </a:extLst>
            </p:cNvPr>
            <p:cNvSpPr/>
            <p:nvPr/>
          </p:nvSpPr>
          <p:spPr>
            <a:xfrm>
              <a:off x="6146053" y="278047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C4994574-7FD2-451C-B3C2-0FC60006E2F9}"/>
                </a:ext>
              </a:extLst>
            </p:cNvPr>
            <p:cNvSpPr/>
            <p:nvPr/>
          </p:nvSpPr>
          <p:spPr>
            <a:xfrm>
              <a:off x="6138433" y="274428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C108A4B7-688D-4C0A-9394-5B421CA9A63C}"/>
                </a:ext>
              </a:extLst>
            </p:cNvPr>
            <p:cNvSpPr/>
            <p:nvPr/>
          </p:nvSpPr>
          <p:spPr>
            <a:xfrm>
              <a:off x="6042231" y="2280414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F7721D9D-628E-4515-AC6B-7AE56B5532FF}"/>
                </a:ext>
              </a:extLst>
            </p:cNvPr>
            <p:cNvSpPr/>
            <p:nvPr/>
          </p:nvSpPr>
          <p:spPr>
            <a:xfrm>
              <a:off x="6033658" y="225469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F96AB489-0A0A-4EB5-9431-34AB4ED26C57}"/>
                </a:ext>
              </a:extLst>
            </p:cNvPr>
            <p:cNvSpPr/>
            <p:nvPr/>
          </p:nvSpPr>
          <p:spPr>
            <a:xfrm>
              <a:off x="6026038" y="221850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4A3BD136-CBB9-4441-8787-FE705D5742FB}"/>
                </a:ext>
              </a:extLst>
            </p:cNvPr>
            <p:cNvSpPr/>
            <p:nvPr/>
          </p:nvSpPr>
          <p:spPr>
            <a:xfrm>
              <a:off x="6018418" y="2182307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099F5481-0324-4A56-BCEA-3CDE4F9142B0}"/>
                </a:ext>
              </a:extLst>
            </p:cNvPr>
            <p:cNvSpPr/>
            <p:nvPr/>
          </p:nvSpPr>
          <p:spPr>
            <a:xfrm>
              <a:off x="6012703" y="2142302"/>
              <a:ext cx="161925" cy="38100"/>
            </a:xfrm>
            <a:custGeom>
              <a:avLst/>
              <a:gdLst>
                <a:gd name="connsiteX0" fmla="*/ 4281 w 161925"/>
                <a:gd name="connsiteY0" fmla="*/ 39523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9523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4BABE18C-F7D1-4486-B6C7-83EFB24C608C}"/>
                </a:ext>
              </a:extLst>
            </p:cNvPr>
            <p:cNvSpPr/>
            <p:nvPr/>
          </p:nvSpPr>
          <p:spPr>
            <a:xfrm>
              <a:off x="6005083" y="2117537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9CC6A681-D8F6-4A89-8459-0C04BF89F2FC}"/>
                </a:ext>
              </a:extLst>
            </p:cNvPr>
            <p:cNvSpPr/>
            <p:nvPr/>
          </p:nvSpPr>
          <p:spPr>
            <a:xfrm>
              <a:off x="5997463" y="208038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87A2326F-2B0C-44D3-AA01-7066915F5B73}"/>
                </a:ext>
              </a:extLst>
            </p:cNvPr>
            <p:cNvSpPr/>
            <p:nvPr/>
          </p:nvSpPr>
          <p:spPr>
            <a:xfrm>
              <a:off x="5989843" y="204419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14645A41-E9E8-451D-BCBB-502796AF46C1}"/>
                </a:ext>
              </a:extLst>
            </p:cNvPr>
            <p:cNvSpPr/>
            <p:nvPr/>
          </p:nvSpPr>
          <p:spPr>
            <a:xfrm>
              <a:off x="5983176" y="2005142"/>
              <a:ext cx="161925" cy="38100"/>
            </a:xfrm>
            <a:custGeom>
              <a:avLst/>
              <a:gdLst>
                <a:gd name="connsiteX0" fmla="*/ 4281 w 161925"/>
                <a:gd name="connsiteY0" fmla="*/ 38570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0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CF8050F1-B8AB-41DC-B6F9-63F1216C3A7E}"/>
                </a:ext>
              </a:extLst>
            </p:cNvPr>
            <p:cNvSpPr/>
            <p:nvPr/>
          </p:nvSpPr>
          <p:spPr>
            <a:xfrm>
              <a:off x="5975556" y="197942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69383BA1-CEF8-4920-B067-7CDE1F962178}"/>
                </a:ext>
              </a:extLst>
            </p:cNvPr>
            <p:cNvSpPr/>
            <p:nvPr/>
          </p:nvSpPr>
          <p:spPr>
            <a:xfrm>
              <a:off x="5967936" y="194322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6008AE6D-6220-42EA-8ED2-65309310BDBC}"/>
                </a:ext>
              </a:extLst>
            </p:cNvPr>
            <p:cNvSpPr/>
            <p:nvPr/>
          </p:nvSpPr>
          <p:spPr>
            <a:xfrm>
              <a:off x="5960316" y="190703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9B391D96-7FFE-4629-B546-EE462D05CA74}"/>
                </a:ext>
              </a:extLst>
            </p:cNvPr>
            <p:cNvSpPr/>
            <p:nvPr/>
          </p:nvSpPr>
          <p:spPr>
            <a:xfrm>
              <a:off x="5954601" y="186798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0DF0FC78-DC33-49E8-81FB-F67128D67971}"/>
                </a:ext>
              </a:extLst>
            </p:cNvPr>
            <p:cNvSpPr/>
            <p:nvPr/>
          </p:nvSpPr>
          <p:spPr>
            <a:xfrm>
              <a:off x="5946028" y="184226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A543964B-5F83-4086-B4E3-7B969B66D64B}"/>
                </a:ext>
              </a:extLst>
            </p:cNvPr>
            <p:cNvSpPr/>
            <p:nvPr/>
          </p:nvSpPr>
          <p:spPr>
            <a:xfrm>
              <a:off x="5938408" y="180606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6EB81288-D84D-480B-B82A-B8AA3BFF603D}"/>
                </a:ext>
              </a:extLst>
            </p:cNvPr>
            <p:cNvSpPr/>
            <p:nvPr/>
          </p:nvSpPr>
          <p:spPr>
            <a:xfrm>
              <a:off x="5930788" y="176892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22975B78-4AA0-498E-9477-09AFB0839332}"/>
                </a:ext>
              </a:extLst>
            </p:cNvPr>
            <p:cNvSpPr/>
            <p:nvPr/>
          </p:nvSpPr>
          <p:spPr>
            <a:xfrm>
              <a:off x="5925073" y="1729869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23B5C231-3763-4238-B977-2858FC128D46}"/>
                </a:ext>
              </a:extLst>
            </p:cNvPr>
            <p:cNvSpPr/>
            <p:nvPr/>
          </p:nvSpPr>
          <p:spPr>
            <a:xfrm>
              <a:off x="5917453" y="170415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35E01944-AA7E-4261-A6B4-D531C3C97F58}"/>
                </a:ext>
              </a:extLst>
            </p:cNvPr>
            <p:cNvSpPr/>
            <p:nvPr/>
          </p:nvSpPr>
          <p:spPr>
            <a:xfrm>
              <a:off x="5909833" y="166795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C4613183-6113-4001-A9B5-27D9F4580F88}"/>
                </a:ext>
              </a:extLst>
            </p:cNvPr>
            <p:cNvSpPr/>
            <p:nvPr/>
          </p:nvSpPr>
          <p:spPr>
            <a:xfrm>
              <a:off x="5901261" y="163176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C86BA11E-2899-453D-92F2-014F99BA2624}"/>
                </a:ext>
              </a:extLst>
            </p:cNvPr>
            <p:cNvSpPr/>
            <p:nvPr/>
          </p:nvSpPr>
          <p:spPr>
            <a:xfrm>
              <a:off x="5895546" y="1592709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9988D477-08E9-47A4-8CF6-B582A7125A7D}"/>
                </a:ext>
              </a:extLst>
            </p:cNvPr>
            <p:cNvSpPr/>
            <p:nvPr/>
          </p:nvSpPr>
          <p:spPr>
            <a:xfrm>
              <a:off x="5887926" y="156699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6EBCBB99-ED92-4B95-8D8A-A076361855ED}"/>
                </a:ext>
              </a:extLst>
            </p:cNvPr>
            <p:cNvSpPr/>
            <p:nvPr/>
          </p:nvSpPr>
          <p:spPr>
            <a:xfrm>
              <a:off x="5880306" y="1530797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4D0D4C97-6F74-4E69-89BD-7767F9D9242C}"/>
                </a:ext>
              </a:extLst>
            </p:cNvPr>
            <p:cNvSpPr/>
            <p:nvPr/>
          </p:nvSpPr>
          <p:spPr>
            <a:xfrm>
              <a:off x="5872686" y="1494602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D45593FB-1DF2-4EE1-AE67-159D6D94E0A2}"/>
                </a:ext>
              </a:extLst>
            </p:cNvPr>
            <p:cNvSpPr/>
            <p:nvPr/>
          </p:nvSpPr>
          <p:spPr>
            <a:xfrm>
              <a:off x="5866018" y="1454597"/>
              <a:ext cx="161925" cy="38100"/>
            </a:xfrm>
            <a:custGeom>
              <a:avLst/>
              <a:gdLst>
                <a:gd name="connsiteX0" fmla="*/ 4281 w 161925"/>
                <a:gd name="connsiteY0" fmla="*/ 39523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9523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B0FFA769-1C3D-40EF-BA9B-7FE49E7DC98D}"/>
                </a:ext>
              </a:extLst>
            </p:cNvPr>
            <p:cNvSpPr/>
            <p:nvPr/>
          </p:nvSpPr>
          <p:spPr>
            <a:xfrm>
              <a:off x="5858398" y="1429832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5FFBC654-A1AB-4FF7-BA28-B9F52BE6E5BA}"/>
                </a:ext>
              </a:extLst>
            </p:cNvPr>
            <p:cNvSpPr/>
            <p:nvPr/>
          </p:nvSpPr>
          <p:spPr>
            <a:xfrm>
              <a:off x="5850778" y="139268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9C739D87-0C64-457F-9C49-D92C6751ECCA}"/>
                </a:ext>
              </a:extLst>
            </p:cNvPr>
            <p:cNvSpPr/>
            <p:nvPr/>
          </p:nvSpPr>
          <p:spPr>
            <a:xfrm>
              <a:off x="5843158" y="135648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202A47A9-9F25-4C1C-AF34-1B2A011F4357}"/>
                </a:ext>
              </a:extLst>
            </p:cNvPr>
            <p:cNvSpPr/>
            <p:nvPr/>
          </p:nvSpPr>
          <p:spPr>
            <a:xfrm>
              <a:off x="5837443" y="1317437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B8250195-3CEE-4257-95A5-ADB62C78FC60}"/>
                </a:ext>
              </a:extLst>
            </p:cNvPr>
            <p:cNvSpPr/>
            <p:nvPr/>
          </p:nvSpPr>
          <p:spPr>
            <a:xfrm>
              <a:off x="5829823" y="129171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5F10BECB-4C10-4DD2-B3BD-20C353C0F9A6}"/>
                </a:ext>
              </a:extLst>
            </p:cNvPr>
            <p:cNvSpPr/>
            <p:nvPr/>
          </p:nvSpPr>
          <p:spPr>
            <a:xfrm>
              <a:off x="5822203" y="125552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743590EC-C97A-456A-9373-62FC4AD1F5D3}"/>
                </a:ext>
              </a:extLst>
            </p:cNvPr>
            <p:cNvSpPr/>
            <p:nvPr/>
          </p:nvSpPr>
          <p:spPr>
            <a:xfrm>
              <a:off x="5813631" y="121932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53CAAF6B-5741-4322-8CFF-D9216E594A18}"/>
                </a:ext>
              </a:extLst>
            </p:cNvPr>
            <p:cNvSpPr/>
            <p:nvPr/>
          </p:nvSpPr>
          <p:spPr>
            <a:xfrm>
              <a:off x="5807916" y="1179324"/>
              <a:ext cx="161925" cy="38100"/>
            </a:xfrm>
            <a:custGeom>
              <a:avLst/>
              <a:gdLst>
                <a:gd name="connsiteX0" fmla="*/ 4281 w 161925"/>
                <a:gd name="connsiteY0" fmla="*/ 39523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9523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25F7075F-86A2-4AC9-9504-F450C0B3493B}"/>
                </a:ext>
              </a:extLst>
            </p:cNvPr>
            <p:cNvSpPr/>
            <p:nvPr/>
          </p:nvSpPr>
          <p:spPr>
            <a:xfrm>
              <a:off x="5800296" y="115455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3D7601FB-DD4B-4108-A6EA-DC6524AB056C}"/>
                </a:ext>
              </a:extLst>
            </p:cNvPr>
            <p:cNvSpPr/>
            <p:nvPr/>
          </p:nvSpPr>
          <p:spPr>
            <a:xfrm>
              <a:off x="5792676" y="111741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7FB5DDB7-F9CA-41ED-8F29-D4B28359DF71}"/>
                </a:ext>
              </a:extLst>
            </p:cNvPr>
            <p:cNvSpPr/>
            <p:nvPr/>
          </p:nvSpPr>
          <p:spPr>
            <a:xfrm>
              <a:off x="5785056" y="108121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AF427AFC-ED1B-4413-9956-7E6B01E54423}"/>
                </a:ext>
              </a:extLst>
            </p:cNvPr>
            <p:cNvSpPr/>
            <p:nvPr/>
          </p:nvSpPr>
          <p:spPr>
            <a:xfrm>
              <a:off x="5778388" y="1042164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973BC8EE-8703-40BD-9E88-221067D27A5E}"/>
                </a:ext>
              </a:extLst>
            </p:cNvPr>
            <p:cNvSpPr/>
            <p:nvPr/>
          </p:nvSpPr>
          <p:spPr>
            <a:xfrm>
              <a:off x="5769816" y="101263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3180C6BF-AF03-463F-8327-6A3AB8CE330C}"/>
                </a:ext>
              </a:extLst>
            </p:cNvPr>
            <p:cNvSpPr/>
            <p:nvPr/>
          </p:nvSpPr>
          <p:spPr>
            <a:xfrm>
              <a:off x="5762196" y="976442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2878A4F4-63F7-4D3D-B623-AEF5C2278F27}"/>
                </a:ext>
              </a:extLst>
            </p:cNvPr>
            <p:cNvSpPr/>
            <p:nvPr/>
          </p:nvSpPr>
          <p:spPr>
            <a:xfrm>
              <a:off x="5754576" y="93929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38F2E425-90B4-47EE-AA35-120C144B4AED}"/>
                </a:ext>
              </a:extLst>
            </p:cNvPr>
            <p:cNvSpPr/>
            <p:nvPr/>
          </p:nvSpPr>
          <p:spPr>
            <a:xfrm>
              <a:off x="5748861" y="90024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EC0AAE7B-882B-42C5-BFC9-5407F377B03A}"/>
                </a:ext>
              </a:extLst>
            </p:cNvPr>
            <p:cNvSpPr/>
            <p:nvPr/>
          </p:nvSpPr>
          <p:spPr>
            <a:xfrm>
              <a:off x="5741241" y="87452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B0C1A9A9-EA37-4581-B336-313D3EB0756F}"/>
                </a:ext>
              </a:extLst>
            </p:cNvPr>
            <p:cNvSpPr/>
            <p:nvPr/>
          </p:nvSpPr>
          <p:spPr>
            <a:xfrm>
              <a:off x="5732668" y="83832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3B8E1AB9-2F22-4944-8E5A-5A0465DC432D}"/>
                </a:ext>
              </a:extLst>
            </p:cNvPr>
            <p:cNvSpPr/>
            <p:nvPr/>
          </p:nvSpPr>
          <p:spPr>
            <a:xfrm>
              <a:off x="5725048" y="80213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BCFDFF6A-E640-47D7-9390-1E6A3B90B81F}"/>
                </a:ext>
              </a:extLst>
            </p:cNvPr>
            <p:cNvSpPr/>
            <p:nvPr/>
          </p:nvSpPr>
          <p:spPr>
            <a:xfrm>
              <a:off x="5719333" y="76308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A9B51CF0-28E4-46D5-93DE-4DA8A0267BE2}"/>
                </a:ext>
              </a:extLst>
            </p:cNvPr>
            <p:cNvSpPr/>
            <p:nvPr/>
          </p:nvSpPr>
          <p:spPr>
            <a:xfrm>
              <a:off x="5711713" y="73736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A0E52FAF-9092-4867-9924-3E4A13728FE9}"/>
                </a:ext>
              </a:extLst>
            </p:cNvPr>
            <p:cNvSpPr/>
            <p:nvPr/>
          </p:nvSpPr>
          <p:spPr>
            <a:xfrm>
              <a:off x="5704093" y="70116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BCC632EC-6F5F-4FB7-A11D-07C18C9BA441}"/>
                </a:ext>
              </a:extLst>
            </p:cNvPr>
            <p:cNvSpPr/>
            <p:nvPr/>
          </p:nvSpPr>
          <p:spPr>
            <a:xfrm>
              <a:off x="5696473" y="664974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</p:grpSp>
      <p:sp>
        <p:nvSpPr>
          <p:cNvPr id="452" name="文本框 16">
            <a:extLst>
              <a:ext uri="{FF2B5EF4-FFF2-40B4-BE49-F238E27FC236}">
                <a16:creationId xmlns:a16="http://schemas.microsoft.com/office/drawing/2014/main" id="{43983AB6-F56C-4373-9382-178DA1317709}"/>
              </a:ext>
            </a:extLst>
          </p:cNvPr>
          <p:cNvSpPr txBox="1"/>
          <p:nvPr/>
        </p:nvSpPr>
        <p:spPr>
          <a:xfrm>
            <a:off x="95222" y="1064184"/>
            <a:ext cx="3752105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10350" b="1" dirty="0">
                <a:solidFill>
                  <a:srgbClr val="FF9900"/>
                </a:solidFill>
                <a:latin typeface="Arial" panose="020B0604020202020204" pitchFamily="34" charset="0"/>
                <a:ea typeface="汉标中黑体" panose="02010601030101010101" charset="-122"/>
                <a:cs typeface="Arial" panose="020B0604020202020204" pitchFamily="34" charset="0"/>
                <a:sym typeface="字心坊童梦奇缘W" panose="020B0A04020202020204" pitchFamily="34" charset="-122"/>
              </a:rPr>
              <a:t>II. </a:t>
            </a:r>
          </a:p>
          <a:p>
            <a:pPr algn="ctr" defTabSz="685800"/>
            <a:r>
              <a:rPr lang="en-US" altLang="zh-CN" sz="5400" b="1" dirty="0">
                <a:solidFill>
                  <a:srgbClr val="FF9900"/>
                </a:solidFill>
                <a:latin typeface="Arial" panose="020B0604020202020204" pitchFamily="34" charset="0"/>
                <a:ea typeface="汉标中黑体" panose="02010601030101010101" charset="-122"/>
                <a:cs typeface="Arial" panose="020B0604020202020204" pitchFamily="34" charset="0"/>
                <a:sym typeface="字心坊童梦奇缘W" panose="020B0A04020202020204" pitchFamily="34" charset="-122"/>
              </a:rPr>
              <a:t>LIÊN KẾT ION</a:t>
            </a:r>
            <a:endParaRPr lang="zh-CN" altLang="en-US" sz="3000" b="1" dirty="0">
              <a:solidFill>
                <a:srgbClr val="FF9900"/>
              </a:solidFill>
              <a:latin typeface="Arial" panose="020B0604020202020204" pitchFamily="34" charset="0"/>
              <a:ea typeface="汉标中黑体" panose="02010601030101010101" charset="-122"/>
              <a:cs typeface="Arial" panose="020B0604020202020204" pitchFamily="34" charset="0"/>
              <a:sym typeface="字心坊童梦奇缘W" panose="020B0A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7752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53" y="-159774"/>
            <a:ext cx="4353847" cy="3588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8775"/>
            <a:ext cx="4572000" cy="3269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10" y="3588775"/>
            <a:ext cx="4660490" cy="3269225"/>
          </a:xfrm>
          <a:prstGeom prst="rect">
            <a:avLst/>
          </a:prstGeom>
        </p:spPr>
      </p:pic>
      <p:pic>
        <p:nvPicPr>
          <p:cNvPr id="2" name="Picture 2" descr="asean">
            <a:extLst>
              <a:ext uri="{FF2B5EF4-FFF2-40B4-BE49-F238E27FC236}">
                <a16:creationId xmlns:a16="http://schemas.microsoft.com/office/drawing/2014/main" id="{D25720F8-157A-DDD9-03E6-972FB2E4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896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Oval 6">
            <a:extLst>
              <a:ext uri="{FF2B5EF4-FFF2-40B4-BE49-F238E27FC236}">
                <a16:creationId xmlns:a16="http://schemas.microsoft.com/office/drawing/2014/main" id="{44404467-20EE-7DC6-9DE7-EC970B207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3375"/>
            <a:ext cx="3238500" cy="3240088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" name="Group 84">
            <a:extLst>
              <a:ext uri="{FF2B5EF4-FFF2-40B4-BE49-F238E27FC236}">
                <a16:creationId xmlns:a16="http://schemas.microsoft.com/office/drawing/2014/main" id="{2022334D-4CEA-54A7-B359-C774CD42B7E5}"/>
              </a:ext>
            </a:extLst>
          </p:cNvPr>
          <p:cNvGrpSpPr>
            <a:grpSpLocks/>
          </p:cNvGrpSpPr>
          <p:nvPr/>
        </p:nvGrpSpPr>
        <p:grpSpPr bwMode="auto">
          <a:xfrm>
            <a:off x="812800" y="1978025"/>
            <a:ext cx="2535238" cy="2497138"/>
            <a:chOff x="512" y="1246"/>
            <a:chExt cx="1597" cy="1573"/>
          </a:xfrm>
        </p:grpSpPr>
        <p:sp>
          <p:nvSpPr>
            <p:cNvPr id="21557" name="Oval 4">
              <a:extLst>
                <a:ext uri="{FF2B5EF4-FFF2-40B4-BE49-F238E27FC236}">
                  <a16:creationId xmlns:a16="http://schemas.microsoft.com/office/drawing/2014/main" id="{DCEB1192-0EE5-0A72-DF79-1FBF99CA8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" y="1584"/>
              <a:ext cx="907" cy="907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558" name="Oval 5">
              <a:extLst>
                <a:ext uri="{FF2B5EF4-FFF2-40B4-BE49-F238E27FC236}">
                  <a16:creationId xmlns:a16="http://schemas.microsoft.com/office/drawing/2014/main" id="{6D9F7435-1D84-26EA-2533-2DB065A46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" y="1292"/>
              <a:ext cx="1496" cy="1474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21559" name="Group 69">
              <a:extLst>
                <a:ext uri="{FF2B5EF4-FFF2-40B4-BE49-F238E27FC236}">
                  <a16:creationId xmlns:a16="http://schemas.microsoft.com/office/drawing/2014/main" id="{BD08AE11-DF13-3681-4403-A190DA81C0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8" y="1881"/>
              <a:ext cx="499" cy="340"/>
              <a:chOff x="1221" y="2205"/>
              <a:chExt cx="499" cy="340"/>
            </a:xfrm>
          </p:grpSpPr>
          <p:sp>
            <p:nvSpPr>
              <p:cNvPr id="21571" name="Oval 3">
                <a:extLst>
                  <a:ext uri="{FF2B5EF4-FFF2-40B4-BE49-F238E27FC236}">
                    <a16:creationId xmlns:a16="http://schemas.microsoft.com/office/drawing/2014/main" id="{8415CB75-54FF-662B-32E0-D837D5EDD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2" y="2205"/>
                <a:ext cx="340" cy="340"/>
              </a:xfrm>
              <a:prstGeom prst="ellipse">
                <a:avLst/>
              </a:prstGeom>
              <a:solidFill>
                <a:srgbClr val="A5002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572" name="Text Box 10">
                <a:extLst>
                  <a:ext uri="{FF2B5EF4-FFF2-40B4-BE49-F238E27FC236}">
                    <a16:creationId xmlns:a16="http://schemas.microsoft.com/office/drawing/2014/main" id="{76A752FA-B2C0-8679-82CD-8BCAA3262D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1" y="2256"/>
                <a:ext cx="4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11+</a:t>
                </a:r>
              </a:p>
            </p:txBody>
          </p:sp>
        </p:grpSp>
        <p:grpSp>
          <p:nvGrpSpPr>
            <p:cNvPr id="21560" name="Group 82">
              <a:extLst>
                <a:ext uri="{FF2B5EF4-FFF2-40B4-BE49-F238E27FC236}">
                  <a16:creationId xmlns:a16="http://schemas.microsoft.com/office/drawing/2014/main" id="{71B58471-A6FA-9D06-28D8-133E513295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" y="1246"/>
              <a:ext cx="1597" cy="1573"/>
              <a:chOff x="512" y="1246"/>
              <a:chExt cx="1597" cy="1573"/>
            </a:xfrm>
          </p:grpSpPr>
          <p:sp>
            <p:nvSpPr>
              <p:cNvPr id="21561" name="Oval 14">
                <a:extLst>
                  <a:ext uri="{FF2B5EF4-FFF2-40B4-BE49-F238E27FC236}">
                    <a16:creationId xmlns:a16="http://schemas.microsoft.com/office/drawing/2014/main" id="{263EA143-C2CD-9E8A-D6C1-C0B792B0E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6" y="1539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3B00"/>
                  </a:gs>
                  <a:gs pos="100000">
                    <a:srgbClr val="008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562" name="Oval 15">
                <a:extLst>
                  <a:ext uri="{FF2B5EF4-FFF2-40B4-BE49-F238E27FC236}">
                    <a16:creationId xmlns:a16="http://schemas.microsoft.com/office/drawing/2014/main" id="{E109E7A1-51DF-0354-50F4-38928E704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" y="1246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3B00"/>
                  </a:gs>
                  <a:gs pos="100000">
                    <a:srgbClr val="008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563" name="Oval 16">
                <a:extLst>
                  <a:ext uri="{FF2B5EF4-FFF2-40B4-BE49-F238E27FC236}">
                    <a16:creationId xmlns:a16="http://schemas.microsoft.com/office/drawing/2014/main" id="{3158BA55-116C-2115-12E0-CD490D246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" y="1246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3B00"/>
                  </a:gs>
                  <a:gs pos="100000">
                    <a:srgbClr val="008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564" name="Oval 17">
                <a:extLst>
                  <a:ext uri="{FF2B5EF4-FFF2-40B4-BE49-F238E27FC236}">
                    <a16:creationId xmlns:a16="http://schemas.microsoft.com/office/drawing/2014/main" id="{7352A450-2061-F1D9-7C8A-36F63F83E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" y="2706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3B00"/>
                  </a:gs>
                  <a:gs pos="100000">
                    <a:srgbClr val="008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565" name="Oval 18">
                <a:extLst>
                  <a:ext uri="{FF2B5EF4-FFF2-40B4-BE49-F238E27FC236}">
                    <a16:creationId xmlns:a16="http://schemas.microsoft.com/office/drawing/2014/main" id="{59AF37DF-8B8D-BDB3-642C-BB9F2BDF6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" y="2701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3B00"/>
                  </a:gs>
                  <a:gs pos="100000">
                    <a:srgbClr val="008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566" name="Oval 19">
                <a:extLst>
                  <a:ext uri="{FF2B5EF4-FFF2-40B4-BE49-F238E27FC236}">
                    <a16:creationId xmlns:a16="http://schemas.microsoft.com/office/drawing/2014/main" id="{19B6222E-E1A2-5919-0B8B-BBA0381DB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" y="1881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3B00"/>
                  </a:gs>
                  <a:gs pos="100000">
                    <a:srgbClr val="008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567" name="Oval 20">
                <a:extLst>
                  <a:ext uri="{FF2B5EF4-FFF2-40B4-BE49-F238E27FC236}">
                    <a16:creationId xmlns:a16="http://schemas.microsoft.com/office/drawing/2014/main" id="{DF04BB38-40D4-724D-B564-2D6274370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" y="2108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3B00"/>
                  </a:gs>
                  <a:gs pos="100000">
                    <a:srgbClr val="008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568" name="Oval 21">
                <a:extLst>
                  <a:ext uri="{FF2B5EF4-FFF2-40B4-BE49-F238E27FC236}">
                    <a16:creationId xmlns:a16="http://schemas.microsoft.com/office/drawing/2014/main" id="{B8470E0B-2E2B-92D6-4CF5-96B16AF818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1881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3B00"/>
                  </a:gs>
                  <a:gs pos="100000">
                    <a:srgbClr val="008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569" name="Oval 22">
                <a:extLst>
                  <a:ext uri="{FF2B5EF4-FFF2-40B4-BE49-F238E27FC236}">
                    <a16:creationId xmlns:a16="http://schemas.microsoft.com/office/drawing/2014/main" id="{FF26AFD9-3430-C1E6-09AF-642AAAE58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2098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3B00"/>
                  </a:gs>
                  <a:gs pos="100000">
                    <a:srgbClr val="008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570" name="Oval 23">
                <a:extLst>
                  <a:ext uri="{FF2B5EF4-FFF2-40B4-BE49-F238E27FC236}">
                    <a16:creationId xmlns:a16="http://schemas.microsoft.com/office/drawing/2014/main" id="{1C0A4138-C97A-BE44-EEC2-3A9475F85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2431"/>
                <a:ext cx="113" cy="113"/>
              </a:xfrm>
              <a:prstGeom prst="ellipse">
                <a:avLst/>
              </a:prstGeom>
              <a:gradFill rotWithShape="1">
                <a:gsLst>
                  <a:gs pos="0">
                    <a:srgbClr val="003B00"/>
                  </a:gs>
                  <a:gs pos="100000">
                    <a:srgbClr val="008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86">
            <a:extLst>
              <a:ext uri="{FF2B5EF4-FFF2-40B4-BE49-F238E27FC236}">
                <a16:creationId xmlns:a16="http://schemas.microsoft.com/office/drawing/2014/main" id="{777BD430-1306-C13C-C13C-FA0D0CA58A98}"/>
              </a:ext>
            </a:extLst>
          </p:cNvPr>
          <p:cNvGrpSpPr>
            <a:grpSpLocks/>
          </p:cNvGrpSpPr>
          <p:nvPr/>
        </p:nvGrpSpPr>
        <p:grpSpPr bwMode="auto">
          <a:xfrm>
            <a:off x="5462588" y="1504950"/>
            <a:ext cx="3376612" cy="3371850"/>
            <a:chOff x="3441" y="948"/>
            <a:chExt cx="2127" cy="2124"/>
          </a:xfrm>
        </p:grpSpPr>
        <p:sp>
          <p:nvSpPr>
            <p:cNvPr id="21532" name="Oval 7">
              <a:extLst>
                <a:ext uri="{FF2B5EF4-FFF2-40B4-BE49-F238E27FC236}">
                  <a16:creationId xmlns:a16="http://schemas.microsoft.com/office/drawing/2014/main" id="{27F7C1F1-53E1-17B3-19B7-B3B7738BB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6" y="1558"/>
              <a:ext cx="907" cy="907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533" name="Oval 8">
              <a:extLst>
                <a:ext uri="{FF2B5EF4-FFF2-40B4-BE49-F238E27FC236}">
                  <a16:creationId xmlns:a16="http://schemas.microsoft.com/office/drawing/2014/main" id="{A45CD8A6-14A1-A544-3613-A2ED8D84E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276"/>
              <a:ext cx="1496" cy="1474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534" name="Oval 9">
              <a:extLst>
                <a:ext uri="{FF2B5EF4-FFF2-40B4-BE49-F238E27FC236}">
                  <a16:creationId xmlns:a16="http://schemas.microsoft.com/office/drawing/2014/main" id="{A2C42F44-34F3-8761-9691-0ABE83BE9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8" y="989"/>
              <a:ext cx="2040" cy="2041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21535" name="Group 85">
              <a:extLst>
                <a:ext uri="{FF2B5EF4-FFF2-40B4-BE49-F238E27FC236}">
                  <a16:creationId xmlns:a16="http://schemas.microsoft.com/office/drawing/2014/main" id="{054F69C1-8724-4578-52B2-6B4655728C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1" y="948"/>
              <a:ext cx="2127" cy="2124"/>
              <a:chOff x="3441" y="948"/>
              <a:chExt cx="2127" cy="2124"/>
            </a:xfrm>
          </p:grpSpPr>
          <p:grpSp>
            <p:nvGrpSpPr>
              <p:cNvPr id="21536" name="Group 11">
                <a:extLst>
                  <a:ext uri="{FF2B5EF4-FFF2-40B4-BE49-F238E27FC236}">
                    <a16:creationId xmlns:a16="http://schemas.microsoft.com/office/drawing/2014/main" id="{65996510-774D-3DAF-D32A-10238CCA1C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87" y="1855"/>
                <a:ext cx="499" cy="340"/>
                <a:chOff x="4154" y="2205"/>
                <a:chExt cx="499" cy="340"/>
              </a:xfrm>
            </p:grpSpPr>
            <p:sp>
              <p:nvSpPr>
                <p:cNvPr id="21555" name="Oval 12">
                  <a:extLst>
                    <a:ext uri="{FF2B5EF4-FFF2-40B4-BE49-F238E27FC236}">
                      <a16:creationId xmlns:a16="http://schemas.microsoft.com/office/drawing/2014/main" id="{0EC2F5CE-9590-F53B-657F-A29CCE2187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8" y="2205"/>
                  <a:ext cx="340" cy="340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56" name="Text Box 13">
                  <a:extLst>
                    <a:ext uri="{FF2B5EF4-FFF2-40B4-BE49-F238E27FC236}">
                      <a16:creationId xmlns:a16="http://schemas.microsoft.com/office/drawing/2014/main" id="{B33DC368-DCED-CC42-490D-DB1ABF4FF0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54" y="2247"/>
                  <a:ext cx="49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17+</a:t>
                  </a:r>
                </a:p>
              </p:txBody>
            </p:sp>
          </p:grpSp>
          <p:grpSp>
            <p:nvGrpSpPr>
              <p:cNvPr id="21537" name="Group 80">
                <a:extLst>
                  <a:ext uri="{FF2B5EF4-FFF2-40B4-BE49-F238E27FC236}">
                    <a16:creationId xmlns:a16="http://schemas.microsoft.com/office/drawing/2014/main" id="{24E6210A-DDC2-7EFB-82C9-D23BA8E033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41" y="948"/>
                <a:ext cx="2127" cy="2124"/>
                <a:chOff x="3441" y="948"/>
                <a:chExt cx="2127" cy="2124"/>
              </a:xfrm>
            </p:grpSpPr>
            <p:sp>
              <p:nvSpPr>
                <p:cNvPr id="21538" name="Oval 24">
                  <a:extLst>
                    <a:ext uri="{FF2B5EF4-FFF2-40B4-BE49-F238E27FC236}">
                      <a16:creationId xmlns:a16="http://schemas.microsoft.com/office/drawing/2014/main" id="{F2B8361D-9099-EDAD-D610-4D97102331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1" y="1765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39" name="Oval 25">
                  <a:extLst>
                    <a:ext uri="{FF2B5EF4-FFF2-40B4-BE49-F238E27FC236}">
                      <a16:creationId xmlns:a16="http://schemas.microsoft.com/office/drawing/2014/main" id="{65872A1C-B76C-EC12-BF9B-58E2BDE0CF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24" y="948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40" name="Oval 26">
                  <a:extLst>
                    <a:ext uri="{FF2B5EF4-FFF2-40B4-BE49-F238E27FC236}">
                      <a16:creationId xmlns:a16="http://schemas.microsoft.com/office/drawing/2014/main" id="{97F2F5B9-BD6E-05F2-9052-E608D287AC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13" y="2057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41" name="Oval 27">
                  <a:extLst>
                    <a:ext uri="{FF2B5EF4-FFF2-40B4-BE49-F238E27FC236}">
                      <a16:creationId xmlns:a16="http://schemas.microsoft.com/office/drawing/2014/main" id="{34C40B0E-91FC-685A-E7D3-FDDFF0529E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81" y="2957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42" name="Oval 28">
                  <a:extLst>
                    <a:ext uri="{FF2B5EF4-FFF2-40B4-BE49-F238E27FC236}">
                      <a16:creationId xmlns:a16="http://schemas.microsoft.com/office/drawing/2014/main" id="{6DD385BF-06FF-C30B-67D8-42B5EC667E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34" y="2959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43" name="Oval 29">
                  <a:extLst>
                    <a:ext uri="{FF2B5EF4-FFF2-40B4-BE49-F238E27FC236}">
                      <a16:creationId xmlns:a16="http://schemas.microsoft.com/office/drawing/2014/main" id="{594725CA-EED9-7B26-1CBA-0D12F50D2B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19" y="1830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44" name="Oval 30">
                  <a:extLst>
                    <a:ext uri="{FF2B5EF4-FFF2-40B4-BE49-F238E27FC236}">
                      <a16:creationId xmlns:a16="http://schemas.microsoft.com/office/drawing/2014/main" id="{0146EFB3-BA86-D8A6-8931-8FB07A89D5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47" y="2681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45" name="Oval 31">
                  <a:extLst>
                    <a:ext uri="{FF2B5EF4-FFF2-40B4-BE49-F238E27FC236}">
                      <a16:creationId xmlns:a16="http://schemas.microsoft.com/office/drawing/2014/main" id="{3ECF8732-2A4E-1545-9038-88CD2ABCCF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8" y="2687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46" name="Oval 32">
                  <a:extLst>
                    <a:ext uri="{FF2B5EF4-FFF2-40B4-BE49-F238E27FC236}">
                      <a16:creationId xmlns:a16="http://schemas.microsoft.com/office/drawing/2014/main" id="{CB14972F-490E-E05A-BE55-77C1093CDB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0" y="2158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47" name="Oval 33">
                  <a:extLst>
                    <a:ext uri="{FF2B5EF4-FFF2-40B4-BE49-F238E27FC236}">
                      <a16:creationId xmlns:a16="http://schemas.microsoft.com/office/drawing/2014/main" id="{EE626498-45E1-0978-4BE1-F573FB6D7A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5" y="1755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48" name="Oval 34">
                  <a:extLst>
                    <a:ext uri="{FF2B5EF4-FFF2-40B4-BE49-F238E27FC236}">
                      <a16:creationId xmlns:a16="http://schemas.microsoft.com/office/drawing/2014/main" id="{EB7B4427-06D7-77A7-506E-E4356B15C7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8" y="2062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49" name="Oval 35">
                  <a:extLst>
                    <a:ext uri="{FF2B5EF4-FFF2-40B4-BE49-F238E27FC236}">
                      <a16:creationId xmlns:a16="http://schemas.microsoft.com/office/drawing/2014/main" id="{0108B674-62F5-036C-8F8D-93B905D5D2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8" y="1833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50" name="Oval 36">
                  <a:extLst>
                    <a:ext uri="{FF2B5EF4-FFF2-40B4-BE49-F238E27FC236}">
                      <a16:creationId xmlns:a16="http://schemas.microsoft.com/office/drawing/2014/main" id="{C881E5BF-4322-A743-C8AA-CC1A3D10CA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5" y="1230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51" name="Oval 37">
                  <a:extLst>
                    <a:ext uri="{FF2B5EF4-FFF2-40B4-BE49-F238E27FC236}">
                      <a16:creationId xmlns:a16="http://schemas.microsoft.com/office/drawing/2014/main" id="{88AD005B-1DB9-D0EC-2087-858548E6DA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48" y="1236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52" name="Oval 38">
                  <a:extLst>
                    <a:ext uri="{FF2B5EF4-FFF2-40B4-BE49-F238E27FC236}">
                      <a16:creationId xmlns:a16="http://schemas.microsoft.com/office/drawing/2014/main" id="{B368B6BD-4E06-A281-66FA-28C9AD541C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5" y="2415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53" name="Oval 39">
                  <a:extLst>
                    <a:ext uri="{FF2B5EF4-FFF2-40B4-BE49-F238E27FC236}">
                      <a16:creationId xmlns:a16="http://schemas.microsoft.com/office/drawing/2014/main" id="{D23196E8-0D91-83B8-C0C7-A65EAB38CF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2" y="1508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54" name="Oval 40">
                  <a:extLst>
                    <a:ext uri="{FF2B5EF4-FFF2-40B4-BE49-F238E27FC236}">
                      <a16:creationId xmlns:a16="http://schemas.microsoft.com/office/drawing/2014/main" id="{FE20E8A0-4F05-17D2-00A8-F0C54A829E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1" y="2125"/>
                  <a:ext cx="113" cy="1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8841"/>
                    </a:gs>
                    <a:gs pos="100000">
                      <a:srgbClr val="703F1E"/>
                    </a:gs>
                  </a:gsLst>
                  <a:lin ang="5400000" scaled="1"/>
                </a:gradFill>
                <a:ln w="95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3771" name="Text Box 43">
            <a:extLst>
              <a:ext uri="{FF2B5EF4-FFF2-40B4-BE49-F238E27FC236}">
                <a16:creationId xmlns:a16="http://schemas.microsoft.com/office/drawing/2014/main" id="{1F76353B-7127-1EA4-4A10-45BA60503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447800"/>
            <a:ext cx="5032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3772" name="Text Box 44">
            <a:extLst>
              <a:ext uri="{FF2B5EF4-FFF2-40B4-BE49-F238E27FC236}">
                <a16:creationId xmlns:a16="http://schemas.microsoft.com/office/drawing/2014/main" id="{98C21210-E7D3-AB9D-59C4-BEEE7419C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5963" y="1195388"/>
            <a:ext cx="5032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3773" name="Oval 45">
            <a:extLst>
              <a:ext uri="{FF2B5EF4-FFF2-40B4-BE49-F238E27FC236}">
                <a16:creationId xmlns:a16="http://schemas.microsoft.com/office/drawing/2014/main" id="{2A92703F-9A3F-69E6-CC3A-CB88E4D44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775" y="1524000"/>
            <a:ext cx="179388" cy="179388"/>
          </a:xfrm>
          <a:prstGeom prst="ellipse">
            <a:avLst/>
          </a:prstGeom>
          <a:gradFill rotWithShape="1">
            <a:gsLst>
              <a:gs pos="0">
                <a:srgbClr val="003B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777" name="Text Box 49">
            <a:extLst>
              <a:ext uri="{FF2B5EF4-FFF2-40B4-BE49-F238E27FC236}">
                <a16:creationId xmlns:a16="http://schemas.microsoft.com/office/drawing/2014/main" id="{D1F79C09-DAD4-B125-B059-39C9F3803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29200"/>
            <a:ext cx="28765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</a:rPr>
              <a:t>Na </a:t>
            </a:r>
          </a:p>
        </p:txBody>
      </p:sp>
      <p:sp>
        <p:nvSpPr>
          <p:cNvPr id="73778" name="Text Box 50">
            <a:extLst>
              <a:ext uri="{FF2B5EF4-FFF2-40B4-BE49-F238E27FC236}">
                <a16:creationId xmlns:a16="http://schemas.microsoft.com/office/drawing/2014/main" id="{5B1FACB6-D4A6-C5C1-69E3-7124A364D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029200"/>
            <a:ext cx="3200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</a:rPr>
              <a:t>Cl</a:t>
            </a:r>
          </a:p>
        </p:txBody>
      </p:sp>
      <p:sp>
        <p:nvSpPr>
          <p:cNvPr id="73794" name="Text Box 66">
            <a:extLst>
              <a:ext uri="{FF2B5EF4-FFF2-40B4-BE49-F238E27FC236}">
                <a16:creationId xmlns:a16="http://schemas.microsoft.com/office/drawing/2014/main" id="{4CA22BDC-3783-9905-DEB4-F22999459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311944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NaCl</a:t>
            </a:r>
          </a:p>
        </p:txBody>
      </p:sp>
      <p:sp>
        <p:nvSpPr>
          <p:cNvPr id="73795" name="Text Box 67">
            <a:extLst>
              <a:ext uri="{FF2B5EF4-FFF2-40B4-BE49-F238E27FC236}">
                <a16:creationId xmlns:a16="http://schemas.microsoft.com/office/drawing/2014/main" id="{6A644389-F97F-7162-01B0-F2939834E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683" y="5046609"/>
            <a:ext cx="28765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</a:rPr>
              <a:t>Na</a:t>
            </a:r>
            <a:r>
              <a:rPr kumimoji="0" lang="en-US" altLang="en-US" sz="2200" b="1" i="0" u="none" strike="noStrike" kern="1200" cap="none" spc="0" normalizeH="0" baseline="3000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</a:rPr>
              <a:t>+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</a:rPr>
              <a:t> </a:t>
            </a:r>
          </a:p>
        </p:txBody>
      </p:sp>
      <p:sp>
        <p:nvSpPr>
          <p:cNvPr id="73796" name="Text Box 68">
            <a:extLst>
              <a:ext uri="{FF2B5EF4-FFF2-40B4-BE49-F238E27FC236}">
                <a16:creationId xmlns:a16="http://schemas.microsoft.com/office/drawing/2014/main" id="{0F72C991-B092-C204-F9B7-DAEEAD6B6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281" y="5048250"/>
            <a:ext cx="3200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</a:rPr>
              <a:t>Cl</a:t>
            </a:r>
            <a:r>
              <a:rPr kumimoji="0" lang="en-US" altLang="en-US" sz="2200" b="1" i="0" u="none" strike="noStrike" kern="1200" cap="none" spc="0" normalizeH="0" baseline="3000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</a:rPr>
              <a:t>–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</a:rPr>
              <a:t> </a:t>
            </a:r>
          </a:p>
        </p:txBody>
      </p:sp>
      <p:sp>
        <p:nvSpPr>
          <p:cNvPr id="73806" name="Text Box 78">
            <a:extLst>
              <a:ext uri="{FF2B5EF4-FFF2-40B4-BE49-F238E27FC236}">
                <a16:creationId xmlns:a16="http://schemas.microsoft.com/office/drawing/2014/main" id="{7834B286-87D3-968A-9878-5BA18F360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29200"/>
            <a:ext cx="28765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</a:rPr>
              <a:t>Na</a:t>
            </a:r>
            <a:r>
              <a:rPr kumimoji="0" lang="en-US" altLang="en-US" sz="2200" b="1" i="0" u="none" strike="noStrike" kern="1200" cap="none" spc="0" normalizeH="0" baseline="3000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</a:rPr>
              <a:t>+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</a:rPr>
              <a:t> +  Cl</a:t>
            </a:r>
            <a:r>
              <a:rPr kumimoji="0" lang="en-US" altLang="en-US" sz="2200" b="1" i="0" u="none" strike="noStrike" kern="1200" cap="none" spc="0" normalizeH="0" baseline="3000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</a:rPr>
              <a:t>–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.VnSouthern"/>
                <a:ea typeface="+mn-ea"/>
                <a:cs typeface="+mn-cs"/>
                <a:sym typeface="Symbol" panose="05050102010706020507" pitchFamily="18" charset="2"/>
              </a:rPr>
              <a:t>  NaCl</a:t>
            </a:r>
          </a:p>
        </p:txBody>
      </p:sp>
      <p:sp>
        <p:nvSpPr>
          <p:cNvPr id="73809" name="Oval 81">
            <a:extLst>
              <a:ext uri="{FF2B5EF4-FFF2-40B4-BE49-F238E27FC236}">
                <a16:creationId xmlns:a16="http://schemas.microsoft.com/office/drawing/2014/main" id="{90E180D3-542D-5A4F-F01B-DD48DCD04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9888" y="1495425"/>
            <a:ext cx="179387" cy="179388"/>
          </a:xfrm>
          <a:prstGeom prst="ellipse">
            <a:avLst/>
          </a:prstGeom>
          <a:gradFill rotWithShape="1">
            <a:gsLst>
              <a:gs pos="0">
                <a:srgbClr val="003B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815" name="AutoShape 87">
            <a:extLst>
              <a:ext uri="{FF2B5EF4-FFF2-40B4-BE49-F238E27FC236}">
                <a16:creationId xmlns:a16="http://schemas.microsoft.com/office/drawing/2014/main" id="{73286BF9-49AB-2695-BF38-F1E17828B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3733800"/>
            <a:ext cx="381000" cy="823913"/>
          </a:xfrm>
          <a:prstGeom prst="downArrow">
            <a:avLst>
              <a:gd name="adj1" fmla="val 50000"/>
              <a:gd name="adj2" fmla="val 54063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816" name="Text Box 88">
            <a:extLst>
              <a:ext uri="{FF2B5EF4-FFF2-40B4-BE49-F238E27FC236}">
                <a16:creationId xmlns:a16="http://schemas.microsoft.com/office/drawing/2014/main" id="{2CD0B1E1-7741-6B24-7504-288BF41CE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75" y="4572000"/>
            <a:ext cx="309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KẾT 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37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37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73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0.08941 -0.04838 0.17951 -0.09606 0.2651 -0.09699 C 0.35139 -0.09722 0.47396 -0.02083 0.51649 -0.00555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73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1600" y="-4861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3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3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3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3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3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737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737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L 0.11424 -3.7037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-0.12101 3.7037E-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3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00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-0.11527 2.22222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40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16094 -0.0034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3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00" y="-185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2" dur="500"/>
                                        <p:tgtEl>
                                          <p:spTgt spid="73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738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3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3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3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38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3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3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 animBg="1"/>
      <p:bldP spid="73734" grpId="1" animBg="1"/>
      <p:bldP spid="73771" grpId="0"/>
      <p:bldP spid="73772" grpId="0"/>
      <p:bldP spid="73772" grpId="1"/>
      <p:bldP spid="73773" grpId="0" animBg="1"/>
      <p:bldP spid="73773" grpId="1" animBg="1"/>
      <p:bldP spid="73773" grpId="2" animBg="1"/>
      <p:bldP spid="73777" grpId="0"/>
      <p:bldP spid="73777" grpId="1"/>
      <p:bldP spid="73778" grpId="0"/>
      <p:bldP spid="73778" grpId="1"/>
      <p:bldP spid="73794" grpId="0"/>
      <p:bldP spid="73795" grpId="0"/>
      <p:bldP spid="73795" grpId="1"/>
      <p:bldP spid="73796" grpId="0"/>
      <p:bldP spid="73796" grpId="1"/>
      <p:bldP spid="73806" grpId="0"/>
      <p:bldP spid="73809" grpId="0" animBg="1"/>
      <p:bldP spid="73809" grpId="1" animBg="1"/>
      <p:bldP spid="73815" grpId="0" animBg="1"/>
      <p:bldP spid="738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>
            <a:extLst>
              <a:ext uri="{FF2B5EF4-FFF2-40B4-BE49-F238E27FC236}">
                <a16:creationId xmlns:a16="http://schemas.microsoft.com/office/drawing/2014/main" id="{0A19B4C8-2A8F-A893-4795-2C2D62CB0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5" y="-162046"/>
            <a:ext cx="9012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373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9A3FF-FA41-8FAE-ED5F-84A414ED8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72" y="0"/>
            <a:ext cx="8440855" cy="667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6118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236EB69-B3C9-44B9-A053-84710FAEA546}"/>
              </a:ext>
            </a:extLst>
          </p:cNvPr>
          <p:cNvGrpSpPr/>
          <p:nvPr/>
        </p:nvGrpSpPr>
        <p:grpSpPr>
          <a:xfrm>
            <a:off x="577877" y="275880"/>
            <a:ext cx="1460035" cy="1450113"/>
            <a:chOff x="546281" y="2083653"/>
            <a:chExt cx="1946713" cy="19334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128BA51-63DD-42AC-8210-504EDD7F5CF3}"/>
                </a:ext>
              </a:extLst>
            </p:cNvPr>
            <p:cNvGrpSpPr/>
            <p:nvPr/>
          </p:nvGrpSpPr>
          <p:grpSpPr>
            <a:xfrm>
              <a:off x="546281" y="2083653"/>
              <a:ext cx="1946713" cy="1933484"/>
              <a:chOff x="7411117" y="1476024"/>
              <a:chExt cx="1946713" cy="193348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756C92F-38BA-4BD6-9BF8-0285D0AEB5D0}"/>
                  </a:ext>
                </a:extLst>
              </p:cNvPr>
              <p:cNvGrpSpPr/>
              <p:nvPr/>
            </p:nvGrpSpPr>
            <p:grpSpPr>
              <a:xfrm>
                <a:off x="7632316" y="1476024"/>
                <a:ext cx="1511581" cy="1743158"/>
                <a:chOff x="5411388" y="3305589"/>
                <a:chExt cx="1511581" cy="174315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E96D963-40AF-4ED8-8F72-D7B2B0839D47}"/>
                    </a:ext>
                  </a:extLst>
                </p:cNvPr>
                <p:cNvGrpSpPr/>
                <p:nvPr/>
              </p:nvGrpSpPr>
              <p:grpSpPr>
                <a:xfrm>
                  <a:off x="5411388" y="3718379"/>
                  <a:ext cx="1361559" cy="1330368"/>
                  <a:chOff x="3188509" y="2250955"/>
                  <a:chExt cx="1361559" cy="1330368"/>
                </a:xfrm>
              </p:grpSpPr>
              <p:sp>
                <p:nvSpPr>
                  <p:cNvPr id="17" name="Flowchart: Connector 16">
                    <a:extLst>
                      <a:ext uri="{FF2B5EF4-FFF2-40B4-BE49-F238E27FC236}">
                        <a16:creationId xmlns:a16="http://schemas.microsoft.com/office/drawing/2014/main" id="{36FF316C-CCCE-4EF5-AFF9-3684D9BD8908}"/>
                      </a:ext>
                    </a:extLst>
                  </p:cNvPr>
                  <p:cNvSpPr/>
                  <p:nvPr/>
                </p:nvSpPr>
                <p:spPr>
                  <a:xfrm>
                    <a:off x="3557100" y="2456709"/>
                    <a:ext cx="803636" cy="733424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>
                    <a:solidFill>
                      <a:srgbClr val="FFC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vi-VN" sz="1050" b="1" dirty="0"/>
                      <a:t>+ 11</a:t>
                    </a:r>
                  </a:p>
                </p:txBody>
              </p:sp>
              <p:sp>
                <p:nvSpPr>
                  <p:cNvPr id="18" name="Flowchart: Connector 17">
                    <a:extLst>
                      <a:ext uri="{FF2B5EF4-FFF2-40B4-BE49-F238E27FC236}">
                        <a16:creationId xmlns:a16="http://schemas.microsoft.com/office/drawing/2014/main" id="{D27F3943-3694-477E-87B7-AB35B5F58CD1}"/>
                      </a:ext>
                    </a:extLst>
                  </p:cNvPr>
                  <p:cNvSpPr/>
                  <p:nvPr/>
                </p:nvSpPr>
                <p:spPr>
                  <a:xfrm>
                    <a:off x="3375538" y="2250955"/>
                    <a:ext cx="1174530" cy="1145402"/>
                  </a:xfrm>
                  <a:prstGeom prst="flowChartConnector">
                    <a:avLst/>
                  </a:prstGeom>
                  <a:noFill/>
                  <a:ln w="28575">
                    <a:solidFill>
                      <a:srgbClr val="378DED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500" b="1" dirty="0"/>
                  </a:p>
                </p:txBody>
              </p:sp>
              <p:sp>
                <p:nvSpPr>
                  <p:cNvPr id="19" name="Flowchart: Connector 18">
                    <a:extLst>
                      <a:ext uri="{FF2B5EF4-FFF2-40B4-BE49-F238E27FC236}">
                        <a16:creationId xmlns:a16="http://schemas.microsoft.com/office/drawing/2014/main" id="{DCFD68E3-97E2-499B-8F64-1D326507171C}"/>
                      </a:ext>
                    </a:extLst>
                  </p:cNvPr>
                  <p:cNvSpPr/>
                  <p:nvPr/>
                </p:nvSpPr>
                <p:spPr>
                  <a:xfrm>
                    <a:off x="4244243" y="3442853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20" name="Flowchart: Connector 19">
                    <a:extLst>
                      <a:ext uri="{FF2B5EF4-FFF2-40B4-BE49-F238E27FC236}">
                        <a16:creationId xmlns:a16="http://schemas.microsoft.com/office/drawing/2014/main" id="{1F7FC62B-1877-4300-9FCD-92203F1D3640}"/>
                      </a:ext>
                    </a:extLst>
                  </p:cNvPr>
                  <p:cNvSpPr/>
                  <p:nvPr/>
                </p:nvSpPr>
                <p:spPr>
                  <a:xfrm>
                    <a:off x="3188509" y="3082945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 dirty="0"/>
                  </a:p>
                </p:txBody>
              </p:sp>
            </p:grp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AB99DDC0-6BD3-487B-84A9-18A7379D42BF}"/>
                    </a:ext>
                  </a:extLst>
                </p:cNvPr>
                <p:cNvSpPr/>
                <p:nvPr/>
              </p:nvSpPr>
              <p:spPr>
                <a:xfrm>
                  <a:off x="5411388" y="3532943"/>
                  <a:ext cx="1511581" cy="1515804"/>
                </a:xfrm>
                <a:prstGeom prst="flowChartConnector">
                  <a:avLst/>
                </a:prstGeom>
                <a:noFill/>
                <a:ln w="28575">
                  <a:solidFill>
                    <a:srgbClr val="378DED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 sz="1500" b="1" dirty="0"/>
                </a:p>
              </p:txBody>
            </p:sp>
            <p:sp>
              <p:nvSpPr>
                <p:cNvPr id="16" name="Flowchart: Connector 15">
                  <a:extLst>
                    <a:ext uri="{FF2B5EF4-FFF2-40B4-BE49-F238E27FC236}">
                      <a16:creationId xmlns:a16="http://schemas.microsoft.com/office/drawing/2014/main" id="{6AD690BC-2277-4B19-A848-1317E88CD53B}"/>
                    </a:ext>
                  </a:extLst>
                </p:cNvPr>
                <p:cNvSpPr/>
                <p:nvPr/>
              </p:nvSpPr>
              <p:spPr>
                <a:xfrm>
                  <a:off x="6107056" y="3305589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</p:grpSp>
          <p:sp>
            <p:nvSpPr>
              <p:cNvPr id="7" name="Flowchart: Connector 6">
                <a:extLst>
                  <a:ext uri="{FF2B5EF4-FFF2-40B4-BE49-F238E27FC236}">
                    <a16:creationId xmlns:a16="http://schemas.microsoft.com/office/drawing/2014/main" id="{BF42AEB8-DF70-4E6F-BAFE-DB83ACCBEA39}"/>
                  </a:ext>
                </a:extLst>
              </p:cNvPr>
              <p:cNvSpPr/>
              <p:nvPr/>
            </p:nvSpPr>
            <p:spPr>
              <a:xfrm>
                <a:off x="7411117" y="1547500"/>
                <a:ext cx="1946713" cy="1862008"/>
              </a:xfrm>
              <a:prstGeom prst="flowChartConnector">
                <a:avLst/>
              </a:prstGeom>
              <a:noFill/>
              <a:ln w="28575">
                <a:solidFill>
                  <a:srgbClr val="378DED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1500" b="1" dirty="0"/>
              </a:p>
            </p:txBody>
          </p:sp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B24834B2-C8FF-4041-BA77-23B1E2558A65}"/>
                  </a:ext>
                </a:extLst>
              </p:cNvPr>
              <p:cNvSpPr/>
              <p:nvPr/>
            </p:nvSpPr>
            <p:spPr>
              <a:xfrm>
                <a:off x="7614447" y="2122073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 dirty="0"/>
              </a:p>
            </p:txBody>
          </p:sp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ED6C5E9D-244D-4168-B672-5B077249608F}"/>
                  </a:ext>
                </a:extLst>
              </p:cNvPr>
              <p:cNvSpPr/>
              <p:nvPr/>
            </p:nvSpPr>
            <p:spPr>
              <a:xfrm>
                <a:off x="7978366" y="174818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10" name="Flowchart: Connector 9">
                <a:extLst>
                  <a:ext uri="{FF2B5EF4-FFF2-40B4-BE49-F238E27FC236}">
                    <a16:creationId xmlns:a16="http://schemas.microsoft.com/office/drawing/2014/main" id="{A4ECAAA4-2CE3-4225-8220-7D4AFAFC8016}"/>
                  </a:ext>
                </a:extLst>
              </p:cNvPr>
              <p:cNvSpPr/>
              <p:nvPr/>
            </p:nvSpPr>
            <p:spPr>
              <a:xfrm>
                <a:off x="8993875" y="2748473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 dirty="0"/>
              </a:p>
            </p:txBody>
          </p:sp>
          <p:sp>
            <p:nvSpPr>
              <p:cNvPr id="11" name="Flowchart: Connector 10">
                <a:extLst>
                  <a:ext uri="{FF2B5EF4-FFF2-40B4-BE49-F238E27FC236}">
                    <a16:creationId xmlns:a16="http://schemas.microsoft.com/office/drawing/2014/main" id="{916F61E7-D962-4F93-BACB-769BFC2A6911}"/>
                  </a:ext>
                </a:extLst>
              </p:cNvPr>
              <p:cNvSpPr/>
              <p:nvPr/>
            </p:nvSpPr>
            <p:spPr>
              <a:xfrm>
                <a:off x="9070569" y="2191308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E9953468-DFEE-4B0D-A876-F36CA6ADB1AC}"/>
                  </a:ext>
                </a:extLst>
              </p:cNvPr>
              <p:cNvSpPr/>
              <p:nvPr/>
            </p:nvSpPr>
            <p:spPr>
              <a:xfrm>
                <a:off x="8734158" y="1767318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id="{ABEAC45F-22A9-4243-925B-D9C23ABE3C46}"/>
                  </a:ext>
                </a:extLst>
              </p:cNvPr>
              <p:cNvSpPr/>
              <p:nvPr/>
            </p:nvSpPr>
            <p:spPr>
              <a:xfrm>
                <a:off x="8345186" y="2981299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</p:grp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57672284-989A-4714-989D-CB5386D07F79}"/>
                </a:ext>
              </a:extLst>
            </p:cNvPr>
            <p:cNvSpPr/>
            <p:nvPr/>
          </p:nvSpPr>
          <p:spPr>
            <a:xfrm>
              <a:off x="1507977" y="2445358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E897BABB-E04B-43A4-BA5C-8FA9AFA5C2D0}"/>
                </a:ext>
              </a:extLst>
            </p:cNvPr>
            <p:cNvSpPr/>
            <p:nvPr/>
          </p:nvSpPr>
          <p:spPr>
            <a:xfrm>
              <a:off x="1124409" y="3760378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988E82F-8FEA-4E55-B35A-26064F70EEFE}"/>
              </a:ext>
            </a:extLst>
          </p:cNvPr>
          <p:cNvSpPr/>
          <p:nvPr/>
        </p:nvSpPr>
        <p:spPr>
          <a:xfrm>
            <a:off x="3877460" y="906544"/>
            <a:ext cx="1053548" cy="250631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D1E6F1-622C-4E0A-A7E7-AA31311E9157}"/>
              </a:ext>
            </a:extLst>
          </p:cNvPr>
          <p:cNvSpPr txBox="1"/>
          <p:nvPr/>
        </p:nvSpPr>
        <p:spPr>
          <a:xfrm>
            <a:off x="1059743" y="1876834"/>
            <a:ext cx="55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7030A0"/>
                </a:solidFill>
              </a:rPr>
              <a:t>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574A6D-DA92-4F77-A2B9-A1704F45D0AE}"/>
              </a:ext>
            </a:extLst>
          </p:cNvPr>
          <p:cNvSpPr txBox="1"/>
          <p:nvPr/>
        </p:nvSpPr>
        <p:spPr>
          <a:xfrm>
            <a:off x="950126" y="2116401"/>
            <a:ext cx="801714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vi-VN" i="1" dirty="0">
                <a:solidFill>
                  <a:srgbClr val="378DED"/>
                </a:solidFill>
                <a:ea typeface="Times New Roman" panose="02020603050405020304" pitchFamily="18" charset="0"/>
              </a:rPr>
              <a:t>Hình 6.2. Sơ đồ mô tả sự hình thành liên kết ion </a:t>
            </a:r>
            <a:r>
              <a:rPr lang="vi-VN" altLang="zh-CN" i="1" dirty="0">
                <a:solidFill>
                  <a:srgbClr val="378DED"/>
                </a:solidFill>
                <a:ea typeface="汉标中黑体" panose="02010601030101010101" charset="-122"/>
                <a:cs typeface="Times New Roman" panose="02020603050405020304" pitchFamily="18" charset="0"/>
                <a:sym typeface="+mn-lt"/>
              </a:rPr>
              <a:t>trong phân tử NaCl</a:t>
            </a:r>
            <a:endParaRPr lang="vi-VN" i="1" dirty="0">
              <a:solidFill>
                <a:srgbClr val="378DED"/>
              </a:solidFill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1A74C5-D7A3-4720-86AE-49F4B89AC87D}"/>
              </a:ext>
            </a:extLst>
          </p:cNvPr>
          <p:cNvSpPr txBox="1"/>
          <p:nvPr/>
        </p:nvSpPr>
        <p:spPr>
          <a:xfrm>
            <a:off x="2847134" y="1876834"/>
            <a:ext cx="56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7030A0"/>
                </a:solidFill>
              </a:rPr>
              <a:t>Cl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206EFB-1629-49B5-B409-14FD56033568}"/>
              </a:ext>
            </a:extLst>
          </p:cNvPr>
          <p:cNvGrpSpPr/>
          <p:nvPr/>
        </p:nvGrpSpPr>
        <p:grpSpPr>
          <a:xfrm>
            <a:off x="2300733" y="270262"/>
            <a:ext cx="1514332" cy="1502102"/>
            <a:chOff x="2930086" y="520846"/>
            <a:chExt cx="2019109" cy="200280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5983FA-A947-4C0F-9DA4-37B60D8E7806}"/>
                </a:ext>
              </a:extLst>
            </p:cNvPr>
            <p:cNvGrpSpPr/>
            <p:nvPr/>
          </p:nvGrpSpPr>
          <p:grpSpPr>
            <a:xfrm>
              <a:off x="2971891" y="520846"/>
              <a:ext cx="1946713" cy="1933567"/>
              <a:chOff x="7411118" y="1488255"/>
              <a:chExt cx="1946713" cy="193356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92834AF-540E-427F-9F69-F7B4AE2670DC}"/>
                  </a:ext>
                </a:extLst>
              </p:cNvPr>
              <p:cNvGrpSpPr/>
              <p:nvPr/>
            </p:nvGrpSpPr>
            <p:grpSpPr>
              <a:xfrm>
                <a:off x="7632316" y="1488255"/>
                <a:ext cx="1511581" cy="1730927"/>
                <a:chOff x="5411388" y="3317820"/>
                <a:chExt cx="1511581" cy="1730927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3E3AA8F0-F05D-4229-B7EA-7136BB0686C3}"/>
                    </a:ext>
                  </a:extLst>
                </p:cNvPr>
                <p:cNvGrpSpPr/>
                <p:nvPr/>
              </p:nvGrpSpPr>
              <p:grpSpPr>
                <a:xfrm>
                  <a:off x="5411388" y="3718379"/>
                  <a:ext cx="1361559" cy="1330368"/>
                  <a:chOff x="3188509" y="2250955"/>
                  <a:chExt cx="1361559" cy="1330368"/>
                </a:xfrm>
              </p:grpSpPr>
              <p:sp>
                <p:nvSpPr>
                  <p:cNvPr id="46" name="Flowchart: Connector 45">
                    <a:extLst>
                      <a:ext uri="{FF2B5EF4-FFF2-40B4-BE49-F238E27FC236}">
                        <a16:creationId xmlns:a16="http://schemas.microsoft.com/office/drawing/2014/main" id="{C2CA981E-24D4-40DB-8462-E19505A66B35}"/>
                      </a:ext>
                    </a:extLst>
                  </p:cNvPr>
                  <p:cNvSpPr/>
                  <p:nvPr/>
                </p:nvSpPr>
                <p:spPr>
                  <a:xfrm>
                    <a:off x="3557100" y="2456709"/>
                    <a:ext cx="803636" cy="733424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>
                    <a:solidFill>
                      <a:srgbClr val="FFC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vi-VN" sz="1050" b="1" dirty="0"/>
                      <a:t>+ 17</a:t>
                    </a:r>
                  </a:p>
                </p:txBody>
              </p:sp>
              <p:sp>
                <p:nvSpPr>
                  <p:cNvPr id="47" name="Flowchart: Connector 46">
                    <a:extLst>
                      <a:ext uri="{FF2B5EF4-FFF2-40B4-BE49-F238E27FC236}">
                        <a16:creationId xmlns:a16="http://schemas.microsoft.com/office/drawing/2014/main" id="{E83E5E4F-0DE6-4B3D-BE55-3DF5C11073B6}"/>
                      </a:ext>
                    </a:extLst>
                  </p:cNvPr>
                  <p:cNvSpPr/>
                  <p:nvPr/>
                </p:nvSpPr>
                <p:spPr>
                  <a:xfrm>
                    <a:off x="3375538" y="2250955"/>
                    <a:ext cx="1174530" cy="1145402"/>
                  </a:xfrm>
                  <a:prstGeom prst="flowChartConnector">
                    <a:avLst/>
                  </a:prstGeom>
                  <a:noFill/>
                  <a:ln w="28575">
                    <a:solidFill>
                      <a:srgbClr val="378DED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500" b="1" dirty="0"/>
                  </a:p>
                </p:txBody>
              </p:sp>
              <p:sp>
                <p:nvSpPr>
                  <p:cNvPr id="48" name="Flowchart: Connector 47">
                    <a:extLst>
                      <a:ext uri="{FF2B5EF4-FFF2-40B4-BE49-F238E27FC236}">
                        <a16:creationId xmlns:a16="http://schemas.microsoft.com/office/drawing/2014/main" id="{A66F2368-0DA0-4A1D-9902-0B1BBCF4CFFD}"/>
                      </a:ext>
                    </a:extLst>
                  </p:cNvPr>
                  <p:cNvSpPr/>
                  <p:nvPr/>
                </p:nvSpPr>
                <p:spPr>
                  <a:xfrm>
                    <a:off x="4244243" y="3442853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49" name="Flowchart: Connector 48">
                    <a:extLst>
                      <a:ext uri="{FF2B5EF4-FFF2-40B4-BE49-F238E27FC236}">
                        <a16:creationId xmlns:a16="http://schemas.microsoft.com/office/drawing/2014/main" id="{26E38414-77B7-4B08-A784-A6978CB556A7}"/>
                      </a:ext>
                    </a:extLst>
                  </p:cNvPr>
                  <p:cNvSpPr/>
                  <p:nvPr/>
                </p:nvSpPr>
                <p:spPr>
                  <a:xfrm>
                    <a:off x="3188509" y="3082945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 dirty="0"/>
                  </a:p>
                </p:txBody>
              </p:sp>
            </p:grpSp>
            <p:sp>
              <p:nvSpPr>
                <p:cNvPr id="44" name="Flowchart: Connector 43">
                  <a:extLst>
                    <a:ext uri="{FF2B5EF4-FFF2-40B4-BE49-F238E27FC236}">
                      <a16:creationId xmlns:a16="http://schemas.microsoft.com/office/drawing/2014/main" id="{BA0A9C79-0F46-451C-9C6A-5C19CE065817}"/>
                    </a:ext>
                  </a:extLst>
                </p:cNvPr>
                <p:cNvSpPr/>
                <p:nvPr/>
              </p:nvSpPr>
              <p:spPr>
                <a:xfrm>
                  <a:off x="5411388" y="3532943"/>
                  <a:ext cx="1511581" cy="1515804"/>
                </a:xfrm>
                <a:prstGeom prst="flowChartConnector">
                  <a:avLst/>
                </a:prstGeom>
                <a:noFill/>
                <a:ln w="28575">
                  <a:solidFill>
                    <a:srgbClr val="378DED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 sz="1500" b="1" dirty="0"/>
                </a:p>
              </p:txBody>
            </p:sp>
            <p:sp>
              <p:nvSpPr>
                <p:cNvPr id="45" name="Flowchart: Connector 44">
                  <a:extLst>
                    <a:ext uri="{FF2B5EF4-FFF2-40B4-BE49-F238E27FC236}">
                      <a16:creationId xmlns:a16="http://schemas.microsoft.com/office/drawing/2014/main" id="{E3356A1C-6740-4B03-B25F-172E7D8CC374}"/>
                    </a:ext>
                  </a:extLst>
                </p:cNvPr>
                <p:cNvSpPr/>
                <p:nvPr/>
              </p:nvSpPr>
              <p:spPr>
                <a:xfrm>
                  <a:off x="6231067" y="3317820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</p:grpSp>
          <p:sp>
            <p:nvSpPr>
              <p:cNvPr id="36" name="Flowchart: Connector 35">
                <a:extLst>
                  <a:ext uri="{FF2B5EF4-FFF2-40B4-BE49-F238E27FC236}">
                    <a16:creationId xmlns:a16="http://schemas.microsoft.com/office/drawing/2014/main" id="{8950305F-18B8-4647-AF64-0DAE690AC552}"/>
                  </a:ext>
                </a:extLst>
              </p:cNvPr>
              <p:cNvSpPr/>
              <p:nvPr/>
            </p:nvSpPr>
            <p:spPr>
              <a:xfrm>
                <a:off x="7411118" y="1559814"/>
                <a:ext cx="1946713" cy="1862008"/>
              </a:xfrm>
              <a:prstGeom prst="flowChartConnector">
                <a:avLst/>
              </a:prstGeom>
              <a:noFill/>
              <a:ln w="28575">
                <a:solidFill>
                  <a:srgbClr val="378DED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1500" b="1" dirty="0"/>
              </a:p>
            </p:txBody>
          </p:sp>
          <p:sp>
            <p:nvSpPr>
              <p:cNvPr id="37" name="Flowchart: Connector 36">
                <a:extLst>
                  <a:ext uri="{FF2B5EF4-FFF2-40B4-BE49-F238E27FC236}">
                    <a16:creationId xmlns:a16="http://schemas.microsoft.com/office/drawing/2014/main" id="{F8E83E17-BC12-450C-BF11-07C8956506A8}"/>
                  </a:ext>
                </a:extLst>
              </p:cNvPr>
              <p:cNvSpPr/>
              <p:nvPr/>
            </p:nvSpPr>
            <p:spPr>
              <a:xfrm>
                <a:off x="7614447" y="2122073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 dirty="0"/>
              </a:p>
            </p:txBody>
          </p:sp>
          <p:sp>
            <p:nvSpPr>
              <p:cNvPr id="38" name="Flowchart: Connector 37">
                <a:extLst>
                  <a:ext uri="{FF2B5EF4-FFF2-40B4-BE49-F238E27FC236}">
                    <a16:creationId xmlns:a16="http://schemas.microsoft.com/office/drawing/2014/main" id="{818AFA6D-D434-4080-B738-7FD55F4656B5}"/>
                  </a:ext>
                </a:extLst>
              </p:cNvPr>
              <p:cNvSpPr/>
              <p:nvPr/>
            </p:nvSpPr>
            <p:spPr>
              <a:xfrm>
                <a:off x="7978366" y="174818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3F489A09-55EE-452E-8D5C-DB28A7D65C88}"/>
                  </a:ext>
                </a:extLst>
              </p:cNvPr>
              <p:cNvSpPr/>
              <p:nvPr/>
            </p:nvSpPr>
            <p:spPr>
              <a:xfrm>
                <a:off x="8993875" y="2748473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 dirty="0"/>
              </a:p>
            </p:txBody>
          </p:sp>
          <p:sp>
            <p:nvSpPr>
              <p:cNvPr id="40" name="Flowchart: Connector 39">
                <a:extLst>
                  <a:ext uri="{FF2B5EF4-FFF2-40B4-BE49-F238E27FC236}">
                    <a16:creationId xmlns:a16="http://schemas.microsoft.com/office/drawing/2014/main" id="{84D97598-82B7-4F85-99C1-79FBC7D94262}"/>
                  </a:ext>
                </a:extLst>
              </p:cNvPr>
              <p:cNvSpPr/>
              <p:nvPr/>
            </p:nvSpPr>
            <p:spPr>
              <a:xfrm>
                <a:off x="9070569" y="2191308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41" name="Flowchart: Connector 40">
                <a:extLst>
                  <a:ext uri="{FF2B5EF4-FFF2-40B4-BE49-F238E27FC236}">
                    <a16:creationId xmlns:a16="http://schemas.microsoft.com/office/drawing/2014/main" id="{72BB89BC-D5AE-46D9-8861-26087646190C}"/>
                  </a:ext>
                </a:extLst>
              </p:cNvPr>
              <p:cNvSpPr/>
              <p:nvPr/>
            </p:nvSpPr>
            <p:spPr>
              <a:xfrm>
                <a:off x="8734158" y="1767318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42" name="Flowchart: Connector 41">
                <a:extLst>
                  <a:ext uri="{FF2B5EF4-FFF2-40B4-BE49-F238E27FC236}">
                    <a16:creationId xmlns:a16="http://schemas.microsoft.com/office/drawing/2014/main" id="{0F14A9C0-346F-43F9-A764-B61013F07FF0}"/>
                  </a:ext>
                </a:extLst>
              </p:cNvPr>
              <p:cNvSpPr/>
              <p:nvPr/>
            </p:nvSpPr>
            <p:spPr>
              <a:xfrm>
                <a:off x="8345186" y="2981299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</p:grp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3E2A3E4F-9457-4846-A0A8-EA56C13F69FB}"/>
                </a:ext>
              </a:extLst>
            </p:cNvPr>
            <p:cNvSpPr/>
            <p:nvPr/>
          </p:nvSpPr>
          <p:spPr>
            <a:xfrm>
              <a:off x="3945248" y="819071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0AA1E8ED-A4F4-4F86-83FF-8B175C22157D}"/>
                </a:ext>
              </a:extLst>
            </p:cNvPr>
            <p:cNvSpPr/>
            <p:nvPr/>
          </p:nvSpPr>
          <p:spPr>
            <a:xfrm>
              <a:off x="3561680" y="2134091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402A8495-A4C4-4A64-996C-26BA52119172}"/>
                </a:ext>
              </a:extLst>
            </p:cNvPr>
            <p:cNvSpPr/>
            <p:nvPr/>
          </p:nvSpPr>
          <p:spPr>
            <a:xfrm>
              <a:off x="4584308" y="819071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0F7EF2BE-906B-4D4A-B6A3-0EB0B711B522}"/>
                </a:ext>
              </a:extLst>
            </p:cNvPr>
            <p:cNvSpPr/>
            <p:nvPr/>
          </p:nvSpPr>
          <p:spPr>
            <a:xfrm>
              <a:off x="2930086" y="1227579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52520F19-6B59-4A72-BB52-F1E04301BC8D}"/>
                </a:ext>
              </a:extLst>
            </p:cNvPr>
            <p:cNvSpPr/>
            <p:nvPr/>
          </p:nvSpPr>
          <p:spPr>
            <a:xfrm>
              <a:off x="3088571" y="2052760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6C1FEC81-5C2A-4260-873A-BDD5AAA75AC6}"/>
                </a:ext>
              </a:extLst>
            </p:cNvPr>
            <p:cNvSpPr/>
            <p:nvPr/>
          </p:nvSpPr>
          <p:spPr>
            <a:xfrm>
              <a:off x="3699555" y="2385178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B8E2382C-58C7-43A7-9A4E-1F51FFB3473B}"/>
                </a:ext>
              </a:extLst>
            </p:cNvPr>
            <p:cNvSpPr/>
            <p:nvPr/>
          </p:nvSpPr>
          <p:spPr>
            <a:xfrm>
              <a:off x="4546960" y="2145578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E30F4AF9-864B-4F9C-977C-DE67D302F10B}"/>
                </a:ext>
              </a:extLst>
            </p:cNvPr>
            <p:cNvSpPr/>
            <p:nvPr/>
          </p:nvSpPr>
          <p:spPr>
            <a:xfrm>
              <a:off x="4836214" y="1504922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25151F5-08D9-44DC-911E-CA579D71F1AC}"/>
              </a:ext>
            </a:extLst>
          </p:cNvPr>
          <p:cNvGrpSpPr/>
          <p:nvPr/>
        </p:nvGrpSpPr>
        <p:grpSpPr>
          <a:xfrm>
            <a:off x="6843268" y="270262"/>
            <a:ext cx="1993161" cy="1502102"/>
            <a:chOff x="5762555" y="3201622"/>
            <a:chExt cx="2657548" cy="200280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6F9483-CD30-420C-B0AD-E6CE8EBF53B6}"/>
                </a:ext>
              </a:extLst>
            </p:cNvPr>
            <p:cNvGrpSpPr/>
            <p:nvPr/>
          </p:nvGrpSpPr>
          <p:grpSpPr>
            <a:xfrm>
              <a:off x="5906420" y="3201622"/>
              <a:ext cx="2019109" cy="2002802"/>
              <a:chOff x="5906420" y="3201622"/>
              <a:chExt cx="2019109" cy="2002802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99D6A3C8-338C-4F47-B91F-F2AE2F870733}"/>
                  </a:ext>
                </a:extLst>
              </p:cNvPr>
              <p:cNvGrpSpPr/>
              <p:nvPr/>
            </p:nvGrpSpPr>
            <p:grpSpPr>
              <a:xfrm>
                <a:off x="5906420" y="3201622"/>
                <a:ext cx="2019109" cy="2002802"/>
                <a:chOff x="2930086" y="520846"/>
                <a:chExt cx="2019109" cy="2002802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92E99DD-F14E-4163-B42A-AE1B0DB795A0}"/>
                    </a:ext>
                  </a:extLst>
                </p:cNvPr>
                <p:cNvGrpSpPr/>
                <p:nvPr/>
              </p:nvGrpSpPr>
              <p:grpSpPr>
                <a:xfrm>
                  <a:off x="2971891" y="520846"/>
                  <a:ext cx="1946713" cy="1933567"/>
                  <a:chOff x="7411118" y="1488255"/>
                  <a:chExt cx="1946713" cy="1933567"/>
                </a:xfrm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A43E784-2D81-4CE8-BC39-E221D36C0F6F}"/>
                      </a:ext>
                    </a:extLst>
                  </p:cNvPr>
                  <p:cNvGrpSpPr/>
                  <p:nvPr/>
                </p:nvGrpSpPr>
                <p:grpSpPr>
                  <a:xfrm>
                    <a:off x="7632316" y="1488255"/>
                    <a:ext cx="1511581" cy="1730927"/>
                    <a:chOff x="5411388" y="3317820"/>
                    <a:chExt cx="1511581" cy="1730927"/>
                  </a:xfrm>
                </p:grpSpPr>
                <p:grpSp>
                  <p:nvGrpSpPr>
                    <p:cNvPr id="74" name="Group 73">
                      <a:extLst>
                        <a:ext uri="{FF2B5EF4-FFF2-40B4-BE49-F238E27FC236}">
                          <a16:creationId xmlns:a16="http://schemas.microsoft.com/office/drawing/2014/main" id="{EF117E7B-53EF-4289-9CC5-98DD28D913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11388" y="3718379"/>
                      <a:ext cx="1361559" cy="1330368"/>
                      <a:chOff x="3188509" y="2250955"/>
                      <a:chExt cx="1361559" cy="1330368"/>
                    </a:xfrm>
                  </p:grpSpPr>
                  <p:sp>
                    <p:nvSpPr>
                      <p:cNvPr id="77" name="Flowchart: Connector 76">
                        <a:extLst>
                          <a:ext uri="{FF2B5EF4-FFF2-40B4-BE49-F238E27FC236}">
                            <a16:creationId xmlns:a16="http://schemas.microsoft.com/office/drawing/2014/main" id="{0A345DAB-0921-44F8-A80C-B35740E2CC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57100" y="2456709"/>
                        <a:ext cx="803636" cy="733424"/>
                      </a:xfrm>
                      <a:prstGeom prst="flowChartConnector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C300"/>
                        </a:solidFill>
                      </a:ln>
                    </p:spPr>
                    <p:style>
                      <a:lnRef idx="2">
                        <a:schemeClr val="accent2"/>
                      </a:lnRef>
                      <a:fillRef idx="1">
                        <a:schemeClr val="lt1"/>
                      </a:fillRef>
                      <a:effectRef idx="0">
                        <a:schemeClr val="accent2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vi-VN" sz="1050" b="1" dirty="0"/>
                          <a:t>+ 17</a:t>
                        </a:r>
                      </a:p>
                    </p:txBody>
                  </p:sp>
                  <p:sp>
                    <p:nvSpPr>
                      <p:cNvPr id="78" name="Flowchart: Connector 77">
                        <a:extLst>
                          <a:ext uri="{FF2B5EF4-FFF2-40B4-BE49-F238E27FC236}">
                            <a16:creationId xmlns:a16="http://schemas.microsoft.com/office/drawing/2014/main" id="{6AACAE4F-3056-40DE-93D7-0AF3A7F9C2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538" y="2250955"/>
                        <a:ext cx="1174530" cy="1145402"/>
                      </a:xfrm>
                      <a:prstGeom prst="flowChartConnector">
                        <a:avLst/>
                      </a:prstGeom>
                      <a:noFill/>
                      <a:ln w="28575">
                        <a:solidFill>
                          <a:srgbClr val="378DED"/>
                        </a:solidFill>
                      </a:ln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500" b="1" dirty="0"/>
                      </a:p>
                    </p:txBody>
                  </p:sp>
                  <p:sp>
                    <p:nvSpPr>
                      <p:cNvPr id="79" name="Flowchart: Connector 78">
                        <a:extLst>
                          <a:ext uri="{FF2B5EF4-FFF2-40B4-BE49-F238E27FC236}">
                            <a16:creationId xmlns:a16="http://schemas.microsoft.com/office/drawing/2014/main" id="{62C42F67-8225-478A-A95B-26F3C20BCD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44243" y="3442853"/>
                        <a:ext cx="112981" cy="138470"/>
                      </a:xfrm>
                      <a:prstGeom prst="flowChartConnector">
                        <a:avLst/>
                      </a:prstGeom>
                      <a:solidFill>
                        <a:srgbClr val="378DED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200"/>
                      </a:p>
                    </p:txBody>
                  </p:sp>
                  <p:sp>
                    <p:nvSpPr>
                      <p:cNvPr id="80" name="Flowchart: Connector 79">
                        <a:extLst>
                          <a:ext uri="{FF2B5EF4-FFF2-40B4-BE49-F238E27FC236}">
                            <a16:creationId xmlns:a16="http://schemas.microsoft.com/office/drawing/2014/main" id="{36545C34-1A1B-432E-8379-8A3A79B600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88509" y="3082945"/>
                        <a:ext cx="112981" cy="138470"/>
                      </a:xfrm>
                      <a:prstGeom prst="flowChartConnector">
                        <a:avLst/>
                      </a:prstGeom>
                      <a:solidFill>
                        <a:srgbClr val="378DED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200" dirty="0"/>
                      </a:p>
                    </p:txBody>
                  </p:sp>
                </p:grpSp>
                <p:sp>
                  <p:nvSpPr>
                    <p:cNvPr id="75" name="Flowchart: Connector 74">
                      <a:extLst>
                        <a:ext uri="{FF2B5EF4-FFF2-40B4-BE49-F238E27FC236}">
                          <a16:creationId xmlns:a16="http://schemas.microsoft.com/office/drawing/2014/main" id="{66E98A85-C241-4271-943C-D3C244C49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388" y="3532943"/>
                      <a:ext cx="1511581" cy="1515804"/>
                    </a:xfrm>
                    <a:prstGeom prst="flowChartConnector">
                      <a:avLst/>
                    </a:prstGeom>
                    <a:noFill/>
                    <a:ln w="28575">
                      <a:solidFill>
                        <a:srgbClr val="378DED"/>
                      </a:solidFill>
                    </a:ln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500" b="1" dirty="0"/>
                    </a:p>
                  </p:txBody>
                </p:sp>
                <p:sp>
                  <p:nvSpPr>
                    <p:cNvPr id="76" name="Flowchart: Connector 75">
                      <a:extLst>
                        <a:ext uri="{FF2B5EF4-FFF2-40B4-BE49-F238E27FC236}">
                          <a16:creationId xmlns:a16="http://schemas.microsoft.com/office/drawing/2014/main" id="{E7B30B16-6E32-411C-85B6-B3D8AFD41F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1067" y="3317820"/>
                      <a:ext cx="112981" cy="138470"/>
                    </a:xfrm>
                    <a:prstGeom prst="flowChartConnector">
                      <a:avLst/>
                    </a:prstGeom>
                    <a:solidFill>
                      <a:srgbClr val="378DED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200" dirty="0"/>
                    </a:p>
                  </p:txBody>
                </p:sp>
              </p:grpSp>
              <p:sp>
                <p:nvSpPr>
                  <p:cNvPr id="67" name="Flowchart: Connector 66">
                    <a:extLst>
                      <a:ext uri="{FF2B5EF4-FFF2-40B4-BE49-F238E27FC236}">
                        <a16:creationId xmlns:a16="http://schemas.microsoft.com/office/drawing/2014/main" id="{AF16D8A8-F30E-4B9C-8131-9E2CB9FF1DF3}"/>
                      </a:ext>
                    </a:extLst>
                  </p:cNvPr>
                  <p:cNvSpPr/>
                  <p:nvPr/>
                </p:nvSpPr>
                <p:spPr>
                  <a:xfrm>
                    <a:off x="7411118" y="1559814"/>
                    <a:ext cx="1946713" cy="1862008"/>
                  </a:xfrm>
                  <a:prstGeom prst="flowChartConnector">
                    <a:avLst/>
                  </a:prstGeom>
                  <a:noFill/>
                  <a:ln w="28575">
                    <a:solidFill>
                      <a:srgbClr val="378DED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500" b="1" dirty="0"/>
                  </a:p>
                </p:txBody>
              </p:sp>
              <p:sp>
                <p:nvSpPr>
                  <p:cNvPr id="68" name="Flowchart: Connector 67">
                    <a:extLst>
                      <a:ext uri="{FF2B5EF4-FFF2-40B4-BE49-F238E27FC236}">
                        <a16:creationId xmlns:a16="http://schemas.microsoft.com/office/drawing/2014/main" id="{03F6FA54-A937-41CC-BDB2-6F9F9722A1B0}"/>
                      </a:ext>
                    </a:extLst>
                  </p:cNvPr>
                  <p:cNvSpPr/>
                  <p:nvPr/>
                </p:nvSpPr>
                <p:spPr>
                  <a:xfrm>
                    <a:off x="7614447" y="2122073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 dirty="0"/>
                  </a:p>
                </p:txBody>
              </p:sp>
              <p:sp>
                <p:nvSpPr>
                  <p:cNvPr id="69" name="Flowchart: Connector 68">
                    <a:extLst>
                      <a:ext uri="{FF2B5EF4-FFF2-40B4-BE49-F238E27FC236}">
                        <a16:creationId xmlns:a16="http://schemas.microsoft.com/office/drawing/2014/main" id="{88734AE9-F9C4-47C0-82ED-77355CABB014}"/>
                      </a:ext>
                    </a:extLst>
                  </p:cNvPr>
                  <p:cNvSpPr/>
                  <p:nvPr/>
                </p:nvSpPr>
                <p:spPr>
                  <a:xfrm>
                    <a:off x="7978366" y="1748186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70" name="Flowchart: Connector 69">
                    <a:extLst>
                      <a:ext uri="{FF2B5EF4-FFF2-40B4-BE49-F238E27FC236}">
                        <a16:creationId xmlns:a16="http://schemas.microsoft.com/office/drawing/2014/main" id="{7A29D2D2-0196-4626-A664-6EB274C56273}"/>
                      </a:ext>
                    </a:extLst>
                  </p:cNvPr>
                  <p:cNvSpPr/>
                  <p:nvPr/>
                </p:nvSpPr>
                <p:spPr>
                  <a:xfrm>
                    <a:off x="8993875" y="2748473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 dirty="0"/>
                  </a:p>
                </p:txBody>
              </p:sp>
              <p:sp>
                <p:nvSpPr>
                  <p:cNvPr id="71" name="Flowchart: Connector 70">
                    <a:extLst>
                      <a:ext uri="{FF2B5EF4-FFF2-40B4-BE49-F238E27FC236}">
                        <a16:creationId xmlns:a16="http://schemas.microsoft.com/office/drawing/2014/main" id="{D0AB97F5-8B05-4445-95E7-45C134C01DA4}"/>
                      </a:ext>
                    </a:extLst>
                  </p:cNvPr>
                  <p:cNvSpPr/>
                  <p:nvPr/>
                </p:nvSpPr>
                <p:spPr>
                  <a:xfrm>
                    <a:off x="9070569" y="2191308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72" name="Flowchart: Connector 71">
                    <a:extLst>
                      <a:ext uri="{FF2B5EF4-FFF2-40B4-BE49-F238E27FC236}">
                        <a16:creationId xmlns:a16="http://schemas.microsoft.com/office/drawing/2014/main" id="{4942C2FE-1E3F-4F9C-86D4-29FB2602FE3B}"/>
                      </a:ext>
                    </a:extLst>
                  </p:cNvPr>
                  <p:cNvSpPr/>
                  <p:nvPr/>
                </p:nvSpPr>
                <p:spPr>
                  <a:xfrm>
                    <a:off x="8734158" y="1767318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73" name="Flowchart: Connector 72">
                    <a:extLst>
                      <a:ext uri="{FF2B5EF4-FFF2-40B4-BE49-F238E27FC236}">
                        <a16:creationId xmlns:a16="http://schemas.microsoft.com/office/drawing/2014/main" id="{797078BB-C821-47C1-9C46-AD6F7F347819}"/>
                      </a:ext>
                    </a:extLst>
                  </p:cNvPr>
                  <p:cNvSpPr/>
                  <p:nvPr/>
                </p:nvSpPr>
                <p:spPr>
                  <a:xfrm>
                    <a:off x="8345186" y="2981299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</p:grpSp>
            <p:sp>
              <p:nvSpPr>
                <p:cNvPr id="58" name="Flowchart: Connector 57">
                  <a:extLst>
                    <a:ext uri="{FF2B5EF4-FFF2-40B4-BE49-F238E27FC236}">
                      <a16:creationId xmlns:a16="http://schemas.microsoft.com/office/drawing/2014/main" id="{5454EDBF-971D-4FE6-B637-23872437C59B}"/>
                    </a:ext>
                  </a:extLst>
                </p:cNvPr>
                <p:cNvSpPr/>
                <p:nvPr/>
              </p:nvSpPr>
              <p:spPr>
                <a:xfrm>
                  <a:off x="3945248" y="819071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/>
                </a:p>
              </p:txBody>
            </p:sp>
            <p:sp>
              <p:nvSpPr>
                <p:cNvPr id="59" name="Flowchart: Connector 58">
                  <a:extLst>
                    <a:ext uri="{FF2B5EF4-FFF2-40B4-BE49-F238E27FC236}">
                      <a16:creationId xmlns:a16="http://schemas.microsoft.com/office/drawing/2014/main" id="{2AAB8CFE-9283-4B10-BA3C-8DF429F3A4AA}"/>
                    </a:ext>
                  </a:extLst>
                </p:cNvPr>
                <p:cNvSpPr/>
                <p:nvPr/>
              </p:nvSpPr>
              <p:spPr>
                <a:xfrm>
                  <a:off x="3561680" y="2134091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/>
                </a:p>
              </p:txBody>
            </p:sp>
            <p:sp>
              <p:nvSpPr>
                <p:cNvPr id="60" name="Flowchart: Connector 59">
                  <a:extLst>
                    <a:ext uri="{FF2B5EF4-FFF2-40B4-BE49-F238E27FC236}">
                      <a16:creationId xmlns:a16="http://schemas.microsoft.com/office/drawing/2014/main" id="{052DBA9D-558A-44D5-A02A-381EC6EEA5D4}"/>
                    </a:ext>
                  </a:extLst>
                </p:cNvPr>
                <p:cNvSpPr/>
                <p:nvPr/>
              </p:nvSpPr>
              <p:spPr>
                <a:xfrm>
                  <a:off x="4584308" y="819071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61" name="Flowchart: Connector 60">
                  <a:extLst>
                    <a:ext uri="{FF2B5EF4-FFF2-40B4-BE49-F238E27FC236}">
                      <a16:creationId xmlns:a16="http://schemas.microsoft.com/office/drawing/2014/main" id="{2BBB6A58-79D4-47D5-9948-C5898AD93C0E}"/>
                    </a:ext>
                  </a:extLst>
                </p:cNvPr>
                <p:cNvSpPr/>
                <p:nvPr/>
              </p:nvSpPr>
              <p:spPr>
                <a:xfrm>
                  <a:off x="2930086" y="1227579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62" name="Flowchart: Connector 61">
                  <a:extLst>
                    <a:ext uri="{FF2B5EF4-FFF2-40B4-BE49-F238E27FC236}">
                      <a16:creationId xmlns:a16="http://schemas.microsoft.com/office/drawing/2014/main" id="{9AC23574-2F06-43CE-820F-27965ADC864F}"/>
                    </a:ext>
                  </a:extLst>
                </p:cNvPr>
                <p:cNvSpPr/>
                <p:nvPr/>
              </p:nvSpPr>
              <p:spPr>
                <a:xfrm>
                  <a:off x="3088571" y="2052760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63" name="Flowchart: Connector 62">
                  <a:extLst>
                    <a:ext uri="{FF2B5EF4-FFF2-40B4-BE49-F238E27FC236}">
                      <a16:creationId xmlns:a16="http://schemas.microsoft.com/office/drawing/2014/main" id="{6FADF740-4155-45AB-8328-ED53EE188BAF}"/>
                    </a:ext>
                  </a:extLst>
                </p:cNvPr>
                <p:cNvSpPr/>
                <p:nvPr/>
              </p:nvSpPr>
              <p:spPr>
                <a:xfrm>
                  <a:off x="3699555" y="2385178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64" name="Flowchart: Connector 63">
                  <a:extLst>
                    <a:ext uri="{FF2B5EF4-FFF2-40B4-BE49-F238E27FC236}">
                      <a16:creationId xmlns:a16="http://schemas.microsoft.com/office/drawing/2014/main" id="{5C0B2B0F-244B-4473-880B-1EBA044548B9}"/>
                    </a:ext>
                  </a:extLst>
                </p:cNvPr>
                <p:cNvSpPr/>
                <p:nvPr/>
              </p:nvSpPr>
              <p:spPr>
                <a:xfrm>
                  <a:off x="4546960" y="2145578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65" name="Flowchart: Connector 64">
                  <a:extLst>
                    <a:ext uri="{FF2B5EF4-FFF2-40B4-BE49-F238E27FC236}">
                      <a16:creationId xmlns:a16="http://schemas.microsoft.com/office/drawing/2014/main" id="{FF872CF3-9F10-424C-A8AE-0CB47BDEAC35}"/>
                    </a:ext>
                  </a:extLst>
                </p:cNvPr>
                <p:cNvSpPr/>
                <p:nvPr/>
              </p:nvSpPr>
              <p:spPr>
                <a:xfrm>
                  <a:off x="4836214" y="1504922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</p:grpSp>
          <p:sp>
            <p:nvSpPr>
              <p:cNvPr id="56" name="Flowchart: Connector 55">
                <a:extLst>
                  <a:ext uri="{FF2B5EF4-FFF2-40B4-BE49-F238E27FC236}">
                    <a16:creationId xmlns:a16="http://schemas.microsoft.com/office/drawing/2014/main" id="{96C7D235-F70D-439F-8D1A-2BAE7AEFD6A8}"/>
                  </a:ext>
                </a:extLst>
              </p:cNvPr>
              <p:cNvSpPr/>
              <p:nvPr/>
            </p:nvSpPr>
            <p:spPr>
              <a:xfrm>
                <a:off x="6265260" y="3347510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</p:grpSp>
        <p:sp>
          <p:nvSpPr>
            <p:cNvPr id="52" name="Left Bracket 51">
              <a:extLst>
                <a:ext uri="{FF2B5EF4-FFF2-40B4-BE49-F238E27FC236}">
                  <a16:creationId xmlns:a16="http://schemas.microsoft.com/office/drawing/2014/main" id="{887DE0AD-8E8A-4097-A132-25459A5BB3DE}"/>
                </a:ext>
              </a:extLst>
            </p:cNvPr>
            <p:cNvSpPr/>
            <p:nvPr/>
          </p:nvSpPr>
          <p:spPr>
            <a:xfrm>
              <a:off x="5762555" y="3332711"/>
              <a:ext cx="171185" cy="1788923"/>
            </a:xfrm>
            <a:prstGeom prst="lef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53" name="Right Bracket 52">
              <a:extLst>
                <a:ext uri="{FF2B5EF4-FFF2-40B4-BE49-F238E27FC236}">
                  <a16:creationId xmlns:a16="http://schemas.microsoft.com/office/drawing/2014/main" id="{E111B469-E91E-4412-B547-96372416CB59}"/>
                </a:ext>
              </a:extLst>
            </p:cNvPr>
            <p:cNvSpPr/>
            <p:nvPr/>
          </p:nvSpPr>
          <p:spPr>
            <a:xfrm>
              <a:off x="7876102" y="3278126"/>
              <a:ext cx="154415" cy="1862007"/>
            </a:xfrm>
            <a:prstGeom prst="righ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54" name="Minus Sign 53">
              <a:extLst>
                <a:ext uri="{FF2B5EF4-FFF2-40B4-BE49-F238E27FC236}">
                  <a16:creationId xmlns:a16="http://schemas.microsoft.com/office/drawing/2014/main" id="{9A9EB820-62DF-43FB-A945-85A8C6625C80}"/>
                </a:ext>
              </a:extLst>
            </p:cNvPr>
            <p:cNvSpPr/>
            <p:nvPr/>
          </p:nvSpPr>
          <p:spPr>
            <a:xfrm>
              <a:off x="8192132" y="3249382"/>
              <a:ext cx="227971" cy="330214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61D50EDD-51B1-4A33-8F69-9D8C175F84F9}"/>
              </a:ext>
            </a:extLst>
          </p:cNvPr>
          <p:cNvSpPr txBox="1"/>
          <p:nvPr/>
        </p:nvSpPr>
        <p:spPr>
          <a:xfrm>
            <a:off x="5353104" y="1874896"/>
            <a:ext cx="69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7030A0"/>
                </a:solidFill>
              </a:rPr>
              <a:t>Na</a:t>
            </a:r>
            <a:r>
              <a:rPr lang="vi-VN" i="1" baseline="30000" dirty="0">
                <a:solidFill>
                  <a:srgbClr val="7030A0"/>
                </a:solidFill>
              </a:rPr>
              <a:t>+</a:t>
            </a:r>
            <a:endParaRPr lang="vi-VN" i="1" dirty="0">
              <a:solidFill>
                <a:srgbClr val="7030A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BCC2D99-597B-46FE-8098-B84BBC5B333B}"/>
              </a:ext>
            </a:extLst>
          </p:cNvPr>
          <p:cNvSpPr txBox="1"/>
          <p:nvPr/>
        </p:nvSpPr>
        <p:spPr>
          <a:xfrm>
            <a:off x="7657031" y="1874896"/>
            <a:ext cx="56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7030A0"/>
                </a:solidFill>
              </a:rPr>
              <a:t>Cl</a:t>
            </a:r>
            <a:r>
              <a:rPr lang="vi-VN" i="1" baseline="30000" dirty="0">
                <a:solidFill>
                  <a:srgbClr val="7030A0"/>
                </a:solidFill>
              </a:rPr>
              <a:t>-</a:t>
            </a:r>
            <a:endParaRPr lang="vi-VN" i="1" dirty="0">
              <a:solidFill>
                <a:srgbClr val="7030A0"/>
              </a:solidFill>
            </a:endParaRPr>
          </a:p>
        </p:txBody>
      </p:sp>
      <p:cxnSp>
        <p:nvCxnSpPr>
          <p:cNvPr id="83" name="Connector: Curved 82">
            <a:extLst>
              <a:ext uri="{FF2B5EF4-FFF2-40B4-BE49-F238E27FC236}">
                <a16:creationId xmlns:a16="http://schemas.microsoft.com/office/drawing/2014/main" id="{F64F134B-7D8E-451B-8638-2A1F59CB0B00}"/>
              </a:ext>
            </a:extLst>
          </p:cNvPr>
          <p:cNvCxnSpPr>
            <a:cxnSpLocks/>
            <a:stCxn id="7" idx="0"/>
          </p:cNvCxnSpPr>
          <p:nvPr/>
        </p:nvCxnSpPr>
        <p:spPr>
          <a:xfrm rot="16200000" flipH="1">
            <a:off x="1905464" y="-268083"/>
            <a:ext cx="142808" cy="1337948"/>
          </a:xfrm>
          <a:prstGeom prst="curvedConnector4">
            <a:avLst>
              <a:gd name="adj1" fmla="val -120056"/>
              <a:gd name="adj2" fmla="val 77281"/>
            </a:avLst>
          </a:prstGeom>
          <a:ln w="28575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42C85FE-6630-4F7F-BCDD-77A4314D4FD7}"/>
              </a:ext>
            </a:extLst>
          </p:cNvPr>
          <p:cNvGrpSpPr/>
          <p:nvPr/>
        </p:nvGrpSpPr>
        <p:grpSpPr>
          <a:xfrm>
            <a:off x="5024807" y="313738"/>
            <a:ext cx="1698536" cy="1375037"/>
            <a:chOff x="6475520" y="2134130"/>
            <a:chExt cx="2264715" cy="1833383"/>
          </a:xfrm>
        </p:grpSpPr>
        <p:sp>
          <p:nvSpPr>
            <p:cNvPr id="85" name="Flowchart: Connector 84">
              <a:extLst>
                <a:ext uri="{FF2B5EF4-FFF2-40B4-BE49-F238E27FC236}">
                  <a16:creationId xmlns:a16="http://schemas.microsoft.com/office/drawing/2014/main" id="{FA1D5C84-AAC0-4CDC-A16F-FE1F0D000DB2}"/>
                </a:ext>
              </a:extLst>
            </p:cNvPr>
            <p:cNvSpPr/>
            <p:nvPr/>
          </p:nvSpPr>
          <p:spPr>
            <a:xfrm>
              <a:off x="7072727" y="3715937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2C09440A-35C0-456D-B469-1A520CC57CC3}"/>
                </a:ext>
              </a:extLst>
            </p:cNvPr>
            <p:cNvGrpSpPr/>
            <p:nvPr/>
          </p:nvGrpSpPr>
          <p:grpSpPr>
            <a:xfrm>
              <a:off x="6475520" y="2134130"/>
              <a:ext cx="2264715" cy="1833383"/>
              <a:chOff x="6475520" y="2134130"/>
              <a:chExt cx="2264715" cy="1833383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5C294F6C-DE41-4310-A3AB-08C13DDC7CC3}"/>
                  </a:ext>
                </a:extLst>
              </p:cNvPr>
              <p:cNvGrpSpPr/>
              <p:nvPr/>
            </p:nvGrpSpPr>
            <p:grpSpPr>
              <a:xfrm>
                <a:off x="6475520" y="2134130"/>
                <a:ext cx="2264715" cy="1833383"/>
                <a:chOff x="6930442" y="4004013"/>
                <a:chExt cx="2264715" cy="1833383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2B1B22F0-E292-4C51-B1E9-F0A0631AE822}"/>
                    </a:ext>
                  </a:extLst>
                </p:cNvPr>
                <p:cNvGrpSpPr/>
                <p:nvPr/>
              </p:nvGrpSpPr>
              <p:grpSpPr>
                <a:xfrm>
                  <a:off x="6930442" y="4073450"/>
                  <a:ext cx="1895547" cy="1763946"/>
                  <a:chOff x="6930442" y="4073450"/>
                  <a:chExt cx="1895547" cy="1763946"/>
                </a:xfrm>
              </p:grpSpPr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B48FB4E5-7ADB-4969-9CFB-7A657C971A26}"/>
                      </a:ext>
                    </a:extLst>
                  </p:cNvPr>
                  <p:cNvGrpSpPr/>
                  <p:nvPr/>
                </p:nvGrpSpPr>
                <p:grpSpPr>
                  <a:xfrm>
                    <a:off x="7144248" y="4179598"/>
                    <a:ext cx="1569103" cy="1550865"/>
                    <a:chOff x="7614447" y="1668317"/>
                    <a:chExt cx="1569103" cy="1550865"/>
                  </a:xfrm>
                </p:grpSpPr>
                <p:grpSp>
                  <p:nvGrpSpPr>
                    <p:cNvPr id="94" name="Group 93">
                      <a:extLst>
                        <a:ext uri="{FF2B5EF4-FFF2-40B4-BE49-F238E27FC236}">
                          <a16:creationId xmlns:a16="http://schemas.microsoft.com/office/drawing/2014/main" id="{27369B98-9D5F-425D-929A-A4EAF21640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32316" y="1703378"/>
                      <a:ext cx="1511581" cy="1515804"/>
                      <a:chOff x="5411388" y="3532943"/>
                      <a:chExt cx="1511581" cy="1515804"/>
                    </a:xfrm>
                  </p:grpSpPr>
                  <p:grpSp>
                    <p:nvGrpSpPr>
                      <p:cNvPr id="101" name="Group 100">
                        <a:extLst>
                          <a:ext uri="{FF2B5EF4-FFF2-40B4-BE49-F238E27FC236}">
                            <a16:creationId xmlns:a16="http://schemas.microsoft.com/office/drawing/2014/main" id="{BEE4B86E-4B74-4701-BE2C-2EEA34DC6CF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11388" y="3718379"/>
                        <a:ext cx="1361559" cy="1330368"/>
                        <a:chOff x="3188509" y="2250955"/>
                        <a:chExt cx="1361559" cy="1330368"/>
                      </a:xfrm>
                    </p:grpSpPr>
                    <p:sp>
                      <p:nvSpPr>
                        <p:cNvPr id="103" name="Flowchart: Connector 102">
                          <a:extLst>
                            <a:ext uri="{FF2B5EF4-FFF2-40B4-BE49-F238E27FC236}">
                              <a16:creationId xmlns:a16="http://schemas.microsoft.com/office/drawing/2014/main" id="{10E2DCDC-F81B-4E9C-832C-B65E637DD4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57100" y="2456709"/>
                          <a:ext cx="803636" cy="733424"/>
                        </a:xfrm>
                        <a:prstGeom prst="flowChartConnector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C300"/>
                          </a:solidFill>
                        </a:ln>
                      </p:spPr>
                      <p:style>
                        <a:lnRef idx="2">
                          <a:schemeClr val="accent2"/>
                        </a:lnRef>
                        <a:fillRef idx="1">
                          <a:schemeClr val="lt1"/>
                        </a:fillRef>
                        <a:effectRef idx="0">
                          <a:schemeClr val="accent2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vi-VN" sz="1050" b="1" dirty="0"/>
                            <a:t>+ 11</a:t>
                          </a:r>
                        </a:p>
                      </p:txBody>
                    </p:sp>
                    <p:sp>
                      <p:nvSpPr>
                        <p:cNvPr id="104" name="Flowchart: Connector 103">
                          <a:extLst>
                            <a:ext uri="{FF2B5EF4-FFF2-40B4-BE49-F238E27FC236}">
                              <a16:creationId xmlns:a16="http://schemas.microsoft.com/office/drawing/2014/main" id="{372413A3-88F8-481E-9FD7-ED23BF64AE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75538" y="2250955"/>
                          <a:ext cx="1174530" cy="1145402"/>
                        </a:xfrm>
                        <a:prstGeom prst="flowChartConnector">
                          <a:avLst/>
                        </a:prstGeom>
                        <a:noFill/>
                        <a:ln w="28575">
                          <a:solidFill>
                            <a:srgbClr val="378DED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vi-VN" sz="1500" b="1" dirty="0"/>
                        </a:p>
                      </p:txBody>
                    </p:sp>
                    <p:sp>
                      <p:nvSpPr>
                        <p:cNvPr id="105" name="Flowchart: Connector 104">
                          <a:extLst>
                            <a:ext uri="{FF2B5EF4-FFF2-40B4-BE49-F238E27FC236}">
                              <a16:creationId xmlns:a16="http://schemas.microsoft.com/office/drawing/2014/main" id="{86F93E71-06A7-4B2C-BF05-9E4C3CF828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44243" y="3442853"/>
                          <a:ext cx="112981" cy="138470"/>
                        </a:xfrm>
                        <a:prstGeom prst="flowChartConnector">
                          <a:avLst/>
                        </a:prstGeom>
                        <a:solidFill>
                          <a:srgbClr val="378DED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vi-VN" sz="1200"/>
                        </a:p>
                      </p:txBody>
                    </p:sp>
                    <p:sp>
                      <p:nvSpPr>
                        <p:cNvPr id="106" name="Flowchart: Connector 105">
                          <a:extLst>
                            <a:ext uri="{FF2B5EF4-FFF2-40B4-BE49-F238E27FC236}">
                              <a16:creationId xmlns:a16="http://schemas.microsoft.com/office/drawing/2014/main" id="{843F16CA-F61E-458B-91DE-4291508C77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188509" y="3082945"/>
                          <a:ext cx="112981" cy="138470"/>
                        </a:xfrm>
                        <a:prstGeom prst="flowChartConnector">
                          <a:avLst/>
                        </a:prstGeom>
                        <a:solidFill>
                          <a:srgbClr val="378DED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vi-VN" sz="1200" dirty="0"/>
                        </a:p>
                      </p:txBody>
                    </p:sp>
                  </p:grpSp>
                  <p:sp>
                    <p:nvSpPr>
                      <p:cNvPr id="102" name="Flowchart: Connector 101">
                        <a:extLst>
                          <a:ext uri="{FF2B5EF4-FFF2-40B4-BE49-F238E27FC236}">
                            <a16:creationId xmlns:a16="http://schemas.microsoft.com/office/drawing/2014/main" id="{644605ED-A114-4812-AD82-5886F0936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1388" y="3532943"/>
                        <a:ext cx="1511581" cy="1515804"/>
                      </a:xfrm>
                      <a:prstGeom prst="flowChartConnector">
                        <a:avLst/>
                      </a:prstGeom>
                      <a:noFill/>
                      <a:ln w="28575">
                        <a:solidFill>
                          <a:srgbClr val="378DED"/>
                        </a:solidFill>
                      </a:ln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500" b="1" dirty="0"/>
                      </a:p>
                    </p:txBody>
                  </p:sp>
                </p:grpSp>
                <p:sp>
                  <p:nvSpPr>
                    <p:cNvPr id="95" name="Flowchart: Connector 94">
                      <a:extLst>
                        <a:ext uri="{FF2B5EF4-FFF2-40B4-BE49-F238E27FC236}">
                          <a16:creationId xmlns:a16="http://schemas.microsoft.com/office/drawing/2014/main" id="{2657ACD8-FA09-4677-B775-E74EAE86D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4447" y="2122073"/>
                      <a:ext cx="112981" cy="138470"/>
                    </a:xfrm>
                    <a:prstGeom prst="flowChartConnector">
                      <a:avLst/>
                    </a:prstGeom>
                    <a:solidFill>
                      <a:srgbClr val="378DED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200" dirty="0"/>
                    </a:p>
                  </p:txBody>
                </p:sp>
                <p:sp>
                  <p:nvSpPr>
                    <p:cNvPr id="96" name="Flowchart: Connector 95">
                      <a:extLst>
                        <a:ext uri="{FF2B5EF4-FFF2-40B4-BE49-F238E27FC236}">
                          <a16:creationId xmlns:a16="http://schemas.microsoft.com/office/drawing/2014/main" id="{0DC68B50-E4DA-469D-A18D-608BE2A50A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13766" y="1668317"/>
                      <a:ext cx="112981" cy="138470"/>
                    </a:xfrm>
                    <a:prstGeom prst="flowChartConnector">
                      <a:avLst/>
                    </a:prstGeom>
                    <a:solidFill>
                      <a:srgbClr val="378DED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200"/>
                    </a:p>
                  </p:txBody>
                </p:sp>
                <p:sp>
                  <p:nvSpPr>
                    <p:cNvPr id="97" name="Flowchart: Connector 96">
                      <a:extLst>
                        <a:ext uri="{FF2B5EF4-FFF2-40B4-BE49-F238E27FC236}">
                          <a16:creationId xmlns:a16="http://schemas.microsoft.com/office/drawing/2014/main" id="{2F3D6CA6-8ADC-409E-9244-A1736E3F8D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93875" y="2748473"/>
                      <a:ext cx="112981" cy="138470"/>
                    </a:xfrm>
                    <a:prstGeom prst="flowChartConnector">
                      <a:avLst/>
                    </a:prstGeom>
                    <a:solidFill>
                      <a:srgbClr val="378DED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200" dirty="0"/>
                    </a:p>
                  </p:txBody>
                </p:sp>
                <p:sp>
                  <p:nvSpPr>
                    <p:cNvPr id="98" name="Flowchart: Connector 97">
                      <a:extLst>
                        <a:ext uri="{FF2B5EF4-FFF2-40B4-BE49-F238E27FC236}">
                          <a16:creationId xmlns:a16="http://schemas.microsoft.com/office/drawing/2014/main" id="{5C8224F7-C426-40C4-96D4-31AB669C8B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0569" y="2191308"/>
                      <a:ext cx="112981" cy="138470"/>
                    </a:xfrm>
                    <a:prstGeom prst="flowChartConnector">
                      <a:avLst/>
                    </a:prstGeom>
                    <a:solidFill>
                      <a:srgbClr val="378DED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200"/>
                    </a:p>
                  </p:txBody>
                </p:sp>
                <p:sp>
                  <p:nvSpPr>
                    <p:cNvPr id="99" name="Flowchart: Connector 98">
                      <a:extLst>
                        <a:ext uri="{FF2B5EF4-FFF2-40B4-BE49-F238E27FC236}">
                          <a16:creationId xmlns:a16="http://schemas.microsoft.com/office/drawing/2014/main" id="{1AFE39C5-84FC-41B0-B1D8-BB9541EF47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9911" y="1714932"/>
                      <a:ext cx="112981" cy="138470"/>
                    </a:xfrm>
                    <a:prstGeom prst="flowChartConnector">
                      <a:avLst/>
                    </a:prstGeom>
                    <a:solidFill>
                      <a:srgbClr val="378DED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200"/>
                    </a:p>
                  </p:txBody>
                </p:sp>
                <p:sp>
                  <p:nvSpPr>
                    <p:cNvPr id="100" name="Flowchart: Connector 99">
                      <a:extLst>
                        <a:ext uri="{FF2B5EF4-FFF2-40B4-BE49-F238E27FC236}">
                          <a16:creationId xmlns:a16="http://schemas.microsoft.com/office/drawing/2014/main" id="{1B2F6C8D-7C45-4E79-9E40-CA264F1EA7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5186" y="2981299"/>
                      <a:ext cx="112981" cy="138470"/>
                    </a:xfrm>
                    <a:prstGeom prst="flowChartConnector">
                      <a:avLst/>
                    </a:prstGeom>
                    <a:solidFill>
                      <a:srgbClr val="378DED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200"/>
                    </a:p>
                  </p:txBody>
                </p:sp>
              </p:grpSp>
              <p:sp>
                <p:nvSpPr>
                  <p:cNvPr id="92" name="Left Bracket 91">
                    <a:extLst>
                      <a:ext uri="{FF2B5EF4-FFF2-40B4-BE49-F238E27FC236}">
                        <a16:creationId xmlns:a16="http://schemas.microsoft.com/office/drawing/2014/main" id="{6A4484EF-86B4-4A36-855A-4C87CC8DD7AE}"/>
                      </a:ext>
                    </a:extLst>
                  </p:cNvPr>
                  <p:cNvSpPr/>
                  <p:nvPr/>
                </p:nvSpPr>
                <p:spPr>
                  <a:xfrm>
                    <a:off x="6930442" y="4100092"/>
                    <a:ext cx="196307" cy="1694711"/>
                  </a:xfrm>
                  <a:prstGeom prst="leftBracket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93" name="Right Bracket 92">
                    <a:extLst>
                      <a:ext uri="{FF2B5EF4-FFF2-40B4-BE49-F238E27FC236}">
                        <a16:creationId xmlns:a16="http://schemas.microsoft.com/office/drawing/2014/main" id="{5E570395-A8A6-45A8-AED9-B7B637421245}"/>
                      </a:ext>
                    </a:extLst>
                  </p:cNvPr>
                  <p:cNvSpPr/>
                  <p:nvPr/>
                </p:nvSpPr>
                <p:spPr>
                  <a:xfrm>
                    <a:off x="8648913" y="4073450"/>
                    <a:ext cx="177076" cy="1763946"/>
                  </a:xfrm>
                  <a:prstGeom prst="rightBracket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</p:grpSp>
            <p:sp>
              <p:nvSpPr>
                <p:cNvPr id="90" name="Plus Sign 89">
                  <a:extLst>
                    <a:ext uri="{FF2B5EF4-FFF2-40B4-BE49-F238E27FC236}">
                      <a16:creationId xmlns:a16="http://schemas.microsoft.com/office/drawing/2014/main" id="{80EA3424-6275-4A9F-AE6C-5D98A6C5128E}"/>
                    </a:ext>
                  </a:extLst>
                </p:cNvPr>
                <p:cNvSpPr/>
                <p:nvPr/>
              </p:nvSpPr>
              <p:spPr>
                <a:xfrm>
                  <a:off x="8889543" y="4004013"/>
                  <a:ext cx="305614" cy="325416"/>
                </a:xfrm>
                <a:prstGeom prst="mathPlus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/>
                </a:p>
              </p:txBody>
            </p:sp>
          </p:grpSp>
          <p:sp>
            <p:nvSpPr>
              <p:cNvPr id="88" name="Flowchart: Connector 87">
                <a:extLst>
                  <a:ext uri="{FF2B5EF4-FFF2-40B4-BE49-F238E27FC236}">
                    <a16:creationId xmlns:a16="http://schemas.microsoft.com/office/drawing/2014/main" id="{625F4623-C436-484B-8DE2-860EF60E820E}"/>
                  </a:ext>
                </a:extLst>
              </p:cNvPr>
              <p:cNvSpPr/>
              <p:nvPr/>
            </p:nvSpPr>
            <p:spPr>
              <a:xfrm>
                <a:off x="7414879" y="246329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</p:grpSp>
      </p:grpSp>
      <p:sp>
        <p:nvSpPr>
          <p:cNvPr id="112" name="AutoShape 2">
            <a:extLst>
              <a:ext uri="{FF2B5EF4-FFF2-40B4-BE49-F238E27FC236}">
                <a16:creationId xmlns:a16="http://schemas.microsoft.com/office/drawing/2014/main" id="{3D24D816-3EE6-FD6C-9349-CFDD30C8BC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8050" y="3488232"/>
            <a:ext cx="1" cy="7343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Rectangle 3">
            <a:extLst>
              <a:ext uri="{FF2B5EF4-FFF2-40B4-BE49-F238E27FC236}">
                <a16:creationId xmlns:a16="http://schemas.microsoft.com/office/drawing/2014/main" id="{C4E1E19F-286F-9FAB-5A7E-FFF69278E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165" y="2672387"/>
            <a:ext cx="14927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4">
            <a:extLst>
              <a:ext uri="{FF2B5EF4-FFF2-40B4-BE49-F238E27FC236}">
                <a16:creationId xmlns:a16="http://schemas.microsoft.com/office/drawing/2014/main" id="{D7399093-128D-91BE-45F7-E9B7776B7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47" y="4594046"/>
            <a:ext cx="89165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ion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lực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hút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ion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dấu</a:t>
            </a:r>
            <a:endParaRPr kumimoji="0" lang="en-US" alt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07FCF86-D6A9-F22C-F9E4-89801A11A4B0}"/>
              </a:ext>
            </a:extLst>
          </p:cNvPr>
          <p:cNvCxnSpPr/>
          <p:nvPr/>
        </p:nvCxnSpPr>
        <p:spPr bwMode="auto">
          <a:xfrm>
            <a:off x="3151717" y="3488232"/>
            <a:ext cx="0" cy="734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ACA2AC5-DC38-AC0F-CF11-E61866C845AC}"/>
              </a:ext>
            </a:extLst>
          </p:cNvPr>
          <p:cNvSpPr/>
          <p:nvPr/>
        </p:nvSpPr>
        <p:spPr bwMode="auto">
          <a:xfrm>
            <a:off x="0" y="2656858"/>
            <a:ext cx="9144000" cy="420114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0" name="Rectangle 4">
            <a:extLst>
              <a:ext uri="{FF2B5EF4-FFF2-40B4-BE49-F238E27FC236}">
                <a16:creationId xmlns:a16="http://schemas.microsoft.com/office/drawing/2014/main" id="{E323BF6A-3D85-6818-DAA0-F5CF7C792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50" y="3116718"/>
            <a:ext cx="660309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+       Phi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                                 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ion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LK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ion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23" name="Rectangle 4">
            <a:extLst>
              <a:ext uri="{FF2B5EF4-FFF2-40B4-BE49-F238E27FC236}">
                <a16:creationId xmlns:a16="http://schemas.microsoft.com/office/drawing/2014/main" id="{C89A449E-86CC-F919-888F-B00D54BE8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36" y="5525441"/>
            <a:ext cx="89165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F89599B-26DD-55DB-CAC9-B65F40FFD1FE}"/>
              </a:ext>
            </a:extLst>
          </p:cNvPr>
          <p:cNvGrpSpPr/>
          <p:nvPr/>
        </p:nvGrpSpPr>
        <p:grpSpPr>
          <a:xfrm>
            <a:off x="2299598" y="270262"/>
            <a:ext cx="1514332" cy="1502102"/>
            <a:chOff x="2930086" y="520846"/>
            <a:chExt cx="2019109" cy="2002802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45ECEF7A-1C2A-EDC3-1634-B7A358E3C575}"/>
                </a:ext>
              </a:extLst>
            </p:cNvPr>
            <p:cNvGrpSpPr/>
            <p:nvPr/>
          </p:nvGrpSpPr>
          <p:grpSpPr>
            <a:xfrm>
              <a:off x="2971891" y="520846"/>
              <a:ext cx="1946713" cy="1933567"/>
              <a:chOff x="7411118" y="1488255"/>
              <a:chExt cx="1946713" cy="1933567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EC448B8E-0F9E-4530-E67C-C4C5A13F6939}"/>
                  </a:ext>
                </a:extLst>
              </p:cNvPr>
              <p:cNvGrpSpPr/>
              <p:nvPr/>
            </p:nvGrpSpPr>
            <p:grpSpPr>
              <a:xfrm>
                <a:off x="7632316" y="1488255"/>
                <a:ext cx="1511581" cy="1730927"/>
                <a:chOff x="5411388" y="3317820"/>
                <a:chExt cx="1511581" cy="1730927"/>
              </a:xfrm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B0CF37A6-4064-D2BB-B3D5-2C29E4DF45A8}"/>
                    </a:ext>
                  </a:extLst>
                </p:cNvPr>
                <p:cNvGrpSpPr/>
                <p:nvPr/>
              </p:nvGrpSpPr>
              <p:grpSpPr>
                <a:xfrm>
                  <a:off x="5411388" y="3718379"/>
                  <a:ext cx="1361559" cy="1330368"/>
                  <a:chOff x="3188509" y="2250955"/>
                  <a:chExt cx="1361559" cy="1330368"/>
                </a:xfrm>
              </p:grpSpPr>
              <p:sp>
                <p:nvSpPr>
                  <p:cNvPr id="135" name="Flowchart: Connector 134">
                    <a:extLst>
                      <a:ext uri="{FF2B5EF4-FFF2-40B4-BE49-F238E27FC236}">
                        <a16:creationId xmlns:a16="http://schemas.microsoft.com/office/drawing/2014/main" id="{19A62C24-C12A-361D-0360-C152896C2393}"/>
                      </a:ext>
                    </a:extLst>
                  </p:cNvPr>
                  <p:cNvSpPr/>
                  <p:nvPr/>
                </p:nvSpPr>
                <p:spPr>
                  <a:xfrm>
                    <a:off x="3557100" y="2456709"/>
                    <a:ext cx="803636" cy="733424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>
                    <a:solidFill>
                      <a:srgbClr val="FFC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vi-VN" sz="1050" b="1" dirty="0"/>
                      <a:t>+ 17</a:t>
                    </a:r>
                  </a:p>
                </p:txBody>
              </p:sp>
              <p:sp>
                <p:nvSpPr>
                  <p:cNvPr id="136" name="Flowchart: Connector 135">
                    <a:extLst>
                      <a:ext uri="{FF2B5EF4-FFF2-40B4-BE49-F238E27FC236}">
                        <a16:creationId xmlns:a16="http://schemas.microsoft.com/office/drawing/2014/main" id="{08B7C1F7-BD84-AFFC-7FEA-BE0BE18B89CA}"/>
                      </a:ext>
                    </a:extLst>
                  </p:cNvPr>
                  <p:cNvSpPr/>
                  <p:nvPr/>
                </p:nvSpPr>
                <p:spPr>
                  <a:xfrm>
                    <a:off x="3375538" y="2250955"/>
                    <a:ext cx="1174530" cy="1145402"/>
                  </a:xfrm>
                  <a:prstGeom prst="flowChartConnector">
                    <a:avLst/>
                  </a:prstGeom>
                  <a:noFill/>
                  <a:ln w="28575">
                    <a:solidFill>
                      <a:srgbClr val="378DED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500" b="1" dirty="0"/>
                  </a:p>
                </p:txBody>
              </p:sp>
              <p:sp>
                <p:nvSpPr>
                  <p:cNvPr id="137" name="Flowchart: Connector 136">
                    <a:extLst>
                      <a:ext uri="{FF2B5EF4-FFF2-40B4-BE49-F238E27FC236}">
                        <a16:creationId xmlns:a16="http://schemas.microsoft.com/office/drawing/2014/main" id="{EC26BE58-34B5-B1F5-43B1-B15787876EB7}"/>
                      </a:ext>
                    </a:extLst>
                  </p:cNvPr>
                  <p:cNvSpPr/>
                  <p:nvPr/>
                </p:nvSpPr>
                <p:spPr>
                  <a:xfrm>
                    <a:off x="4244243" y="3442853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138" name="Flowchart: Connector 137">
                    <a:extLst>
                      <a:ext uri="{FF2B5EF4-FFF2-40B4-BE49-F238E27FC236}">
                        <a16:creationId xmlns:a16="http://schemas.microsoft.com/office/drawing/2014/main" id="{3F447616-6A10-D035-4B78-69EA215C9F01}"/>
                      </a:ext>
                    </a:extLst>
                  </p:cNvPr>
                  <p:cNvSpPr/>
                  <p:nvPr/>
                </p:nvSpPr>
                <p:spPr>
                  <a:xfrm>
                    <a:off x="3188509" y="3082945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 dirty="0"/>
                  </a:p>
                </p:txBody>
              </p:sp>
            </p:grpSp>
            <p:sp>
              <p:nvSpPr>
                <p:cNvPr id="133" name="Flowchart: Connector 132">
                  <a:extLst>
                    <a:ext uri="{FF2B5EF4-FFF2-40B4-BE49-F238E27FC236}">
                      <a16:creationId xmlns:a16="http://schemas.microsoft.com/office/drawing/2014/main" id="{8E28F00D-09BD-2EEC-C777-25F090A1CF50}"/>
                    </a:ext>
                  </a:extLst>
                </p:cNvPr>
                <p:cNvSpPr/>
                <p:nvPr/>
              </p:nvSpPr>
              <p:spPr>
                <a:xfrm>
                  <a:off x="5411388" y="3532943"/>
                  <a:ext cx="1511581" cy="1515804"/>
                </a:xfrm>
                <a:prstGeom prst="flowChartConnector">
                  <a:avLst/>
                </a:prstGeom>
                <a:noFill/>
                <a:ln w="28575">
                  <a:solidFill>
                    <a:srgbClr val="378DED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 sz="1500" b="1" dirty="0"/>
                </a:p>
              </p:txBody>
            </p:sp>
            <p:sp>
              <p:nvSpPr>
                <p:cNvPr id="134" name="Flowchart: Connector 133">
                  <a:extLst>
                    <a:ext uri="{FF2B5EF4-FFF2-40B4-BE49-F238E27FC236}">
                      <a16:creationId xmlns:a16="http://schemas.microsoft.com/office/drawing/2014/main" id="{D2A2B98D-2F30-DC1A-FFD2-7D36F1E6B764}"/>
                    </a:ext>
                  </a:extLst>
                </p:cNvPr>
                <p:cNvSpPr/>
                <p:nvPr/>
              </p:nvSpPr>
              <p:spPr>
                <a:xfrm>
                  <a:off x="6231067" y="3317820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</p:grpSp>
          <p:sp>
            <p:nvSpPr>
              <p:cNvPr id="125" name="Flowchart: Connector 124">
                <a:extLst>
                  <a:ext uri="{FF2B5EF4-FFF2-40B4-BE49-F238E27FC236}">
                    <a16:creationId xmlns:a16="http://schemas.microsoft.com/office/drawing/2014/main" id="{2A91C579-990D-CFF5-266A-234FDDF0148B}"/>
                  </a:ext>
                </a:extLst>
              </p:cNvPr>
              <p:cNvSpPr/>
              <p:nvPr/>
            </p:nvSpPr>
            <p:spPr>
              <a:xfrm>
                <a:off x="7411118" y="1559814"/>
                <a:ext cx="1946713" cy="1862008"/>
              </a:xfrm>
              <a:prstGeom prst="flowChartConnector">
                <a:avLst/>
              </a:prstGeom>
              <a:noFill/>
              <a:ln w="28575">
                <a:solidFill>
                  <a:srgbClr val="378DED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1500" b="1" dirty="0"/>
              </a:p>
            </p:txBody>
          </p:sp>
          <p:sp>
            <p:nvSpPr>
              <p:cNvPr id="126" name="Flowchart: Connector 125">
                <a:extLst>
                  <a:ext uri="{FF2B5EF4-FFF2-40B4-BE49-F238E27FC236}">
                    <a16:creationId xmlns:a16="http://schemas.microsoft.com/office/drawing/2014/main" id="{3AB0A673-AFDB-031E-EFE6-308DA26DAB33}"/>
                  </a:ext>
                </a:extLst>
              </p:cNvPr>
              <p:cNvSpPr/>
              <p:nvPr/>
            </p:nvSpPr>
            <p:spPr>
              <a:xfrm>
                <a:off x="7614447" y="2122073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 dirty="0"/>
              </a:p>
            </p:txBody>
          </p:sp>
          <p:sp>
            <p:nvSpPr>
              <p:cNvPr id="127" name="Flowchart: Connector 126">
                <a:extLst>
                  <a:ext uri="{FF2B5EF4-FFF2-40B4-BE49-F238E27FC236}">
                    <a16:creationId xmlns:a16="http://schemas.microsoft.com/office/drawing/2014/main" id="{C6C19595-689D-376D-BA42-0C7C1E4D8EE3}"/>
                  </a:ext>
                </a:extLst>
              </p:cNvPr>
              <p:cNvSpPr/>
              <p:nvPr/>
            </p:nvSpPr>
            <p:spPr>
              <a:xfrm>
                <a:off x="7978366" y="1748186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128" name="Flowchart: Connector 127">
                <a:extLst>
                  <a:ext uri="{FF2B5EF4-FFF2-40B4-BE49-F238E27FC236}">
                    <a16:creationId xmlns:a16="http://schemas.microsoft.com/office/drawing/2014/main" id="{94DDFB28-76EB-FE8F-D60C-F48AE08125AC}"/>
                  </a:ext>
                </a:extLst>
              </p:cNvPr>
              <p:cNvSpPr/>
              <p:nvPr/>
            </p:nvSpPr>
            <p:spPr>
              <a:xfrm>
                <a:off x="8993875" y="2748473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 dirty="0"/>
              </a:p>
            </p:txBody>
          </p:sp>
          <p:sp>
            <p:nvSpPr>
              <p:cNvPr id="129" name="Flowchart: Connector 128">
                <a:extLst>
                  <a:ext uri="{FF2B5EF4-FFF2-40B4-BE49-F238E27FC236}">
                    <a16:creationId xmlns:a16="http://schemas.microsoft.com/office/drawing/2014/main" id="{EDF02806-03BA-C6FB-C386-5D5401A833FB}"/>
                  </a:ext>
                </a:extLst>
              </p:cNvPr>
              <p:cNvSpPr/>
              <p:nvPr/>
            </p:nvSpPr>
            <p:spPr>
              <a:xfrm>
                <a:off x="9070569" y="2191308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130" name="Flowchart: Connector 129">
                <a:extLst>
                  <a:ext uri="{FF2B5EF4-FFF2-40B4-BE49-F238E27FC236}">
                    <a16:creationId xmlns:a16="http://schemas.microsoft.com/office/drawing/2014/main" id="{FA569694-3C50-1701-A5B2-088F843CF9C7}"/>
                  </a:ext>
                </a:extLst>
              </p:cNvPr>
              <p:cNvSpPr/>
              <p:nvPr/>
            </p:nvSpPr>
            <p:spPr>
              <a:xfrm>
                <a:off x="8734158" y="1767318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131" name="Flowchart: Connector 130">
                <a:extLst>
                  <a:ext uri="{FF2B5EF4-FFF2-40B4-BE49-F238E27FC236}">
                    <a16:creationId xmlns:a16="http://schemas.microsoft.com/office/drawing/2014/main" id="{189FDC3E-D7FE-7EAA-AFF3-136C60B65D08}"/>
                  </a:ext>
                </a:extLst>
              </p:cNvPr>
              <p:cNvSpPr/>
              <p:nvPr/>
            </p:nvSpPr>
            <p:spPr>
              <a:xfrm>
                <a:off x="8345186" y="2981299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</p:grpSp>
        <p:sp>
          <p:nvSpPr>
            <p:cNvPr id="109" name="Flowchart: Connector 108">
              <a:extLst>
                <a:ext uri="{FF2B5EF4-FFF2-40B4-BE49-F238E27FC236}">
                  <a16:creationId xmlns:a16="http://schemas.microsoft.com/office/drawing/2014/main" id="{87F71D28-49F7-2734-3970-760F14E4AE0A}"/>
                </a:ext>
              </a:extLst>
            </p:cNvPr>
            <p:cNvSpPr/>
            <p:nvPr/>
          </p:nvSpPr>
          <p:spPr>
            <a:xfrm>
              <a:off x="3945248" y="819071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110" name="Flowchart: Connector 109">
              <a:extLst>
                <a:ext uri="{FF2B5EF4-FFF2-40B4-BE49-F238E27FC236}">
                  <a16:creationId xmlns:a16="http://schemas.microsoft.com/office/drawing/2014/main" id="{6F3576E7-1467-F377-B6E5-7484A3387F9B}"/>
                </a:ext>
              </a:extLst>
            </p:cNvPr>
            <p:cNvSpPr/>
            <p:nvPr/>
          </p:nvSpPr>
          <p:spPr>
            <a:xfrm>
              <a:off x="3561680" y="2134091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111" name="Flowchart: Connector 110">
              <a:extLst>
                <a:ext uri="{FF2B5EF4-FFF2-40B4-BE49-F238E27FC236}">
                  <a16:creationId xmlns:a16="http://schemas.microsoft.com/office/drawing/2014/main" id="{BA7E73C7-8B2A-3319-5F8B-56C9D1183801}"/>
                </a:ext>
              </a:extLst>
            </p:cNvPr>
            <p:cNvSpPr/>
            <p:nvPr/>
          </p:nvSpPr>
          <p:spPr>
            <a:xfrm>
              <a:off x="4584308" y="819071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114" name="Flowchart: Connector 113">
              <a:extLst>
                <a:ext uri="{FF2B5EF4-FFF2-40B4-BE49-F238E27FC236}">
                  <a16:creationId xmlns:a16="http://schemas.microsoft.com/office/drawing/2014/main" id="{849B3383-6BF0-856A-DE9E-44BB2E1D2A48}"/>
                </a:ext>
              </a:extLst>
            </p:cNvPr>
            <p:cNvSpPr/>
            <p:nvPr/>
          </p:nvSpPr>
          <p:spPr>
            <a:xfrm>
              <a:off x="2930086" y="1227579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116" name="Flowchart: Connector 115">
              <a:extLst>
                <a:ext uri="{FF2B5EF4-FFF2-40B4-BE49-F238E27FC236}">
                  <a16:creationId xmlns:a16="http://schemas.microsoft.com/office/drawing/2014/main" id="{AF0F321C-8D29-8715-27AB-40F61F75DC99}"/>
                </a:ext>
              </a:extLst>
            </p:cNvPr>
            <p:cNvSpPr/>
            <p:nvPr/>
          </p:nvSpPr>
          <p:spPr>
            <a:xfrm>
              <a:off x="3088571" y="2052760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119" name="Flowchart: Connector 118">
              <a:extLst>
                <a:ext uri="{FF2B5EF4-FFF2-40B4-BE49-F238E27FC236}">
                  <a16:creationId xmlns:a16="http://schemas.microsoft.com/office/drawing/2014/main" id="{2F926F88-BD48-37FF-6171-DBCF7C180758}"/>
                </a:ext>
              </a:extLst>
            </p:cNvPr>
            <p:cNvSpPr/>
            <p:nvPr/>
          </p:nvSpPr>
          <p:spPr>
            <a:xfrm>
              <a:off x="3699555" y="2385178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121" name="Flowchart: Connector 120">
              <a:extLst>
                <a:ext uri="{FF2B5EF4-FFF2-40B4-BE49-F238E27FC236}">
                  <a16:creationId xmlns:a16="http://schemas.microsoft.com/office/drawing/2014/main" id="{0E6A9E91-0C32-56C4-06B7-876CC76EF061}"/>
                </a:ext>
              </a:extLst>
            </p:cNvPr>
            <p:cNvSpPr/>
            <p:nvPr/>
          </p:nvSpPr>
          <p:spPr>
            <a:xfrm>
              <a:off x="4546960" y="2145578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122" name="Flowchart: Connector 121">
              <a:extLst>
                <a:ext uri="{FF2B5EF4-FFF2-40B4-BE49-F238E27FC236}">
                  <a16:creationId xmlns:a16="http://schemas.microsoft.com/office/drawing/2014/main" id="{3EC899F6-1522-65B8-A77C-8D3CB2F7DC9C}"/>
                </a:ext>
              </a:extLst>
            </p:cNvPr>
            <p:cNvSpPr/>
            <p:nvPr/>
          </p:nvSpPr>
          <p:spPr>
            <a:xfrm>
              <a:off x="4836214" y="1504922"/>
              <a:ext cx="112981" cy="138470"/>
            </a:xfrm>
            <a:prstGeom prst="flowChartConnector">
              <a:avLst/>
            </a:prstGeom>
            <a:solidFill>
              <a:srgbClr val="378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7765335-ACDD-FF12-A054-915D8D1A7A5D}"/>
              </a:ext>
            </a:extLst>
          </p:cNvPr>
          <p:cNvGrpSpPr/>
          <p:nvPr/>
        </p:nvGrpSpPr>
        <p:grpSpPr>
          <a:xfrm>
            <a:off x="6842133" y="270262"/>
            <a:ext cx="1993161" cy="1502102"/>
            <a:chOff x="5762555" y="3201622"/>
            <a:chExt cx="2657548" cy="2002802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7B9D6AF-80B3-91EA-8570-027F712EAD64}"/>
                </a:ext>
              </a:extLst>
            </p:cNvPr>
            <p:cNvGrpSpPr/>
            <p:nvPr/>
          </p:nvGrpSpPr>
          <p:grpSpPr>
            <a:xfrm>
              <a:off x="5906420" y="3201622"/>
              <a:ext cx="2019109" cy="2002802"/>
              <a:chOff x="5906420" y="3201622"/>
              <a:chExt cx="2019109" cy="2002802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EEA7D049-29D7-06EA-3788-8D9533B66B55}"/>
                  </a:ext>
                </a:extLst>
              </p:cNvPr>
              <p:cNvGrpSpPr/>
              <p:nvPr/>
            </p:nvGrpSpPr>
            <p:grpSpPr>
              <a:xfrm>
                <a:off x="5906420" y="3201622"/>
                <a:ext cx="2019109" cy="2002802"/>
                <a:chOff x="2930086" y="520846"/>
                <a:chExt cx="2019109" cy="2002802"/>
              </a:xfrm>
            </p:grpSpPr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193E1C13-172E-3CC0-14ED-A2A1EBFD0268}"/>
                    </a:ext>
                  </a:extLst>
                </p:cNvPr>
                <p:cNvGrpSpPr/>
                <p:nvPr/>
              </p:nvGrpSpPr>
              <p:grpSpPr>
                <a:xfrm>
                  <a:off x="2971891" y="520846"/>
                  <a:ext cx="1946713" cy="1933567"/>
                  <a:chOff x="7411118" y="1488255"/>
                  <a:chExt cx="1946713" cy="1933567"/>
                </a:xfrm>
              </p:grpSpPr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42CB21BA-0884-0588-4A42-D29246755764}"/>
                      </a:ext>
                    </a:extLst>
                  </p:cNvPr>
                  <p:cNvGrpSpPr/>
                  <p:nvPr/>
                </p:nvGrpSpPr>
                <p:grpSpPr>
                  <a:xfrm>
                    <a:off x="7632316" y="1488255"/>
                    <a:ext cx="1511581" cy="1730927"/>
                    <a:chOff x="5411388" y="3317820"/>
                    <a:chExt cx="1511581" cy="1730927"/>
                  </a:xfrm>
                </p:grpSpPr>
                <p:grpSp>
                  <p:nvGrpSpPr>
                    <p:cNvPr id="163" name="Group 162">
                      <a:extLst>
                        <a:ext uri="{FF2B5EF4-FFF2-40B4-BE49-F238E27FC236}">
                          <a16:creationId xmlns:a16="http://schemas.microsoft.com/office/drawing/2014/main" id="{5C86BF5D-84FD-2A1D-7E50-3E4CB2F4B3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11388" y="3718379"/>
                      <a:ext cx="1361559" cy="1330368"/>
                      <a:chOff x="3188509" y="2250955"/>
                      <a:chExt cx="1361559" cy="1330368"/>
                    </a:xfrm>
                  </p:grpSpPr>
                  <p:sp>
                    <p:nvSpPr>
                      <p:cNvPr id="166" name="Flowchart: Connector 165">
                        <a:extLst>
                          <a:ext uri="{FF2B5EF4-FFF2-40B4-BE49-F238E27FC236}">
                            <a16:creationId xmlns:a16="http://schemas.microsoft.com/office/drawing/2014/main" id="{39F9F7E5-BB70-9365-6EC8-B9CEC0F3FE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57100" y="2456709"/>
                        <a:ext cx="803636" cy="733424"/>
                      </a:xfrm>
                      <a:prstGeom prst="flowChartConnector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C300"/>
                        </a:solidFill>
                      </a:ln>
                    </p:spPr>
                    <p:style>
                      <a:lnRef idx="2">
                        <a:schemeClr val="accent2"/>
                      </a:lnRef>
                      <a:fillRef idx="1">
                        <a:schemeClr val="lt1"/>
                      </a:fillRef>
                      <a:effectRef idx="0">
                        <a:schemeClr val="accent2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vi-VN" sz="1050" b="1" dirty="0"/>
                          <a:t>+ 17</a:t>
                        </a:r>
                      </a:p>
                    </p:txBody>
                  </p:sp>
                  <p:sp>
                    <p:nvSpPr>
                      <p:cNvPr id="167" name="Flowchart: Connector 166">
                        <a:extLst>
                          <a:ext uri="{FF2B5EF4-FFF2-40B4-BE49-F238E27FC236}">
                            <a16:creationId xmlns:a16="http://schemas.microsoft.com/office/drawing/2014/main" id="{F49E130B-3DBC-7CEB-A25C-A3CC82E821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538" y="2250955"/>
                        <a:ext cx="1174530" cy="1145402"/>
                      </a:xfrm>
                      <a:prstGeom prst="flowChartConnector">
                        <a:avLst/>
                      </a:prstGeom>
                      <a:noFill/>
                      <a:ln w="28575">
                        <a:solidFill>
                          <a:srgbClr val="378DED"/>
                        </a:solidFill>
                      </a:ln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500" b="1" dirty="0"/>
                      </a:p>
                    </p:txBody>
                  </p:sp>
                  <p:sp>
                    <p:nvSpPr>
                      <p:cNvPr id="168" name="Flowchart: Connector 167">
                        <a:extLst>
                          <a:ext uri="{FF2B5EF4-FFF2-40B4-BE49-F238E27FC236}">
                            <a16:creationId xmlns:a16="http://schemas.microsoft.com/office/drawing/2014/main" id="{F2DA528C-0964-EAF7-CDF9-5F9D7E4003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44243" y="3442853"/>
                        <a:ext cx="112981" cy="138470"/>
                      </a:xfrm>
                      <a:prstGeom prst="flowChartConnector">
                        <a:avLst/>
                      </a:prstGeom>
                      <a:solidFill>
                        <a:srgbClr val="378DED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200"/>
                      </a:p>
                    </p:txBody>
                  </p:sp>
                  <p:sp>
                    <p:nvSpPr>
                      <p:cNvPr id="169" name="Flowchart: Connector 168">
                        <a:extLst>
                          <a:ext uri="{FF2B5EF4-FFF2-40B4-BE49-F238E27FC236}">
                            <a16:creationId xmlns:a16="http://schemas.microsoft.com/office/drawing/2014/main" id="{66D57A4D-4E77-515B-04CA-26252DC950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88509" y="3082945"/>
                        <a:ext cx="112981" cy="138470"/>
                      </a:xfrm>
                      <a:prstGeom prst="flowChartConnector">
                        <a:avLst/>
                      </a:prstGeom>
                      <a:solidFill>
                        <a:srgbClr val="378DED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200" dirty="0"/>
                      </a:p>
                    </p:txBody>
                  </p:sp>
                </p:grpSp>
                <p:sp>
                  <p:nvSpPr>
                    <p:cNvPr id="164" name="Flowchart: Connector 163">
                      <a:extLst>
                        <a:ext uri="{FF2B5EF4-FFF2-40B4-BE49-F238E27FC236}">
                          <a16:creationId xmlns:a16="http://schemas.microsoft.com/office/drawing/2014/main" id="{EB2806D5-7034-D759-3819-430466A621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388" y="3532943"/>
                      <a:ext cx="1511581" cy="1515804"/>
                    </a:xfrm>
                    <a:prstGeom prst="flowChartConnector">
                      <a:avLst/>
                    </a:prstGeom>
                    <a:noFill/>
                    <a:ln w="28575">
                      <a:solidFill>
                        <a:srgbClr val="378DED"/>
                      </a:solidFill>
                    </a:ln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500" b="1" dirty="0"/>
                    </a:p>
                  </p:txBody>
                </p:sp>
                <p:sp>
                  <p:nvSpPr>
                    <p:cNvPr id="165" name="Flowchart: Connector 164">
                      <a:extLst>
                        <a:ext uri="{FF2B5EF4-FFF2-40B4-BE49-F238E27FC236}">
                          <a16:creationId xmlns:a16="http://schemas.microsoft.com/office/drawing/2014/main" id="{928A627C-FD15-876D-9C26-9B91F07DCC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1067" y="3317820"/>
                      <a:ext cx="112981" cy="138470"/>
                    </a:xfrm>
                    <a:prstGeom prst="flowChartConnector">
                      <a:avLst/>
                    </a:prstGeom>
                    <a:solidFill>
                      <a:srgbClr val="378DED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200" dirty="0"/>
                    </a:p>
                  </p:txBody>
                </p:sp>
              </p:grpSp>
              <p:sp>
                <p:nvSpPr>
                  <p:cNvPr id="156" name="Flowchart: Connector 155">
                    <a:extLst>
                      <a:ext uri="{FF2B5EF4-FFF2-40B4-BE49-F238E27FC236}">
                        <a16:creationId xmlns:a16="http://schemas.microsoft.com/office/drawing/2014/main" id="{42C232B1-1E26-9BC0-DD3E-30C27A58C804}"/>
                      </a:ext>
                    </a:extLst>
                  </p:cNvPr>
                  <p:cNvSpPr/>
                  <p:nvPr/>
                </p:nvSpPr>
                <p:spPr>
                  <a:xfrm>
                    <a:off x="7411118" y="1559814"/>
                    <a:ext cx="1946713" cy="1862008"/>
                  </a:xfrm>
                  <a:prstGeom prst="flowChartConnector">
                    <a:avLst/>
                  </a:prstGeom>
                  <a:noFill/>
                  <a:ln w="28575">
                    <a:solidFill>
                      <a:srgbClr val="378DED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500" b="1" dirty="0"/>
                  </a:p>
                </p:txBody>
              </p:sp>
              <p:sp>
                <p:nvSpPr>
                  <p:cNvPr id="157" name="Flowchart: Connector 156">
                    <a:extLst>
                      <a:ext uri="{FF2B5EF4-FFF2-40B4-BE49-F238E27FC236}">
                        <a16:creationId xmlns:a16="http://schemas.microsoft.com/office/drawing/2014/main" id="{73A679E7-E3F3-15BE-76A3-F991F401500C}"/>
                      </a:ext>
                    </a:extLst>
                  </p:cNvPr>
                  <p:cNvSpPr/>
                  <p:nvPr/>
                </p:nvSpPr>
                <p:spPr>
                  <a:xfrm>
                    <a:off x="7614447" y="2122073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 dirty="0"/>
                  </a:p>
                </p:txBody>
              </p:sp>
              <p:sp>
                <p:nvSpPr>
                  <p:cNvPr id="158" name="Flowchart: Connector 157">
                    <a:extLst>
                      <a:ext uri="{FF2B5EF4-FFF2-40B4-BE49-F238E27FC236}">
                        <a16:creationId xmlns:a16="http://schemas.microsoft.com/office/drawing/2014/main" id="{2CB78B2E-7049-2CBF-92B6-EE3EDF07209A}"/>
                      </a:ext>
                    </a:extLst>
                  </p:cNvPr>
                  <p:cNvSpPr/>
                  <p:nvPr/>
                </p:nvSpPr>
                <p:spPr>
                  <a:xfrm>
                    <a:off x="7978366" y="1748186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159" name="Flowchart: Connector 158">
                    <a:extLst>
                      <a:ext uri="{FF2B5EF4-FFF2-40B4-BE49-F238E27FC236}">
                        <a16:creationId xmlns:a16="http://schemas.microsoft.com/office/drawing/2014/main" id="{6C16F3E4-3CE6-EB32-FA8B-3D4F0A5ACA76}"/>
                      </a:ext>
                    </a:extLst>
                  </p:cNvPr>
                  <p:cNvSpPr/>
                  <p:nvPr/>
                </p:nvSpPr>
                <p:spPr>
                  <a:xfrm>
                    <a:off x="8993875" y="2748473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 dirty="0"/>
                  </a:p>
                </p:txBody>
              </p:sp>
              <p:sp>
                <p:nvSpPr>
                  <p:cNvPr id="160" name="Flowchart: Connector 159">
                    <a:extLst>
                      <a:ext uri="{FF2B5EF4-FFF2-40B4-BE49-F238E27FC236}">
                        <a16:creationId xmlns:a16="http://schemas.microsoft.com/office/drawing/2014/main" id="{F8333329-F8B5-2EEC-5BA0-235F34E1C6B5}"/>
                      </a:ext>
                    </a:extLst>
                  </p:cNvPr>
                  <p:cNvSpPr/>
                  <p:nvPr/>
                </p:nvSpPr>
                <p:spPr>
                  <a:xfrm>
                    <a:off x="9070569" y="2191308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161" name="Flowchart: Connector 160">
                    <a:extLst>
                      <a:ext uri="{FF2B5EF4-FFF2-40B4-BE49-F238E27FC236}">
                        <a16:creationId xmlns:a16="http://schemas.microsoft.com/office/drawing/2014/main" id="{023B0D0A-E1FA-B361-CEE2-E2CEEF44F3E5}"/>
                      </a:ext>
                    </a:extLst>
                  </p:cNvPr>
                  <p:cNvSpPr/>
                  <p:nvPr/>
                </p:nvSpPr>
                <p:spPr>
                  <a:xfrm>
                    <a:off x="8734158" y="1767318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  <p:sp>
                <p:nvSpPr>
                  <p:cNvPr id="162" name="Flowchart: Connector 161">
                    <a:extLst>
                      <a:ext uri="{FF2B5EF4-FFF2-40B4-BE49-F238E27FC236}">
                        <a16:creationId xmlns:a16="http://schemas.microsoft.com/office/drawing/2014/main" id="{1852C199-74CE-7BAE-1669-8C54281C14E5}"/>
                      </a:ext>
                    </a:extLst>
                  </p:cNvPr>
                  <p:cNvSpPr/>
                  <p:nvPr/>
                </p:nvSpPr>
                <p:spPr>
                  <a:xfrm>
                    <a:off x="8345186" y="2981299"/>
                    <a:ext cx="112981" cy="138470"/>
                  </a:xfrm>
                  <a:prstGeom prst="flowChartConnector">
                    <a:avLst/>
                  </a:prstGeom>
                  <a:solidFill>
                    <a:srgbClr val="378DE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sz="1200"/>
                  </a:p>
                </p:txBody>
              </p:sp>
            </p:grpSp>
            <p:sp>
              <p:nvSpPr>
                <p:cNvPr id="147" name="Flowchart: Connector 146">
                  <a:extLst>
                    <a:ext uri="{FF2B5EF4-FFF2-40B4-BE49-F238E27FC236}">
                      <a16:creationId xmlns:a16="http://schemas.microsoft.com/office/drawing/2014/main" id="{350EDB27-118C-54FC-B7BD-3AA34330724A}"/>
                    </a:ext>
                  </a:extLst>
                </p:cNvPr>
                <p:cNvSpPr/>
                <p:nvPr/>
              </p:nvSpPr>
              <p:spPr>
                <a:xfrm>
                  <a:off x="3945248" y="819071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/>
                </a:p>
              </p:txBody>
            </p:sp>
            <p:sp>
              <p:nvSpPr>
                <p:cNvPr id="148" name="Flowchart: Connector 147">
                  <a:extLst>
                    <a:ext uri="{FF2B5EF4-FFF2-40B4-BE49-F238E27FC236}">
                      <a16:creationId xmlns:a16="http://schemas.microsoft.com/office/drawing/2014/main" id="{614B7D19-C773-3845-DABD-B1D296DF7E7F}"/>
                    </a:ext>
                  </a:extLst>
                </p:cNvPr>
                <p:cNvSpPr/>
                <p:nvPr/>
              </p:nvSpPr>
              <p:spPr>
                <a:xfrm>
                  <a:off x="3561680" y="2134091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/>
                </a:p>
              </p:txBody>
            </p:sp>
            <p:sp>
              <p:nvSpPr>
                <p:cNvPr id="149" name="Flowchart: Connector 148">
                  <a:extLst>
                    <a:ext uri="{FF2B5EF4-FFF2-40B4-BE49-F238E27FC236}">
                      <a16:creationId xmlns:a16="http://schemas.microsoft.com/office/drawing/2014/main" id="{44E416BE-60B0-BFBE-AA48-D3629969D636}"/>
                    </a:ext>
                  </a:extLst>
                </p:cNvPr>
                <p:cNvSpPr/>
                <p:nvPr/>
              </p:nvSpPr>
              <p:spPr>
                <a:xfrm>
                  <a:off x="4584308" y="819071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150" name="Flowchart: Connector 149">
                  <a:extLst>
                    <a:ext uri="{FF2B5EF4-FFF2-40B4-BE49-F238E27FC236}">
                      <a16:creationId xmlns:a16="http://schemas.microsoft.com/office/drawing/2014/main" id="{BC5100A0-0BFF-DEA8-EED7-71C987C23F70}"/>
                    </a:ext>
                  </a:extLst>
                </p:cNvPr>
                <p:cNvSpPr/>
                <p:nvPr/>
              </p:nvSpPr>
              <p:spPr>
                <a:xfrm>
                  <a:off x="2930086" y="1227579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151" name="Flowchart: Connector 150">
                  <a:extLst>
                    <a:ext uri="{FF2B5EF4-FFF2-40B4-BE49-F238E27FC236}">
                      <a16:creationId xmlns:a16="http://schemas.microsoft.com/office/drawing/2014/main" id="{D6198856-97CF-D593-3F33-F483417CA7E3}"/>
                    </a:ext>
                  </a:extLst>
                </p:cNvPr>
                <p:cNvSpPr/>
                <p:nvPr/>
              </p:nvSpPr>
              <p:spPr>
                <a:xfrm>
                  <a:off x="3088571" y="2052760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152" name="Flowchart: Connector 151">
                  <a:extLst>
                    <a:ext uri="{FF2B5EF4-FFF2-40B4-BE49-F238E27FC236}">
                      <a16:creationId xmlns:a16="http://schemas.microsoft.com/office/drawing/2014/main" id="{96DD4F81-E784-8A1C-A4A1-0368F6805E16}"/>
                    </a:ext>
                  </a:extLst>
                </p:cNvPr>
                <p:cNvSpPr/>
                <p:nvPr/>
              </p:nvSpPr>
              <p:spPr>
                <a:xfrm>
                  <a:off x="3699555" y="2385178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153" name="Flowchart: Connector 152">
                  <a:extLst>
                    <a:ext uri="{FF2B5EF4-FFF2-40B4-BE49-F238E27FC236}">
                      <a16:creationId xmlns:a16="http://schemas.microsoft.com/office/drawing/2014/main" id="{E82637B7-BF47-7655-FD4E-9D71044EC129}"/>
                    </a:ext>
                  </a:extLst>
                </p:cNvPr>
                <p:cNvSpPr/>
                <p:nvPr/>
              </p:nvSpPr>
              <p:spPr>
                <a:xfrm>
                  <a:off x="4546960" y="2145578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  <p:sp>
              <p:nvSpPr>
                <p:cNvPr id="154" name="Flowchart: Connector 153">
                  <a:extLst>
                    <a:ext uri="{FF2B5EF4-FFF2-40B4-BE49-F238E27FC236}">
                      <a16:creationId xmlns:a16="http://schemas.microsoft.com/office/drawing/2014/main" id="{FD5738CA-9F41-2D79-62CA-A954600D8F0E}"/>
                    </a:ext>
                  </a:extLst>
                </p:cNvPr>
                <p:cNvSpPr/>
                <p:nvPr/>
              </p:nvSpPr>
              <p:spPr>
                <a:xfrm>
                  <a:off x="4836214" y="1504922"/>
                  <a:ext cx="112981" cy="138470"/>
                </a:xfrm>
                <a:prstGeom prst="flowChartConnector">
                  <a:avLst/>
                </a:prstGeom>
                <a:solidFill>
                  <a:srgbClr val="378DED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200" dirty="0"/>
                </a:p>
              </p:txBody>
            </p:sp>
          </p:grpSp>
          <p:sp>
            <p:nvSpPr>
              <p:cNvPr id="145" name="Flowchart: Connector 144">
                <a:extLst>
                  <a:ext uri="{FF2B5EF4-FFF2-40B4-BE49-F238E27FC236}">
                    <a16:creationId xmlns:a16="http://schemas.microsoft.com/office/drawing/2014/main" id="{5CB48FB5-F120-275E-43C8-69B82AF23717}"/>
                  </a:ext>
                </a:extLst>
              </p:cNvPr>
              <p:cNvSpPr/>
              <p:nvPr/>
            </p:nvSpPr>
            <p:spPr>
              <a:xfrm>
                <a:off x="6265260" y="3347510"/>
                <a:ext cx="112981" cy="138470"/>
              </a:xfrm>
              <a:prstGeom prst="flowChartConnector">
                <a:avLst/>
              </a:prstGeom>
              <a:solidFill>
                <a:srgbClr val="378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</p:grpSp>
        <p:sp>
          <p:nvSpPr>
            <p:cNvPr id="141" name="Left Bracket 140">
              <a:extLst>
                <a:ext uri="{FF2B5EF4-FFF2-40B4-BE49-F238E27FC236}">
                  <a16:creationId xmlns:a16="http://schemas.microsoft.com/office/drawing/2014/main" id="{8B230148-B272-BDD9-A565-5D33A5DA2410}"/>
                </a:ext>
              </a:extLst>
            </p:cNvPr>
            <p:cNvSpPr/>
            <p:nvPr/>
          </p:nvSpPr>
          <p:spPr>
            <a:xfrm>
              <a:off x="5762555" y="3332711"/>
              <a:ext cx="171185" cy="1788923"/>
            </a:xfrm>
            <a:prstGeom prst="lef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142" name="Right Bracket 141">
              <a:extLst>
                <a:ext uri="{FF2B5EF4-FFF2-40B4-BE49-F238E27FC236}">
                  <a16:creationId xmlns:a16="http://schemas.microsoft.com/office/drawing/2014/main" id="{69B56C3D-139F-CAAC-A5E4-528CD49FDB64}"/>
                </a:ext>
              </a:extLst>
            </p:cNvPr>
            <p:cNvSpPr/>
            <p:nvPr/>
          </p:nvSpPr>
          <p:spPr>
            <a:xfrm>
              <a:off x="7876102" y="3278126"/>
              <a:ext cx="154415" cy="1862007"/>
            </a:xfrm>
            <a:prstGeom prst="righ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sp>
          <p:nvSpPr>
            <p:cNvPr id="143" name="Minus Sign 142">
              <a:extLst>
                <a:ext uri="{FF2B5EF4-FFF2-40B4-BE49-F238E27FC236}">
                  <a16:creationId xmlns:a16="http://schemas.microsoft.com/office/drawing/2014/main" id="{C3796F0F-2935-D236-067B-23AD66ACB8A0}"/>
                </a:ext>
              </a:extLst>
            </p:cNvPr>
            <p:cNvSpPr/>
            <p:nvPr/>
          </p:nvSpPr>
          <p:spPr>
            <a:xfrm>
              <a:off x="8192132" y="3249382"/>
              <a:ext cx="227971" cy="330214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</p:grpSp>
    </p:spTree>
    <p:extLst>
      <p:ext uri="{BB962C8B-B14F-4D97-AF65-F5344CB8AC3E}">
        <p14:creationId xmlns:p14="http://schemas.microsoft.com/office/powerpoint/2010/main" val="31555914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5" grpId="0"/>
      <p:bldP spid="120" grpId="0"/>
      <p:bldP spid="1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>
            <a:extLst>
              <a:ext uri="{FF2B5EF4-FFF2-40B4-BE49-F238E27FC236}">
                <a16:creationId xmlns:a16="http://schemas.microsoft.com/office/drawing/2014/main" id="{18F3F4BB-DF22-F422-542A-6CAC53766F8C}"/>
              </a:ext>
            </a:extLst>
          </p:cNvPr>
          <p:cNvSpPr txBox="1"/>
          <p:nvPr/>
        </p:nvSpPr>
        <p:spPr>
          <a:xfrm>
            <a:off x="2142712" y="4095378"/>
            <a:ext cx="456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8" name="Rectangle 4">
            <a:extLst>
              <a:ext uri="{FF2B5EF4-FFF2-40B4-BE49-F238E27FC236}">
                <a16:creationId xmlns:a16="http://schemas.microsoft.com/office/drawing/2014/main" id="{6AF4D21B-C88F-5CDC-0332-1E433DF59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20" y="4865475"/>
            <a:ext cx="862716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sao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tinh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khiết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hầu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như không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, nhưng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58C7A030-EA69-5AA8-4620-291F825987FC}"/>
              </a:ext>
            </a:extLst>
          </p:cNvPr>
          <p:cNvSpPr txBox="1"/>
          <p:nvPr/>
        </p:nvSpPr>
        <p:spPr>
          <a:xfrm>
            <a:off x="2142712" y="379283"/>
            <a:ext cx="456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vi-VN" sz="3200" b="1" dirty="0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0" name="Rectangle 4">
            <a:extLst>
              <a:ext uri="{FF2B5EF4-FFF2-40B4-BE49-F238E27FC236}">
                <a16:creationId xmlns:a16="http://schemas.microsoft.com/office/drawing/2014/main" id="{814CDF54-BE2A-976E-1F46-857C12F16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98" y="1149681"/>
            <a:ext cx="862716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electron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nguyên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K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F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lượt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7.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khi K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F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phân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potassium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fluoride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, nguyên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K cho hay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bao nhiêu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electron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sơ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liên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trong phân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potassium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fluoride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93286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p40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DC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4" name="Google Shape;2364;p40"/>
          <p:cNvSpPr/>
          <p:nvPr/>
        </p:nvSpPr>
        <p:spPr>
          <a:xfrm>
            <a:off x="7249477" y="857250"/>
            <a:ext cx="1894523" cy="777478"/>
          </a:xfrm>
          <a:custGeom>
            <a:avLst/>
            <a:gdLst/>
            <a:ahLst/>
            <a:cxnLst/>
            <a:rect l="l" t="t" r="r" b="b"/>
            <a:pathLst>
              <a:path w="2526030" h="1036637" extrusionOk="0">
                <a:moveTo>
                  <a:pt x="201930" y="231013"/>
                </a:moveTo>
                <a:cubicBezTo>
                  <a:pt x="398273" y="492950"/>
                  <a:pt x="549720" y="816229"/>
                  <a:pt x="845186" y="957072"/>
                </a:cubicBezTo>
                <a:cubicBezTo>
                  <a:pt x="1160907" y="1107567"/>
                  <a:pt x="1530986" y="998665"/>
                  <a:pt x="1879474" y="971360"/>
                </a:cubicBezTo>
                <a:cubicBezTo>
                  <a:pt x="2097151" y="954119"/>
                  <a:pt x="2316163" y="976236"/>
                  <a:pt x="2526030" y="1036638"/>
                </a:cubicBezTo>
                <a:lnTo>
                  <a:pt x="2526030" y="0"/>
                </a:lnTo>
                <a:lnTo>
                  <a:pt x="0" y="0"/>
                </a:lnTo>
                <a:cubicBezTo>
                  <a:pt x="72961" y="71849"/>
                  <a:pt x="140462" y="149070"/>
                  <a:pt x="201930" y="231013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5" name="Google Shape;2365;p40"/>
          <p:cNvSpPr/>
          <p:nvPr/>
        </p:nvSpPr>
        <p:spPr>
          <a:xfrm>
            <a:off x="7399211" y="4738354"/>
            <a:ext cx="1744789" cy="1262396"/>
          </a:xfrm>
          <a:custGeom>
            <a:avLst/>
            <a:gdLst/>
            <a:ahLst/>
            <a:cxnLst/>
            <a:rect l="l" t="t" r="r" b="b"/>
            <a:pathLst>
              <a:path w="2326385" h="1683194" extrusionOk="0">
                <a:moveTo>
                  <a:pt x="1737487" y="1683195"/>
                </a:moveTo>
                <a:cubicBezTo>
                  <a:pt x="1946339" y="1275652"/>
                  <a:pt x="2144331" y="864426"/>
                  <a:pt x="2326386" y="451295"/>
                </a:cubicBezTo>
                <a:lnTo>
                  <a:pt x="2326386" y="0"/>
                </a:lnTo>
                <a:cubicBezTo>
                  <a:pt x="2317496" y="6350"/>
                  <a:pt x="2308479" y="12255"/>
                  <a:pt x="2299208" y="18034"/>
                </a:cubicBezTo>
                <a:cubicBezTo>
                  <a:pt x="1899983" y="269621"/>
                  <a:pt x="1368362" y="57912"/>
                  <a:pt x="909828" y="169354"/>
                </a:cubicBezTo>
                <a:cubicBezTo>
                  <a:pt x="588073" y="247523"/>
                  <a:pt x="314007" y="495745"/>
                  <a:pt x="200660" y="806895"/>
                </a:cubicBezTo>
                <a:cubicBezTo>
                  <a:pt x="108394" y="1060069"/>
                  <a:pt x="118491" y="1340866"/>
                  <a:pt x="33210" y="1596517"/>
                </a:cubicBezTo>
                <a:cubicBezTo>
                  <a:pt x="23431" y="1625790"/>
                  <a:pt x="12255" y="1654683"/>
                  <a:pt x="0" y="1683004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6" name="Google Shape;2366;p40"/>
          <p:cNvSpPr/>
          <p:nvPr/>
        </p:nvSpPr>
        <p:spPr>
          <a:xfrm>
            <a:off x="0" y="857250"/>
            <a:ext cx="1342025" cy="1026223"/>
          </a:xfrm>
          <a:custGeom>
            <a:avLst/>
            <a:gdLst/>
            <a:ahLst/>
            <a:cxnLst/>
            <a:rect l="l" t="t" r="r" b="b"/>
            <a:pathLst>
              <a:path w="1789366" h="1368297" extrusionOk="0">
                <a:moveTo>
                  <a:pt x="0" y="0"/>
                </a:moveTo>
                <a:lnTo>
                  <a:pt x="0" y="1368298"/>
                </a:lnTo>
                <a:cubicBezTo>
                  <a:pt x="119507" y="1269556"/>
                  <a:pt x="289687" y="1220851"/>
                  <a:pt x="448120" y="1198245"/>
                </a:cubicBezTo>
                <a:cubicBezTo>
                  <a:pt x="675958" y="1165860"/>
                  <a:pt x="922084" y="1158558"/>
                  <a:pt x="1107250" y="1021842"/>
                </a:cubicBezTo>
                <a:cubicBezTo>
                  <a:pt x="1286828" y="889191"/>
                  <a:pt x="1367600" y="665226"/>
                  <a:pt x="1463421" y="463677"/>
                </a:cubicBezTo>
                <a:cubicBezTo>
                  <a:pt x="1544257" y="293815"/>
                  <a:pt x="1651508" y="125476"/>
                  <a:pt x="1789367" y="127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7" name="Google Shape;2367;p40"/>
          <p:cNvSpPr/>
          <p:nvPr/>
        </p:nvSpPr>
        <p:spPr>
          <a:xfrm>
            <a:off x="1" y="4110037"/>
            <a:ext cx="792527" cy="1890713"/>
          </a:xfrm>
          <a:custGeom>
            <a:avLst/>
            <a:gdLst/>
            <a:ahLst/>
            <a:cxnLst/>
            <a:rect l="l" t="t" r="r" b="b"/>
            <a:pathLst>
              <a:path w="1056703" h="2520950" extrusionOk="0">
                <a:moveTo>
                  <a:pt x="860235" y="1191768"/>
                </a:moveTo>
                <a:cubicBezTo>
                  <a:pt x="783146" y="1088962"/>
                  <a:pt x="676085" y="1013968"/>
                  <a:pt x="578993" y="929640"/>
                </a:cubicBezTo>
                <a:cubicBezTo>
                  <a:pt x="298768" y="686943"/>
                  <a:pt x="95250" y="357759"/>
                  <a:pt x="0" y="0"/>
                </a:cubicBezTo>
                <a:lnTo>
                  <a:pt x="0" y="2520950"/>
                </a:lnTo>
                <a:lnTo>
                  <a:pt x="1056704" y="2520950"/>
                </a:lnTo>
                <a:cubicBezTo>
                  <a:pt x="950277" y="2262569"/>
                  <a:pt x="919671" y="1972628"/>
                  <a:pt x="982155" y="1700022"/>
                </a:cubicBezTo>
                <a:cubicBezTo>
                  <a:pt x="1003300" y="1510030"/>
                  <a:pt x="962787" y="1328547"/>
                  <a:pt x="860235" y="1191768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68" name="Google Shape;2368;p40"/>
          <p:cNvGrpSpPr/>
          <p:nvPr/>
        </p:nvGrpSpPr>
        <p:grpSpPr>
          <a:xfrm>
            <a:off x="4788597" y="2114102"/>
            <a:ext cx="3604372" cy="2819612"/>
            <a:chOff x="6259290" y="1675802"/>
            <a:chExt cx="4805829" cy="3759483"/>
          </a:xfrm>
        </p:grpSpPr>
        <p:sp>
          <p:nvSpPr>
            <p:cNvPr id="2369" name="Google Shape;2369;p40"/>
            <p:cNvSpPr/>
            <p:nvPr/>
          </p:nvSpPr>
          <p:spPr>
            <a:xfrm>
              <a:off x="6559681" y="1675802"/>
              <a:ext cx="3746803" cy="3746803"/>
            </a:xfrm>
            <a:custGeom>
              <a:avLst/>
              <a:gdLst/>
              <a:ahLst/>
              <a:cxnLst/>
              <a:rect l="l" t="t" r="r" b="b"/>
              <a:pathLst>
                <a:path w="5598037" h="5598037" extrusionOk="0">
                  <a:moveTo>
                    <a:pt x="5598038" y="2799019"/>
                  </a:moveTo>
                  <a:cubicBezTo>
                    <a:pt x="5597829" y="4344784"/>
                    <a:pt x="4344784" y="5597829"/>
                    <a:pt x="2799019" y="5598037"/>
                  </a:cubicBezTo>
                  <a:lnTo>
                    <a:pt x="2789510" y="5598037"/>
                  </a:lnTo>
                  <a:cubicBezTo>
                    <a:pt x="2749193" y="5598037"/>
                    <a:pt x="2709065" y="5597058"/>
                    <a:pt x="2669128" y="5595090"/>
                  </a:cubicBezTo>
                  <a:cubicBezTo>
                    <a:pt x="2515247" y="5588139"/>
                    <a:pt x="2362202" y="5568484"/>
                    <a:pt x="2211564" y="5536325"/>
                  </a:cubicBezTo>
                  <a:cubicBezTo>
                    <a:pt x="2185005" y="5530744"/>
                    <a:pt x="2158599" y="5524696"/>
                    <a:pt x="2132355" y="5518164"/>
                  </a:cubicBezTo>
                  <a:cubicBezTo>
                    <a:pt x="880200" y="5210981"/>
                    <a:pt x="-209" y="4088302"/>
                    <a:pt x="0" y="2799019"/>
                  </a:cubicBezTo>
                  <a:cubicBezTo>
                    <a:pt x="0" y="1253169"/>
                    <a:pt x="1253169" y="0"/>
                    <a:pt x="2799019" y="0"/>
                  </a:cubicBezTo>
                  <a:cubicBezTo>
                    <a:pt x="4344869" y="0"/>
                    <a:pt x="5598038" y="1253169"/>
                    <a:pt x="5598038" y="2799019"/>
                  </a:cubicBezTo>
                  <a:close/>
                </a:path>
              </a:pathLst>
            </a:custGeom>
            <a:solidFill>
              <a:srgbClr val="55339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70" name="Google Shape;2370;p40"/>
            <p:cNvGrpSpPr/>
            <p:nvPr/>
          </p:nvGrpSpPr>
          <p:grpSpPr>
            <a:xfrm>
              <a:off x="6259290" y="1730015"/>
              <a:ext cx="2268829" cy="3705270"/>
              <a:chOff x="4412914" y="679475"/>
              <a:chExt cx="3367569" cy="5499645"/>
            </a:xfrm>
          </p:grpSpPr>
          <p:sp>
            <p:nvSpPr>
              <p:cNvPr id="2371" name="Google Shape;2371;p40"/>
              <p:cNvSpPr/>
              <p:nvPr/>
            </p:nvSpPr>
            <p:spPr>
              <a:xfrm>
                <a:off x="6888888" y="4131012"/>
                <a:ext cx="685078" cy="2048108"/>
              </a:xfrm>
              <a:custGeom>
                <a:avLst/>
                <a:gdLst/>
                <a:ahLst/>
                <a:cxnLst/>
                <a:rect l="l" t="t" r="r" b="b"/>
                <a:pathLst>
                  <a:path w="685078" h="2048108" extrusionOk="0">
                    <a:moveTo>
                      <a:pt x="680706" y="662488"/>
                    </a:moveTo>
                    <a:cubicBezTo>
                      <a:pt x="640776" y="1063884"/>
                      <a:pt x="600846" y="1468610"/>
                      <a:pt x="649047" y="1869150"/>
                    </a:cubicBezTo>
                    <a:cubicBezTo>
                      <a:pt x="656178" y="1929088"/>
                      <a:pt x="665019" y="1991595"/>
                      <a:pt x="642773" y="2048108"/>
                    </a:cubicBezTo>
                    <a:cubicBezTo>
                      <a:pt x="488920" y="2041153"/>
                      <a:pt x="335904" y="2021488"/>
                      <a:pt x="185293" y="1989312"/>
                    </a:cubicBezTo>
                    <a:cubicBezTo>
                      <a:pt x="158739" y="1983670"/>
                      <a:pt x="132338" y="1977610"/>
                      <a:pt x="106099" y="1971140"/>
                    </a:cubicBezTo>
                    <a:cubicBezTo>
                      <a:pt x="70543" y="1666691"/>
                      <a:pt x="35557" y="1361006"/>
                      <a:pt x="3803" y="1044094"/>
                    </a:cubicBezTo>
                    <a:cubicBezTo>
                      <a:pt x="3803" y="1017360"/>
                      <a:pt x="3803" y="990721"/>
                      <a:pt x="3803" y="963986"/>
                    </a:cubicBezTo>
                    <a:cubicBezTo>
                      <a:pt x="2596" y="737619"/>
                      <a:pt x="1331" y="511281"/>
                      <a:pt x="0" y="284971"/>
                    </a:cubicBezTo>
                    <a:cubicBezTo>
                      <a:pt x="0" y="255668"/>
                      <a:pt x="0" y="225223"/>
                      <a:pt x="13880" y="199345"/>
                    </a:cubicBezTo>
                    <a:cubicBezTo>
                      <a:pt x="27095" y="174704"/>
                      <a:pt x="51053" y="156722"/>
                      <a:pt x="75011" y="140644"/>
                    </a:cubicBezTo>
                    <a:cubicBezTo>
                      <a:pt x="240339" y="29710"/>
                      <a:pt x="444645" y="-29752"/>
                      <a:pt x="642202" y="14963"/>
                    </a:cubicBezTo>
                    <a:cubicBezTo>
                      <a:pt x="663688" y="162907"/>
                      <a:pt x="676808" y="311801"/>
                      <a:pt x="685079" y="470780"/>
                    </a:cubicBezTo>
                    <a:cubicBezTo>
                      <a:pt x="682702" y="529386"/>
                      <a:pt x="680706" y="588183"/>
                      <a:pt x="680706" y="662488"/>
                    </a:cubicBezTo>
                    <a:close/>
                  </a:path>
                </a:pathLst>
              </a:custGeom>
              <a:solidFill>
                <a:srgbClr val="FFA1BA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2" name="Google Shape;2372;p40"/>
              <p:cNvSpPr/>
              <p:nvPr/>
            </p:nvSpPr>
            <p:spPr>
              <a:xfrm>
                <a:off x="5348364" y="4959043"/>
                <a:ext cx="1725626" cy="1161280"/>
              </a:xfrm>
              <a:custGeom>
                <a:avLst/>
                <a:gdLst/>
                <a:ahLst/>
                <a:cxnLst/>
                <a:rect l="l" t="t" r="r" b="b"/>
                <a:pathLst>
                  <a:path w="1725626" h="1161280" extrusionOk="0">
                    <a:moveTo>
                      <a:pt x="1725627" y="1161281"/>
                    </a:moveTo>
                    <a:cubicBezTo>
                      <a:pt x="1699074" y="1155639"/>
                      <a:pt x="1672672" y="1149579"/>
                      <a:pt x="1646433" y="1143108"/>
                    </a:cubicBezTo>
                    <a:cubicBezTo>
                      <a:pt x="1337663" y="1067606"/>
                      <a:pt x="1044113" y="939689"/>
                      <a:pt x="778533" y="764926"/>
                    </a:cubicBezTo>
                    <a:lnTo>
                      <a:pt x="760185" y="753320"/>
                    </a:lnTo>
                    <a:cubicBezTo>
                      <a:pt x="730209" y="733274"/>
                      <a:pt x="700642" y="712666"/>
                      <a:pt x="671484" y="691478"/>
                    </a:cubicBezTo>
                    <a:cubicBezTo>
                      <a:pt x="663213" y="685485"/>
                      <a:pt x="654942" y="679491"/>
                      <a:pt x="646765" y="673307"/>
                    </a:cubicBezTo>
                    <a:cubicBezTo>
                      <a:pt x="511984" y="573200"/>
                      <a:pt x="386434" y="461220"/>
                      <a:pt x="271617" y="338699"/>
                    </a:cubicBezTo>
                    <a:cubicBezTo>
                      <a:pt x="266008" y="332705"/>
                      <a:pt x="260398" y="326711"/>
                      <a:pt x="254884" y="320622"/>
                    </a:cubicBezTo>
                    <a:cubicBezTo>
                      <a:pt x="162248" y="220088"/>
                      <a:pt x="77055" y="112931"/>
                      <a:pt x="0" y="0"/>
                    </a:cubicBezTo>
                    <a:cubicBezTo>
                      <a:pt x="507867" y="113597"/>
                      <a:pt x="1028474" y="165544"/>
                      <a:pt x="1543662" y="136431"/>
                    </a:cubicBezTo>
                    <a:cubicBezTo>
                      <a:pt x="1581310" y="134338"/>
                      <a:pt x="1618929" y="131769"/>
                      <a:pt x="1656511" y="128725"/>
                    </a:cubicBezTo>
                    <a:cubicBezTo>
                      <a:pt x="1679584" y="472818"/>
                      <a:pt x="1702620" y="816997"/>
                      <a:pt x="1725627" y="1161281"/>
                    </a:cubicBezTo>
                    <a:close/>
                  </a:path>
                </a:pathLst>
              </a:custGeom>
              <a:solidFill>
                <a:srgbClr val="00C3D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3" name="Google Shape;2373;p40"/>
              <p:cNvSpPr/>
              <p:nvPr/>
            </p:nvSpPr>
            <p:spPr>
              <a:xfrm>
                <a:off x="4542355" y="2605847"/>
                <a:ext cx="3213006" cy="2578718"/>
              </a:xfrm>
              <a:custGeom>
                <a:avLst/>
                <a:gdLst/>
                <a:ahLst/>
                <a:cxnLst/>
                <a:rect l="l" t="t" r="r" b="b"/>
                <a:pathLst>
                  <a:path w="3213006" h="2578718" extrusionOk="0">
                    <a:moveTo>
                      <a:pt x="2505682" y="2049604"/>
                    </a:moveTo>
                    <a:cubicBezTo>
                      <a:pt x="2519752" y="2219905"/>
                      <a:pt x="2535248" y="2376315"/>
                      <a:pt x="2553217" y="2532345"/>
                    </a:cubicBezTo>
                    <a:cubicBezTo>
                      <a:pt x="2345773" y="2529586"/>
                      <a:pt x="2142321" y="2564122"/>
                      <a:pt x="1937349" y="2574778"/>
                    </a:cubicBezTo>
                    <a:cubicBezTo>
                      <a:pt x="1756715" y="2584292"/>
                      <a:pt x="1575035" y="2574778"/>
                      <a:pt x="1394116" y="2565264"/>
                    </a:cubicBezTo>
                    <a:cubicBezTo>
                      <a:pt x="1146076" y="2552515"/>
                      <a:pt x="636973" y="2577727"/>
                      <a:pt x="363075" y="2568213"/>
                    </a:cubicBezTo>
                    <a:cubicBezTo>
                      <a:pt x="414103" y="2277997"/>
                      <a:pt x="442299" y="1984224"/>
                      <a:pt x="447402" y="1689594"/>
                    </a:cubicBezTo>
                    <a:cubicBezTo>
                      <a:pt x="448445" y="1679252"/>
                      <a:pt x="446877" y="1668815"/>
                      <a:pt x="442839" y="1659244"/>
                    </a:cubicBezTo>
                    <a:cubicBezTo>
                      <a:pt x="437040" y="1648303"/>
                      <a:pt x="352522" y="1644973"/>
                      <a:pt x="341494" y="1639169"/>
                    </a:cubicBezTo>
                    <a:lnTo>
                      <a:pt x="236346" y="1583417"/>
                    </a:lnTo>
                    <a:cubicBezTo>
                      <a:pt x="237106" y="1576853"/>
                      <a:pt x="238057" y="1570573"/>
                      <a:pt x="238912" y="1564389"/>
                    </a:cubicBezTo>
                    <a:cubicBezTo>
                      <a:pt x="259353" y="1355937"/>
                      <a:pt x="696582" y="1242340"/>
                      <a:pt x="688501" y="1049871"/>
                    </a:cubicBezTo>
                    <a:cubicBezTo>
                      <a:pt x="428864" y="962057"/>
                      <a:pt x="177212" y="782242"/>
                      <a:pt x="0" y="545629"/>
                    </a:cubicBezTo>
                    <a:cubicBezTo>
                      <a:pt x="395828" y="216625"/>
                      <a:pt x="892533" y="33584"/>
                      <a:pt x="1407045" y="27115"/>
                    </a:cubicBezTo>
                    <a:cubicBezTo>
                      <a:pt x="1660123" y="42052"/>
                      <a:pt x="1929934" y="25593"/>
                      <a:pt x="2198318" y="0"/>
                    </a:cubicBezTo>
                    <a:cubicBezTo>
                      <a:pt x="2378952" y="37295"/>
                      <a:pt x="2523555" y="161738"/>
                      <a:pt x="2641537" y="297789"/>
                    </a:cubicBezTo>
                    <a:cubicBezTo>
                      <a:pt x="2933499" y="635061"/>
                      <a:pt x="3102440" y="1062335"/>
                      <a:pt x="3213007" y="1494557"/>
                    </a:cubicBezTo>
                    <a:cubicBezTo>
                      <a:pt x="2994040" y="1611826"/>
                      <a:pt x="2758160" y="1694284"/>
                      <a:pt x="2513857" y="1738972"/>
                    </a:cubicBezTo>
                    <a:cubicBezTo>
                      <a:pt x="2506442" y="1854947"/>
                      <a:pt x="2506157" y="1952276"/>
                      <a:pt x="2505682" y="2049604"/>
                    </a:cubicBezTo>
                    <a:close/>
                  </a:path>
                </a:pathLst>
              </a:custGeom>
              <a:solidFill>
                <a:srgbClr val="C49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916031" y="2498339"/>
                <a:ext cx="849455" cy="216717"/>
              </a:xfrm>
              <a:custGeom>
                <a:avLst/>
                <a:gdLst/>
                <a:ahLst/>
                <a:cxnLst/>
                <a:rect l="l" t="t" r="r" b="b"/>
                <a:pathLst>
                  <a:path w="849455" h="216717" extrusionOk="0">
                    <a:moveTo>
                      <a:pt x="1426" y="0"/>
                    </a:moveTo>
                    <a:cubicBezTo>
                      <a:pt x="6180" y="49197"/>
                      <a:pt x="5704" y="98756"/>
                      <a:pt x="0" y="147848"/>
                    </a:cubicBezTo>
                    <a:cubicBezTo>
                      <a:pt x="276209" y="248972"/>
                      <a:pt x="580919" y="238393"/>
                      <a:pt x="849456" y="118354"/>
                    </a:cubicBezTo>
                    <a:lnTo>
                      <a:pt x="846319" y="6945"/>
                    </a:lnTo>
                    <a:cubicBezTo>
                      <a:pt x="561107" y="18838"/>
                      <a:pt x="275039" y="21597"/>
                      <a:pt x="1426" y="0"/>
                    </a:cubicBezTo>
                    <a:close/>
                  </a:path>
                </a:pathLst>
              </a:custGeom>
              <a:solidFill>
                <a:srgbClr val="FFA1BA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5920309" y="2543625"/>
                <a:ext cx="844797" cy="109528"/>
              </a:xfrm>
              <a:custGeom>
                <a:avLst/>
                <a:gdLst/>
                <a:ahLst/>
                <a:cxnLst/>
                <a:rect l="l" t="t" r="r" b="b"/>
                <a:pathLst>
                  <a:path w="844797" h="109528" extrusionOk="0">
                    <a:moveTo>
                      <a:pt x="844798" y="62031"/>
                    </a:moveTo>
                    <a:lnTo>
                      <a:pt x="843086" y="0"/>
                    </a:lnTo>
                    <a:cubicBezTo>
                      <a:pt x="716547" y="19028"/>
                      <a:pt x="622332" y="46904"/>
                      <a:pt x="494747" y="57845"/>
                    </a:cubicBezTo>
                    <a:cubicBezTo>
                      <a:pt x="407948" y="65266"/>
                      <a:pt x="287208" y="57845"/>
                      <a:pt x="200979" y="45572"/>
                    </a:cubicBezTo>
                    <a:cubicBezTo>
                      <a:pt x="133384" y="36058"/>
                      <a:pt x="67880" y="15318"/>
                      <a:pt x="0" y="5804"/>
                    </a:cubicBezTo>
                    <a:cubicBezTo>
                      <a:pt x="0" y="9229"/>
                      <a:pt x="0" y="12749"/>
                      <a:pt x="0" y="16174"/>
                    </a:cubicBezTo>
                    <a:lnTo>
                      <a:pt x="1046" y="16174"/>
                    </a:lnTo>
                    <a:cubicBezTo>
                      <a:pt x="186481" y="78947"/>
                      <a:pt x="381043" y="110486"/>
                      <a:pt x="576793" y="109506"/>
                    </a:cubicBezTo>
                    <a:cubicBezTo>
                      <a:pt x="668347" y="108840"/>
                      <a:pt x="762752" y="100278"/>
                      <a:pt x="844798" y="62031"/>
                    </a:cubicBezTo>
                    <a:close/>
                  </a:path>
                </a:pathLst>
              </a:custGeom>
              <a:solidFill>
                <a:srgbClr val="FF8F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5995130" y="5593247"/>
                <a:ext cx="418215" cy="56228"/>
              </a:xfrm>
              <a:custGeom>
                <a:avLst/>
                <a:gdLst/>
                <a:ahLst/>
                <a:cxnLst/>
                <a:rect l="l" t="t" r="r" b="b"/>
                <a:pathLst>
                  <a:path w="418215" h="56228" extrusionOk="0">
                    <a:moveTo>
                      <a:pt x="418216" y="17697"/>
                    </a:moveTo>
                    <a:cubicBezTo>
                      <a:pt x="323088" y="41329"/>
                      <a:pt x="225584" y="54097"/>
                      <a:pt x="127585" y="55753"/>
                    </a:cubicBezTo>
                    <a:lnTo>
                      <a:pt x="109997" y="55753"/>
                    </a:lnTo>
                    <a:cubicBezTo>
                      <a:pt x="94595" y="55753"/>
                      <a:pt x="79194" y="56228"/>
                      <a:pt x="63792" y="56228"/>
                    </a:cubicBezTo>
                    <a:lnTo>
                      <a:pt x="24718" y="56228"/>
                    </a:lnTo>
                    <a:cubicBezTo>
                      <a:pt x="16447" y="50234"/>
                      <a:pt x="8176" y="44240"/>
                      <a:pt x="0" y="38056"/>
                    </a:cubicBezTo>
                    <a:cubicBezTo>
                      <a:pt x="138898" y="41386"/>
                      <a:pt x="278557" y="35392"/>
                      <a:pt x="413747" y="0"/>
                    </a:cubicBezTo>
                    <a:close/>
                  </a:path>
                </a:pathLst>
              </a:custGeom>
              <a:solidFill>
                <a:srgbClr val="4698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6105126" y="5644908"/>
                <a:ext cx="21771" cy="79061"/>
              </a:xfrm>
              <a:custGeom>
                <a:avLst/>
                <a:gdLst/>
                <a:ahLst/>
                <a:cxnLst/>
                <a:rect l="l" t="t" r="r" b="b"/>
                <a:pathLst>
                  <a:path w="21771" h="79061" extrusionOk="0">
                    <a:moveTo>
                      <a:pt x="21771" y="79061"/>
                    </a:moveTo>
                    <a:lnTo>
                      <a:pt x="3423" y="67455"/>
                    </a:lnTo>
                    <a:lnTo>
                      <a:pt x="0" y="5423"/>
                    </a:lnTo>
                    <a:lnTo>
                      <a:pt x="0" y="952"/>
                    </a:lnTo>
                    <a:lnTo>
                      <a:pt x="17588" y="0"/>
                    </a:lnTo>
                    <a:lnTo>
                      <a:pt x="17588" y="4947"/>
                    </a:lnTo>
                    <a:close/>
                  </a:path>
                </a:pathLst>
              </a:custGeom>
              <a:solidFill>
                <a:srgbClr val="4698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6649406" y="5173394"/>
                <a:ext cx="386081" cy="445826"/>
              </a:xfrm>
              <a:custGeom>
                <a:avLst/>
                <a:gdLst/>
                <a:ahLst/>
                <a:cxnLst/>
                <a:rect l="l" t="t" r="r" b="b"/>
                <a:pathLst>
                  <a:path w="386081" h="445826" extrusionOk="0">
                    <a:moveTo>
                      <a:pt x="383610" y="445827"/>
                    </a:moveTo>
                    <a:cubicBezTo>
                      <a:pt x="287826" y="433801"/>
                      <a:pt x="199601" y="387544"/>
                      <a:pt x="135190" y="315580"/>
                    </a:cubicBezTo>
                    <a:cubicBezTo>
                      <a:pt x="56187" y="226433"/>
                      <a:pt x="22532" y="107889"/>
                      <a:pt x="0" y="3710"/>
                    </a:cubicBezTo>
                    <a:lnTo>
                      <a:pt x="17303" y="0"/>
                    </a:lnTo>
                    <a:cubicBezTo>
                      <a:pt x="39264" y="101895"/>
                      <a:pt x="72063" y="217776"/>
                      <a:pt x="148405" y="303878"/>
                    </a:cubicBezTo>
                    <a:cubicBezTo>
                      <a:pt x="210049" y="372683"/>
                      <a:pt x="294453" y="416875"/>
                      <a:pt x="386082" y="428321"/>
                    </a:cubicBezTo>
                    <a:close/>
                  </a:path>
                </a:pathLst>
              </a:custGeom>
              <a:solidFill>
                <a:srgbClr val="4698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5602963" y="5261208"/>
                <a:ext cx="1030755" cy="39102"/>
              </a:xfrm>
              <a:custGeom>
                <a:avLst/>
                <a:gdLst/>
                <a:ahLst/>
                <a:cxnLst/>
                <a:rect l="l" t="t" r="r" b="b"/>
                <a:pathLst>
                  <a:path w="1030755" h="39102" extrusionOk="0">
                    <a:moveTo>
                      <a:pt x="1030756" y="17601"/>
                    </a:moveTo>
                    <a:cubicBezTo>
                      <a:pt x="785949" y="31872"/>
                      <a:pt x="538955" y="39103"/>
                      <a:pt x="292437" y="39103"/>
                    </a:cubicBezTo>
                    <a:cubicBezTo>
                      <a:pt x="200475" y="39103"/>
                      <a:pt x="108571" y="38085"/>
                      <a:pt x="16732" y="36058"/>
                    </a:cubicBezTo>
                    <a:cubicBezTo>
                      <a:pt x="11123" y="30064"/>
                      <a:pt x="5514" y="24070"/>
                      <a:pt x="0" y="17982"/>
                    </a:cubicBezTo>
                    <a:cubicBezTo>
                      <a:pt x="342730" y="25973"/>
                      <a:pt x="688121" y="19885"/>
                      <a:pt x="1029425" y="0"/>
                    </a:cubicBezTo>
                    <a:close/>
                  </a:path>
                </a:pathLst>
              </a:custGeom>
              <a:solidFill>
                <a:srgbClr val="4698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7106315" y="2874142"/>
                <a:ext cx="580025" cy="1223882"/>
              </a:xfrm>
              <a:custGeom>
                <a:avLst/>
                <a:gdLst/>
                <a:ahLst/>
                <a:cxnLst/>
                <a:rect l="l" t="t" r="r" b="b"/>
                <a:pathLst>
                  <a:path w="580025" h="1223882" extrusionOk="0">
                    <a:moveTo>
                      <a:pt x="562723" y="1223883"/>
                    </a:moveTo>
                    <a:cubicBezTo>
                      <a:pt x="481875" y="778151"/>
                      <a:pt x="288131" y="360629"/>
                      <a:pt x="0" y="11227"/>
                    </a:cubicBezTo>
                    <a:lnTo>
                      <a:pt x="13595" y="0"/>
                    </a:lnTo>
                    <a:cubicBezTo>
                      <a:pt x="303703" y="351724"/>
                      <a:pt x="498741" y="772081"/>
                      <a:pt x="580026" y="1220838"/>
                    </a:cubicBezTo>
                    <a:close/>
                  </a:path>
                </a:pathLst>
              </a:custGeom>
              <a:solidFill>
                <a:srgbClr val="9870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5325927" y="2598908"/>
                <a:ext cx="416156" cy="1554052"/>
              </a:xfrm>
              <a:custGeom>
                <a:avLst/>
                <a:gdLst/>
                <a:ahLst/>
                <a:cxnLst/>
                <a:rect l="l" t="t" r="r" b="b"/>
                <a:pathLst>
                  <a:path w="416156" h="1554052" extrusionOk="0">
                    <a:moveTo>
                      <a:pt x="0" y="1487795"/>
                    </a:moveTo>
                    <a:cubicBezTo>
                      <a:pt x="19585" y="1375054"/>
                      <a:pt x="39169" y="1262313"/>
                      <a:pt x="68261" y="1063851"/>
                    </a:cubicBezTo>
                    <a:cubicBezTo>
                      <a:pt x="95356" y="713450"/>
                      <a:pt x="122451" y="363049"/>
                      <a:pt x="144317" y="14170"/>
                    </a:cubicBezTo>
                    <a:cubicBezTo>
                      <a:pt x="228150" y="-25"/>
                      <a:pt x="313438" y="-3574"/>
                      <a:pt x="398156" y="3609"/>
                    </a:cubicBezTo>
                    <a:cubicBezTo>
                      <a:pt x="444170" y="294167"/>
                      <a:pt x="390835" y="608320"/>
                      <a:pt x="361839" y="919048"/>
                    </a:cubicBezTo>
                    <a:cubicBezTo>
                      <a:pt x="348434" y="1133627"/>
                      <a:pt x="313695" y="1346331"/>
                      <a:pt x="258117" y="1554013"/>
                    </a:cubicBezTo>
                    <a:cubicBezTo>
                      <a:pt x="152113" y="1555154"/>
                      <a:pt x="108381" y="1531845"/>
                      <a:pt x="0" y="1487795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2" name="Google Shape;2382;p40"/>
              <p:cNvSpPr/>
              <p:nvPr/>
            </p:nvSpPr>
            <p:spPr>
              <a:xfrm>
                <a:off x="5503424" y="3358786"/>
                <a:ext cx="76626" cy="392643"/>
              </a:xfrm>
              <a:custGeom>
                <a:avLst/>
                <a:gdLst/>
                <a:ahLst/>
                <a:cxnLst/>
                <a:rect l="l" t="t" r="r" b="b"/>
                <a:pathLst>
                  <a:path w="76626" h="392643" extrusionOk="0">
                    <a:moveTo>
                      <a:pt x="17208" y="392644"/>
                    </a:moveTo>
                    <a:lnTo>
                      <a:pt x="0" y="388648"/>
                    </a:lnTo>
                    <a:cubicBezTo>
                      <a:pt x="29634" y="260808"/>
                      <a:pt x="49370" y="130875"/>
                      <a:pt x="59039" y="0"/>
                    </a:cubicBezTo>
                    <a:lnTo>
                      <a:pt x="76627" y="1332"/>
                    </a:lnTo>
                    <a:cubicBezTo>
                      <a:pt x="66920" y="133111"/>
                      <a:pt x="47051" y="263928"/>
                      <a:pt x="17208" y="392644"/>
                    </a:cubicBezTo>
                    <a:close/>
                  </a:path>
                </a:pathLst>
              </a:custGeom>
              <a:solidFill>
                <a:srgbClr val="3A28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3" name="Google Shape;2383;p40"/>
              <p:cNvSpPr/>
              <p:nvPr/>
            </p:nvSpPr>
            <p:spPr>
              <a:xfrm rot="-5260800">
                <a:off x="5320441" y="2946601"/>
                <a:ext cx="538479" cy="17696"/>
              </a:xfrm>
              <a:custGeom>
                <a:avLst/>
                <a:gdLst/>
                <a:ahLst/>
                <a:cxnLst/>
                <a:rect l="l" t="t" r="r" b="b"/>
                <a:pathLst>
                  <a:path w="538479" h="17696" extrusionOk="0">
                    <a:moveTo>
                      <a:pt x="0" y="0"/>
                    </a:moveTo>
                    <a:lnTo>
                      <a:pt x="538480" y="0"/>
                    </a:lnTo>
                    <a:lnTo>
                      <a:pt x="538480" y="17696"/>
                    </a:lnTo>
                    <a:lnTo>
                      <a:pt x="0" y="17696"/>
                    </a:lnTo>
                    <a:close/>
                  </a:path>
                </a:pathLst>
              </a:custGeom>
              <a:solidFill>
                <a:srgbClr val="3A28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6813973" y="2659411"/>
                <a:ext cx="321528" cy="2133990"/>
              </a:xfrm>
              <a:custGeom>
                <a:avLst/>
                <a:gdLst/>
                <a:ahLst/>
                <a:cxnLst/>
                <a:rect l="l" t="t" r="r" b="b"/>
                <a:pathLst>
                  <a:path w="321528" h="2133990" extrusionOk="0">
                    <a:moveTo>
                      <a:pt x="82236" y="0"/>
                    </a:moveTo>
                    <a:cubicBezTo>
                      <a:pt x="36222" y="546989"/>
                      <a:pt x="9193" y="1095158"/>
                      <a:pt x="1141" y="1644497"/>
                    </a:cubicBezTo>
                    <a:cubicBezTo>
                      <a:pt x="-1141" y="1803191"/>
                      <a:pt x="-1712" y="1963027"/>
                      <a:pt x="16447" y="2111826"/>
                    </a:cubicBezTo>
                    <a:cubicBezTo>
                      <a:pt x="108114" y="2136924"/>
                      <a:pt x="204297" y="2140767"/>
                      <a:pt x="297666" y="2123052"/>
                    </a:cubicBezTo>
                    <a:cubicBezTo>
                      <a:pt x="279317" y="1930394"/>
                      <a:pt x="278081" y="1736498"/>
                      <a:pt x="278652" y="1542697"/>
                    </a:cubicBezTo>
                    <a:cubicBezTo>
                      <a:pt x="279222" y="1068614"/>
                      <a:pt x="288159" y="594626"/>
                      <a:pt x="321529" y="120352"/>
                    </a:cubicBezTo>
                    <a:cubicBezTo>
                      <a:pt x="249674" y="66122"/>
                      <a:pt x="168598" y="25345"/>
                      <a:pt x="82236" y="0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6923874" y="4766099"/>
                <a:ext cx="175690" cy="409768"/>
              </a:xfrm>
              <a:custGeom>
                <a:avLst/>
                <a:gdLst/>
                <a:ahLst/>
                <a:cxnLst/>
                <a:rect l="l" t="t" r="r" b="b"/>
                <a:pathLst>
                  <a:path w="175690" h="409768" extrusionOk="0">
                    <a:moveTo>
                      <a:pt x="0" y="19028"/>
                    </a:moveTo>
                    <a:cubicBezTo>
                      <a:pt x="22180" y="150198"/>
                      <a:pt x="49056" y="280445"/>
                      <a:pt x="80620" y="409768"/>
                    </a:cubicBezTo>
                    <a:cubicBezTo>
                      <a:pt x="112659" y="409103"/>
                      <a:pt x="144536" y="404992"/>
                      <a:pt x="175691" y="397496"/>
                    </a:cubicBezTo>
                    <a:cubicBezTo>
                      <a:pt x="155726" y="265755"/>
                      <a:pt x="141941" y="133263"/>
                      <a:pt x="134335" y="0"/>
                    </a:cubicBezTo>
                    <a:cubicBezTo>
                      <a:pt x="89956" y="8896"/>
                      <a:pt x="45102" y="15251"/>
                      <a:pt x="0" y="19028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5094621" y="3226922"/>
                <a:ext cx="1563721" cy="1731835"/>
              </a:xfrm>
              <a:custGeom>
                <a:avLst/>
                <a:gdLst/>
                <a:ahLst/>
                <a:cxnLst/>
                <a:rect l="l" t="t" r="r" b="b"/>
                <a:pathLst>
                  <a:path w="1563721" h="1731835" extrusionOk="0">
                    <a:moveTo>
                      <a:pt x="0" y="1332723"/>
                    </a:moveTo>
                    <a:cubicBezTo>
                      <a:pt x="198951" y="881569"/>
                      <a:pt x="412797" y="437330"/>
                      <a:pt x="641537" y="0"/>
                    </a:cubicBezTo>
                    <a:cubicBezTo>
                      <a:pt x="966013" y="82772"/>
                      <a:pt x="1276704" y="221391"/>
                      <a:pt x="1563722" y="370095"/>
                    </a:cubicBezTo>
                    <a:cubicBezTo>
                      <a:pt x="1434806" y="807169"/>
                      <a:pt x="1258070" y="1308843"/>
                      <a:pt x="1088368" y="1731836"/>
                    </a:cubicBezTo>
                    <a:cubicBezTo>
                      <a:pt x="707801" y="1643831"/>
                      <a:pt x="339307" y="1504261"/>
                      <a:pt x="0" y="1332723"/>
                    </a:cubicBezTo>
                    <a:close/>
                  </a:path>
                </a:pathLst>
              </a:custGeom>
              <a:solidFill>
                <a:srgbClr val="FFE0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4413903" y="3266690"/>
                <a:ext cx="2186591" cy="1244947"/>
              </a:xfrm>
              <a:custGeom>
                <a:avLst/>
                <a:gdLst/>
                <a:ahLst/>
                <a:cxnLst/>
                <a:rect l="l" t="t" r="r" b="b"/>
                <a:pathLst>
                  <a:path w="2186591" h="1244947" extrusionOk="0">
                    <a:moveTo>
                      <a:pt x="800506" y="383129"/>
                    </a:moveTo>
                    <a:cubicBezTo>
                      <a:pt x="1128215" y="525012"/>
                      <a:pt x="1466856" y="640160"/>
                      <a:pt x="1813103" y="727441"/>
                    </a:cubicBezTo>
                    <a:cubicBezTo>
                      <a:pt x="1904818" y="695170"/>
                      <a:pt x="2000164" y="674363"/>
                      <a:pt x="2096984" y="665505"/>
                    </a:cubicBezTo>
                    <a:cubicBezTo>
                      <a:pt x="2119231" y="663412"/>
                      <a:pt x="2143474" y="662556"/>
                      <a:pt x="2161918" y="675019"/>
                    </a:cubicBezTo>
                    <a:cubicBezTo>
                      <a:pt x="2179943" y="688548"/>
                      <a:pt x="2189155" y="710830"/>
                      <a:pt x="2185970" y="733150"/>
                    </a:cubicBezTo>
                    <a:cubicBezTo>
                      <a:pt x="2182890" y="756821"/>
                      <a:pt x="2169257" y="777809"/>
                      <a:pt x="2148893" y="790234"/>
                    </a:cubicBezTo>
                    <a:cubicBezTo>
                      <a:pt x="2168544" y="812154"/>
                      <a:pt x="2176872" y="841981"/>
                      <a:pt x="2171425" y="870913"/>
                    </a:cubicBezTo>
                    <a:cubicBezTo>
                      <a:pt x="2165816" y="899455"/>
                      <a:pt x="2146041" y="924667"/>
                      <a:pt x="2116569" y="949404"/>
                    </a:cubicBezTo>
                    <a:cubicBezTo>
                      <a:pt x="2145955" y="953228"/>
                      <a:pt x="2167784" y="978545"/>
                      <a:pt x="2167242" y="1008200"/>
                    </a:cubicBezTo>
                    <a:cubicBezTo>
                      <a:pt x="2165625" y="1039121"/>
                      <a:pt x="2139766" y="1062525"/>
                      <a:pt x="2093942" y="1095158"/>
                    </a:cubicBezTo>
                    <a:cubicBezTo>
                      <a:pt x="2131115" y="1084978"/>
                      <a:pt x="2156784" y="1141777"/>
                      <a:pt x="2136058" y="1174219"/>
                    </a:cubicBezTo>
                    <a:cubicBezTo>
                      <a:pt x="2115333" y="1206662"/>
                      <a:pt x="2073122" y="1216747"/>
                      <a:pt x="2034998" y="1222646"/>
                    </a:cubicBezTo>
                    <a:cubicBezTo>
                      <a:pt x="1778308" y="1262605"/>
                      <a:pt x="1516103" y="1242530"/>
                      <a:pt x="1258081" y="1211895"/>
                    </a:cubicBezTo>
                    <a:cubicBezTo>
                      <a:pt x="1063377" y="1188871"/>
                      <a:pt x="868292" y="1159663"/>
                      <a:pt x="681002" y="1102579"/>
                    </a:cubicBezTo>
                    <a:cubicBezTo>
                      <a:pt x="493713" y="1045495"/>
                      <a:pt x="312414" y="959869"/>
                      <a:pt x="162963" y="832571"/>
                    </a:cubicBezTo>
                    <a:cubicBezTo>
                      <a:pt x="96413" y="775487"/>
                      <a:pt x="33952" y="707557"/>
                      <a:pt x="10850" y="623263"/>
                    </a:cubicBezTo>
                    <a:cubicBezTo>
                      <a:pt x="-9115" y="551432"/>
                      <a:pt x="1343" y="474654"/>
                      <a:pt x="19121" y="402348"/>
                    </a:cubicBezTo>
                    <a:cubicBezTo>
                      <a:pt x="55929" y="253729"/>
                      <a:pt x="127227" y="115881"/>
                      <a:pt x="227230" y="0"/>
                    </a:cubicBezTo>
                    <a:cubicBezTo>
                      <a:pt x="301011" y="72592"/>
                      <a:pt x="380596" y="139028"/>
                      <a:pt x="465192" y="198653"/>
                    </a:cubicBezTo>
                    <a:cubicBezTo>
                      <a:pt x="561689" y="269437"/>
                      <a:pt x="708098" y="343075"/>
                      <a:pt x="800506" y="383129"/>
                    </a:cubicBezTo>
                    <a:close/>
                  </a:path>
                </a:pathLst>
              </a:custGeom>
              <a:solidFill>
                <a:srgbClr val="FFA1BA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 rot="-5241000">
                <a:off x="6389342" y="3404451"/>
                <a:ext cx="1174788" cy="17696"/>
              </a:xfrm>
              <a:custGeom>
                <a:avLst/>
                <a:gdLst/>
                <a:ahLst/>
                <a:cxnLst/>
                <a:rect l="l" t="t" r="r" b="b"/>
                <a:pathLst>
                  <a:path w="1174788" h="17696" extrusionOk="0">
                    <a:moveTo>
                      <a:pt x="0" y="0"/>
                    </a:moveTo>
                    <a:lnTo>
                      <a:pt x="1174788" y="0"/>
                    </a:lnTo>
                    <a:lnTo>
                      <a:pt x="1174788" y="17696"/>
                    </a:lnTo>
                    <a:lnTo>
                      <a:pt x="0" y="17696"/>
                    </a:lnTo>
                    <a:close/>
                  </a:path>
                </a:pathLst>
              </a:custGeom>
              <a:solidFill>
                <a:srgbClr val="3A28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6935326" y="4127328"/>
                <a:ext cx="45970" cy="579213"/>
              </a:xfrm>
              <a:custGeom>
                <a:avLst/>
                <a:gdLst/>
                <a:ahLst/>
                <a:cxnLst/>
                <a:rect l="l" t="t" r="r" b="b"/>
                <a:pathLst>
                  <a:path w="45970" h="579213" extrusionOk="0">
                    <a:moveTo>
                      <a:pt x="28383" y="579213"/>
                    </a:moveTo>
                    <a:cubicBezTo>
                      <a:pt x="7144" y="386906"/>
                      <a:pt x="-2192" y="193467"/>
                      <a:pt x="432" y="0"/>
                    </a:cubicBezTo>
                    <a:lnTo>
                      <a:pt x="18020" y="0"/>
                    </a:lnTo>
                    <a:cubicBezTo>
                      <a:pt x="15491" y="192735"/>
                      <a:pt x="24827" y="385441"/>
                      <a:pt x="45971" y="577025"/>
                    </a:cubicBezTo>
                    <a:close/>
                  </a:path>
                </a:pathLst>
              </a:custGeom>
              <a:solidFill>
                <a:srgbClr val="3A28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5931527" y="2693757"/>
                <a:ext cx="378381" cy="94664"/>
              </a:xfrm>
              <a:custGeom>
                <a:avLst/>
                <a:gdLst/>
                <a:ahLst/>
                <a:cxnLst/>
                <a:rect l="l" t="t" r="r" b="b"/>
                <a:pathLst>
                  <a:path w="378381" h="94664" extrusionOk="0">
                    <a:moveTo>
                      <a:pt x="378096" y="94664"/>
                    </a:moveTo>
                    <a:cubicBezTo>
                      <a:pt x="248277" y="92419"/>
                      <a:pt x="120027" y="65828"/>
                      <a:pt x="0" y="16269"/>
                    </a:cubicBezTo>
                    <a:lnTo>
                      <a:pt x="6750" y="0"/>
                    </a:lnTo>
                    <a:cubicBezTo>
                      <a:pt x="124723" y="48702"/>
                      <a:pt x="250787" y="74809"/>
                      <a:pt x="378381" y="76968"/>
                    </a:cubicBezTo>
                    <a:close/>
                  </a:path>
                </a:pathLst>
              </a:custGeom>
              <a:solidFill>
                <a:srgbClr val="9870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6423138" y="2666737"/>
                <a:ext cx="323240" cy="131673"/>
              </a:xfrm>
              <a:custGeom>
                <a:avLst/>
                <a:gdLst/>
                <a:ahLst/>
                <a:cxnLst/>
                <a:rect l="l" t="t" r="r" b="b"/>
                <a:pathLst>
                  <a:path w="323240" h="131673" extrusionOk="0">
                    <a:moveTo>
                      <a:pt x="1996" y="131674"/>
                    </a:moveTo>
                    <a:lnTo>
                      <a:pt x="0" y="114168"/>
                    </a:lnTo>
                    <a:cubicBezTo>
                      <a:pt x="112145" y="101534"/>
                      <a:pt x="219670" y="62402"/>
                      <a:pt x="313733" y="0"/>
                    </a:cubicBezTo>
                    <a:lnTo>
                      <a:pt x="323240" y="14747"/>
                    </a:lnTo>
                    <a:cubicBezTo>
                      <a:pt x="226915" y="78624"/>
                      <a:pt x="116813" y="118697"/>
                      <a:pt x="1996" y="131674"/>
                    </a:cubicBezTo>
                    <a:close/>
                  </a:path>
                </a:pathLst>
              </a:custGeom>
              <a:solidFill>
                <a:srgbClr val="9870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2" name="Google Shape;2392;p40"/>
              <p:cNvSpPr/>
              <p:nvPr/>
            </p:nvSpPr>
            <p:spPr>
              <a:xfrm>
                <a:off x="4587514" y="3103240"/>
                <a:ext cx="810857" cy="579974"/>
              </a:xfrm>
              <a:custGeom>
                <a:avLst/>
                <a:gdLst/>
                <a:ahLst/>
                <a:cxnLst/>
                <a:rect l="l" t="t" r="r" b="b"/>
                <a:pathLst>
                  <a:path w="810857" h="579974" extrusionOk="0">
                    <a:moveTo>
                      <a:pt x="805438" y="579974"/>
                    </a:moveTo>
                    <a:cubicBezTo>
                      <a:pt x="485260" y="476766"/>
                      <a:pt x="204235" y="278133"/>
                      <a:pt x="0" y="10656"/>
                    </a:cubicBezTo>
                    <a:lnTo>
                      <a:pt x="14070" y="0"/>
                    </a:lnTo>
                    <a:cubicBezTo>
                      <a:pt x="216085" y="264718"/>
                      <a:pt x="494086" y="461363"/>
                      <a:pt x="810857" y="563610"/>
                    </a:cubicBezTo>
                    <a:close/>
                  </a:path>
                </a:pathLst>
              </a:custGeom>
              <a:solidFill>
                <a:srgbClr val="9870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3" name="Google Shape;2393;p40"/>
              <p:cNvSpPr/>
              <p:nvPr/>
            </p:nvSpPr>
            <p:spPr>
              <a:xfrm>
                <a:off x="4637806" y="2727626"/>
                <a:ext cx="823881" cy="448680"/>
              </a:xfrm>
              <a:custGeom>
                <a:avLst/>
                <a:gdLst/>
                <a:ahLst/>
                <a:cxnLst/>
                <a:rect l="l" t="t" r="r" b="b"/>
                <a:pathLst>
                  <a:path w="823881" h="448680" extrusionOk="0">
                    <a:moveTo>
                      <a:pt x="11884" y="448681"/>
                    </a:moveTo>
                    <a:lnTo>
                      <a:pt x="0" y="435552"/>
                    </a:lnTo>
                    <a:cubicBezTo>
                      <a:pt x="232448" y="223931"/>
                      <a:pt x="514313" y="74152"/>
                      <a:pt x="819699" y="0"/>
                    </a:cubicBezTo>
                    <a:lnTo>
                      <a:pt x="823882" y="17220"/>
                    </a:lnTo>
                    <a:cubicBezTo>
                      <a:pt x="521340" y="90611"/>
                      <a:pt x="242106" y="238983"/>
                      <a:pt x="11884" y="448681"/>
                    </a:cubicBezTo>
                    <a:close/>
                  </a:path>
                </a:pathLst>
              </a:custGeom>
              <a:solidFill>
                <a:srgbClr val="9870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4" name="Google Shape;2394;p40"/>
              <p:cNvSpPr/>
              <p:nvPr/>
            </p:nvSpPr>
            <p:spPr>
              <a:xfrm>
                <a:off x="5771904" y="3466104"/>
                <a:ext cx="665779" cy="401967"/>
              </a:xfrm>
              <a:custGeom>
                <a:avLst/>
                <a:gdLst/>
                <a:ahLst/>
                <a:cxnLst/>
                <a:rect l="l" t="t" r="r" b="b"/>
                <a:pathLst>
                  <a:path w="665779" h="401967" extrusionOk="0">
                    <a:moveTo>
                      <a:pt x="0" y="140903"/>
                    </a:moveTo>
                    <a:lnTo>
                      <a:pt x="584399" y="401967"/>
                    </a:lnTo>
                    <a:lnTo>
                      <a:pt x="665780" y="240229"/>
                    </a:lnTo>
                    <a:lnTo>
                      <a:pt x="84613" y="0"/>
                    </a:lnTo>
                    <a:cubicBezTo>
                      <a:pt x="59248" y="48617"/>
                      <a:pt x="30993" y="95673"/>
                      <a:pt x="0" y="1409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5" name="Google Shape;2395;p40"/>
              <p:cNvSpPr/>
              <p:nvPr/>
            </p:nvSpPr>
            <p:spPr>
              <a:xfrm>
                <a:off x="4412914" y="3495598"/>
                <a:ext cx="405958" cy="756268"/>
              </a:xfrm>
              <a:custGeom>
                <a:avLst/>
                <a:gdLst/>
                <a:ahLst/>
                <a:cxnLst/>
                <a:rect l="l" t="t" r="r" b="b"/>
                <a:pathLst>
                  <a:path w="405958" h="756268" extrusionOk="0">
                    <a:moveTo>
                      <a:pt x="163667" y="603474"/>
                    </a:moveTo>
                    <a:cubicBezTo>
                      <a:pt x="233869" y="662661"/>
                      <a:pt x="310390" y="713903"/>
                      <a:pt x="391836" y="756269"/>
                    </a:cubicBezTo>
                    <a:cubicBezTo>
                      <a:pt x="417643" y="625508"/>
                      <a:pt x="407958" y="490219"/>
                      <a:pt x="363790" y="364482"/>
                    </a:cubicBezTo>
                    <a:cubicBezTo>
                      <a:pt x="310177" y="216044"/>
                      <a:pt x="210922" y="88442"/>
                      <a:pt x="80290" y="0"/>
                    </a:cubicBezTo>
                    <a:cubicBezTo>
                      <a:pt x="54640" y="55628"/>
                      <a:pt x="34238" y="113540"/>
                      <a:pt x="19349" y="172965"/>
                    </a:cubicBezTo>
                    <a:cubicBezTo>
                      <a:pt x="1191" y="245271"/>
                      <a:pt x="-9172" y="322049"/>
                      <a:pt x="11078" y="393880"/>
                    </a:cubicBezTo>
                    <a:cubicBezTo>
                      <a:pt x="34656" y="478460"/>
                      <a:pt x="96832" y="546675"/>
                      <a:pt x="163667" y="603474"/>
                    </a:cubicBezTo>
                    <a:close/>
                  </a:path>
                </a:pathLst>
              </a:custGeom>
              <a:solidFill>
                <a:srgbClr val="FF6D93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6" name="Google Shape;2396;p40"/>
              <p:cNvSpPr/>
              <p:nvPr/>
            </p:nvSpPr>
            <p:spPr>
              <a:xfrm>
                <a:off x="5386773" y="3713849"/>
                <a:ext cx="854779" cy="290082"/>
              </a:xfrm>
              <a:custGeom>
                <a:avLst/>
                <a:gdLst/>
                <a:ahLst/>
                <a:cxnLst/>
                <a:rect l="l" t="t" r="r" b="b"/>
                <a:pathLst>
                  <a:path w="854779" h="290082" extrusionOk="0">
                    <a:moveTo>
                      <a:pt x="851833" y="290082"/>
                    </a:moveTo>
                    <a:cubicBezTo>
                      <a:pt x="559956" y="223846"/>
                      <a:pt x="274802" y="130818"/>
                      <a:pt x="0" y="12178"/>
                    </a:cubicBezTo>
                    <a:lnTo>
                      <a:pt x="5229" y="0"/>
                    </a:lnTo>
                    <a:cubicBezTo>
                      <a:pt x="279308" y="118307"/>
                      <a:pt x="563693" y="211078"/>
                      <a:pt x="854780" y="277143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7" name="Google Shape;2397;p40"/>
              <p:cNvSpPr/>
              <p:nvPr/>
            </p:nvSpPr>
            <p:spPr>
              <a:xfrm>
                <a:off x="6169489" y="3951509"/>
                <a:ext cx="219518" cy="83723"/>
              </a:xfrm>
              <a:custGeom>
                <a:avLst/>
                <a:gdLst/>
                <a:ahLst/>
                <a:cxnLst/>
                <a:rect l="l" t="t" r="r" b="b"/>
                <a:pathLst>
                  <a:path w="219518" h="83723" extrusionOk="0">
                    <a:moveTo>
                      <a:pt x="5989" y="83723"/>
                    </a:moveTo>
                    <a:lnTo>
                      <a:pt x="0" y="71926"/>
                    </a:lnTo>
                    <a:cubicBezTo>
                      <a:pt x="68242" y="36734"/>
                      <a:pt x="141579" y="12463"/>
                      <a:pt x="217331" y="0"/>
                    </a:cubicBezTo>
                    <a:lnTo>
                      <a:pt x="219518" y="13034"/>
                    </a:lnTo>
                    <a:cubicBezTo>
                      <a:pt x="145087" y="25288"/>
                      <a:pt x="73033" y="49140"/>
                      <a:pt x="5989" y="83723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8" name="Google Shape;2398;p40"/>
              <p:cNvSpPr/>
              <p:nvPr/>
            </p:nvSpPr>
            <p:spPr>
              <a:xfrm>
                <a:off x="5330066" y="1033271"/>
                <a:ext cx="2028179" cy="1552455"/>
              </a:xfrm>
              <a:custGeom>
                <a:avLst/>
                <a:gdLst/>
                <a:ahLst/>
                <a:cxnLst/>
                <a:rect l="l" t="t" r="r" b="b"/>
                <a:pathLst>
                  <a:path w="2028179" h="1552455" extrusionOk="0">
                    <a:moveTo>
                      <a:pt x="72584" y="450398"/>
                    </a:moveTo>
                    <a:cubicBezTo>
                      <a:pt x="-85926" y="782723"/>
                      <a:pt x="22376" y="1181084"/>
                      <a:pt x="327278" y="1387243"/>
                    </a:cubicBezTo>
                    <a:cubicBezTo>
                      <a:pt x="524074" y="1520439"/>
                      <a:pt x="772113" y="1551550"/>
                      <a:pt x="1009695" y="1552407"/>
                    </a:cubicBezTo>
                    <a:cubicBezTo>
                      <a:pt x="1176924" y="1553072"/>
                      <a:pt x="1348527" y="1547649"/>
                      <a:pt x="1505583" y="1489804"/>
                    </a:cubicBezTo>
                    <a:cubicBezTo>
                      <a:pt x="1746017" y="1401324"/>
                      <a:pt x="1941958" y="1203528"/>
                      <a:pt x="1994151" y="976047"/>
                    </a:cubicBezTo>
                    <a:cubicBezTo>
                      <a:pt x="2023813" y="846847"/>
                      <a:pt x="2033225" y="760365"/>
                      <a:pt x="2025715" y="627930"/>
                    </a:cubicBezTo>
                    <a:cubicBezTo>
                      <a:pt x="2018204" y="495495"/>
                      <a:pt x="1978180" y="361537"/>
                      <a:pt x="1892616" y="260308"/>
                    </a:cubicBezTo>
                    <a:cubicBezTo>
                      <a:pt x="1750866" y="91339"/>
                      <a:pt x="1515090" y="39678"/>
                      <a:pt x="1295858" y="16464"/>
                    </a:cubicBezTo>
                    <a:cubicBezTo>
                      <a:pt x="1047723" y="-9890"/>
                      <a:pt x="791508" y="-12078"/>
                      <a:pt x="554307" y="66603"/>
                    </a:cubicBezTo>
                    <a:cubicBezTo>
                      <a:pt x="317105" y="145284"/>
                      <a:pt x="131813" y="326145"/>
                      <a:pt x="72584" y="450398"/>
                    </a:cubicBezTo>
                    <a:close/>
                  </a:path>
                </a:pathLst>
              </a:custGeom>
              <a:solidFill>
                <a:srgbClr val="FFA8B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9" name="Google Shape;2399;p40"/>
              <p:cNvSpPr/>
              <p:nvPr/>
            </p:nvSpPr>
            <p:spPr>
              <a:xfrm>
                <a:off x="5106825" y="1693759"/>
                <a:ext cx="269870" cy="338773"/>
              </a:xfrm>
              <a:custGeom>
                <a:avLst/>
                <a:gdLst/>
                <a:ahLst/>
                <a:cxnLst/>
                <a:rect l="l" t="t" r="r" b="b"/>
                <a:pathLst>
                  <a:path w="269870" h="338773" extrusionOk="0">
                    <a:moveTo>
                      <a:pt x="246103" y="80849"/>
                    </a:moveTo>
                    <a:cubicBezTo>
                      <a:pt x="209445" y="36238"/>
                      <a:pt x="156859" y="7667"/>
                      <a:pt x="99504" y="1217"/>
                    </a:cubicBezTo>
                    <a:cubicBezTo>
                      <a:pt x="80473" y="-1885"/>
                      <a:pt x="60950" y="979"/>
                      <a:pt x="43602" y="9399"/>
                    </a:cubicBezTo>
                    <a:cubicBezTo>
                      <a:pt x="23447" y="20816"/>
                      <a:pt x="11849" y="43174"/>
                      <a:pt x="5574" y="65627"/>
                    </a:cubicBezTo>
                    <a:cubicBezTo>
                      <a:pt x="-3183" y="99116"/>
                      <a:pt x="-1592" y="134480"/>
                      <a:pt x="10137" y="167046"/>
                    </a:cubicBezTo>
                    <a:cubicBezTo>
                      <a:pt x="28486" y="218041"/>
                      <a:pt x="70507" y="257715"/>
                      <a:pt x="117757" y="284068"/>
                    </a:cubicBezTo>
                    <a:cubicBezTo>
                      <a:pt x="165007" y="310422"/>
                      <a:pt x="217867" y="324788"/>
                      <a:pt x="269870" y="338774"/>
                    </a:cubicBezTo>
                    <a:cubicBezTo>
                      <a:pt x="261789" y="253624"/>
                      <a:pt x="253043" y="168378"/>
                      <a:pt x="246103" y="80849"/>
                    </a:cubicBezTo>
                    <a:close/>
                  </a:path>
                </a:pathLst>
              </a:custGeom>
              <a:solidFill>
                <a:srgbClr val="FFA1BA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0" name="Google Shape;2400;p40"/>
              <p:cNvSpPr/>
              <p:nvPr/>
            </p:nvSpPr>
            <p:spPr>
              <a:xfrm>
                <a:off x="7287329" y="1678229"/>
                <a:ext cx="300411" cy="329662"/>
              </a:xfrm>
              <a:custGeom>
                <a:avLst/>
                <a:gdLst/>
                <a:ahLst/>
                <a:cxnLst/>
                <a:rect l="l" t="t" r="r" b="b"/>
                <a:pathLst>
                  <a:path w="300411" h="329662" extrusionOk="0">
                    <a:moveTo>
                      <a:pt x="32134" y="108081"/>
                    </a:moveTo>
                    <a:cubicBezTo>
                      <a:pt x="67225" y="45203"/>
                      <a:pt x="131901" y="4540"/>
                      <a:pt x="203736" y="192"/>
                    </a:cubicBezTo>
                    <a:cubicBezTo>
                      <a:pt x="229881" y="-1045"/>
                      <a:pt x="258022" y="3427"/>
                      <a:pt x="276846" y="21503"/>
                    </a:cubicBezTo>
                    <a:cubicBezTo>
                      <a:pt x="298332" y="41863"/>
                      <a:pt x="302800" y="74782"/>
                      <a:pt x="299377" y="104180"/>
                    </a:cubicBezTo>
                    <a:cubicBezTo>
                      <a:pt x="291487" y="171825"/>
                      <a:pt x="248895" y="232714"/>
                      <a:pt x="192708" y="271056"/>
                    </a:cubicBezTo>
                    <a:cubicBezTo>
                      <a:pt x="136522" y="309397"/>
                      <a:pt x="67881" y="326713"/>
                      <a:pt x="0" y="329662"/>
                    </a:cubicBezTo>
                    <a:cubicBezTo>
                      <a:pt x="16067" y="253265"/>
                      <a:pt x="-666" y="168305"/>
                      <a:pt x="32134" y="108081"/>
                    </a:cubicBezTo>
                    <a:close/>
                  </a:path>
                </a:pathLst>
              </a:custGeom>
              <a:solidFill>
                <a:srgbClr val="FFA1BA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1" name="Google Shape;2401;p40"/>
              <p:cNvSpPr/>
              <p:nvPr/>
            </p:nvSpPr>
            <p:spPr>
              <a:xfrm>
                <a:off x="7268030" y="847170"/>
                <a:ext cx="512453" cy="564515"/>
              </a:xfrm>
              <a:custGeom>
                <a:avLst/>
                <a:gdLst/>
                <a:ahLst/>
                <a:cxnLst/>
                <a:rect l="l" t="t" r="r" b="b"/>
                <a:pathLst>
                  <a:path w="512453" h="564515" extrusionOk="0">
                    <a:moveTo>
                      <a:pt x="0" y="306173"/>
                    </a:moveTo>
                    <a:cubicBezTo>
                      <a:pt x="16827" y="219183"/>
                      <a:pt x="52526" y="136950"/>
                      <a:pt x="104578" y="65278"/>
                    </a:cubicBezTo>
                    <a:cubicBezTo>
                      <a:pt x="118895" y="43421"/>
                      <a:pt x="137776" y="24921"/>
                      <a:pt x="159909" y="11048"/>
                    </a:cubicBezTo>
                    <a:cubicBezTo>
                      <a:pt x="182621" y="-2746"/>
                      <a:pt x="210876" y="-3683"/>
                      <a:pt x="234444" y="8575"/>
                    </a:cubicBezTo>
                    <a:cubicBezTo>
                      <a:pt x="262965" y="25890"/>
                      <a:pt x="271522" y="65088"/>
                      <a:pt x="266008" y="98482"/>
                    </a:cubicBezTo>
                    <a:cubicBezTo>
                      <a:pt x="260493" y="131876"/>
                      <a:pt x="244712" y="162511"/>
                      <a:pt x="236821" y="195335"/>
                    </a:cubicBezTo>
                    <a:cubicBezTo>
                      <a:pt x="264543" y="135217"/>
                      <a:pt x="312031" y="86426"/>
                      <a:pt x="371346" y="57096"/>
                    </a:cubicBezTo>
                    <a:cubicBezTo>
                      <a:pt x="412131" y="37117"/>
                      <a:pt x="468983" y="30647"/>
                      <a:pt x="496554" y="66610"/>
                    </a:cubicBezTo>
                    <a:cubicBezTo>
                      <a:pt x="505633" y="79444"/>
                      <a:pt x="510900" y="94580"/>
                      <a:pt x="511765" y="110279"/>
                    </a:cubicBezTo>
                    <a:cubicBezTo>
                      <a:pt x="516424" y="157850"/>
                      <a:pt x="496934" y="204754"/>
                      <a:pt x="468128" y="242619"/>
                    </a:cubicBezTo>
                    <a:cubicBezTo>
                      <a:pt x="439321" y="280485"/>
                      <a:pt x="401578" y="310454"/>
                      <a:pt x="364501" y="340043"/>
                    </a:cubicBezTo>
                    <a:cubicBezTo>
                      <a:pt x="413690" y="324333"/>
                      <a:pt x="466664" y="349221"/>
                      <a:pt x="486001" y="397127"/>
                    </a:cubicBezTo>
                    <a:cubicBezTo>
                      <a:pt x="508913" y="459824"/>
                      <a:pt x="457480" y="529847"/>
                      <a:pt x="394828" y="552110"/>
                    </a:cubicBezTo>
                    <a:cubicBezTo>
                      <a:pt x="332177" y="574373"/>
                      <a:pt x="262680" y="562290"/>
                      <a:pt x="197176" y="549827"/>
                    </a:cubicBezTo>
                    <a:lnTo>
                      <a:pt x="125873" y="536317"/>
                    </a:lnTo>
                    <a:cubicBezTo>
                      <a:pt x="120255" y="535577"/>
                      <a:pt x="114817" y="533837"/>
                      <a:pt x="109806" y="531179"/>
                    </a:cubicBezTo>
                    <a:cubicBezTo>
                      <a:pt x="101165" y="524111"/>
                      <a:pt x="95251" y="514256"/>
                      <a:pt x="93074" y="503303"/>
                    </a:cubicBezTo>
                    <a:cubicBezTo>
                      <a:pt x="68850" y="434588"/>
                      <a:pt x="37657" y="368534"/>
                      <a:pt x="0" y="306173"/>
                    </a:cubicBezTo>
                    <a:close/>
                  </a:path>
                </a:pathLst>
              </a:custGeom>
              <a:solidFill>
                <a:srgbClr val="FF775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2" name="Google Shape;2402;p40"/>
              <p:cNvSpPr/>
              <p:nvPr/>
            </p:nvSpPr>
            <p:spPr>
              <a:xfrm>
                <a:off x="7145959" y="1076564"/>
                <a:ext cx="249495" cy="396829"/>
              </a:xfrm>
              <a:custGeom>
                <a:avLst/>
                <a:gdLst/>
                <a:ahLst/>
                <a:cxnLst/>
                <a:rect l="l" t="t" r="r" b="b"/>
                <a:pathLst>
                  <a:path w="249495" h="396829" extrusionOk="0">
                    <a:moveTo>
                      <a:pt x="0" y="76778"/>
                    </a:moveTo>
                    <a:cubicBezTo>
                      <a:pt x="27171" y="47510"/>
                      <a:pt x="57860" y="21721"/>
                      <a:pt x="91363" y="0"/>
                    </a:cubicBezTo>
                    <a:cubicBezTo>
                      <a:pt x="157988" y="83843"/>
                      <a:pt x="209792" y="178477"/>
                      <a:pt x="244522" y="279807"/>
                    </a:cubicBezTo>
                    <a:cubicBezTo>
                      <a:pt x="249760" y="291085"/>
                      <a:pt x="250901" y="303836"/>
                      <a:pt x="247754" y="315865"/>
                    </a:cubicBezTo>
                    <a:cubicBezTo>
                      <a:pt x="244759" y="322250"/>
                      <a:pt x="240557" y="327999"/>
                      <a:pt x="235395" y="332800"/>
                    </a:cubicBezTo>
                    <a:lnTo>
                      <a:pt x="174359" y="396829"/>
                    </a:lnTo>
                    <a:cubicBezTo>
                      <a:pt x="111042" y="336511"/>
                      <a:pt x="76912" y="252502"/>
                      <a:pt x="44588" y="171157"/>
                    </a:cubicBezTo>
                    <a:cubicBezTo>
                      <a:pt x="26905" y="126727"/>
                      <a:pt x="9222" y="82296"/>
                      <a:pt x="0" y="767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3" name="Google Shape;2403;p40"/>
              <p:cNvSpPr/>
              <p:nvPr/>
            </p:nvSpPr>
            <p:spPr>
              <a:xfrm>
                <a:off x="5151979" y="679475"/>
                <a:ext cx="524378" cy="467112"/>
              </a:xfrm>
              <a:custGeom>
                <a:avLst/>
                <a:gdLst/>
                <a:ahLst/>
                <a:cxnLst/>
                <a:rect l="l" t="t" r="r" b="b"/>
                <a:pathLst>
                  <a:path w="524378" h="467112" extrusionOk="0">
                    <a:moveTo>
                      <a:pt x="310184" y="467112"/>
                    </a:moveTo>
                    <a:cubicBezTo>
                      <a:pt x="228053" y="461883"/>
                      <a:pt x="147738" y="440649"/>
                      <a:pt x="73744" y="404605"/>
                    </a:cubicBezTo>
                    <a:cubicBezTo>
                      <a:pt x="41325" y="388717"/>
                      <a:pt x="7194" y="365788"/>
                      <a:pt x="729" y="330206"/>
                    </a:cubicBezTo>
                    <a:cubicBezTo>
                      <a:pt x="-3395" y="301932"/>
                      <a:pt x="10230" y="274022"/>
                      <a:pt x="35050" y="259897"/>
                    </a:cubicBezTo>
                    <a:cubicBezTo>
                      <a:pt x="60148" y="246561"/>
                      <a:pt x="90450" y="247650"/>
                      <a:pt x="114529" y="262752"/>
                    </a:cubicBezTo>
                    <a:cubicBezTo>
                      <a:pt x="88384" y="231450"/>
                      <a:pt x="63096" y="198912"/>
                      <a:pt x="49310" y="160761"/>
                    </a:cubicBezTo>
                    <a:cubicBezTo>
                      <a:pt x="35525" y="122610"/>
                      <a:pt x="35145" y="77418"/>
                      <a:pt x="58057" y="43929"/>
                    </a:cubicBezTo>
                    <a:cubicBezTo>
                      <a:pt x="93138" y="-7351"/>
                      <a:pt x="172142" y="-12108"/>
                      <a:pt x="225096" y="21191"/>
                    </a:cubicBezTo>
                    <a:cubicBezTo>
                      <a:pt x="278050" y="54490"/>
                      <a:pt x="306857" y="114999"/>
                      <a:pt x="322068" y="175318"/>
                    </a:cubicBezTo>
                    <a:cubicBezTo>
                      <a:pt x="318931" y="140592"/>
                      <a:pt x="316079" y="104248"/>
                      <a:pt x="329769" y="72281"/>
                    </a:cubicBezTo>
                    <a:cubicBezTo>
                      <a:pt x="343459" y="40314"/>
                      <a:pt x="379681" y="15197"/>
                      <a:pt x="412670" y="25948"/>
                    </a:cubicBezTo>
                    <a:cubicBezTo>
                      <a:pt x="440621" y="35462"/>
                      <a:pt x="455452" y="64955"/>
                      <a:pt x="466100" y="92546"/>
                    </a:cubicBezTo>
                    <a:cubicBezTo>
                      <a:pt x="494726" y="166006"/>
                      <a:pt x="514291" y="242684"/>
                      <a:pt x="524378" y="320882"/>
                    </a:cubicBezTo>
                    <a:cubicBezTo>
                      <a:pt x="455547" y="376254"/>
                      <a:pt x="386716" y="431911"/>
                      <a:pt x="310184" y="467112"/>
                    </a:cubicBezTo>
                    <a:close/>
                  </a:path>
                </a:pathLst>
              </a:custGeom>
              <a:solidFill>
                <a:srgbClr val="FF775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4" name="Google Shape;2404;p40"/>
              <p:cNvSpPr/>
              <p:nvPr/>
            </p:nvSpPr>
            <p:spPr>
              <a:xfrm>
                <a:off x="5424991" y="956307"/>
                <a:ext cx="352902" cy="285991"/>
              </a:xfrm>
              <a:custGeom>
                <a:avLst/>
                <a:gdLst/>
                <a:ahLst/>
                <a:cxnLst/>
                <a:rect l="l" t="t" r="r" b="b"/>
                <a:pathLst>
                  <a:path w="352902" h="285991" extrusionOk="0">
                    <a:moveTo>
                      <a:pt x="63317" y="285991"/>
                    </a:moveTo>
                    <a:cubicBezTo>
                      <a:pt x="43352" y="269992"/>
                      <a:pt x="24747" y="252361"/>
                      <a:pt x="7701" y="233284"/>
                    </a:cubicBezTo>
                    <a:cubicBezTo>
                      <a:pt x="3337" y="229418"/>
                      <a:pt x="589" y="224052"/>
                      <a:pt x="0" y="218251"/>
                    </a:cubicBezTo>
                    <a:cubicBezTo>
                      <a:pt x="970" y="212045"/>
                      <a:pt x="4402" y="206491"/>
                      <a:pt x="9507" y="202839"/>
                    </a:cubicBezTo>
                    <a:cubicBezTo>
                      <a:pt x="88767" y="128989"/>
                      <a:pt x="174702" y="62647"/>
                      <a:pt x="266198" y="4662"/>
                    </a:cubicBezTo>
                    <a:cubicBezTo>
                      <a:pt x="269915" y="1792"/>
                      <a:pt x="274440" y="163"/>
                      <a:pt x="279127" y="0"/>
                    </a:cubicBezTo>
                    <a:cubicBezTo>
                      <a:pt x="284100" y="1042"/>
                      <a:pt x="288539" y="3805"/>
                      <a:pt x="291677" y="7801"/>
                    </a:cubicBezTo>
                    <a:lnTo>
                      <a:pt x="352902" y="68881"/>
                    </a:lnTo>
                    <a:cubicBezTo>
                      <a:pt x="261920" y="148383"/>
                      <a:pt x="165128" y="220956"/>
                      <a:pt x="63317" y="2859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5" name="Google Shape;2405;p40"/>
              <p:cNvSpPr/>
              <p:nvPr/>
            </p:nvSpPr>
            <p:spPr>
              <a:xfrm>
                <a:off x="5271661" y="913990"/>
                <a:ext cx="2169580" cy="1166968"/>
              </a:xfrm>
              <a:custGeom>
                <a:avLst/>
                <a:gdLst/>
                <a:ahLst/>
                <a:cxnLst/>
                <a:rect l="l" t="t" r="r" b="b"/>
                <a:pathLst>
                  <a:path w="2169580" h="1166968" extrusionOk="0">
                    <a:moveTo>
                      <a:pt x="105699" y="1145562"/>
                    </a:moveTo>
                    <a:cubicBezTo>
                      <a:pt x="180330" y="1002852"/>
                      <a:pt x="186129" y="846156"/>
                      <a:pt x="202671" y="686035"/>
                    </a:cubicBezTo>
                    <a:cubicBezTo>
                      <a:pt x="509749" y="667007"/>
                      <a:pt x="808271" y="532003"/>
                      <a:pt x="1006874" y="329640"/>
                    </a:cubicBezTo>
                    <a:cubicBezTo>
                      <a:pt x="984684" y="427992"/>
                      <a:pt x="942901" y="520860"/>
                      <a:pt x="884042" y="602693"/>
                    </a:cubicBezTo>
                    <a:cubicBezTo>
                      <a:pt x="906374" y="612594"/>
                      <a:pt x="930294" y="618394"/>
                      <a:pt x="954680" y="619818"/>
                    </a:cubicBezTo>
                    <a:cubicBezTo>
                      <a:pt x="958274" y="620273"/>
                      <a:pt x="961934" y="619848"/>
                      <a:pt x="965328" y="618581"/>
                    </a:cubicBezTo>
                    <a:cubicBezTo>
                      <a:pt x="968817" y="616505"/>
                      <a:pt x="971698" y="613553"/>
                      <a:pt x="973694" y="610018"/>
                    </a:cubicBezTo>
                    <a:cubicBezTo>
                      <a:pt x="1019195" y="540381"/>
                      <a:pt x="1049313" y="461818"/>
                      <a:pt x="1062015" y="379589"/>
                    </a:cubicBezTo>
                    <a:cubicBezTo>
                      <a:pt x="1244170" y="599363"/>
                      <a:pt x="1515501" y="742834"/>
                      <a:pt x="1803565" y="778512"/>
                    </a:cubicBezTo>
                    <a:cubicBezTo>
                      <a:pt x="1829139" y="850342"/>
                      <a:pt x="1856140" y="921983"/>
                      <a:pt x="1893597" y="988391"/>
                    </a:cubicBezTo>
                    <a:cubicBezTo>
                      <a:pt x="1931626" y="1058195"/>
                      <a:pt x="1984095" y="1119075"/>
                      <a:pt x="2047517" y="1166969"/>
                    </a:cubicBezTo>
                    <a:cubicBezTo>
                      <a:pt x="2088017" y="1050042"/>
                      <a:pt x="2100281" y="925598"/>
                      <a:pt x="2115682" y="807244"/>
                    </a:cubicBezTo>
                    <a:cubicBezTo>
                      <a:pt x="2134126" y="799823"/>
                      <a:pt x="2152475" y="792497"/>
                      <a:pt x="2168256" y="787264"/>
                    </a:cubicBezTo>
                    <a:cubicBezTo>
                      <a:pt x="2178904" y="657588"/>
                      <a:pt x="2123668" y="532289"/>
                      <a:pt x="2063013" y="417264"/>
                    </a:cubicBezTo>
                    <a:cubicBezTo>
                      <a:pt x="2028883" y="352474"/>
                      <a:pt x="1992090" y="288159"/>
                      <a:pt x="1941418" y="235261"/>
                    </a:cubicBezTo>
                    <a:cubicBezTo>
                      <a:pt x="1835604" y="124708"/>
                      <a:pt x="1681590" y="75997"/>
                      <a:pt x="1532614" y="42698"/>
                    </a:cubicBezTo>
                    <a:cubicBezTo>
                      <a:pt x="1381737" y="9113"/>
                      <a:pt x="1214698" y="-10771"/>
                      <a:pt x="1064962" y="80754"/>
                    </a:cubicBezTo>
                    <a:cubicBezTo>
                      <a:pt x="980159" y="15868"/>
                      <a:pt x="868356" y="-7346"/>
                      <a:pt x="761972" y="1978"/>
                    </a:cubicBezTo>
                    <a:cubicBezTo>
                      <a:pt x="655588" y="11301"/>
                      <a:pt x="553482" y="50880"/>
                      <a:pt x="459267" y="100638"/>
                    </a:cubicBezTo>
                    <a:cubicBezTo>
                      <a:pt x="283196" y="194541"/>
                      <a:pt x="122812" y="334683"/>
                      <a:pt x="50463" y="520777"/>
                    </a:cubicBezTo>
                    <a:cubicBezTo>
                      <a:pt x="-24548" y="715814"/>
                      <a:pt x="-23597" y="1045760"/>
                      <a:pt x="105699" y="1145562"/>
                    </a:cubicBezTo>
                    <a:close/>
                  </a:path>
                </a:pathLst>
              </a:custGeom>
              <a:solidFill>
                <a:srgbClr val="FF775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6" name="Google Shape;2406;p40"/>
              <p:cNvSpPr/>
              <p:nvPr/>
            </p:nvSpPr>
            <p:spPr>
              <a:xfrm>
                <a:off x="6481131" y="1988958"/>
                <a:ext cx="96876" cy="95806"/>
              </a:xfrm>
              <a:custGeom>
                <a:avLst/>
                <a:gdLst/>
                <a:ahLst/>
                <a:cxnLst/>
                <a:rect l="l" t="t" r="r" b="b"/>
                <a:pathLst>
                  <a:path w="96876" h="95806" extrusionOk="0">
                    <a:moveTo>
                      <a:pt x="79194" y="95806"/>
                    </a:moveTo>
                    <a:cubicBezTo>
                      <a:pt x="68242" y="57731"/>
                      <a:pt x="38209" y="28152"/>
                      <a:pt x="0" y="17791"/>
                    </a:cubicBezTo>
                    <a:lnTo>
                      <a:pt x="4563" y="0"/>
                    </a:lnTo>
                    <a:cubicBezTo>
                      <a:pt x="49094" y="12045"/>
                      <a:pt x="84109" y="46495"/>
                      <a:pt x="96877" y="90859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7" name="Google Shape;2407;p40"/>
              <p:cNvSpPr/>
              <p:nvPr/>
            </p:nvSpPr>
            <p:spPr>
              <a:xfrm>
                <a:off x="6386725" y="2022923"/>
                <a:ext cx="156105" cy="115975"/>
              </a:xfrm>
              <a:custGeom>
                <a:avLst/>
                <a:gdLst/>
                <a:ahLst/>
                <a:cxnLst/>
                <a:rect l="l" t="t" r="r" b="b"/>
                <a:pathLst>
                  <a:path w="156105" h="115975" extrusionOk="0">
                    <a:moveTo>
                      <a:pt x="1521" y="115976"/>
                    </a:moveTo>
                    <a:lnTo>
                      <a:pt x="0" y="97614"/>
                    </a:lnTo>
                    <a:cubicBezTo>
                      <a:pt x="60360" y="91629"/>
                      <a:pt x="113267" y="54658"/>
                      <a:pt x="139659" y="0"/>
                    </a:cubicBezTo>
                    <a:lnTo>
                      <a:pt x="156106" y="7516"/>
                    </a:lnTo>
                    <a:cubicBezTo>
                      <a:pt x="127423" y="68520"/>
                      <a:pt x="68612" y="109782"/>
                      <a:pt x="1521" y="115976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8" name="Google Shape;2408;p40"/>
              <p:cNvSpPr/>
              <p:nvPr/>
            </p:nvSpPr>
            <p:spPr>
              <a:xfrm>
                <a:off x="5916982" y="2537727"/>
                <a:ext cx="852783" cy="68120"/>
              </a:xfrm>
              <a:custGeom>
                <a:avLst/>
                <a:gdLst/>
                <a:ahLst/>
                <a:cxnLst/>
                <a:rect l="l" t="t" r="r" b="b"/>
                <a:pathLst>
                  <a:path w="852783" h="68120" extrusionOk="0">
                    <a:moveTo>
                      <a:pt x="424205" y="68120"/>
                    </a:moveTo>
                    <a:cubicBezTo>
                      <a:pt x="294814" y="68120"/>
                      <a:pt x="168655" y="49949"/>
                      <a:pt x="0" y="13510"/>
                    </a:cubicBezTo>
                    <a:lnTo>
                      <a:pt x="2947" y="0"/>
                    </a:lnTo>
                    <a:cubicBezTo>
                      <a:pt x="333508" y="71545"/>
                      <a:pt x="499786" y="72211"/>
                      <a:pt x="850122" y="3139"/>
                    </a:cubicBezTo>
                    <a:lnTo>
                      <a:pt x="852783" y="16650"/>
                    </a:lnTo>
                    <a:cubicBezTo>
                      <a:pt x="678899" y="50900"/>
                      <a:pt x="549793" y="68120"/>
                      <a:pt x="424205" y="68120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9" name="Google Shape;2409;p40"/>
              <p:cNvSpPr/>
              <p:nvPr/>
            </p:nvSpPr>
            <p:spPr>
              <a:xfrm>
                <a:off x="6525624" y="1762697"/>
                <a:ext cx="200313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200313" h="123795" extrusionOk="0">
                    <a:moveTo>
                      <a:pt x="18159" y="123795"/>
                    </a:moveTo>
                    <a:lnTo>
                      <a:pt x="0" y="120751"/>
                    </a:lnTo>
                    <a:cubicBezTo>
                      <a:pt x="3375" y="91923"/>
                      <a:pt x="13329" y="64247"/>
                      <a:pt x="29092" y="39882"/>
                    </a:cubicBezTo>
                    <a:cubicBezTo>
                      <a:pt x="53401" y="437"/>
                      <a:pt x="105053" y="-11827"/>
                      <a:pt x="144479" y="12500"/>
                    </a:cubicBezTo>
                    <a:cubicBezTo>
                      <a:pt x="156714" y="20045"/>
                      <a:pt x="166811" y="30625"/>
                      <a:pt x="173789" y="43212"/>
                    </a:cubicBezTo>
                    <a:cubicBezTo>
                      <a:pt x="186053" y="63886"/>
                      <a:pt x="195009" y="86358"/>
                      <a:pt x="200314" y="109810"/>
                    </a:cubicBezTo>
                    <a:lnTo>
                      <a:pt x="182631" y="114757"/>
                    </a:lnTo>
                    <a:cubicBezTo>
                      <a:pt x="177773" y="93179"/>
                      <a:pt x="169625" y="72486"/>
                      <a:pt x="158483" y="53392"/>
                    </a:cubicBezTo>
                    <a:cubicBezTo>
                      <a:pt x="147521" y="35182"/>
                      <a:pt x="129211" y="22623"/>
                      <a:pt x="108285" y="18951"/>
                    </a:cubicBezTo>
                    <a:cubicBezTo>
                      <a:pt x="82692" y="17381"/>
                      <a:pt x="58193" y="29511"/>
                      <a:pt x="43923" y="50823"/>
                    </a:cubicBezTo>
                    <a:cubicBezTo>
                      <a:pt x="29824" y="72829"/>
                      <a:pt x="21001" y="97803"/>
                      <a:pt x="18159" y="123795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0" name="Google Shape;2410;p40"/>
              <p:cNvSpPr/>
              <p:nvPr/>
            </p:nvSpPr>
            <p:spPr>
              <a:xfrm>
                <a:off x="5774946" y="1749130"/>
                <a:ext cx="197556" cy="130132"/>
              </a:xfrm>
              <a:custGeom>
                <a:avLst/>
                <a:gdLst/>
                <a:ahLst/>
                <a:cxnLst/>
                <a:rect l="l" t="t" r="r" b="b"/>
                <a:pathLst>
                  <a:path w="197556" h="130132" extrusionOk="0">
                    <a:moveTo>
                      <a:pt x="179303" y="130132"/>
                    </a:moveTo>
                    <a:cubicBezTo>
                      <a:pt x="178039" y="107384"/>
                      <a:pt x="173456" y="84950"/>
                      <a:pt x="165708" y="63534"/>
                    </a:cubicBezTo>
                    <a:cubicBezTo>
                      <a:pt x="158350" y="43497"/>
                      <a:pt x="142568" y="27704"/>
                      <a:pt x="122546" y="20340"/>
                    </a:cubicBezTo>
                    <a:cubicBezTo>
                      <a:pt x="100775" y="13966"/>
                      <a:pt x="74155" y="22909"/>
                      <a:pt x="54856" y="43079"/>
                    </a:cubicBezTo>
                    <a:cubicBezTo>
                      <a:pt x="37220" y="63696"/>
                      <a:pt x="24452" y="88013"/>
                      <a:pt x="17493" y="114244"/>
                    </a:cubicBezTo>
                    <a:lnTo>
                      <a:pt x="0" y="108440"/>
                    </a:lnTo>
                    <a:cubicBezTo>
                      <a:pt x="7910" y="79651"/>
                      <a:pt x="22094" y="52973"/>
                      <a:pt x="41546" y="30330"/>
                    </a:cubicBezTo>
                    <a:cubicBezTo>
                      <a:pt x="65599" y="5308"/>
                      <a:pt x="99444" y="-5538"/>
                      <a:pt x="127680" y="2739"/>
                    </a:cubicBezTo>
                    <a:cubicBezTo>
                      <a:pt x="153121" y="11483"/>
                      <a:pt x="173323" y="31177"/>
                      <a:pt x="182726" y="56398"/>
                    </a:cubicBezTo>
                    <a:cubicBezTo>
                      <a:pt x="191206" y="79603"/>
                      <a:pt x="196207" y="103940"/>
                      <a:pt x="197557" y="128610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1" name="Google Shape;2411;p40"/>
              <p:cNvSpPr/>
              <p:nvPr/>
            </p:nvSpPr>
            <p:spPr>
              <a:xfrm>
                <a:off x="6727839" y="1919601"/>
                <a:ext cx="500451" cy="328423"/>
              </a:xfrm>
              <a:custGeom>
                <a:avLst/>
                <a:gdLst/>
                <a:ahLst/>
                <a:cxnLst/>
                <a:rect l="l" t="t" r="r" b="b"/>
                <a:pathLst>
                  <a:path w="500451" h="328423" extrusionOk="0">
                    <a:moveTo>
                      <a:pt x="500452" y="164212"/>
                    </a:moveTo>
                    <a:cubicBezTo>
                      <a:pt x="500452" y="254904"/>
                      <a:pt x="388422" y="328424"/>
                      <a:pt x="250226" y="328424"/>
                    </a:cubicBezTo>
                    <a:cubicBezTo>
                      <a:pt x="112030" y="328424"/>
                      <a:pt x="0" y="254904"/>
                      <a:pt x="0" y="164212"/>
                    </a:cubicBezTo>
                    <a:cubicBezTo>
                      <a:pt x="0" y="73520"/>
                      <a:pt x="112030" y="0"/>
                      <a:pt x="250226" y="0"/>
                    </a:cubicBezTo>
                    <a:cubicBezTo>
                      <a:pt x="388422" y="0"/>
                      <a:pt x="500452" y="73520"/>
                      <a:pt x="500452" y="164212"/>
                    </a:cubicBezTo>
                    <a:close/>
                  </a:path>
                </a:pathLst>
              </a:custGeom>
              <a:solidFill>
                <a:srgbClr val="FF8F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2" name="Google Shape;2412;p40"/>
              <p:cNvSpPr/>
              <p:nvPr/>
            </p:nvSpPr>
            <p:spPr>
              <a:xfrm>
                <a:off x="6843255" y="1943767"/>
                <a:ext cx="35556" cy="35582"/>
              </a:xfrm>
              <a:custGeom>
                <a:avLst/>
                <a:gdLst/>
                <a:ahLst/>
                <a:cxnLst/>
                <a:rect l="l" t="t" r="r" b="b"/>
                <a:pathLst>
                  <a:path w="35556" h="35582" extrusionOk="0">
                    <a:moveTo>
                      <a:pt x="35556" y="17791"/>
                    </a:moveTo>
                    <a:cubicBezTo>
                      <a:pt x="35556" y="27617"/>
                      <a:pt x="27597" y="35582"/>
                      <a:pt x="17778" y="35582"/>
                    </a:cubicBezTo>
                    <a:cubicBezTo>
                      <a:pt x="7960" y="35582"/>
                      <a:pt x="0" y="27617"/>
                      <a:pt x="0" y="17791"/>
                    </a:cubicBezTo>
                    <a:cubicBezTo>
                      <a:pt x="0" y="7965"/>
                      <a:pt x="7960" y="0"/>
                      <a:pt x="17778" y="0"/>
                    </a:cubicBezTo>
                    <a:cubicBezTo>
                      <a:pt x="27597" y="0"/>
                      <a:pt x="35556" y="7965"/>
                      <a:pt x="35556" y="1779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3" name="Google Shape;2413;p40"/>
              <p:cNvSpPr/>
              <p:nvPr/>
            </p:nvSpPr>
            <p:spPr>
              <a:xfrm>
                <a:off x="6982343" y="1943767"/>
                <a:ext cx="35556" cy="35582"/>
              </a:xfrm>
              <a:custGeom>
                <a:avLst/>
                <a:gdLst/>
                <a:ahLst/>
                <a:cxnLst/>
                <a:rect l="l" t="t" r="r" b="b"/>
                <a:pathLst>
                  <a:path w="35556" h="35582" extrusionOk="0">
                    <a:moveTo>
                      <a:pt x="35556" y="17791"/>
                    </a:moveTo>
                    <a:cubicBezTo>
                      <a:pt x="35556" y="27617"/>
                      <a:pt x="27597" y="35582"/>
                      <a:pt x="17778" y="35582"/>
                    </a:cubicBezTo>
                    <a:cubicBezTo>
                      <a:pt x="7960" y="35582"/>
                      <a:pt x="0" y="27617"/>
                      <a:pt x="0" y="17791"/>
                    </a:cubicBezTo>
                    <a:cubicBezTo>
                      <a:pt x="0" y="7965"/>
                      <a:pt x="7960" y="0"/>
                      <a:pt x="17778" y="0"/>
                    </a:cubicBezTo>
                    <a:cubicBezTo>
                      <a:pt x="27597" y="0"/>
                      <a:pt x="35556" y="7965"/>
                      <a:pt x="35556" y="1779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40"/>
              <p:cNvSpPr/>
              <p:nvPr/>
            </p:nvSpPr>
            <p:spPr>
              <a:xfrm>
                <a:off x="7134266" y="1943767"/>
                <a:ext cx="35556" cy="35582"/>
              </a:xfrm>
              <a:custGeom>
                <a:avLst/>
                <a:gdLst/>
                <a:ahLst/>
                <a:cxnLst/>
                <a:rect l="l" t="t" r="r" b="b"/>
                <a:pathLst>
                  <a:path w="35556" h="35582" extrusionOk="0">
                    <a:moveTo>
                      <a:pt x="35557" y="17791"/>
                    </a:moveTo>
                    <a:cubicBezTo>
                      <a:pt x="35557" y="27617"/>
                      <a:pt x="27597" y="35582"/>
                      <a:pt x="17778" y="35582"/>
                    </a:cubicBezTo>
                    <a:cubicBezTo>
                      <a:pt x="7960" y="35582"/>
                      <a:pt x="0" y="27617"/>
                      <a:pt x="0" y="17791"/>
                    </a:cubicBezTo>
                    <a:cubicBezTo>
                      <a:pt x="0" y="7965"/>
                      <a:pt x="7960" y="0"/>
                      <a:pt x="17778" y="0"/>
                    </a:cubicBezTo>
                    <a:cubicBezTo>
                      <a:pt x="27597" y="0"/>
                      <a:pt x="35557" y="7965"/>
                      <a:pt x="35557" y="1779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5" name="Google Shape;2415;p40"/>
              <p:cNvSpPr/>
              <p:nvPr/>
            </p:nvSpPr>
            <p:spPr>
              <a:xfrm>
                <a:off x="6908283" y="2028251"/>
                <a:ext cx="35556" cy="35582"/>
              </a:xfrm>
              <a:custGeom>
                <a:avLst/>
                <a:gdLst/>
                <a:ahLst/>
                <a:cxnLst/>
                <a:rect l="l" t="t" r="r" b="b"/>
                <a:pathLst>
                  <a:path w="35556" h="35582" extrusionOk="0">
                    <a:moveTo>
                      <a:pt x="35556" y="17791"/>
                    </a:moveTo>
                    <a:cubicBezTo>
                      <a:pt x="35556" y="27617"/>
                      <a:pt x="27597" y="35582"/>
                      <a:pt x="17778" y="35582"/>
                    </a:cubicBezTo>
                    <a:cubicBezTo>
                      <a:pt x="7960" y="35582"/>
                      <a:pt x="0" y="27617"/>
                      <a:pt x="0" y="17791"/>
                    </a:cubicBezTo>
                    <a:cubicBezTo>
                      <a:pt x="0" y="7965"/>
                      <a:pt x="7960" y="0"/>
                      <a:pt x="17778" y="0"/>
                    </a:cubicBezTo>
                    <a:cubicBezTo>
                      <a:pt x="27597" y="0"/>
                      <a:pt x="35556" y="7966"/>
                      <a:pt x="35556" y="1779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6" name="Google Shape;2416;p40"/>
              <p:cNvSpPr/>
              <p:nvPr/>
            </p:nvSpPr>
            <p:spPr>
              <a:xfrm>
                <a:off x="7065244" y="2028251"/>
                <a:ext cx="35556" cy="35582"/>
              </a:xfrm>
              <a:custGeom>
                <a:avLst/>
                <a:gdLst/>
                <a:ahLst/>
                <a:cxnLst/>
                <a:rect l="l" t="t" r="r" b="b"/>
                <a:pathLst>
                  <a:path w="35556" h="35582" extrusionOk="0">
                    <a:moveTo>
                      <a:pt x="35556" y="17791"/>
                    </a:moveTo>
                    <a:cubicBezTo>
                      <a:pt x="35556" y="27617"/>
                      <a:pt x="27597" y="35582"/>
                      <a:pt x="17778" y="35582"/>
                    </a:cubicBezTo>
                    <a:cubicBezTo>
                      <a:pt x="7960" y="35582"/>
                      <a:pt x="0" y="27617"/>
                      <a:pt x="0" y="17791"/>
                    </a:cubicBezTo>
                    <a:cubicBezTo>
                      <a:pt x="0" y="7965"/>
                      <a:pt x="7960" y="0"/>
                      <a:pt x="17778" y="0"/>
                    </a:cubicBezTo>
                    <a:cubicBezTo>
                      <a:pt x="27597" y="0"/>
                      <a:pt x="35556" y="7966"/>
                      <a:pt x="35556" y="1779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7" name="Google Shape;2417;p40"/>
              <p:cNvSpPr/>
              <p:nvPr/>
            </p:nvSpPr>
            <p:spPr>
              <a:xfrm>
                <a:off x="5730718" y="1512277"/>
                <a:ext cx="178417" cy="93616"/>
              </a:xfrm>
              <a:custGeom>
                <a:avLst/>
                <a:gdLst/>
                <a:ahLst/>
                <a:cxnLst/>
                <a:rect l="l" t="t" r="r" b="b"/>
                <a:pathLst>
                  <a:path w="178417" h="93616" extrusionOk="0">
                    <a:moveTo>
                      <a:pt x="85773" y="79095"/>
                    </a:moveTo>
                    <a:cubicBezTo>
                      <a:pt x="99482" y="74157"/>
                      <a:pt x="113762" y="70960"/>
                      <a:pt x="128269" y="69581"/>
                    </a:cubicBezTo>
                    <a:cubicBezTo>
                      <a:pt x="142863" y="67982"/>
                      <a:pt x="156667" y="62093"/>
                      <a:pt x="167914" y="52646"/>
                    </a:cubicBezTo>
                    <a:cubicBezTo>
                      <a:pt x="179142" y="42609"/>
                      <a:pt x="181690" y="26018"/>
                      <a:pt x="173998" y="13067"/>
                    </a:cubicBezTo>
                    <a:cubicBezTo>
                      <a:pt x="165157" y="3886"/>
                      <a:pt x="152674" y="-859"/>
                      <a:pt x="139963" y="128"/>
                    </a:cubicBezTo>
                    <a:cubicBezTo>
                      <a:pt x="98588" y="-1073"/>
                      <a:pt x="57927" y="11068"/>
                      <a:pt x="23977" y="34759"/>
                    </a:cubicBezTo>
                    <a:cubicBezTo>
                      <a:pt x="15848" y="39878"/>
                      <a:pt x="8994" y="46776"/>
                      <a:pt x="3917" y="54929"/>
                    </a:cubicBezTo>
                    <a:cubicBezTo>
                      <a:pt x="-1093" y="63282"/>
                      <a:pt x="-1312" y="73672"/>
                      <a:pt x="3347" y="82234"/>
                    </a:cubicBezTo>
                    <a:cubicBezTo>
                      <a:pt x="11523" y="95078"/>
                      <a:pt x="30157" y="95078"/>
                      <a:pt x="45083" y="91748"/>
                    </a:cubicBezTo>
                    <a:cubicBezTo>
                      <a:pt x="59001" y="88771"/>
                      <a:pt x="72615" y="84537"/>
                      <a:pt x="85773" y="79095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8" name="Google Shape;2418;p40"/>
              <p:cNvSpPr/>
              <p:nvPr/>
            </p:nvSpPr>
            <p:spPr>
              <a:xfrm>
                <a:off x="6666790" y="1553837"/>
                <a:ext cx="170775" cy="119962"/>
              </a:xfrm>
              <a:custGeom>
                <a:avLst/>
                <a:gdLst/>
                <a:ahLst/>
                <a:cxnLst/>
                <a:rect l="l" t="t" r="r" b="b"/>
                <a:pathLst>
                  <a:path w="170775" h="119962" extrusionOk="0">
                    <a:moveTo>
                      <a:pt x="45268" y="92761"/>
                    </a:moveTo>
                    <a:cubicBezTo>
                      <a:pt x="65613" y="95996"/>
                      <a:pt x="83296" y="107698"/>
                      <a:pt x="102310" y="114738"/>
                    </a:cubicBezTo>
                    <a:cubicBezTo>
                      <a:pt x="121324" y="121779"/>
                      <a:pt x="145947" y="123301"/>
                      <a:pt x="160398" y="109125"/>
                    </a:cubicBezTo>
                    <a:cubicBezTo>
                      <a:pt x="171094" y="97385"/>
                      <a:pt x="173784" y="80402"/>
                      <a:pt x="167243" y="65931"/>
                    </a:cubicBezTo>
                    <a:cubicBezTo>
                      <a:pt x="160389" y="51832"/>
                      <a:pt x="149798" y="39882"/>
                      <a:pt x="136631" y="31395"/>
                    </a:cubicBezTo>
                    <a:cubicBezTo>
                      <a:pt x="124766" y="22924"/>
                      <a:pt x="112017" y="15778"/>
                      <a:pt x="98602" y="10084"/>
                    </a:cubicBezTo>
                    <a:cubicBezTo>
                      <a:pt x="81356" y="1861"/>
                      <a:pt x="62171" y="-1432"/>
                      <a:pt x="43176" y="570"/>
                    </a:cubicBezTo>
                    <a:cubicBezTo>
                      <a:pt x="23981" y="2614"/>
                      <a:pt x="7639" y="15428"/>
                      <a:pt x="1060" y="33584"/>
                    </a:cubicBezTo>
                    <a:cubicBezTo>
                      <a:pt x="-2239" y="48492"/>
                      <a:pt x="2277" y="64048"/>
                      <a:pt x="13039" y="74875"/>
                    </a:cubicBezTo>
                    <a:cubicBezTo>
                      <a:pt x="21738" y="83941"/>
                      <a:pt x="32975" y="90183"/>
                      <a:pt x="45268" y="92761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9" name="Google Shape;2419;p40"/>
              <p:cNvSpPr/>
              <p:nvPr/>
            </p:nvSpPr>
            <p:spPr>
              <a:xfrm>
                <a:off x="6160581" y="1678421"/>
                <a:ext cx="128602" cy="278830"/>
              </a:xfrm>
              <a:custGeom>
                <a:avLst/>
                <a:gdLst/>
                <a:ahLst/>
                <a:cxnLst/>
                <a:rect l="l" t="t" r="r" b="b"/>
                <a:pathLst>
                  <a:path w="128602" h="278830" extrusionOk="0">
                    <a:moveTo>
                      <a:pt x="76218" y="0"/>
                    </a:moveTo>
                    <a:cubicBezTo>
                      <a:pt x="84109" y="66598"/>
                      <a:pt x="38190" y="130437"/>
                      <a:pt x="8718" y="194657"/>
                    </a:cubicBezTo>
                    <a:cubicBezTo>
                      <a:pt x="1207" y="211211"/>
                      <a:pt x="-5067" y="229668"/>
                      <a:pt x="5961" y="245366"/>
                    </a:cubicBezTo>
                    <a:cubicBezTo>
                      <a:pt x="15468" y="259162"/>
                      <a:pt x="36859" y="267819"/>
                      <a:pt x="58250" y="273338"/>
                    </a:cubicBezTo>
                    <a:cubicBezTo>
                      <a:pt x="81067" y="279236"/>
                      <a:pt x="108732" y="282186"/>
                      <a:pt x="128602" y="272767"/>
                    </a:cubicBezTo>
                  </a:path>
                </a:pathLst>
              </a:custGeom>
              <a:solidFill>
                <a:srgbClr val="FF6D93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0" name="Google Shape;2420;p40"/>
              <p:cNvSpPr/>
              <p:nvPr/>
            </p:nvSpPr>
            <p:spPr>
              <a:xfrm>
                <a:off x="6151234" y="1676994"/>
                <a:ext cx="142036" cy="289164"/>
              </a:xfrm>
              <a:custGeom>
                <a:avLst/>
                <a:gdLst/>
                <a:ahLst/>
                <a:cxnLst/>
                <a:rect l="l" t="t" r="r" b="b"/>
                <a:pathLst>
                  <a:path w="142036" h="289164" extrusionOk="0">
                    <a:moveTo>
                      <a:pt x="106385" y="289131"/>
                    </a:moveTo>
                    <a:cubicBezTo>
                      <a:pt x="92448" y="288884"/>
                      <a:pt x="78587" y="286933"/>
                      <a:pt x="65125" y="283327"/>
                    </a:cubicBezTo>
                    <a:cubicBezTo>
                      <a:pt x="36128" y="275716"/>
                      <a:pt x="17589" y="265441"/>
                      <a:pt x="7607" y="251646"/>
                    </a:cubicBezTo>
                    <a:cubicBezTo>
                      <a:pt x="-7699" y="229859"/>
                      <a:pt x="3899" y="204076"/>
                      <a:pt x="9508" y="191898"/>
                    </a:cubicBezTo>
                    <a:cubicBezTo>
                      <a:pt x="16544" y="176485"/>
                      <a:pt x="24624" y="160882"/>
                      <a:pt x="32420" y="145850"/>
                    </a:cubicBezTo>
                    <a:cubicBezTo>
                      <a:pt x="57899" y="96662"/>
                      <a:pt x="81952" y="50710"/>
                      <a:pt x="76248" y="2093"/>
                    </a:cubicBezTo>
                    <a:lnTo>
                      <a:pt x="94501" y="0"/>
                    </a:lnTo>
                    <a:cubicBezTo>
                      <a:pt x="100871" y="53754"/>
                      <a:pt x="74347" y="104654"/>
                      <a:pt x="48773" y="154317"/>
                    </a:cubicBezTo>
                    <a:cubicBezTo>
                      <a:pt x="41072" y="169159"/>
                      <a:pt x="33086" y="184477"/>
                      <a:pt x="26241" y="199509"/>
                    </a:cubicBezTo>
                    <a:cubicBezTo>
                      <a:pt x="18540" y="216539"/>
                      <a:pt x="14927" y="230144"/>
                      <a:pt x="22628" y="241085"/>
                    </a:cubicBezTo>
                    <a:cubicBezTo>
                      <a:pt x="30329" y="252026"/>
                      <a:pt x="45825" y="259257"/>
                      <a:pt x="70163" y="265536"/>
                    </a:cubicBezTo>
                    <a:cubicBezTo>
                      <a:pt x="85565" y="269532"/>
                      <a:pt x="114466" y="275050"/>
                      <a:pt x="134241" y="265536"/>
                    </a:cubicBezTo>
                    <a:lnTo>
                      <a:pt x="142037" y="282091"/>
                    </a:lnTo>
                    <a:cubicBezTo>
                      <a:pt x="130828" y="287085"/>
                      <a:pt x="118649" y="289483"/>
                      <a:pt x="106385" y="289131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1" name="Google Shape;2421;p40"/>
              <p:cNvSpPr/>
              <p:nvPr/>
            </p:nvSpPr>
            <p:spPr>
              <a:xfrm>
                <a:off x="6306391" y="1036035"/>
                <a:ext cx="36366" cy="176199"/>
              </a:xfrm>
              <a:custGeom>
                <a:avLst/>
                <a:gdLst/>
                <a:ahLst/>
                <a:cxnLst/>
                <a:rect l="l" t="t" r="r" b="b"/>
                <a:pathLst>
                  <a:path w="36366" h="176199" extrusionOk="0">
                    <a:moveTo>
                      <a:pt x="13120" y="176200"/>
                    </a:moveTo>
                    <a:lnTo>
                      <a:pt x="0" y="172013"/>
                    </a:lnTo>
                    <a:cubicBezTo>
                      <a:pt x="17607" y="116728"/>
                      <a:pt x="25013" y="58700"/>
                      <a:pt x="21866" y="761"/>
                    </a:cubicBezTo>
                    <a:lnTo>
                      <a:pt x="35651" y="0"/>
                    </a:lnTo>
                    <a:cubicBezTo>
                      <a:pt x="38865" y="59614"/>
                      <a:pt x="31231" y="119316"/>
                      <a:pt x="13120" y="176200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2" name="Google Shape;2422;p40"/>
              <p:cNvSpPr/>
              <p:nvPr/>
            </p:nvSpPr>
            <p:spPr>
              <a:xfrm>
                <a:off x="5461593" y="1148966"/>
                <a:ext cx="823596" cy="395212"/>
              </a:xfrm>
              <a:custGeom>
                <a:avLst/>
                <a:gdLst/>
                <a:ahLst/>
                <a:cxnLst/>
                <a:rect l="l" t="t" r="r" b="b"/>
                <a:pathLst>
                  <a:path w="823596" h="395212" extrusionOk="0">
                    <a:moveTo>
                      <a:pt x="1426" y="395212"/>
                    </a:moveTo>
                    <a:lnTo>
                      <a:pt x="0" y="381512"/>
                    </a:lnTo>
                    <a:cubicBezTo>
                      <a:pt x="341209" y="347452"/>
                      <a:pt x="630033" y="211972"/>
                      <a:pt x="813234" y="0"/>
                    </a:cubicBezTo>
                    <a:lnTo>
                      <a:pt x="823597" y="9038"/>
                    </a:lnTo>
                    <a:cubicBezTo>
                      <a:pt x="638114" y="223674"/>
                      <a:pt x="346057" y="360867"/>
                      <a:pt x="1426" y="395212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3" name="Google Shape;2423;p40"/>
              <p:cNvSpPr/>
              <p:nvPr/>
            </p:nvSpPr>
            <p:spPr>
              <a:xfrm>
                <a:off x="5569403" y="1111386"/>
                <a:ext cx="611589" cy="308444"/>
              </a:xfrm>
              <a:custGeom>
                <a:avLst/>
                <a:gdLst/>
                <a:ahLst/>
                <a:cxnLst/>
                <a:rect l="l" t="t" r="r" b="b"/>
                <a:pathLst>
                  <a:path w="611589" h="308444" extrusionOk="0">
                    <a:moveTo>
                      <a:pt x="7511" y="308444"/>
                    </a:moveTo>
                    <a:lnTo>
                      <a:pt x="0" y="296932"/>
                    </a:lnTo>
                    <a:cubicBezTo>
                      <a:pt x="189133" y="172807"/>
                      <a:pt x="393146" y="73043"/>
                      <a:pt x="607216" y="0"/>
                    </a:cubicBezTo>
                    <a:lnTo>
                      <a:pt x="611589" y="13034"/>
                    </a:lnTo>
                    <a:cubicBezTo>
                      <a:pt x="398631" y="85729"/>
                      <a:pt x="195674" y="184980"/>
                      <a:pt x="7511" y="308444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4" name="Google Shape;2424;p40"/>
              <p:cNvSpPr/>
              <p:nvPr/>
            </p:nvSpPr>
            <p:spPr>
              <a:xfrm>
                <a:off x="5491826" y="997884"/>
                <a:ext cx="656747" cy="294934"/>
              </a:xfrm>
              <a:custGeom>
                <a:avLst/>
                <a:gdLst/>
                <a:ahLst/>
                <a:cxnLst/>
                <a:rect l="l" t="t" r="r" b="b"/>
                <a:pathLst>
                  <a:path w="656747" h="294934" extrusionOk="0">
                    <a:moveTo>
                      <a:pt x="10173" y="294934"/>
                    </a:moveTo>
                    <a:lnTo>
                      <a:pt x="0" y="285420"/>
                    </a:lnTo>
                    <a:cubicBezTo>
                      <a:pt x="169996" y="103397"/>
                      <a:pt x="407786" y="52"/>
                      <a:pt x="656748" y="0"/>
                    </a:cubicBezTo>
                    <a:lnTo>
                      <a:pt x="656748" y="13795"/>
                    </a:lnTo>
                    <a:lnTo>
                      <a:pt x="651044" y="13795"/>
                    </a:lnTo>
                    <a:cubicBezTo>
                      <a:pt x="407872" y="15326"/>
                      <a:pt x="176071" y="117014"/>
                      <a:pt x="10173" y="294934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5" name="Google Shape;2425;p40"/>
              <p:cNvSpPr/>
              <p:nvPr/>
            </p:nvSpPr>
            <p:spPr>
              <a:xfrm>
                <a:off x="5349584" y="1512116"/>
                <a:ext cx="29963" cy="367906"/>
              </a:xfrm>
              <a:custGeom>
                <a:avLst/>
                <a:gdLst/>
                <a:ahLst/>
                <a:cxnLst/>
                <a:rect l="l" t="t" r="r" b="b"/>
                <a:pathLst>
                  <a:path w="29963" h="367906" extrusionOk="0">
                    <a:moveTo>
                      <a:pt x="9238" y="367907"/>
                    </a:moveTo>
                    <a:cubicBezTo>
                      <a:pt x="-5128" y="245519"/>
                      <a:pt x="-2729" y="121741"/>
                      <a:pt x="16368" y="0"/>
                    </a:cubicBezTo>
                    <a:lnTo>
                      <a:pt x="29964" y="2188"/>
                    </a:lnTo>
                    <a:cubicBezTo>
                      <a:pt x="11057" y="122607"/>
                      <a:pt x="8690" y="245043"/>
                      <a:pt x="22928" y="366099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6" name="Google Shape;2426;p40"/>
              <p:cNvSpPr/>
              <p:nvPr/>
            </p:nvSpPr>
            <p:spPr>
              <a:xfrm>
                <a:off x="6419905" y="1211949"/>
                <a:ext cx="562057" cy="349735"/>
              </a:xfrm>
              <a:custGeom>
                <a:avLst/>
                <a:gdLst/>
                <a:ahLst/>
                <a:cxnLst/>
                <a:rect l="l" t="t" r="r" b="b"/>
                <a:pathLst>
                  <a:path w="562057" h="349735" extrusionOk="0">
                    <a:moveTo>
                      <a:pt x="559300" y="349735"/>
                    </a:moveTo>
                    <a:cubicBezTo>
                      <a:pt x="339440" y="303290"/>
                      <a:pt x="142083" y="182966"/>
                      <a:pt x="0" y="8753"/>
                    </a:cubicBezTo>
                    <a:lnTo>
                      <a:pt x="10648" y="0"/>
                    </a:lnTo>
                    <a:cubicBezTo>
                      <a:pt x="150677" y="171821"/>
                      <a:pt x="345268" y="290478"/>
                      <a:pt x="562057" y="336225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7" name="Google Shape;2427;p40"/>
              <p:cNvSpPr/>
              <p:nvPr/>
            </p:nvSpPr>
            <p:spPr>
              <a:xfrm>
                <a:off x="6520965" y="1146588"/>
                <a:ext cx="520416" cy="300357"/>
              </a:xfrm>
              <a:custGeom>
                <a:avLst/>
                <a:gdLst/>
                <a:ahLst/>
                <a:cxnLst/>
                <a:rect l="l" t="t" r="r" b="b"/>
                <a:pathLst>
                  <a:path w="520416" h="300357" extrusionOk="0">
                    <a:moveTo>
                      <a:pt x="512906" y="300357"/>
                    </a:moveTo>
                    <a:cubicBezTo>
                      <a:pt x="350430" y="195703"/>
                      <a:pt x="182346" y="86768"/>
                      <a:pt x="0" y="12749"/>
                    </a:cubicBezTo>
                    <a:lnTo>
                      <a:pt x="5229" y="0"/>
                    </a:lnTo>
                    <a:cubicBezTo>
                      <a:pt x="188715" y="74495"/>
                      <a:pt x="356990" y="183430"/>
                      <a:pt x="520417" y="288750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8" name="Google Shape;2428;p40"/>
              <p:cNvSpPr/>
              <p:nvPr/>
            </p:nvSpPr>
            <p:spPr>
              <a:xfrm>
                <a:off x="6528191" y="1014248"/>
                <a:ext cx="684128" cy="359724"/>
              </a:xfrm>
              <a:custGeom>
                <a:avLst/>
                <a:gdLst/>
                <a:ahLst/>
                <a:cxnLst/>
                <a:rect l="l" t="t" r="r" b="b"/>
                <a:pathLst>
                  <a:path w="684128" h="359724" extrusionOk="0">
                    <a:moveTo>
                      <a:pt x="673480" y="359725"/>
                    </a:moveTo>
                    <a:cubicBezTo>
                      <a:pt x="503694" y="159612"/>
                      <a:pt x="261454" y="35152"/>
                      <a:pt x="0" y="13700"/>
                    </a:cubicBezTo>
                    <a:lnTo>
                      <a:pt x="951" y="0"/>
                    </a:lnTo>
                    <a:cubicBezTo>
                      <a:pt x="266150" y="21708"/>
                      <a:pt x="511879" y="147915"/>
                      <a:pt x="684128" y="350877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9" name="Google Shape;2429;p40"/>
              <p:cNvSpPr/>
              <p:nvPr/>
            </p:nvSpPr>
            <p:spPr>
              <a:xfrm>
                <a:off x="7196347" y="1591177"/>
                <a:ext cx="74630" cy="291699"/>
              </a:xfrm>
              <a:custGeom>
                <a:avLst/>
                <a:gdLst/>
                <a:ahLst/>
                <a:cxnLst/>
                <a:rect l="l" t="t" r="r" b="b"/>
                <a:pathLst>
                  <a:path w="74630" h="291699" extrusionOk="0">
                    <a:moveTo>
                      <a:pt x="60845" y="291700"/>
                    </a:moveTo>
                    <a:cubicBezTo>
                      <a:pt x="53544" y="193715"/>
                      <a:pt x="33075" y="97167"/>
                      <a:pt x="0" y="4662"/>
                    </a:cubicBezTo>
                    <a:lnTo>
                      <a:pt x="12930" y="0"/>
                    </a:lnTo>
                    <a:cubicBezTo>
                      <a:pt x="46414" y="93684"/>
                      <a:pt x="67167" y="191441"/>
                      <a:pt x="74630" y="290653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0" name="Google Shape;2430;p40"/>
              <p:cNvSpPr/>
              <p:nvPr/>
            </p:nvSpPr>
            <p:spPr>
              <a:xfrm>
                <a:off x="7366713" y="998169"/>
                <a:ext cx="59989" cy="154127"/>
              </a:xfrm>
              <a:custGeom>
                <a:avLst/>
                <a:gdLst/>
                <a:ahLst/>
                <a:cxnLst/>
                <a:rect l="l" t="t" r="r" b="b"/>
                <a:pathLst>
                  <a:path w="59989" h="154127" extrusionOk="0">
                    <a:moveTo>
                      <a:pt x="13690" y="154127"/>
                    </a:moveTo>
                    <a:lnTo>
                      <a:pt x="0" y="153176"/>
                    </a:lnTo>
                    <a:cubicBezTo>
                      <a:pt x="3765" y="99027"/>
                      <a:pt x="20288" y="46538"/>
                      <a:pt x="48201" y="0"/>
                    </a:cubicBezTo>
                    <a:lnTo>
                      <a:pt x="59990" y="7136"/>
                    </a:lnTo>
                    <a:cubicBezTo>
                      <a:pt x="33218" y="51805"/>
                      <a:pt x="17350" y="102166"/>
                      <a:pt x="13690" y="154127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1" name="Google Shape;2431;p40"/>
              <p:cNvSpPr/>
              <p:nvPr/>
            </p:nvSpPr>
            <p:spPr>
              <a:xfrm rot="-2235000">
                <a:off x="7415214" y="1135529"/>
                <a:ext cx="212387" cy="13795"/>
              </a:xfrm>
              <a:custGeom>
                <a:avLst/>
                <a:gdLst/>
                <a:ahLst/>
                <a:cxnLst/>
                <a:rect l="l" t="t" r="r" b="b"/>
                <a:pathLst>
                  <a:path w="212387" h="13795" extrusionOk="0">
                    <a:moveTo>
                      <a:pt x="0" y="0"/>
                    </a:moveTo>
                    <a:lnTo>
                      <a:pt x="212388" y="0"/>
                    </a:lnTo>
                    <a:lnTo>
                      <a:pt x="212388" y="13795"/>
                    </a:lnTo>
                    <a:lnTo>
                      <a:pt x="0" y="13795"/>
                    </a:ln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2" name="Google Shape;2432;p40"/>
              <p:cNvSpPr/>
              <p:nvPr/>
            </p:nvSpPr>
            <p:spPr>
              <a:xfrm>
                <a:off x="7458076" y="1257997"/>
                <a:ext cx="188240" cy="45287"/>
              </a:xfrm>
              <a:custGeom>
                <a:avLst/>
                <a:gdLst/>
                <a:ahLst/>
                <a:cxnLst/>
                <a:rect l="l" t="t" r="r" b="b"/>
                <a:pathLst>
                  <a:path w="188240" h="45287" extrusionOk="0">
                    <a:moveTo>
                      <a:pt x="59609" y="45287"/>
                    </a:moveTo>
                    <a:cubicBezTo>
                      <a:pt x="39540" y="45307"/>
                      <a:pt x="19528" y="42976"/>
                      <a:pt x="0" y="38341"/>
                    </a:cubicBezTo>
                    <a:lnTo>
                      <a:pt x="3232" y="24927"/>
                    </a:lnTo>
                    <a:cubicBezTo>
                      <a:pt x="63716" y="39065"/>
                      <a:pt x="127290" y="30180"/>
                      <a:pt x="181585" y="0"/>
                    </a:cubicBezTo>
                    <a:lnTo>
                      <a:pt x="188240" y="11988"/>
                    </a:lnTo>
                    <a:cubicBezTo>
                      <a:pt x="148909" y="33907"/>
                      <a:pt x="104625" y="45371"/>
                      <a:pt x="59609" y="45287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5560562" y="825014"/>
                <a:ext cx="30422" cy="118068"/>
              </a:xfrm>
              <a:custGeom>
                <a:avLst/>
                <a:gdLst/>
                <a:ahLst/>
                <a:cxnLst/>
                <a:rect l="l" t="t" r="r" b="b"/>
                <a:pathLst>
                  <a:path w="30422" h="118068" extrusionOk="0">
                    <a:moveTo>
                      <a:pt x="16637" y="118069"/>
                    </a:moveTo>
                    <a:cubicBezTo>
                      <a:pt x="16343" y="79430"/>
                      <a:pt x="10752" y="41014"/>
                      <a:pt x="0" y="3901"/>
                    </a:cubicBezTo>
                    <a:lnTo>
                      <a:pt x="13215" y="0"/>
                    </a:lnTo>
                    <a:cubicBezTo>
                      <a:pt x="24348" y="38345"/>
                      <a:pt x="30137" y="78044"/>
                      <a:pt x="30423" y="117974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5357586" y="851177"/>
                <a:ext cx="147739" cy="145754"/>
              </a:xfrm>
              <a:custGeom>
                <a:avLst/>
                <a:gdLst/>
                <a:ahLst/>
                <a:cxnLst/>
                <a:rect l="l" t="t" r="r" b="b"/>
                <a:pathLst>
                  <a:path w="147739" h="145754" extrusionOk="0">
                    <a:moveTo>
                      <a:pt x="136712" y="145755"/>
                    </a:moveTo>
                    <a:cubicBezTo>
                      <a:pt x="98446" y="94039"/>
                      <a:pt x="52317" y="48646"/>
                      <a:pt x="0" y="11227"/>
                    </a:cubicBezTo>
                    <a:lnTo>
                      <a:pt x="8081" y="0"/>
                    </a:lnTo>
                    <a:cubicBezTo>
                      <a:pt x="61558" y="38238"/>
                      <a:pt x="108694" y="84663"/>
                      <a:pt x="147740" y="137573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5301209" y="1018719"/>
                <a:ext cx="131862" cy="48521"/>
              </a:xfrm>
              <a:custGeom>
                <a:avLst/>
                <a:gdLst/>
                <a:ahLst/>
                <a:cxnLst/>
                <a:rect l="l" t="t" r="r" b="b"/>
                <a:pathLst>
                  <a:path w="131862" h="48521" extrusionOk="0">
                    <a:moveTo>
                      <a:pt x="129296" y="48521"/>
                    </a:moveTo>
                    <a:cubicBezTo>
                      <a:pt x="84831" y="42228"/>
                      <a:pt x="41377" y="30204"/>
                      <a:pt x="0" y="12749"/>
                    </a:cubicBezTo>
                    <a:lnTo>
                      <a:pt x="5704" y="0"/>
                    </a:lnTo>
                    <a:cubicBezTo>
                      <a:pt x="46071" y="17050"/>
                      <a:pt x="88482" y="28787"/>
                      <a:pt x="131863" y="34916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7364812" y="1766901"/>
                <a:ext cx="163331" cy="98945"/>
              </a:xfrm>
              <a:custGeom>
                <a:avLst/>
                <a:gdLst/>
                <a:ahLst/>
                <a:cxnLst/>
                <a:rect l="l" t="t" r="r" b="b"/>
                <a:pathLst>
                  <a:path w="163331" h="98945" extrusionOk="0">
                    <a:moveTo>
                      <a:pt x="2092" y="98946"/>
                    </a:moveTo>
                    <a:lnTo>
                      <a:pt x="0" y="80679"/>
                    </a:lnTo>
                    <a:cubicBezTo>
                      <a:pt x="58193" y="73753"/>
                      <a:pt x="111566" y="44906"/>
                      <a:pt x="149261" y="0"/>
                    </a:cubicBezTo>
                    <a:lnTo>
                      <a:pt x="163332" y="11702"/>
                    </a:lnTo>
                    <a:cubicBezTo>
                      <a:pt x="122622" y="60243"/>
                      <a:pt x="64971" y="91439"/>
                      <a:pt x="2092" y="98946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5174765" y="1791543"/>
                <a:ext cx="105433" cy="75446"/>
              </a:xfrm>
              <a:custGeom>
                <a:avLst/>
                <a:gdLst/>
                <a:ahLst/>
                <a:cxnLst/>
                <a:rect l="l" t="t" r="r" b="b"/>
                <a:pathLst>
                  <a:path w="105433" h="75446" extrusionOk="0">
                    <a:moveTo>
                      <a:pt x="104768" y="75446"/>
                    </a:moveTo>
                    <a:cubicBezTo>
                      <a:pt x="83071" y="74980"/>
                      <a:pt x="62023" y="67949"/>
                      <a:pt x="44398" y="55276"/>
                    </a:cubicBezTo>
                    <a:cubicBezTo>
                      <a:pt x="27371" y="43032"/>
                      <a:pt x="12386" y="28161"/>
                      <a:pt x="0" y="11227"/>
                    </a:cubicBezTo>
                    <a:lnTo>
                      <a:pt x="14546" y="0"/>
                    </a:lnTo>
                    <a:cubicBezTo>
                      <a:pt x="25785" y="15365"/>
                      <a:pt x="39354" y="28875"/>
                      <a:pt x="54761" y="40054"/>
                    </a:cubicBezTo>
                    <a:cubicBezTo>
                      <a:pt x="69575" y="50662"/>
                      <a:pt x="87223" y="56599"/>
                      <a:pt x="105433" y="57084"/>
                    </a:cubicBezTo>
                    <a:lnTo>
                      <a:pt x="105433" y="75446"/>
                    </a:ln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7378597" y="1945194"/>
                <a:ext cx="51788" cy="103322"/>
              </a:xfrm>
              <a:custGeom>
                <a:avLst/>
                <a:gdLst/>
                <a:ahLst/>
                <a:cxnLst/>
                <a:rect l="l" t="t" r="r" b="b"/>
                <a:pathLst>
                  <a:path w="51788" h="103322" extrusionOk="0">
                    <a:moveTo>
                      <a:pt x="27475" y="103322"/>
                    </a:moveTo>
                    <a:cubicBezTo>
                      <a:pt x="21800" y="103199"/>
                      <a:pt x="16447" y="100677"/>
                      <a:pt x="12739" y="96377"/>
                    </a:cubicBezTo>
                    <a:cubicBezTo>
                      <a:pt x="9231" y="92305"/>
                      <a:pt x="6702" y="87491"/>
                      <a:pt x="5324" y="82296"/>
                    </a:cubicBezTo>
                    <a:cubicBezTo>
                      <a:pt x="1901" y="71688"/>
                      <a:pt x="104" y="60623"/>
                      <a:pt x="0" y="49473"/>
                    </a:cubicBezTo>
                    <a:lnTo>
                      <a:pt x="13785" y="49473"/>
                    </a:lnTo>
                    <a:cubicBezTo>
                      <a:pt x="13928" y="59168"/>
                      <a:pt x="15497" y="68786"/>
                      <a:pt x="18444" y="78015"/>
                    </a:cubicBezTo>
                    <a:cubicBezTo>
                      <a:pt x="19271" y="81316"/>
                      <a:pt x="20792" y="84399"/>
                      <a:pt x="22912" y="87053"/>
                    </a:cubicBezTo>
                    <a:cubicBezTo>
                      <a:pt x="24148" y="88604"/>
                      <a:pt x="26068" y="89460"/>
                      <a:pt x="28046" y="89337"/>
                    </a:cubicBezTo>
                    <a:cubicBezTo>
                      <a:pt x="30042" y="88861"/>
                      <a:pt x="32229" y="86007"/>
                      <a:pt x="33845" y="81440"/>
                    </a:cubicBezTo>
                    <a:cubicBezTo>
                      <a:pt x="42306" y="58226"/>
                      <a:pt x="36412" y="32443"/>
                      <a:pt x="28426" y="3615"/>
                    </a:cubicBezTo>
                    <a:lnTo>
                      <a:pt x="41736" y="0"/>
                    </a:lnTo>
                    <a:cubicBezTo>
                      <a:pt x="50292" y="31111"/>
                      <a:pt x="56662" y="59082"/>
                      <a:pt x="46775" y="86197"/>
                    </a:cubicBezTo>
                    <a:cubicBezTo>
                      <a:pt x="44883" y="94179"/>
                      <a:pt x="38865" y="100535"/>
                      <a:pt x="30993" y="102847"/>
                    </a:cubicBezTo>
                    <a:cubicBezTo>
                      <a:pt x="29833" y="103094"/>
                      <a:pt x="28654" y="103256"/>
                      <a:pt x="27475" y="1033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5218278" y="1949000"/>
                <a:ext cx="56881" cy="106271"/>
              </a:xfrm>
              <a:custGeom>
                <a:avLst/>
                <a:gdLst/>
                <a:ahLst/>
                <a:cxnLst/>
                <a:rect l="l" t="t" r="r" b="b"/>
                <a:pathLst>
                  <a:path w="56881" h="106271" extrusionOk="0">
                    <a:moveTo>
                      <a:pt x="16191" y="106272"/>
                    </a:moveTo>
                    <a:cubicBezTo>
                      <a:pt x="13879" y="106243"/>
                      <a:pt x="11603" y="105691"/>
                      <a:pt x="9536" y="104654"/>
                    </a:cubicBezTo>
                    <a:cubicBezTo>
                      <a:pt x="4973" y="102371"/>
                      <a:pt x="-446" y="96758"/>
                      <a:pt x="29" y="83438"/>
                    </a:cubicBezTo>
                    <a:cubicBezTo>
                      <a:pt x="1455" y="53088"/>
                      <a:pt x="14860" y="24927"/>
                      <a:pt x="26649" y="0"/>
                    </a:cubicBezTo>
                    <a:lnTo>
                      <a:pt x="39103" y="5899"/>
                    </a:lnTo>
                    <a:cubicBezTo>
                      <a:pt x="27790" y="29589"/>
                      <a:pt x="15145" y="56513"/>
                      <a:pt x="13814" y="84009"/>
                    </a:cubicBezTo>
                    <a:cubicBezTo>
                      <a:pt x="13814" y="89051"/>
                      <a:pt x="14575" y="91810"/>
                      <a:pt x="15621" y="92286"/>
                    </a:cubicBezTo>
                    <a:cubicBezTo>
                      <a:pt x="16667" y="92762"/>
                      <a:pt x="20469" y="90859"/>
                      <a:pt x="23797" y="86577"/>
                    </a:cubicBezTo>
                    <a:cubicBezTo>
                      <a:pt x="32907" y="74913"/>
                      <a:pt x="39627" y="61556"/>
                      <a:pt x="43572" y="47285"/>
                    </a:cubicBezTo>
                    <a:lnTo>
                      <a:pt x="56881" y="50900"/>
                    </a:lnTo>
                    <a:cubicBezTo>
                      <a:pt x="52444" y="66969"/>
                      <a:pt x="44884" y="82001"/>
                      <a:pt x="34635" y="95140"/>
                    </a:cubicBezTo>
                    <a:cubicBezTo>
                      <a:pt x="30491" y="101457"/>
                      <a:pt x="23708" y="105548"/>
                      <a:pt x="16191" y="1062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5432026" y="1905235"/>
                <a:ext cx="488662" cy="320812"/>
              </a:xfrm>
              <a:custGeom>
                <a:avLst/>
                <a:gdLst/>
                <a:ahLst/>
                <a:cxnLst/>
                <a:rect l="l" t="t" r="r" b="b"/>
                <a:pathLst>
                  <a:path w="488662" h="320812" extrusionOk="0">
                    <a:moveTo>
                      <a:pt x="488663" y="160406"/>
                    </a:moveTo>
                    <a:cubicBezTo>
                      <a:pt x="488663" y="248996"/>
                      <a:pt x="379272" y="320813"/>
                      <a:pt x="244332" y="320813"/>
                    </a:cubicBezTo>
                    <a:cubicBezTo>
                      <a:pt x="109391" y="320813"/>
                      <a:pt x="0" y="248996"/>
                      <a:pt x="0" y="160406"/>
                    </a:cubicBezTo>
                    <a:cubicBezTo>
                      <a:pt x="0" y="71816"/>
                      <a:pt x="109391" y="0"/>
                      <a:pt x="244332" y="0"/>
                    </a:cubicBezTo>
                    <a:cubicBezTo>
                      <a:pt x="379272" y="0"/>
                      <a:pt x="488663" y="71816"/>
                      <a:pt x="488663" y="160406"/>
                    </a:cubicBezTo>
                    <a:close/>
                  </a:path>
                </a:pathLst>
              </a:custGeom>
              <a:solidFill>
                <a:srgbClr val="FF8F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5528048" y="1919506"/>
                <a:ext cx="34795" cy="34821"/>
              </a:xfrm>
              <a:custGeom>
                <a:avLst/>
                <a:gdLst/>
                <a:ahLst/>
                <a:cxnLst/>
                <a:rect l="l" t="t" r="r" b="b"/>
                <a:pathLst>
                  <a:path w="34795" h="34821" extrusionOk="0">
                    <a:moveTo>
                      <a:pt x="34796" y="17411"/>
                    </a:moveTo>
                    <a:cubicBezTo>
                      <a:pt x="34796" y="27026"/>
                      <a:pt x="27006" y="34821"/>
                      <a:pt x="17398" y="34821"/>
                    </a:cubicBezTo>
                    <a:cubicBezTo>
                      <a:pt x="7789" y="34821"/>
                      <a:pt x="0" y="27026"/>
                      <a:pt x="0" y="17411"/>
                    </a:cubicBezTo>
                    <a:cubicBezTo>
                      <a:pt x="0" y="7795"/>
                      <a:pt x="7789" y="0"/>
                      <a:pt x="17398" y="0"/>
                    </a:cubicBezTo>
                    <a:cubicBezTo>
                      <a:pt x="27006" y="0"/>
                      <a:pt x="34796" y="7795"/>
                      <a:pt x="34796" y="1741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5663904" y="1919506"/>
                <a:ext cx="34795" cy="34821"/>
              </a:xfrm>
              <a:custGeom>
                <a:avLst/>
                <a:gdLst/>
                <a:ahLst/>
                <a:cxnLst/>
                <a:rect l="l" t="t" r="r" b="b"/>
                <a:pathLst>
                  <a:path w="34795" h="34821" extrusionOk="0">
                    <a:moveTo>
                      <a:pt x="34796" y="17411"/>
                    </a:moveTo>
                    <a:cubicBezTo>
                      <a:pt x="34796" y="27026"/>
                      <a:pt x="27007" y="34821"/>
                      <a:pt x="17398" y="34821"/>
                    </a:cubicBezTo>
                    <a:cubicBezTo>
                      <a:pt x="7789" y="34821"/>
                      <a:pt x="0" y="27026"/>
                      <a:pt x="0" y="17411"/>
                    </a:cubicBezTo>
                    <a:cubicBezTo>
                      <a:pt x="0" y="7795"/>
                      <a:pt x="7789" y="0"/>
                      <a:pt x="17398" y="0"/>
                    </a:cubicBezTo>
                    <a:cubicBezTo>
                      <a:pt x="27007" y="0"/>
                      <a:pt x="34796" y="7795"/>
                      <a:pt x="34796" y="1741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5812309" y="1919506"/>
                <a:ext cx="34795" cy="34821"/>
              </a:xfrm>
              <a:custGeom>
                <a:avLst/>
                <a:gdLst/>
                <a:ahLst/>
                <a:cxnLst/>
                <a:rect l="l" t="t" r="r" b="b"/>
                <a:pathLst>
                  <a:path w="34795" h="34821" extrusionOk="0">
                    <a:moveTo>
                      <a:pt x="34796" y="17411"/>
                    </a:moveTo>
                    <a:cubicBezTo>
                      <a:pt x="34796" y="27026"/>
                      <a:pt x="27007" y="34821"/>
                      <a:pt x="17398" y="34821"/>
                    </a:cubicBezTo>
                    <a:cubicBezTo>
                      <a:pt x="7789" y="34821"/>
                      <a:pt x="0" y="27026"/>
                      <a:pt x="0" y="17411"/>
                    </a:cubicBezTo>
                    <a:cubicBezTo>
                      <a:pt x="0" y="7795"/>
                      <a:pt x="7789" y="0"/>
                      <a:pt x="17398" y="0"/>
                    </a:cubicBezTo>
                    <a:cubicBezTo>
                      <a:pt x="27007" y="0"/>
                      <a:pt x="34796" y="7795"/>
                      <a:pt x="34796" y="1741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5591555" y="2001897"/>
                <a:ext cx="34795" cy="34821"/>
              </a:xfrm>
              <a:custGeom>
                <a:avLst/>
                <a:gdLst/>
                <a:ahLst/>
                <a:cxnLst/>
                <a:rect l="l" t="t" r="r" b="b"/>
                <a:pathLst>
                  <a:path w="34795" h="34821" extrusionOk="0">
                    <a:moveTo>
                      <a:pt x="34796" y="17411"/>
                    </a:moveTo>
                    <a:cubicBezTo>
                      <a:pt x="34796" y="27026"/>
                      <a:pt x="27007" y="34821"/>
                      <a:pt x="17398" y="34821"/>
                    </a:cubicBezTo>
                    <a:cubicBezTo>
                      <a:pt x="7789" y="34821"/>
                      <a:pt x="0" y="27026"/>
                      <a:pt x="0" y="17411"/>
                    </a:cubicBezTo>
                    <a:cubicBezTo>
                      <a:pt x="0" y="7795"/>
                      <a:pt x="7789" y="0"/>
                      <a:pt x="17398" y="0"/>
                    </a:cubicBezTo>
                    <a:cubicBezTo>
                      <a:pt x="27007" y="0"/>
                      <a:pt x="34796" y="7795"/>
                      <a:pt x="34796" y="1741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5744904" y="2001897"/>
                <a:ext cx="34795" cy="34821"/>
              </a:xfrm>
              <a:custGeom>
                <a:avLst/>
                <a:gdLst/>
                <a:ahLst/>
                <a:cxnLst/>
                <a:rect l="l" t="t" r="r" b="b"/>
                <a:pathLst>
                  <a:path w="34795" h="34821" extrusionOk="0">
                    <a:moveTo>
                      <a:pt x="34796" y="17411"/>
                    </a:moveTo>
                    <a:cubicBezTo>
                      <a:pt x="34796" y="27026"/>
                      <a:pt x="27006" y="34821"/>
                      <a:pt x="17398" y="34821"/>
                    </a:cubicBezTo>
                    <a:cubicBezTo>
                      <a:pt x="7789" y="34821"/>
                      <a:pt x="0" y="27026"/>
                      <a:pt x="0" y="17411"/>
                    </a:cubicBezTo>
                    <a:cubicBezTo>
                      <a:pt x="0" y="7795"/>
                      <a:pt x="7789" y="0"/>
                      <a:pt x="17398" y="0"/>
                    </a:cubicBezTo>
                    <a:cubicBezTo>
                      <a:pt x="27006" y="0"/>
                      <a:pt x="34796" y="7795"/>
                      <a:pt x="34796" y="1741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6" name="Google Shape;2446;p40"/>
            <p:cNvGrpSpPr/>
            <p:nvPr/>
          </p:nvGrpSpPr>
          <p:grpSpPr>
            <a:xfrm>
              <a:off x="7973287" y="1943304"/>
              <a:ext cx="3091832" cy="3465656"/>
              <a:chOff x="3771884" y="825612"/>
              <a:chExt cx="4645757" cy="5207461"/>
            </a:xfrm>
          </p:grpSpPr>
          <p:sp>
            <p:nvSpPr>
              <p:cNvPr id="2447" name="Google Shape;2447;p40"/>
              <p:cNvSpPr/>
              <p:nvPr/>
            </p:nvSpPr>
            <p:spPr>
              <a:xfrm>
                <a:off x="4467225" y="5055164"/>
                <a:ext cx="2002345" cy="977909"/>
              </a:xfrm>
              <a:custGeom>
                <a:avLst/>
                <a:gdLst/>
                <a:ahLst/>
                <a:cxnLst/>
                <a:rect l="l" t="t" r="r" b="b"/>
                <a:pathLst>
                  <a:path w="2002345" h="977909" extrusionOk="0">
                    <a:moveTo>
                      <a:pt x="2002346" y="146786"/>
                    </a:moveTo>
                    <a:cubicBezTo>
                      <a:pt x="1946977" y="202692"/>
                      <a:pt x="1889379" y="256190"/>
                      <a:pt x="1829562" y="307280"/>
                    </a:cubicBezTo>
                    <a:lnTo>
                      <a:pt x="1818989" y="316228"/>
                    </a:lnTo>
                    <a:cubicBezTo>
                      <a:pt x="1600714" y="500948"/>
                      <a:pt x="1355389" y="651123"/>
                      <a:pt x="1091565" y="761536"/>
                    </a:cubicBezTo>
                    <a:cubicBezTo>
                      <a:pt x="1087088" y="763535"/>
                      <a:pt x="1082516" y="765439"/>
                      <a:pt x="1077944" y="767247"/>
                    </a:cubicBezTo>
                    <a:cubicBezTo>
                      <a:pt x="739073" y="906808"/>
                      <a:pt x="376037" y="978393"/>
                      <a:pt x="9525" y="977907"/>
                    </a:cubicBezTo>
                    <a:lnTo>
                      <a:pt x="0" y="977907"/>
                    </a:lnTo>
                    <a:cubicBezTo>
                      <a:pt x="13906" y="651970"/>
                      <a:pt x="27877" y="326004"/>
                      <a:pt x="41910" y="0"/>
                    </a:cubicBezTo>
                    <a:cubicBezTo>
                      <a:pt x="693696" y="55983"/>
                      <a:pt x="1348588" y="66730"/>
                      <a:pt x="2001869" y="32175"/>
                    </a:cubicBezTo>
                    <a:cubicBezTo>
                      <a:pt x="2002060" y="70375"/>
                      <a:pt x="2002222" y="108586"/>
                      <a:pt x="2002346" y="146786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5269325" y="5491143"/>
                <a:ext cx="575595" cy="47024"/>
              </a:xfrm>
              <a:custGeom>
                <a:avLst/>
                <a:gdLst/>
                <a:ahLst/>
                <a:cxnLst/>
                <a:rect l="l" t="t" r="r" b="b"/>
                <a:pathLst>
                  <a:path w="575595" h="47024" extrusionOk="0">
                    <a:moveTo>
                      <a:pt x="67627" y="47025"/>
                    </a:moveTo>
                    <a:cubicBezTo>
                      <a:pt x="45025" y="47025"/>
                      <a:pt x="22479" y="46806"/>
                      <a:pt x="0" y="46358"/>
                    </a:cubicBezTo>
                    <a:lnTo>
                      <a:pt x="0" y="33032"/>
                    </a:lnTo>
                    <a:cubicBezTo>
                      <a:pt x="191824" y="36411"/>
                      <a:pt x="383619" y="25369"/>
                      <a:pt x="573786" y="0"/>
                    </a:cubicBezTo>
                    <a:lnTo>
                      <a:pt x="575596" y="13232"/>
                    </a:lnTo>
                    <a:cubicBezTo>
                      <a:pt x="407203" y="35716"/>
                      <a:pt x="237515" y="47006"/>
                      <a:pt x="67627" y="47025"/>
                    </a:cubicBezTo>
                    <a:close/>
                  </a:path>
                </a:pathLst>
              </a:custGeom>
              <a:solidFill>
                <a:srgbClr val="3C2A7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5544407" y="5525031"/>
                <a:ext cx="17769" cy="297379"/>
              </a:xfrm>
              <a:custGeom>
                <a:avLst/>
                <a:gdLst/>
                <a:ahLst/>
                <a:cxnLst/>
                <a:rect l="l" t="t" r="r" b="b"/>
                <a:pathLst>
                  <a:path w="17769" h="297379" extrusionOk="0">
                    <a:moveTo>
                      <a:pt x="14383" y="291668"/>
                    </a:moveTo>
                    <a:cubicBezTo>
                      <a:pt x="9906" y="293667"/>
                      <a:pt x="5334" y="295571"/>
                      <a:pt x="762" y="297380"/>
                    </a:cubicBezTo>
                    <a:cubicBezTo>
                      <a:pt x="5886" y="198570"/>
                      <a:pt x="5639" y="99552"/>
                      <a:pt x="0" y="761"/>
                    </a:cubicBezTo>
                    <a:lnTo>
                      <a:pt x="13335" y="0"/>
                    </a:lnTo>
                    <a:cubicBezTo>
                      <a:pt x="18879" y="97134"/>
                      <a:pt x="19222" y="194496"/>
                      <a:pt x="14383" y="291668"/>
                    </a:cubicBezTo>
                    <a:close/>
                  </a:path>
                </a:pathLst>
              </a:custGeom>
              <a:solidFill>
                <a:srgbClr val="3C2A7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4541710" y="5085149"/>
                <a:ext cx="273462" cy="516606"/>
              </a:xfrm>
              <a:custGeom>
                <a:avLst/>
                <a:gdLst/>
                <a:ahLst/>
                <a:cxnLst/>
                <a:rect l="l" t="t" r="r" b="b"/>
                <a:pathLst>
                  <a:path w="273462" h="516606" extrusionOk="0">
                    <a:moveTo>
                      <a:pt x="7906" y="516607"/>
                    </a:moveTo>
                    <a:lnTo>
                      <a:pt x="0" y="505945"/>
                    </a:lnTo>
                    <a:cubicBezTo>
                      <a:pt x="158759" y="385251"/>
                      <a:pt x="254375" y="199265"/>
                      <a:pt x="260128" y="0"/>
                    </a:cubicBezTo>
                    <a:lnTo>
                      <a:pt x="273463" y="0"/>
                    </a:lnTo>
                    <a:cubicBezTo>
                      <a:pt x="267691" y="203482"/>
                      <a:pt x="170055" y="393409"/>
                      <a:pt x="7906" y="516607"/>
                    </a:cubicBezTo>
                    <a:close/>
                  </a:path>
                </a:pathLst>
              </a:custGeom>
              <a:solidFill>
                <a:srgbClr val="3C2A7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6179629" y="5114373"/>
                <a:ext cx="117157" cy="257018"/>
              </a:xfrm>
              <a:custGeom>
                <a:avLst/>
                <a:gdLst/>
                <a:ahLst/>
                <a:cxnLst/>
                <a:rect l="l" t="t" r="r" b="b"/>
                <a:pathLst>
                  <a:path w="117157" h="257018" extrusionOk="0">
                    <a:moveTo>
                      <a:pt x="117157" y="248070"/>
                    </a:moveTo>
                    <a:lnTo>
                      <a:pt x="106585" y="257018"/>
                    </a:lnTo>
                    <a:cubicBezTo>
                      <a:pt x="38519" y="188756"/>
                      <a:pt x="210" y="96373"/>
                      <a:pt x="0" y="0"/>
                    </a:cubicBezTo>
                    <a:lnTo>
                      <a:pt x="13335" y="0"/>
                    </a:lnTo>
                    <a:cubicBezTo>
                      <a:pt x="14249" y="93060"/>
                      <a:pt x="51502" y="182074"/>
                      <a:pt x="117157" y="248070"/>
                    </a:cubicBezTo>
                    <a:close/>
                  </a:path>
                </a:pathLst>
              </a:custGeom>
              <a:solidFill>
                <a:srgbClr val="3C2A7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6875335" y="2224345"/>
                <a:ext cx="1382839" cy="1893457"/>
              </a:xfrm>
              <a:custGeom>
                <a:avLst/>
                <a:gdLst/>
                <a:ahLst/>
                <a:cxnLst/>
                <a:rect l="l" t="t" r="r" b="b"/>
                <a:pathLst>
                  <a:path w="1382839" h="1893457" extrusionOk="0">
                    <a:moveTo>
                      <a:pt x="218980" y="983238"/>
                    </a:moveTo>
                    <a:lnTo>
                      <a:pt x="322993" y="1008464"/>
                    </a:lnTo>
                    <a:cubicBezTo>
                      <a:pt x="542668" y="684383"/>
                      <a:pt x="743036" y="347641"/>
                      <a:pt x="923068" y="0"/>
                    </a:cubicBezTo>
                    <a:cubicBezTo>
                      <a:pt x="1084078" y="55649"/>
                      <a:pt x="1238317" y="129261"/>
                      <a:pt x="1382839" y="219417"/>
                    </a:cubicBezTo>
                    <a:cubicBezTo>
                      <a:pt x="1299781" y="476436"/>
                      <a:pt x="1248251" y="742973"/>
                      <a:pt x="1161669" y="999135"/>
                    </a:cubicBezTo>
                    <a:cubicBezTo>
                      <a:pt x="1075087" y="1255296"/>
                      <a:pt x="948595" y="1505461"/>
                      <a:pt x="744664" y="1683089"/>
                    </a:cubicBezTo>
                    <a:cubicBezTo>
                      <a:pt x="540734" y="1860717"/>
                      <a:pt x="248507" y="1953625"/>
                      <a:pt x="0" y="1850436"/>
                    </a:cubicBezTo>
                    <a:cubicBezTo>
                      <a:pt x="99346" y="1565908"/>
                      <a:pt x="176403" y="1273764"/>
                      <a:pt x="218980" y="983238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7796879" y="1644450"/>
                <a:ext cx="620762" cy="799978"/>
              </a:xfrm>
              <a:custGeom>
                <a:avLst/>
                <a:gdLst/>
                <a:ahLst/>
                <a:cxnLst/>
                <a:rect l="l" t="t" r="r" b="b"/>
                <a:pathLst>
                  <a:path w="620762" h="799978" extrusionOk="0">
                    <a:moveTo>
                      <a:pt x="0" y="603217"/>
                    </a:moveTo>
                    <a:lnTo>
                      <a:pt x="9049" y="239964"/>
                    </a:lnTo>
                    <a:cubicBezTo>
                      <a:pt x="9620" y="215976"/>
                      <a:pt x="10478" y="191131"/>
                      <a:pt x="21526" y="169903"/>
                    </a:cubicBezTo>
                    <a:cubicBezTo>
                      <a:pt x="32575" y="148675"/>
                      <a:pt x="57245" y="132398"/>
                      <a:pt x="80296" y="139061"/>
                    </a:cubicBezTo>
                    <a:cubicBezTo>
                      <a:pt x="107251" y="146771"/>
                      <a:pt x="117634" y="178661"/>
                      <a:pt x="123444" y="205695"/>
                    </a:cubicBezTo>
                    <a:cubicBezTo>
                      <a:pt x="131064" y="241773"/>
                      <a:pt x="138017" y="277946"/>
                      <a:pt x="149447" y="324685"/>
                    </a:cubicBezTo>
                    <a:lnTo>
                      <a:pt x="268414" y="77186"/>
                    </a:lnTo>
                    <a:cubicBezTo>
                      <a:pt x="280321" y="52532"/>
                      <a:pt x="293084" y="26830"/>
                      <a:pt x="315468" y="11313"/>
                    </a:cubicBezTo>
                    <a:cubicBezTo>
                      <a:pt x="337852" y="-4203"/>
                      <a:pt x="373094" y="-5060"/>
                      <a:pt x="389191" y="16930"/>
                    </a:cubicBezTo>
                    <a:cubicBezTo>
                      <a:pt x="398716" y="30257"/>
                      <a:pt x="399383" y="47962"/>
                      <a:pt x="398716" y="64526"/>
                    </a:cubicBezTo>
                    <a:cubicBezTo>
                      <a:pt x="395488" y="124410"/>
                      <a:pt x="382219" y="183325"/>
                      <a:pt x="359473" y="238822"/>
                    </a:cubicBezTo>
                    <a:cubicBezTo>
                      <a:pt x="379352" y="221135"/>
                      <a:pt x="409823" y="222906"/>
                      <a:pt x="427520" y="242773"/>
                    </a:cubicBezTo>
                    <a:cubicBezTo>
                      <a:pt x="436207" y="252530"/>
                      <a:pt x="440560" y="265400"/>
                      <a:pt x="439579" y="278422"/>
                    </a:cubicBezTo>
                    <a:cubicBezTo>
                      <a:pt x="451199" y="260526"/>
                      <a:pt x="478822" y="259384"/>
                      <a:pt x="496729" y="271092"/>
                    </a:cubicBezTo>
                    <a:cubicBezTo>
                      <a:pt x="513579" y="284429"/>
                      <a:pt x="524904" y="303515"/>
                      <a:pt x="528542" y="324685"/>
                    </a:cubicBezTo>
                    <a:cubicBezTo>
                      <a:pt x="539115" y="308979"/>
                      <a:pt x="552736" y="291559"/>
                      <a:pt x="571690" y="291654"/>
                    </a:cubicBezTo>
                    <a:cubicBezTo>
                      <a:pt x="594074" y="291654"/>
                      <a:pt x="607695" y="316308"/>
                      <a:pt x="613220" y="338107"/>
                    </a:cubicBezTo>
                    <a:cubicBezTo>
                      <a:pt x="626840" y="392081"/>
                      <a:pt x="620173" y="449196"/>
                      <a:pt x="607790" y="503456"/>
                    </a:cubicBezTo>
                    <a:cubicBezTo>
                      <a:pt x="588007" y="590252"/>
                      <a:pt x="554126" y="673212"/>
                      <a:pt x="507492" y="749051"/>
                    </a:cubicBezTo>
                    <a:cubicBezTo>
                      <a:pt x="492823" y="772849"/>
                      <a:pt x="475679" y="796647"/>
                      <a:pt x="452914" y="799979"/>
                    </a:cubicBezTo>
                    <a:cubicBezTo>
                      <a:pt x="347091" y="776752"/>
                      <a:pt x="247745" y="730774"/>
                      <a:pt x="149447" y="685177"/>
                    </a:cubicBezTo>
                    <a:cubicBezTo>
                      <a:pt x="98012" y="661760"/>
                      <a:pt x="46482" y="637486"/>
                      <a:pt x="0" y="603217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3942492" y="3998152"/>
                <a:ext cx="649319" cy="224367"/>
              </a:xfrm>
              <a:custGeom>
                <a:avLst/>
                <a:gdLst/>
                <a:ahLst/>
                <a:cxnLst/>
                <a:rect l="l" t="t" r="r" b="b"/>
                <a:pathLst>
                  <a:path w="649319" h="224367" extrusionOk="0">
                    <a:moveTo>
                      <a:pt x="3620" y="224367"/>
                    </a:moveTo>
                    <a:lnTo>
                      <a:pt x="0" y="206662"/>
                    </a:lnTo>
                    <a:cubicBezTo>
                      <a:pt x="220834" y="161027"/>
                      <a:pt x="436103" y="91736"/>
                      <a:pt x="642080" y="0"/>
                    </a:cubicBezTo>
                    <a:lnTo>
                      <a:pt x="649319" y="16278"/>
                    </a:lnTo>
                    <a:cubicBezTo>
                      <a:pt x="442175" y="108585"/>
                      <a:pt x="225697" y="178342"/>
                      <a:pt x="3620" y="224367"/>
                    </a:cubicBezTo>
                    <a:close/>
                  </a:path>
                </a:pathLst>
              </a:custGeom>
              <a:solidFill>
                <a:srgbClr val="D63C6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027592" y="2205145"/>
                <a:ext cx="2718289" cy="2857905"/>
              </a:xfrm>
              <a:custGeom>
                <a:avLst/>
                <a:gdLst/>
                <a:ahLst/>
                <a:cxnLst/>
                <a:rect l="l" t="t" r="r" b="b"/>
                <a:pathLst>
                  <a:path w="2718289" h="2857905" extrusionOk="0">
                    <a:moveTo>
                      <a:pt x="454587" y="2829838"/>
                    </a:moveTo>
                    <a:lnTo>
                      <a:pt x="184744" y="2805374"/>
                    </a:lnTo>
                    <a:cubicBezTo>
                      <a:pt x="155312" y="2802709"/>
                      <a:pt x="124260" y="2799377"/>
                      <a:pt x="100543" y="2781767"/>
                    </a:cubicBezTo>
                    <a:cubicBezTo>
                      <a:pt x="69872" y="2759015"/>
                      <a:pt x="59395" y="2718464"/>
                      <a:pt x="51870" y="2681053"/>
                    </a:cubicBezTo>
                    <a:cubicBezTo>
                      <a:pt x="-95958" y="1943506"/>
                      <a:pt x="119879" y="1184636"/>
                      <a:pt x="113021" y="432524"/>
                    </a:cubicBezTo>
                    <a:cubicBezTo>
                      <a:pt x="113021" y="387022"/>
                      <a:pt x="111878" y="339331"/>
                      <a:pt x="132071" y="298589"/>
                    </a:cubicBezTo>
                    <a:cubicBezTo>
                      <a:pt x="158264" y="245948"/>
                      <a:pt x="213890" y="215582"/>
                      <a:pt x="267230" y="190832"/>
                    </a:cubicBezTo>
                    <a:cubicBezTo>
                      <a:pt x="563981" y="53289"/>
                      <a:pt x="889270" y="-11546"/>
                      <a:pt x="1216111" y="1685"/>
                    </a:cubicBezTo>
                    <a:cubicBezTo>
                      <a:pt x="1378607" y="8444"/>
                      <a:pt x="1539961" y="34526"/>
                      <a:pt x="1700171" y="60514"/>
                    </a:cubicBezTo>
                    <a:lnTo>
                      <a:pt x="2510463" y="191784"/>
                    </a:lnTo>
                    <a:cubicBezTo>
                      <a:pt x="2577900" y="202731"/>
                      <a:pt x="2653338" y="218342"/>
                      <a:pt x="2691438" y="274791"/>
                    </a:cubicBezTo>
                    <a:cubicBezTo>
                      <a:pt x="2723728" y="322387"/>
                      <a:pt x="2720013" y="384547"/>
                      <a:pt x="2714965" y="441758"/>
                    </a:cubicBezTo>
                    <a:lnTo>
                      <a:pt x="2659815" y="1075070"/>
                    </a:lnTo>
                    <a:cubicBezTo>
                      <a:pt x="2616381" y="1573495"/>
                      <a:pt x="2572376" y="2075061"/>
                      <a:pt x="2441312" y="2557970"/>
                    </a:cubicBezTo>
                    <a:cubicBezTo>
                      <a:pt x="2435025" y="2581292"/>
                      <a:pt x="2428072" y="2605566"/>
                      <a:pt x="2412737" y="2623748"/>
                    </a:cubicBezTo>
                    <a:cubicBezTo>
                      <a:pt x="2393687" y="2646594"/>
                      <a:pt x="2363683" y="2657351"/>
                      <a:pt x="2335298" y="2666870"/>
                    </a:cubicBezTo>
                    <a:cubicBezTo>
                      <a:pt x="1714078" y="2874864"/>
                      <a:pt x="1049233" y="2883908"/>
                      <a:pt x="454587" y="2829838"/>
                    </a:cubicBezTo>
                    <a:close/>
                  </a:path>
                </a:pathLst>
              </a:custGeom>
              <a:solidFill>
                <a:srgbClr val="FFB94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3885152" y="2776842"/>
                <a:ext cx="3236976" cy="2373895"/>
              </a:xfrm>
              <a:custGeom>
                <a:avLst/>
                <a:gdLst/>
                <a:ahLst/>
                <a:cxnLst/>
                <a:rect l="l" t="t" r="r" b="b"/>
                <a:pathLst>
                  <a:path w="3236976" h="2373895" extrusionOk="0">
                    <a:moveTo>
                      <a:pt x="1404176" y="31887"/>
                    </a:moveTo>
                    <a:cubicBezTo>
                      <a:pt x="894779" y="-34747"/>
                      <a:pt x="358330" y="151543"/>
                      <a:pt x="0" y="517366"/>
                    </a:cubicBezTo>
                    <a:cubicBezTo>
                      <a:pt x="180213" y="696136"/>
                      <a:pt x="411194" y="823218"/>
                      <a:pt x="679418" y="892042"/>
                    </a:cubicBezTo>
                    <a:cubicBezTo>
                      <a:pt x="591026" y="1345346"/>
                      <a:pt x="550545" y="1808740"/>
                      <a:pt x="577025" y="2292601"/>
                    </a:cubicBezTo>
                    <a:cubicBezTo>
                      <a:pt x="1056551" y="2353429"/>
                      <a:pt x="1539793" y="2380177"/>
                      <a:pt x="2023110" y="2372657"/>
                    </a:cubicBezTo>
                    <a:cubicBezTo>
                      <a:pt x="2242661" y="2369326"/>
                      <a:pt x="2468309" y="2357331"/>
                      <a:pt x="2669477" y="2279750"/>
                    </a:cubicBezTo>
                    <a:cubicBezTo>
                      <a:pt x="2706719" y="2003693"/>
                      <a:pt x="2736152" y="1725923"/>
                      <a:pt x="2759964" y="1511551"/>
                    </a:cubicBezTo>
                    <a:cubicBezTo>
                      <a:pt x="2835497" y="1517643"/>
                      <a:pt x="2911412" y="1520309"/>
                      <a:pt x="2991517" y="1529447"/>
                    </a:cubicBezTo>
                    <a:cubicBezTo>
                      <a:pt x="3131144" y="1152144"/>
                      <a:pt x="3213868" y="756203"/>
                      <a:pt x="3236976" y="354588"/>
                    </a:cubicBezTo>
                    <a:cubicBezTo>
                      <a:pt x="2963323" y="140501"/>
                      <a:pt x="2610898" y="61968"/>
                      <a:pt x="2292572" y="93"/>
                    </a:cubicBezTo>
                    <a:cubicBezTo>
                      <a:pt x="1990725" y="-1049"/>
                      <a:pt x="1688783" y="8279"/>
                      <a:pt x="1404176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4391025" y="2729601"/>
                <a:ext cx="1121052" cy="2273682"/>
              </a:xfrm>
              <a:custGeom>
                <a:avLst/>
                <a:gdLst/>
                <a:ahLst/>
                <a:cxnLst/>
                <a:rect l="l" t="t" r="r" b="b"/>
                <a:pathLst>
                  <a:path w="1121052" h="2273682" extrusionOk="0">
                    <a:moveTo>
                      <a:pt x="529971" y="13159"/>
                    </a:moveTo>
                    <a:cubicBezTo>
                      <a:pt x="698278" y="318630"/>
                      <a:pt x="786575" y="673125"/>
                      <a:pt x="747713" y="1019719"/>
                    </a:cubicBezTo>
                    <a:cubicBezTo>
                      <a:pt x="708851" y="1366313"/>
                      <a:pt x="536543" y="1702150"/>
                      <a:pt x="252889" y="1920902"/>
                    </a:cubicBezTo>
                    <a:cubicBezTo>
                      <a:pt x="176598" y="1990354"/>
                      <a:pt x="91588" y="2049582"/>
                      <a:pt x="0" y="2097102"/>
                    </a:cubicBezTo>
                    <a:cubicBezTo>
                      <a:pt x="34195" y="2149838"/>
                      <a:pt x="68485" y="2202575"/>
                      <a:pt x="106394" y="2273683"/>
                    </a:cubicBezTo>
                    <a:cubicBezTo>
                      <a:pt x="472345" y="2134798"/>
                      <a:pt x="734092" y="1812097"/>
                      <a:pt x="950881" y="1486350"/>
                    </a:cubicBezTo>
                    <a:cubicBezTo>
                      <a:pt x="1002983" y="1408007"/>
                      <a:pt x="1053941" y="1327760"/>
                      <a:pt x="1084231" y="1238851"/>
                    </a:cubicBezTo>
                    <a:cubicBezTo>
                      <a:pt x="1120616" y="1131855"/>
                      <a:pt x="1125379" y="1016483"/>
                      <a:pt x="1118235" y="903775"/>
                    </a:cubicBezTo>
                    <a:cubicBezTo>
                      <a:pt x="1097051" y="580722"/>
                      <a:pt x="982466" y="270758"/>
                      <a:pt x="788384" y="11541"/>
                    </a:cubicBezTo>
                    <a:cubicBezTo>
                      <a:pt x="702926" y="-4375"/>
                      <a:pt x="615220" y="-3823"/>
                      <a:pt x="529971" y="13159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4182808" y="4860306"/>
                <a:ext cx="316325" cy="191669"/>
              </a:xfrm>
              <a:custGeom>
                <a:avLst/>
                <a:gdLst/>
                <a:ahLst/>
                <a:cxnLst/>
                <a:rect l="l" t="t" r="r" b="b"/>
                <a:pathLst>
                  <a:path w="316325" h="191669" extrusionOk="0">
                    <a:moveTo>
                      <a:pt x="258794" y="0"/>
                    </a:moveTo>
                    <a:lnTo>
                      <a:pt x="44672" y="132126"/>
                    </a:lnTo>
                    <a:cubicBezTo>
                      <a:pt x="27242" y="142883"/>
                      <a:pt x="8954" y="154592"/>
                      <a:pt x="0" y="172869"/>
                    </a:cubicBezTo>
                    <a:lnTo>
                      <a:pt x="109347" y="190955"/>
                    </a:lnTo>
                    <a:cubicBezTo>
                      <a:pt x="113677" y="191907"/>
                      <a:pt x="118161" y="191907"/>
                      <a:pt x="122492" y="190955"/>
                    </a:cubicBezTo>
                    <a:cubicBezTo>
                      <a:pt x="125931" y="189832"/>
                      <a:pt x="129153" y="188119"/>
                      <a:pt x="132017" y="185910"/>
                    </a:cubicBezTo>
                    <a:lnTo>
                      <a:pt x="316325" y="55307"/>
                    </a:lnTo>
                    <a:cubicBezTo>
                      <a:pt x="301371" y="40552"/>
                      <a:pt x="284417" y="28272"/>
                      <a:pt x="258794" y="0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6356889" y="2765702"/>
                <a:ext cx="459604" cy="2154669"/>
              </a:xfrm>
              <a:custGeom>
                <a:avLst/>
                <a:gdLst/>
                <a:ahLst/>
                <a:cxnLst/>
                <a:rect l="l" t="t" r="r" b="b"/>
                <a:pathLst>
                  <a:path w="459604" h="2154669" extrusionOk="0">
                    <a:moveTo>
                      <a:pt x="0" y="0"/>
                    </a:moveTo>
                    <a:cubicBezTo>
                      <a:pt x="255318" y="687895"/>
                      <a:pt x="330308" y="1429631"/>
                      <a:pt x="217837" y="2154670"/>
                    </a:cubicBezTo>
                    <a:lnTo>
                      <a:pt x="351853" y="2132395"/>
                    </a:lnTo>
                    <a:cubicBezTo>
                      <a:pt x="366426" y="2130015"/>
                      <a:pt x="382905" y="2126303"/>
                      <a:pt x="386524" y="2106979"/>
                    </a:cubicBezTo>
                    <a:cubicBezTo>
                      <a:pt x="491357" y="1521006"/>
                      <a:pt x="483337" y="920420"/>
                      <a:pt x="362902" y="337455"/>
                    </a:cubicBezTo>
                    <a:cubicBezTo>
                      <a:pt x="342043" y="236742"/>
                      <a:pt x="313944" y="130127"/>
                      <a:pt x="246983" y="66063"/>
                    </a:cubicBezTo>
                    <a:cubicBezTo>
                      <a:pt x="177260" y="30271"/>
                      <a:pt x="96964" y="14469"/>
                      <a:pt x="0" y="0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771884" y="3359033"/>
                <a:ext cx="1982640" cy="989726"/>
              </a:xfrm>
              <a:custGeom>
                <a:avLst/>
                <a:gdLst/>
                <a:ahLst/>
                <a:cxnLst/>
                <a:rect l="l" t="t" r="r" b="b"/>
                <a:pathLst>
                  <a:path w="1982640" h="989726" extrusionOk="0">
                    <a:moveTo>
                      <a:pt x="180419" y="0"/>
                    </a:moveTo>
                    <a:cubicBezTo>
                      <a:pt x="74977" y="162778"/>
                      <a:pt x="-10081" y="352210"/>
                      <a:pt x="968" y="545640"/>
                    </a:cubicBezTo>
                    <a:cubicBezTo>
                      <a:pt x="3543" y="614083"/>
                      <a:pt x="21479" y="681061"/>
                      <a:pt x="53450" y="741641"/>
                    </a:cubicBezTo>
                    <a:cubicBezTo>
                      <a:pt x="143557" y="902991"/>
                      <a:pt x="343487" y="967531"/>
                      <a:pt x="527605" y="983999"/>
                    </a:cubicBezTo>
                    <a:cubicBezTo>
                      <a:pt x="885795" y="1015422"/>
                      <a:pt x="1243323" y="916803"/>
                      <a:pt x="1534683" y="706229"/>
                    </a:cubicBezTo>
                    <a:cubicBezTo>
                      <a:pt x="1591833" y="729932"/>
                      <a:pt x="1656413" y="703469"/>
                      <a:pt x="1710324" y="673483"/>
                    </a:cubicBezTo>
                    <a:cubicBezTo>
                      <a:pt x="1797535" y="625126"/>
                      <a:pt x="1878850" y="566830"/>
                      <a:pt x="1952640" y="499758"/>
                    </a:cubicBezTo>
                    <a:cubicBezTo>
                      <a:pt x="1965232" y="490039"/>
                      <a:pt x="1975081" y="477207"/>
                      <a:pt x="1981215" y="462538"/>
                    </a:cubicBezTo>
                    <a:cubicBezTo>
                      <a:pt x="1987635" y="436560"/>
                      <a:pt x="1971766" y="410297"/>
                      <a:pt x="1945773" y="403881"/>
                    </a:cubicBezTo>
                    <a:cubicBezTo>
                      <a:pt x="1941791" y="402900"/>
                      <a:pt x="1937695" y="402424"/>
                      <a:pt x="1933590" y="402472"/>
                    </a:cubicBezTo>
                    <a:cubicBezTo>
                      <a:pt x="1946925" y="373914"/>
                      <a:pt x="1953974" y="341073"/>
                      <a:pt x="1944353" y="311183"/>
                    </a:cubicBezTo>
                    <a:cubicBezTo>
                      <a:pt x="1934733" y="281292"/>
                      <a:pt x="1905110" y="256637"/>
                      <a:pt x="1871582" y="271392"/>
                    </a:cubicBezTo>
                    <a:cubicBezTo>
                      <a:pt x="1883917" y="245595"/>
                      <a:pt x="1882308" y="215296"/>
                      <a:pt x="1867296" y="190955"/>
                    </a:cubicBezTo>
                    <a:cubicBezTo>
                      <a:pt x="1852342" y="167252"/>
                      <a:pt x="1824624" y="152117"/>
                      <a:pt x="1766045" y="161255"/>
                    </a:cubicBezTo>
                    <a:cubicBezTo>
                      <a:pt x="1791391" y="133117"/>
                      <a:pt x="1789572" y="89880"/>
                      <a:pt x="1761950" y="63969"/>
                    </a:cubicBezTo>
                    <a:cubicBezTo>
                      <a:pt x="1743481" y="49528"/>
                      <a:pt x="1720106" y="42865"/>
                      <a:pt x="1696799" y="45407"/>
                    </a:cubicBezTo>
                    <a:cubicBezTo>
                      <a:pt x="1673767" y="47948"/>
                      <a:pt x="1651155" y="53489"/>
                      <a:pt x="1629552" y="61875"/>
                    </a:cubicBezTo>
                    <a:cubicBezTo>
                      <a:pt x="1553352" y="87672"/>
                      <a:pt x="1477152" y="113469"/>
                      <a:pt x="1391427" y="143454"/>
                    </a:cubicBezTo>
                    <a:cubicBezTo>
                      <a:pt x="1365519" y="159247"/>
                      <a:pt x="1342030" y="178714"/>
                      <a:pt x="1321704" y="201236"/>
                    </a:cubicBezTo>
                    <a:cubicBezTo>
                      <a:pt x="1143501" y="249232"/>
                      <a:pt x="962050" y="284224"/>
                      <a:pt x="778779" y="305947"/>
                    </a:cubicBezTo>
                    <a:cubicBezTo>
                      <a:pt x="517604" y="239789"/>
                      <a:pt x="355393" y="136220"/>
                      <a:pt x="180419" y="0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270247" y="2518295"/>
                <a:ext cx="204083" cy="334793"/>
              </a:xfrm>
              <a:custGeom>
                <a:avLst/>
                <a:gdLst/>
                <a:ahLst/>
                <a:cxnLst/>
                <a:rect l="l" t="t" r="r" b="b"/>
                <a:pathLst>
                  <a:path w="204083" h="334793" extrusionOk="0">
                    <a:moveTo>
                      <a:pt x="196977" y="334794"/>
                    </a:moveTo>
                    <a:lnTo>
                      <a:pt x="179261" y="333080"/>
                    </a:lnTo>
                    <a:cubicBezTo>
                      <a:pt x="185393" y="283742"/>
                      <a:pt x="187527" y="233985"/>
                      <a:pt x="185642" y="184295"/>
                    </a:cubicBezTo>
                    <a:cubicBezTo>
                      <a:pt x="182499" y="136699"/>
                      <a:pt x="168497" y="72445"/>
                      <a:pt x="119634" y="40365"/>
                    </a:cubicBezTo>
                    <a:cubicBezTo>
                      <a:pt x="84487" y="17328"/>
                      <a:pt x="37624" y="16472"/>
                      <a:pt x="857" y="18375"/>
                    </a:cubicBezTo>
                    <a:lnTo>
                      <a:pt x="0" y="670"/>
                    </a:lnTo>
                    <a:cubicBezTo>
                      <a:pt x="39529" y="-1329"/>
                      <a:pt x="89916" y="-377"/>
                      <a:pt x="129445" y="25515"/>
                    </a:cubicBezTo>
                    <a:cubicBezTo>
                      <a:pt x="184309" y="61593"/>
                      <a:pt x="199930" y="131178"/>
                      <a:pt x="203359" y="183153"/>
                    </a:cubicBezTo>
                    <a:cubicBezTo>
                      <a:pt x="205356" y="233785"/>
                      <a:pt x="203222" y="284504"/>
                      <a:pt x="196977" y="334794"/>
                    </a:cubicBezTo>
                    <a:close/>
                  </a:path>
                </a:pathLst>
              </a:custGeom>
              <a:solidFill>
                <a:srgbClr val="FFA44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4551902" y="2501544"/>
                <a:ext cx="307466" cy="97190"/>
              </a:xfrm>
              <a:custGeom>
                <a:avLst/>
                <a:gdLst/>
                <a:ahLst/>
                <a:cxnLst/>
                <a:rect l="l" t="t" r="r" b="b"/>
                <a:pathLst>
                  <a:path w="307466" h="97190" extrusionOk="0">
                    <a:moveTo>
                      <a:pt x="3429" y="97191"/>
                    </a:moveTo>
                    <a:lnTo>
                      <a:pt x="0" y="79676"/>
                    </a:lnTo>
                    <a:cubicBezTo>
                      <a:pt x="102179" y="59428"/>
                      <a:pt x="202987" y="32813"/>
                      <a:pt x="301847" y="0"/>
                    </a:cubicBezTo>
                    <a:lnTo>
                      <a:pt x="307467" y="16849"/>
                    </a:lnTo>
                    <a:cubicBezTo>
                      <a:pt x="207883" y="49900"/>
                      <a:pt x="106343" y="76734"/>
                      <a:pt x="3429" y="97191"/>
                    </a:cubicBezTo>
                    <a:close/>
                  </a:path>
                </a:pathLst>
              </a:custGeom>
              <a:solidFill>
                <a:srgbClr val="FFA44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3881056" y="3288877"/>
                <a:ext cx="937164" cy="397616"/>
              </a:xfrm>
              <a:custGeom>
                <a:avLst/>
                <a:gdLst/>
                <a:ahLst/>
                <a:cxnLst/>
                <a:rect l="l" t="t" r="r" b="b"/>
                <a:pathLst>
                  <a:path w="937164" h="397616" extrusionOk="0">
                    <a:moveTo>
                      <a:pt x="665512" y="397617"/>
                    </a:moveTo>
                    <a:lnTo>
                      <a:pt x="661130" y="396189"/>
                    </a:lnTo>
                    <a:cubicBezTo>
                      <a:pt x="410623" y="312325"/>
                      <a:pt x="181928" y="178675"/>
                      <a:pt x="0" y="9519"/>
                    </a:cubicBezTo>
                    <a:lnTo>
                      <a:pt x="9049" y="0"/>
                    </a:lnTo>
                    <a:cubicBezTo>
                      <a:pt x="188595" y="166776"/>
                      <a:pt x="413861" y="298903"/>
                      <a:pt x="660940" y="382196"/>
                    </a:cubicBezTo>
                    <a:cubicBezTo>
                      <a:pt x="745617" y="275390"/>
                      <a:pt x="835438" y="170489"/>
                      <a:pt x="927640" y="70442"/>
                    </a:cubicBezTo>
                    <a:lnTo>
                      <a:pt x="937165" y="79485"/>
                    </a:lnTo>
                    <a:cubicBezTo>
                      <a:pt x="843820" y="180389"/>
                      <a:pt x="753237" y="286337"/>
                      <a:pt x="667893" y="394190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5400675" y="2906967"/>
                <a:ext cx="721328" cy="72917"/>
              </a:xfrm>
              <a:custGeom>
                <a:avLst/>
                <a:gdLst/>
                <a:ahLst/>
                <a:cxnLst/>
                <a:rect l="l" t="t" r="r" b="b"/>
                <a:pathLst>
                  <a:path w="721328" h="72917" extrusionOk="0">
                    <a:moveTo>
                      <a:pt x="405289" y="72917"/>
                    </a:moveTo>
                    <a:cubicBezTo>
                      <a:pt x="267967" y="72831"/>
                      <a:pt x="131416" y="52565"/>
                      <a:pt x="0" y="12756"/>
                    </a:cubicBezTo>
                    <a:lnTo>
                      <a:pt x="3905" y="0"/>
                    </a:lnTo>
                    <a:cubicBezTo>
                      <a:pt x="235887" y="70042"/>
                      <a:pt x="482165" y="78219"/>
                      <a:pt x="718280" y="23703"/>
                    </a:cubicBezTo>
                    <a:lnTo>
                      <a:pt x="721328" y="36649"/>
                    </a:lnTo>
                    <a:cubicBezTo>
                      <a:pt x="617706" y="60694"/>
                      <a:pt x="511673" y="72869"/>
                      <a:pt x="405289" y="72917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5626798" y="4778726"/>
                <a:ext cx="312705" cy="152307"/>
              </a:xfrm>
              <a:custGeom>
                <a:avLst/>
                <a:gdLst/>
                <a:ahLst/>
                <a:cxnLst/>
                <a:rect l="l" t="t" r="r" b="b"/>
                <a:pathLst>
                  <a:path w="312705" h="152307" extrusionOk="0">
                    <a:moveTo>
                      <a:pt x="4191" y="152307"/>
                    </a:moveTo>
                    <a:lnTo>
                      <a:pt x="0" y="139646"/>
                    </a:lnTo>
                    <a:cubicBezTo>
                      <a:pt x="106670" y="104140"/>
                      <a:pt x="209236" y="57325"/>
                      <a:pt x="305943" y="0"/>
                    </a:cubicBezTo>
                    <a:lnTo>
                      <a:pt x="312706" y="11423"/>
                    </a:lnTo>
                    <a:cubicBezTo>
                      <a:pt x="215198" y="69271"/>
                      <a:pt x="111776" y="116505"/>
                      <a:pt x="4191" y="152307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 rot="-1606800">
                <a:off x="5802409" y="4913354"/>
                <a:ext cx="169544" cy="13326"/>
              </a:xfrm>
              <a:custGeom>
                <a:avLst/>
                <a:gdLst/>
                <a:ahLst/>
                <a:cxnLst/>
                <a:rect l="l" t="t" r="r" b="b"/>
                <a:pathLst>
                  <a:path w="169544" h="13326" extrusionOk="0">
                    <a:moveTo>
                      <a:pt x="0" y="0"/>
                    </a:moveTo>
                    <a:lnTo>
                      <a:pt x="169545" y="0"/>
                    </a:lnTo>
                    <a:lnTo>
                      <a:pt x="169545" y="13327"/>
                    </a:lnTo>
                    <a:lnTo>
                      <a:pt x="0" y="13327"/>
                    </a:ln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3772116" y="3695823"/>
                <a:ext cx="495083" cy="643783"/>
              </a:xfrm>
              <a:custGeom>
                <a:avLst/>
                <a:gdLst/>
                <a:ahLst/>
                <a:cxnLst/>
                <a:rect l="l" t="t" r="r" b="b"/>
                <a:pathLst>
                  <a:path w="495083" h="643783" extrusionOk="0">
                    <a:moveTo>
                      <a:pt x="495084" y="643783"/>
                    </a:moveTo>
                    <a:cubicBezTo>
                      <a:pt x="474891" y="494141"/>
                      <a:pt x="435076" y="344309"/>
                      <a:pt x="349446" y="220274"/>
                    </a:cubicBezTo>
                    <a:cubicBezTo>
                      <a:pt x="273246" y="109566"/>
                      <a:pt x="154755" y="22275"/>
                      <a:pt x="23691" y="0"/>
                    </a:cubicBezTo>
                    <a:cubicBezTo>
                      <a:pt x="5193" y="67996"/>
                      <a:pt x="-2553" y="138466"/>
                      <a:pt x="736" y="208851"/>
                    </a:cubicBezTo>
                    <a:cubicBezTo>
                      <a:pt x="3311" y="277294"/>
                      <a:pt x="21248" y="344271"/>
                      <a:pt x="53219" y="404851"/>
                    </a:cubicBezTo>
                    <a:cubicBezTo>
                      <a:pt x="137991" y="556587"/>
                      <a:pt x="320014" y="623222"/>
                      <a:pt x="495084" y="643783"/>
                    </a:cubicBezTo>
                    <a:close/>
                  </a:path>
                </a:pathLst>
              </a:custGeom>
              <a:solidFill>
                <a:srgbClr val="BA3A5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7109078" y="3585078"/>
                <a:ext cx="756285" cy="532539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532539" extrusionOk="0">
                    <a:moveTo>
                      <a:pt x="687515" y="3177"/>
                    </a:moveTo>
                    <a:cubicBezTo>
                      <a:pt x="616839" y="-7294"/>
                      <a:pt x="544640" y="9365"/>
                      <a:pt x="477965" y="34876"/>
                    </a:cubicBezTo>
                    <a:cubicBezTo>
                      <a:pt x="255842" y="119597"/>
                      <a:pt x="77153" y="308267"/>
                      <a:pt x="0" y="532540"/>
                    </a:cubicBezTo>
                    <a:cubicBezTo>
                      <a:pt x="183547" y="529018"/>
                      <a:pt x="368999" y="446867"/>
                      <a:pt x="511207" y="322356"/>
                    </a:cubicBezTo>
                    <a:cubicBezTo>
                      <a:pt x="608476" y="235731"/>
                      <a:pt x="691220" y="134076"/>
                      <a:pt x="756285" y="21264"/>
                    </a:cubicBezTo>
                    <a:cubicBezTo>
                      <a:pt x="734054" y="12858"/>
                      <a:pt x="711003" y="6804"/>
                      <a:pt x="687515" y="3177"/>
                    </a:cubicBezTo>
                    <a:close/>
                  </a:path>
                </a:pathLst>
              </a:custGeom>
              <a:solidFill>
                <a:srgbClr val="BA3A5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7139749" y="3206822"/>
                <a:ext cx="166306" cy="41220"/>
              </a:xfrm>
              <a:custGeom>
                <a:avLst/>
                <a:gdLst/>
                <a:ahLst/>
                <a:cxnLst/>
                <a:rect l="l" t="t" r="r" b="b"/>
                <a:pathLst>
                  <a:path w="166306" h="41220" extrusionOk="0">
                    <a:moveTo>
                      <a:pt x="71152" y="41218"/>
                    </a:moveTo>
                    <a:cubicBezTo>
                      <a:pt x="46463" y="41342"/>
                      <a:pt x="22098" y="35668"/>
                      <a:pt x="0" y="24655"/>
                    </a:cubicBezTo>
                    <a:lnTo>
                      <a:pt x="6001" y="12756"/>
                    </a:lnTo>
                    <a:cubicBezTo>
                      <a:pt x="55283" y="36858"/>
                      <a:pt x="113824" y="31956"/>
                      <a:pt x="158401" y="0"/>
                    </a:cubicBezTo>
                    <a:lnTo>
                      <a:pt x="166307" y="10661"/>
                    </a:lnTo>
                    <a:cubicBezTo>
                      <a:pt x="138646" y="30690"/>
                      <a:pt x="105308" y="41389"/>
                      <a:pt x="71152" y="41218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8096971" y="1866328"/>
                <a:ext cx="316080" cy="354970"/>
              </a:xfrm>
              <a:custGeom>
                <a:avLst/>
                <a:gdLst/>
                <a:ahLst/>
                <a:cxnLst/>
                <a:rect l="l" t="t" r="r" b="b"/>
                <a:pathLst>
                  <a:path w="316080" h="354970" extrusionOk="0">
                    <a:moveTo>
                      <a:pt x="224926" y="354971"/>
                    </a:moveTo>
                    <a:cubicBezTo>
                      <a:pt x="222249" y="354971"/>
                      <a:pt x="219573" y="354780"/>
                      <a:pt x="216925" y="354400"/>
                    </a:cubicBezTo>
                    <a:cubicBezTo>
                      <a:pt x="185588" y="349545"/>
                      <a:pt x="167204" y="317180"/>
                      <a:pt x="165680" y="289098"/>
                    </a:cubicBezTo>
                    <a:cubicBezTo>
                      <a:pt x="165309" y="270907"/>
                      <a:pt x="168538" y="252820"/>
                      <a:pt x="175205" y="235886"/>
                    </a:cubicBezTo>
                    <a:cubicBezTo>
                      <a:pt x="164995" y="248898"/>
                      <a:pt x="153955" y="261235"/>
                      <a:pt x="142154" y="272820"/>
                    </a:cubicBezTo>
                    <a:cubicBezTo>
                      <a:pt x="134248" y="282282"/>
                      <a:pt x="122904" y="288203"/>
                      <a:pt x="110626" y="289288"/>
                    </a:cubicBezTo>
                    <a:cubicBezTo>
                      <a:pt x="96119" y="287908"/>
                      <a:pt x="84051" y="277532"/>
                      <a:pt x="80527" y="263396"/>
                    </a:cubicBezTo>
                    <a:cubicBezTo>
                      <a:pt x="77622" y="251288"/>
                      <a:pt x="77622" y="238665"/>
                      <a:pt x="80527" y="226557"/>
                    </a:cubicBezTo>
                    <a:cubicBezTo>
                      <a:pt x="83098" y="212088"/>
                      <a:pt x="86337" y="197999"/>
                      <a:pt x="90052" y="183625"/>
                    </a:cubicBezTo>
                    <a:cubicBezTo>
                      <a:pt x="80974" y="196866"/>
                      <a:pt x="71154" y="209584"/>
                      <a:pt x="60620" y="221702"/>
                    </a:cubicBezTo>
                    <a:cubicBezTo>
                      <a:pt x="54523" y="230174"/>
                      <a:pt x="45551" y="236133"/>
                      <a:pt x="35378" y="238456"/>
                    </a:cubicBezTo>
                    <a:cubicBezTo>
                      <a:pt x="20167" y="239227"/>
                      <a:pt x="6470" y="229327"/>
                      <a:pt x="2422" y="214658"/>
                    </a:cubicBezTo>
                    <a:cubicBezTo>
                      <a:pt x="-807" y="202169"/>
                      <a:pt x="-807" y="189070"/>
                      <a:pt x="2422" y="176581"/>
                    </a:cubicBezTo>
                    <a:cubicBezTo>
                      <a:pt x="13852" y="115439"/>
                      <a:pt x="33292" y="56068"/>
                      <a:pt x="60238" y="0"/>
                    </a:cubicBezTo>
                    <a:lnTo>
                      <a:pt x="72240" y="5807"/>
                    </a:lnTo>
                    <a:cubicBezTo>
                      <a:pt x="45856" y="60837"/>
                      <a:pt x="26806" y="119076"/>
                      <a:pt x="15566" y="179056"/>
                    </a:cubicBezTo>
                    <a:cubicBezTo>
                      <a:pt x="12861" y="189232"/>
                      <a:pt x="12671" y="199913"/>
                      <a:pt x="14995" y="210184"/>
                    </a:cubicBezTo>
                    <a:cubicBezTo>
                      <a:pt x="17033" y="218789"/>
                      <a:pt x="24720" y="224863"/>
                      <a:pt x="33569" y="224844"/>
                    </a:cubicBezTo>
                    <a:cubicBezTo>
                      <a:pt x="40436" y="222806"/>
                      <a:pt x="46389" y="218475"/>
                      <a:pt x="50428" y="212564"/>
                    </a:cubicBezTo>
                    <a:cubicBezTo>
                      <a:pt x="76155" y="183387"/>
                      <a:pt x="97434" y="150565"/>
                      <a:pt x="113579" y="115182"/>
                    </a:cubicBezTo>
                    <a:lnTo>
                      <a:pt x="125771" y="120418"/>
                    </a:lnTo>
                    <a:cubicBezTo>
                      <a:pt x="111331" y="155487"/>
                      <a:pt x="100672" y="191993"/>
                      <a:pt x="93957" y="229317"/>
                    </a:cubicBezTo>
                    <a:cubicBezTo>
                      <a:pt x="91414" y="239389"/>
                      <a:pt x="91185" y="249898"/>
                      <a:pt x="93290" y="260065"/>
                    </a:cubicBezTo>
                    <a:cubicBezTo>
                      <a:pt x="95262" y="268594"/>
                      <a:pt x="102253" y="275048"/>
                      <a:pt x="110912" y="276342"/>
                    </a:cubicBezTo>
                    <a:cubicBezTo>
                      <a:pt x="119541" y="274886"/>
                      <a:pt x="127295" y="270231"/>
                      <a:pt x="132629" y="263301"/>
                    </a:cubicBezTo>
                    <a:cubicBezTo>
                      <a:pt x="163737" y="232525"/>
                      <a:pt x="189197" y="196533"/>
                      <a:pt x="207876" y="156972"/>
                    </a:cubicBezTo>
                    <a:lnTo>
                      <a:pt x="219973" y="162493"/>
                    </a:lnTo>
                    <a:lnTo>
                      <a:pt x="198351" y="213516"/>
                    </a:lnTo>
                    <a:cubicBezTo>
                      <a:pt x="188826" y="236267"/>
                      <a:pt x="177587" y="262159"/>
                      <a:pt x="179301" y="288051"/>
                    </a:cubicBezTo>
                    <a:cubicBezTo>
                      <a:pt x="180444" y="310802"/>
                      <a:pt x="194922" y="337075"/>
                      <a:pt x="219211" y="340882"/>
                    </a:cubicBezTo>
                    <a:cubicBezTo>
                      <a:pt x="241499" y="344309"/>
                      <a:pt x="262169" y="326984"/>
                      <a:pt x="272932" y="311183"/>
                    </a:cubicBezTo>
                    <a:cubicBezTo>
                      <a:pt x="280752" y="298922"/>
                      <a:pt x="287324" y="285909"/>
                      <a:pt x="292553" y="272344"/>
                    </a:cubicBezTo>
                    <a:cubicBezTo>
                      <a:pt x="296173" y="263967"/>
                      <a:pt x="299888" y="255305"/>
                      <a:pt x="304174" y="246928"/>
                    </a:cubicBezTo>
                    <a:lnTo>
                      <a:pt x="316080" y="253115"/>
                    </a:lnTo>
                    <a:cubicBezTo>
                      <a:pt x="311984" y="261016"/>
                      <a:pt x="308365" y="269488"/>
                      <a:pt x="304840" y="277580"/>
                    </a:cubicBezTo>
                    <a:cubicBezTo>
                      <a:pt x="299230" y="291925"/>
                      <a:pt x="292248" y="305699"/>
                      <a:pt x="283981" y="318703"/>
                    </a:cubicBezTo>
                    <a:cubicBezTo>
                      <a:pt x="271408" y="337075"/>
                      <a:pt x="249977" y="354971"/>
                      <a:pt x="224926" y="354971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8035290" y="2095360"/>
                <a:ext cx="95045" cy="186576"/>
              </a:xfrm>
              <a:custGeom>
                <a:avLst/>
                <a:gdLst/>
                <a:ahLst/>
                <a:cxnLst/>
                <a:rect l="l" t="t" r="r" b="b"/>
                <a:pathLst>
                  <a:path w="95045" h="186576" extrusionOk="0">
                    <a:moveTo>
                      <a:pt x="94964" y="186576"/>
                    </a:moveTo>
                    <a:lnTo>
                      <a:pt x="81629" y="186100"/>
                    </a:lnTo>
                    <a:cubicBezTo>
                      <a:pt x="83439" y="118010"/>
                      <a:pt x="53226" y="53012"/>
                      <a:pt x="0" y="10471"/>
                    </a:cubicBezTo>
                    <a:lnTo>
                      <a:pt x="8191" y="0"/>
                    </a:lnTo>
                    <a:cubicBezTo>
                      <a:pt x="64760" y="45178"/>
                      <a:pt x="96879" y="114230"/>
                      <a:pt x="94964" y="186576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8109013" y="2183774"/>
                <a:ext cx="94678" cy="26292"/>
              </a:xfrm>
              <a:custGeom>
                <a:avLst/>
                <a:gdLst/>
                <a:ahLst/>
                <a:cxnLst/>
                <a:rect l="l" t="t" r="r" b="b"/>
                <a:pathLst>
                  <a:path w="94678" h="26292" extrusionOk="0">
                    <a:moveTo>
                      <a:pt x="88583" y="26292"/>
                    </a:moveTo>
                    <a:cubicBezTo>
                      <a:pt x="62274" y="13022"/>
                      <a:pt x="32004" y="9872"/>
                      <a:pt x="3524" y="17439"/>
                    </a:cubicBezTo>
                    <a:lnTo>
                      <a:pt x="0" y="4588"/>
                    </a:lnTo>
                    <a:cubicBezTo>
                      <a:pt x="31661" y="-3912"/>
                      <a:pt x="65342" y="-524"/>
                      <a:pt x="94679" y="14108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5316569" y="2668987"/>
                <a:ext cx="861536" cy="231668"/>
              </a:xfrm>
              <a:custGeom>
                <a:avLst/>
                <a:gdLst/>
                <a:ahLst/>
                <a:cxnLst/>
                <a:rect l="l" t="t" r="r" b="b"/>
                <a:pathLst>
                  <a:path w="861536" h="231668" extrusionOk="0">
                    <a:moveTo>
                      <a:pt x="0" y="0"/>
                    </a:moveTo>
                    <a:cubicBezTo>
                      <a:pt x="2286" y="41218"/>
                      <a:pt x="4572" y="82531"/>
                      <a:pt x="5429" y="131460"/>
                    </a:cubicBezTo>
                    <a:cubicBezTo>
                      <a:pt x="275196" y="261654"/>
                      <a:pt x="588940" y="265148"/>
                      <a:pt x="861536" y="140979"/>
                    </a:cubicBezTo>
                    <a:cubicBezTo>
                      <a:pt x="859774" y="100161"/>
                      <a:pt x="855640" y="59476"/>
                      <a:pt x="849154" y="19134"/>
                    </a:cubicBezTo>
                    <a:cubicBezTo>
                      <a:pt x="564451" y="24750"/>
                      <a:pt x="279559" y="18753"/>
                      <a:pt x="0" y="0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5316569" y="2669273"/>
                <a:ext cx="859726" cy="148599"/>
              </a:xfrm>
              <a:custGeom>
                <a:avLst/>
                <a:gdLst/>
                <a:ahLst/>
                <a:cxnLst/>
                <a:rect l="l" t="t" r="r" b="b"/>
                <a:pathLst>
                  <a:path w="859726" h="148599" extrusionOk="0">
                    <a:moveTo>
                      <a:pt x="859726" y="113659"/>
                    </a:moveTo>
                    <a:cubicBezTo>
                      <a:pt x="857926" y="81951"/>
                      <a:pt x="854402" y="50366"/>
                      <a:pt x="849154" y="19038"/>
                    </a:cubicBezTo>
                    <a:cubicBezTo>
                      <a:pt x="564451" y="24464"/>
                      <a:pt x="279559" y="18467"/>
                      <a:pt x="0" y="0"/>
                    </a:cubicBezTo>
                    <a:cubicBezTo>
                      <a:pt x="571" y="10281"/>
                      <a:pt x="1143" y="20561"/>
                      <a:pt x="1715" y="31033"/>
                    </a:cubicBezTo>
                    <a:cubicBezTo>
                      <a:pt x="137827" y="75297"/>
                      <a:pt x="275654" y="115468"/>
                      <a:pt x="417290" y="135744"/>
                    </a:cubicBezTo>
                    <a:cubicBezTo>
                      <a:pt x="564547" y="156210"/>
                      <a:pt x="716947" y="154592"/>
                      <a:pt x="859726" y="113659"/>
                    </a:cubicBezTo>
                    <a:close/>
                  </a:path>
                </a:pathLst>
              </a:custGeom>
              <a:solidFill>
                <a:srgbClr val="BA3A5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4732919" y="1105804"/>
                <a:ext cx="2061152" cy="1651735"/>
              </a:xfrm>
              <a:custGeom>
                <a:avLst/>
                <a:gdLst/>
                <a:ahLst/>
                <a:cxnLst/>
                <a:rect l="l" t="t" r="r" b="b"/>
                <a:pathLst>
                  <a:path w="2061152" h="1651735" extrusionOk="0">
                    <a:moveTo>
                      <a:pt x="4720" y="763380"/>
                    </a:moveTo>
                    <a:cubicBezTo>
                      <a:pt x="29866" y="953764"/>
                      <a:pt x="58441" y="1153667"/>
                      <a:pt x="172360" y="1309020"/>
                    </a:cubicBezTo>
                    <a:cubicBezTo>
                      <a:pt x="266848" y="1437625"/>
                      <a:pt x="412200" y="1522155"/>
                      <a:pt x="564981" y="1568419"/>
                    </a:cubicBezTo>
                    <a:cubicBezTo>
                      <a:pt x="717762" y="1614682"/>
                      <a:pt x="879306" y="1646476"/>
                      <a:pt x="1038564" y="1651140"/>
                    </a:cubicBezTo>
                    <a:cubicBezTo>
                      <a:pt x="1193250" y="1655710"/>
                      <a:pt x="1349650" y="1633625"/>
                      <a:pt x="1499955" y="1596976"/>
                    </a:cubicBezTo>
                    <a:cubicBezTo>
                      <a:pt x="1650259" y="1560327"/>
                      <a:pt x="1795230" y="1485316"/>
                      <a:pt x="1891814" y="1364232"/>
                    </a:cubicBezTo>
                    <a:cubicBezTo>
                      <a:pt x="1964013" y="1273514"/>
                      <a:pt x="2005351" y="1161854"/>
                      <a:pt x="2031926" y="1049051"/>
                    </a:cubicBezTo>
                    <a:cubicBezTo>
                      <a:pt x="2054691" y="952431"/>
                      <a:pt x="2067550" y="852575"/>
                      <a:pt x="2057930" y="753956"/>
                    </a:cubicBezTo>
                    <a:cubicBezTo>
                      <a:pt x="2032498" y="493225"/>
                      <a:pt x="1848380" y="265241"/>
                      <a:pt x="1617017" y="141396"/>
                    </a:cubicBezTo>
                    <a:cubicBezTo>
                      <a:pt x="1385655" y="17551"/>
                      <a:pt x="1114764" y="-12910"/>
                      <a:pt x="853207" y="4510"/>
                    </a:cubicBezTo>
                    <a:cubicBezTo>
                      <a:pt x="628322" y="19360"/>
                      <a:pt x="397246" y="71906"/>
                      <a:pt x="220843" y="212314"/>
                    </a:cubicBezTo>
                    <a:cubicBezTo>
                      <a:pt x="44440" y="352722"/>
                      <a:pt x="-18806" y="584419"/>
                      <a:pt x="4720" y="763380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6719792" y="1851798"/>
                <a:ext cx="280889" cy="361980"/>
              </a:xfrm>
              <a:custGeom>
                <a:avLst/>
                <a:gdLst/>
                <a:ahLst/>
                <a:cxnLst/>
                <a:rect l="l" t="t" r="r" b="b"/>
                <a:pathLst>
                  <a:path w="280889" h="361980" extrusionOk="0">
                    <a:moveTo>
                      <a:pt x="11906" y="133139"/>
                    </a:moveTo>
                    <a:cubicBezTo>
                      <a:pt x="51721" y="78404"/>
                      <a:pt x="98108" y="21860"/>
                      <a:pt x="163544" y="4440"/>
                    </a:cubicBezTo>
                    <a:cubicBezTo>
                      <a:pt x="187281" y="-3033"/>
                      <a:pt x="212989" y="-1015"/>
                      <a:pt x="235268" y="10056"/>
                    </a:cubicBezTo>
                    <a:cubicBezTo>
                      <a:pt x="259271" y="23764"/>
                      <a:pt x="272701" y="50893"/>
                      <a:pt x="277940" y="78023"/>
                    </a:cubicBezTo>
                    <a:cubicBezTo>
                      <a:pt x="291846" y="150179"/>
                      <a:pt x="255079" y="225190"/>
                      <a:pt x="199358" y="273072"/>
                    </a:cubicBezTo>
                    <a:cubicBezTo>
                      <a:pt x="143637" y="320953"/>
                      <a:pt x="71723" y="345703"/>
                      <a:pt x="0" y="361981"/>
                    </a:cubicBezTo>
                    <a:cubicBezTo>
                      <a:pt x="17526" y="283162"/>
                      <a:pt x="25527" y="202344"/>
                      <a:pt x="11906" y="133139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4514880" y="1868460"/>
                <a:ext cx="325820" cy="336656"/>
              </a:xfrm>
              <a:custGeom>
                <a:avLst/>
                <a:gdLst/>
                <a:ahLst/>
                <a:cxnLst/>
                <a:rect l="l" t="t" r="r" b="b"/>
                <a:pathLst>
                  <a:path w="325820" h="336656" extrusionOk="0">
                    <a:moveTo>
                      <a:pt x="270766" y="71642"/>
                    </a:moveTo>
                    <a:cubicBezTo>
                      <a:pt x="239219" y="33509"/>
                      <a:pt x="194605" y="8473"/>
                      <a:pt x="145607" y="1391"/>
                    </a:cubicBezTo>
                    <a:cubicBezTo>
                      <a:pt x="121791" y="-2008"/>
                      <a:pt x="97501" y="848"/>
                      <a:pt x="75122" y="9672"/>
                    </a:cubicBezTo>
                    <a:cubicBezTo>
                      <a:pt x="15496" y="34613"/>
                      <a:pt x="-12127" y="110195"/>
                      <a:pt x="5018" y="172451"/>
                    </a:cubicBezTo>
                    <a:cubicBezTo>
                      <a:pt x="22163" y="234706"/>
                      <a:pt x="75598" y="282017"/>
                      <a:pt x="135320" y="306576"/>
                    </a:cubicBezTo>
                    <a:cubicBezTo>
                      <a:pt x="195042" y="331136"/>
                      <a:pt x="260955" y="335800"/>
                      <a:pt x="325820" y="336657"/>
                    </a:cubicBezTo>
                    <a:cubicBezTo>
                      <a:pt x="305818" y="245844"/>
                      <a:pt x="285720" y="155031"/>
                      <a:pt x="270766" y="71642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5432202" y="1884070"/>
                <a:ext cx="211454" cy="139039"/>
              </a:xfrm>
              <a:custGeom>
                <a:avLst/>
                <a:gdLst/>
                <a:ahLst/>
                <a:cxnLst/>
                <a:rect l="l" t="t" r="r" b="b"/>
                <a:pathLst>
                  <a:path w="211454" h="139039" extrusionOk="0">
                    <a:moveTo>
                      <a:pt x="16954" y="139040"/>
                    </a:moveTo>
                    <a:lnTo>
                      <a:pt x="0" y="133614"/>
                    </a:lnTo>
                    <a:cubicBezTo>
                      <a:pt x="12706" y="94337"/>
                      <a:pt x="35424" y="59040"/>
                      <a:pt x="65913" y="31187"/>
                    </a:cubicBezTo>
                    <a:cubicBezTo>
                      <a:pt x="84963" y="13767"/>
                      <a:pt x="114300" y="-5557"/>
                      <a:pt x="146113" y="1487"/>
                    </a:cubicBezTo>
                    <a:cubicBezTo>
                      <a:pt x="170383" y="8132"/>
                      <a:pt x="189967" y="26066"/>
                      <a:pt x="198692" y="49654"/>
                    </a:cubicBezTo>
                    <a:cubicBezTo>
                      <a:pt x="206464" y="71044"/>
                      <a:pt x="210779" y="93538"/>
                      <a:pt x="211455" y="116289"/>
                    </a:cubicBezTo>
                    <a:lnTo>
                      <a:pt x="193738" y="117717"/>
                    </a:lnTo>
                    <a:cubicBezTo>
                      <a:pt x="193243" y="96708"/>
                      <a:pt x="189386" y="75918"/>
                      <a:pt x="182309" y="56127"/>
                    </a:cubicBezTo>
                    <a:cubicBezTo>
                      <a:pt x="175889" y="37736"/>
                      <a:pt x="161001" y="23562"/>
                      <a:pt x="142304" y="18051"/>
                    </a:cubicBezTo>
                    <a:cubicBezTo>
                      <a:pt x="116681" y="12434"/>
                      <a:pt x="90869" y="31663"/>
                      <a:pt x="77819" y="43562"/>
                    </a:cubicBezTo>
                    <a:cubicBezTo>
                      <a:pt x="49559" y="69550"/>
                      <a:pt x="28575" y="102457"/>
                      <a:pt x="16954" y="139040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6157150" y="1876477"/>
                <a:ext cx="194289" cy="140825"/>
              </a:xfrm>
              <a:custGeom>
                <a:avLst/>
                <a:gdLst/>
                <a:ahLst/>
                <a:cxnLst/>
                <a:rect l="l" t="t" r="r" b="b"/>
                <a:pathLst>
                  <a:path w="194289" h="140825" extrusionOk="0">
                    <a:moveTo>
                      <a:pt x="17717" y="140826"/>
                    </a:moveTo>
                    <a:lnTo>
                      <a:pt x="0" y="139398"/>
                    </a:lnTo>
                    <a:cubicBezTo>
                      <a:pt x="5905" y="66576"/>
                      <a:pt x="66675" y="6129"/>
                      <a:pt x="117634" y="418"/>
                    </a:cubicBezTo>
                    <a:cubicBezTo>
                      <a:pt x="151352" y="-3199"/>
                      <a:pt x="177641" y="16791"/>
                      <a:pt x="189643" y="55629"/>
                    </a:cubicBezTo>
                    <a:cubicBezTo>
                      <a:pt x="197453" y="80474"/>
                      <a:pt x="193739" y="106747"/>
                      <a:pt x="190595" y="129879"/>
                    </a:cubicBezTo>
                    <a:lnTo>
                      <a:pt x="172974" y="127404"/>
                    </a:lnTo>
                    <a:cubicBezTo>
                      <a:pt x="175927" y="106081"/>
                      <a:pt x="179260" y="81997"/>
                      <a:pt x="172974" y="60770"/>
                    </a:cubicBezTo>
                    <a:cubicBezTo>
                      <a:pt x="163449" y="30023"/>
                      <a:pt x="145066" y="15173"/>
                      <a:pt x="119825" y="17933"/>
                    </a:cubicBezTo>
                    <a:cubicBezTo>
                      <a:pt x="76676" y="22788"/>
                      <a:pt x="22860" y="77428"/>
                      <a:pt x="17717" y="140826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5918930" y="1896695"/>
                <a:ext cx="78273" cy="250582"/>
              </a:xfrm>
              <a:custGeom>
                <a:avLst/>
                <a:gdLst/>
                <a:ahLst/>
                <a:cxnLst/>
                <a:rect l="l" t="t" r="r" b="b"/>
                <a:pathLst>
                  <a:path w="78273" h="250582" extrusionOk="0">
                    <a:moveTo>
                      <a:pt x="27908" y="0"/>
                    </a:moveTo>
                    <a:lnTo>
                      <a:pt x="77248" y="214467"/>
                    </a:lnTo>
                    <a:cubicBezTo>
                      <a:pt x="78381" y="217904"/>
                      <a:pt x="78581" y="221588"/>
                      <a:pt x="77819" y="225129"/>
                    </a:cubicBezTo>
                    <a:cubicBezTo>
                      <a:pt x="76248" y="228803"/>
                      <a:pt x="73495" y="231840"/>
                      <a:pt x="70009" y="233791"/>
                    </a:cubicBezTo>
                    <a:cubicBezTo>
                      <a:pt x="49539" y="247766"/>
                      <a:pt x="24460" y="253325"/>
                      <a:pt x="0" y="249308"/>
                    </a:cubicBezTo>
                  </a:path>
                </a:pathLst>
              </a:custGeom>
              <a:solidFill>
                <a:srgbClr val="BA3A5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5917406" y="1894696"/>
                <a:ext cx="88532" cy="261492"/>
              </a:xfrm>
              <a:custGeom>
                <a:avLst/>
                <a:gdLst/>
                <a:ahLst/>
                <a:cxnLst/>
                <a:rect l="l" t="t" r="r" b="b"/>
                <a:pathLst>
                  <a:path w="88532" h="261492" extrusionOk="0">
                    <a:moveTo>
                      <a:pt x="17240" y="261492"/>
                    </a:moveTo>
                    <a:cubicBezTo>
                      <a:pt x="11468" y="261492"/>
                      <a:pt x="5696" y="261016"/>
                      <a:pt x="0" y="260064"/>
                    </a:cubicBezTo>
                    <a:lnTo>
                      <a:pt x="3048" y="242549"/>
                    </a:lnTo>
                    <a:cubicBezTo>
                      <a:pt x="25222" y="246205"/>
                      <a:pt x="47949" y="241150"/>
                      <a:pt x="66484" y="228461"/>
                    </a:cubicBezTo>
                    <a:cubicBezTo>
                      <a:pt x="69056" y="226747"/>
                      <a:pt x="70580" y="225319"/>
                      <a:pt x="70866" y="224367"/>
                    </a:cubicBezTo>
                    <a:cubicBezTo>
                      <a:pt x="70990" y="222368"/>
                      <a:pt x="70733" y="220369"/>
                      <a:pt x="70104" y="218466"/>
                    </a:cubicBezTo>
                    <a:lnTo>
                      <a:pt x="20764" y="3998"/>
                    </a:lnTo>
                    <a:lnTo>
                      <a:pt x="38100" y="0"/>
                    </a:lnTo>
                    <a:lnTo>
                      <a:pt x="87439" y="214468"/>
                    </a:lnTo>
                    <a:cubicBezTo>
                      <a:pt x="88897" y="219503"/>
                      <a:pt x="88897" y="224853"/>
                      <a:pt x="87439" y="229889"/>
                    </a:cubicBezTo>
                    <a:cubicBezTo>
                      <a:pt x="85315" y="235429"/>
                      <a:pt x="81391" y="240084"/>
                      <a:pt x="76295" y="243120"/>
                    </a:cubicBezTo>
                    <a:cubicBezTo>
                      <a:pt x="58912" y="255048"/>
                      <a:pt x="38329" y="261445"/>
                      <a:pt x="17240" y="261492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5594413" y="2146669"/>
                <a:ext cx="129444" cy="134305"/>
              </a:xfrm>
              <a:custGeom>
                <a:avLst/>
                <a:gdLst/>
                <a:ahLst/>
                <a:cxnLst/>
                <a:rect l="l" t="t" r="r" b="b"/>
                <a:pathLst>
                  <a:path w="129444" h="134305" extrusionOk="0">
                    <a:moveTo>
                      <a:pt x="120587" y="134221"/>
                    </a:moveTo>
                    <a:cubicBezTo>
                      <a:pt x="100089" y="135011"/>
                      <a:pt x="79753" y="130280"/>
                      <a:pt x="61722" y="120513"/>
                    </a:cubicBezTo>
                    <a:cubicBezTo>
                      <a:pt x="41701" y="108005"/>
                      <a:pt x="26213" y="89423"/>
                      <a:pt x="17526" y="67491"/>
                    </a:cubicBezTo>
                    <a:cubicBezTo>
                      <a:pt x="9420" y="46854"/>
                      <a:pt x="3553" y="25407"/>
                      <a:pt x="0" y="3522"/>
                    </a:cubicBezTo>
                    <a:lnTo>
                      <a:pt x="17431" y="0"/>
                    </a:lnTo>
                    <a:cubicBezTo>
                      <a:pt x="20746" y="20676"/>
                      <a:pt x="26270" y="40942"/>
                      <a:pt x="33909" y="60447"/>
                    </a:cubicBezTo>
                    <a:cubicBezTo>
                      <a:pt x="41158" y="78848"/>
                      <a:pt x="54026" y="94507"/>
                      <a:pt x="70675" y="105187"/>
                    </a:cubicBezTo>
                    <a:cubicBezTo>
                      <a:pt x="88516" y="114364"/>
                      <a:pt x="108614" y="118229"/>
                      <a:pt x="128588" y="116325"/>
                    </a:cubicBezTo>
                    <a:lnTo>
                      <a:pt x="129445" y="134030"/>
                    </a:lnTo>
                    <a:cubicBezTo>
                      <a:pt x="125921" y="134221"/>
                      <a:pt x="122968" y="134221"/>
                      <a:pt x="120587" y="134221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5402690" y="1782584"/>
                <a:ext cx="139186" cy="138973"/>
              </a:xfrm>
              <a:custGeom>
                <a:avLst/>
                <a:gdLst/>
                <a:ahLst/>
                <a:cxnLst/>
                <a:rect l="l" t="t" r="r" b="b"/>
                <a:pathLst>
                  <a:path w="139186" h="138973" extrusionOk="0">
                    <a:moveTo>
                      <a:pt x="21131" y="133910"/>
                    </a:moveTo>
                    <a:lnTo>
                      <a:pt x="117428" y="62135"/>
                    </a:lnTo>
                    <a:cubicBezTo>
                      <a:pt x="127753" y="56243"/>
                      <a:pt x="135450" y="46648"/>
                      <a:pt x="138955" y="35291"/>
                    </a:cubicBezTo>
                    <a:cubicBezTo>
                      <a:pt x="140165" y="25848"/>
                      <a:pt x="136593" y="16424"/>
                      <a:pt x="129430" y="10160"/>
                    </a:cubicBezTo>
                    <a:cubicBezTo>
                      <a:pt x="122096" y="4182"/>
                      <a:pt x="113066" y="651"/>
                      <a:pt x="103617" y="70"/>
                    </a:cubicBezTo>
                    <a:cubicBezTo>
                      <a:pt x="75804" y="-1063"/>
                      <a:pt x="49220" y="11579"/>
                      <a:pt x="32561" y="33863"/>
                    </a:cubicBezTo>
                    <a:cubicBezTo>
                      <a:pt x="16378" y="56043"/>
                      <a:pt x="5738" y="81754"/>
                      <a:pt x="1509" y="108875"/>
                    </a:cubicBezTo>
                    <a:cubicBezTo>
                      <a:pt x="-891" y="116652"/>
                      <a:pt x="-415" y="125029"/>
                      <a:pt x="2843" y="132482"/>
                    </a:cubicBezTo>
                    <a:cubicBezTo>
                      <a:pt x="6557" y="139431"/>
                      <a:pt x="18083" y="142097"/>
                      <a:pt x="21131" y="133910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6246959" y="1689712"/>
                <a:ext cx="161224" cy="113969"/>
              </a:xfrm>
              <a:custGeom>
                <a:avLst/>
                <a:gdLst/>
                <a:ahLst/>
                <a:cxnLst/>
                <a:rect l="l" t="t" r="r" b="b"/>
                <a:pathLst>
                  <a:path w="161224" h="113969" extrusionOk="0">
                    <a:moveTo>
                      <a:pt x="679" y="44871"/>
                    </a:moveTo>
                    <a:cubicBezTo>
                      <a:pt x="44751" y="67717"/>
                      <a:pt x="89356" y="89706"/>
                      <a:pt x="134505" y="110839"/>
                    </a:cubicBezTo>
                    <a:cubicBezTo>
                      <a:pt x="139934" y="113314"/>
                      <a:pt x="146792" y="115789"/>
                      <a:pt x="151554" y="112076"/>
                    </a:cubicBezTo>
                    <a:cubicBezTo>
                      <a:pt x="153821" y="109849"/>
                      <a:pt x="155383" y="107003"/>
                      <a:pt x="156031" y="103890"/>
                    </a:cubicBezTo>
                    <a:cubicBezTo>
                      <a:pt x="161546" y="87195"/>
                      <a:pt x="162689" y="69369"/>
                      <a:pt x="159365" y="52105"/>
                    </a:cubicBezTo>
                    <a:cubicBezTo>
                      <a:pt x="155946" y="34681"/>
                      <a:pt x="145373" y="19487"/>
                      <a:pt x="130218" y="10221"/>
                    </a:cubicBezTo>
                    <a:cubicBezTo>
                      <a:pt x="123379" y="6589"/>
                      <a:pt x="116026" y="4021"/>
                      <a:pt x="108406" y="2606"/>
                    </a:cubicBezTo>
                    <a:cubicBezTo>
                      <a:pt x="76297" y="-3899"/>
                      <a:pt x="42922" y="1876"/>
                      <a:pt x="14871" y="18788"/>
                    </a:cubicBezTo>
                    <a:cubicBezTo>
                      <a:pt x="6393" y="23929"/>
                      <a:pt x="-2560" y="34019"/>
                      <a:pt x="679" y="44871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5314759" y="2678601"/>
                <a:ext cx="862393" cy="87481"/>
              </a:xfrm>
              <a:custGeom>
                <a:avLst/>
                <a:gdLst/>
                <a:ahLst/>
                <a:cxnLst/>
                <a:rect l="l" t="t" r="r" b="b"/>
                <a:pathLst>
                  <a:path w="862393" h="87481" extrusionOk="0">
                    <a:moveTo>
                      <a:pt x="479393" y="87481"/>
                    </a:moveTo>
                    <a:cubicBezTo>
                      <a:pt x="340042" y="87481"/>
                      <a:pt x="209360" y="65397"/>
                      <a:pt x="0" y="12946"/>
                    </a:cubicBezTo>
                    <a:lnTo>
                      <a:pt x="3239" y="0"/>
                    </a:lnTo>
                    <a:cubicBezTo>
                      <a:pt x="373190" y="92717"/>
                      <a:pt x="495967" y="89956"/>
                      <a:pt x="860489" y="38077"/>
                    </a:cubicBezTo>
                    <a:lnTo>
                      <a:pt x="862394" y="51308"/>
                    </a:lnTo>
                    <a:cubicBezTo>
                      <a:pt x="701707" y="74155"/>
                      <a:pt x="587883" y="87481"/>
                      <a:pt x="479393" y="87481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4985004" y="2131628"/>
                <a:ext cx="473011" cy="310135"/>
              </a:xfrm>
              <a:custGeom>
                <a:avLst/>
                <a:gdLst/>
                <a:ahLst/>
                <a:cxnLst/>
                <a:rect l="l" t="t" r="r" b="b"/>
                <a:pathLst>
                  <a:path w="473011" h="310135" extrusionOk="0">
                    <a:moveTo>
                      <a:pt x="473012" y="155068"/>
                    </a:moveTo>
                    <a:cubicBezTo>
                      <a:pt x="473012" y="240709"/>
                      <a:pt x="367124" y="310135"/>
                      <a:pt x="236506" y="310135"/>
                    </a:cubicBezTo>
                    <a:cubicBezTo>
                      <a:pt x="105887" y="310135"/>
                      <a:pt x="0" y="240709"/>
                      <a:pt x="0" y="155068"/>
                    </a:cubicBezTo>
                    <a:cubicBezTo>
                      <a:pt x="0" y="69426"/>
                      <a:pt x="105887" y="0"/>
                      <a:pt x="236506" y="0"/>
                    </a:cubicBezTo>
                    <a:cubicBezTo>
                      <a:pt x="367124" y="0"/>
                      <a:pt x="473012" y="69426"/>
                      <a:pt x="473012" y="155068"/>
                    </a:cubicBezTo>
                    <a:close/>
                  </a:path>
                </a:pathLst>
              </a:custGeom>
              <a:solidFill>
                <a:srgbClr val="BA3A5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5077872" y="2145336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8" y="16849"/>
                    </a:moveTo>
                    <a:cubicBezTo>
                      <a:pt x="33718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8" y="7543"/>
                      <a:pt x="33718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5209413" y="2145336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9" y="16849"/>
                    </a:moveTo>
                    <a:cubicBezTo>
                      <a:pt x="33719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9" y="7543"/>
                      <a:pt x="33719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5353050" y="2145336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8" y="16849"/>
                    </a:moveTo>
                    <a:cubicBezTo>
                      <a:pt x="33718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8" y="7543"/>
                      <a:pt x="33718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5139404" y="2225012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9" y="16849"/>
                    </a:moveTo>
                    <a:cubicBezTo>
                      <a:pt x="33719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9" y="7543"/>
                      <a:pt x="33719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5287803" y="2225012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9" y="16849"/>
                    </a:moveTo>
                    <a:cubicBezTo>
                      <a:pt x="33719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9" y="7543"/>
                      <a:pt x="33719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2" name="Google Shape;2492;p40"/>
              <p:cNvSpPr/>
              <p:nvPr/>
            </p:nvSpPr>
            <p:spPr>
              <a:xfrm>
                <a:off x="6201060" y="2146383"/>
                <a:ext cx="473011" cy="310135"/>
              </a:xfrm>
              <a:custGeom>
                <a:avLst/>
                <a:gdLst/>
                <a:ahLst/>
                <a:cxnLst/>
                <a:rect l="l" t="t" r="r" b="b"/>
                <a:pathLst>
                  <a:path w="473011" h="310135" extrusionOk="0">
                    <a:moveTo>
                      <a:pt x="473012" y="155068"/>
                    </a:moveTo>
                    <a:cubicBezTo>
                      <a:pt x="473012" y="240709"/>
                      <a:pt x="367124" y="310135"/>
                      <a:pt x="236506" y="310135"/>
                    </a:cubicBezTo>
                    <a:cubicBezTo>
                      <a:pt x="105887" y="310135"/>
                      <a:pt x="0" y="240709"/>
                      <a:pt x="0" y="155068"/>
                    </a:cubicBezTo>
                    <a:cubicBezTo>
                      <a:pt x="0" y="69426"/>
                      <a:pt x="105887" y="0"/>
                      <a:pt x="236506" y="0"/>
                    </a:cubicBezTo>
                    <a:cubicBezTo>
                      <a:pt x="367124" y="0"/>
                      <a:pt x="473012" y="69426"/>
                      <a:pt x="473012" y="155068"/>
                    </a:cubicBezTo>
                    <a:close/>
                  </a:path>
                </a:pathLst>
              </a:custGeom>
              <a:solidFill>
                <a:srgbClr val="BA3A5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3" name="Google Shape;2493;p40"/>
              <p:cNvSpPr/>
              <p:nvPr/>
            </p:nvSpPr>
            <p:spPr>
              <a:xfrm>
                <a:off x="6293929" y="2160091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9" y="16849"/>
                    </a:moveTo>
                    <a:cubicBezTo>
                      <a:pt x="33719" y="26154"/>
                      <a:pt x="26170" y="33698"/>
                      <a:pt x="16859" y="33698"/>
                    </a:cubicBezTo>
                    <a:cubicBezTo>
                      <a:pt x="7548" y="33698"/>
                      <a:pt x="0" y="26155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9" y="7543"/>
                      <a:pt x="33719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4" name="Google Shape;2494;p40"/>
              <p:cNvSpPr/>
              <p:nvPr/>
            </p:nvSpPr>
            <p:spPr>
              <a:xfrm>
                <a:off x="6425469" y="2160091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9" y="16849"/>
                    </a:moveTo>
                    <a:cubicBezTo>
                      <a:pt x="33719" y="26154"/>
                      <a:pt x="26170" y="33698"/>
                      <a:pt x="16859" y="33698"/>
                    </a:cubicBezTo>
                    <a:cubicBezTo>
                      <a:pt x="7548" y="33698"/>
                      <a:pt x="0" y="26155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9" y="7543"/>
                      <a:pt x="33719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5" name="Google Shape;2495;p40"/>
              <p:cNvSpPr/>
              <p:nvPr/>
            </p:nvSpPr>
            <p:spPr>
              <a:xfrm>
                <a:off x="6569106" y="2160091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8" y="16849"/>
                    </a:moveTo>
                    <a:cubicBezTo>
                      <a:pt x="33718" y="26154"/>
                      <a:pt x="26170" y="33698"/>
                      <a:pt x="16859" y="33698"/>
                    </a:cubicBezTo>
                    <a:cubicBezTo>
                      <a:pt x="7548" y="33698"/>
                      <a:pt x="0" y="26155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8" y="7543"/>
                      <a:pt x="33718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6" name="Google Shape;2496;p40"/>
              <p:cNvSpPr/>
              <p:nvPr/>
            </p:nvSpPr>
            <p:spPr>
              <a:xfrm>
                <a:off x="6355461" y="2239766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8" y="16849"/>
                    </a:moveTo>
                    <a:cubicBezTo>
                      <a:pt x="33718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8" y="7543"/>
                      <a:pt x="33718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7" name="Google Shape;2497;p40"/>
              <p:cNvSpPr/>
              <p:nvPr/>
            </p:nvSpPr>
            <p:spPr>
              <a:xfrm>
                <a:off x="6503860" y="2239766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8" y="16849"/>
                    </a:moveTo>
                    <a:cubicBezTo>
                      <a:pt x="33718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8" y="7543"/>
                      <a:pt x="33718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8" name="Google Shape;2498;p40"/>
              <p:cNvSpPr/>
              <p:nvPr/>
            </p:nvSpPr>
            <p:spPr>
              <a:xfrm>
                <a:off x="4553775" y="825612"/>
                <a:ext cx="2397646" cy="1385025"/>
              </a:xfrm>
              <a:custGeom>
                <a:avLst/>
                <a:gdLst/>
                <a:ahLst/>
                <a:cxnLst/>
                <a:rect l="l" t="t" r="r" b="b"/>
                <a:pathLst>
                  <a:path w="2397646" h="1385025" extrusionOk="0">
                    <a:moveTo>
                      <a:pt x="236728" y="1351614"/>
                    </a:moveTo>
                    <a:cubicBezTo>
                      <a:pt x="335216" y="1312204"/>
                      <a:pt x="395414" y="1211396"/>
                      <a:pt x="428942" y="1110873"/>
                    </a:cubicBezTo>
                    <a:cubicBezTo>
                      <a:pt x="454993" y="1032321"/>
                      <a:pt x="469433" y="950382"/>
                      <a:pt x="471805" y="867658"/>
                    </a:cubicBezTo>
                    <a:cubicBezTo>
                      <a:pt x="482377" y="905734"/>
                      <a:pt x="495046" y="947904"/>
                      <a:pt x="527716" y="971036"/>
                    </a:cubicBezTo>
                    <a:cubicBezTo>
                      <a:pt x="555720" y="990836"/>
                      <a:pt x="593725" y="992454"/>
                      <a:pt x="626395" y="981983"/>
                    </a:cubicBezTo>
                    <a:cubicBezTo>
                      <a:pt x="658552" y="970065"/>
                      <a:pt x="687784" y="951402"/>
                      <a:pt x="712120" y="927248"/>
                    </a:cubicBezTo>
                    <a:cubicBezTo>
                      <a:pt x="774890" y="870133"/>
                      <a:pt x="824611" y="798263"/>
                      <a:pt x="869092" y="730105"/>
                    </a:cubicBezTo>
                    <a:cubicBezTo>
                      <a:pt x="893915" y="783559"/>
                      <a:pt x="940959" y="823437"/>
                      <a:pt x="997775" y="839195"/>
                    </a:cubicBezTo>
                    <a:cubicBezTo>
                      <a:pt x="1071403" y="858995"/>
                      <a:pt x="1151318" y="834340"/>
                      <a:pt x="1214183" y="791599"/>
                    </a:cubicBezTo>
                    <a:cubicBezTo>
                      <a:pt x="1277048" y="748858"/>
                      <a:pt x="1325911" y="688221"/>
                      <a:pt x="1381442" y="636532"/>
                    </a:cubicBezTo>
                    <a:cubicBezTo>
                      <a:pt x="1380204" y="688411"/>
                      <a:pt x="1382395" y="748001"/>
                      <a:pt x="1422590" y="780843"/>
                    </a:cubicBezTo>
                    <a:cubicBezTo>
                      <a:pt x="1462786" y="813684"/>
                      <a:pt x="1522793" y="803974"/>
                      <a:pt x="1570894" y="784269"/>
                    </a:cubicBezTo>
                    <a:cubicBezTo>
                      <a:pt x="1631473" y="759520"/>
                      <a:pt x="1686623" y="721728"/>
                      <a:pt x="1754536" y="670039"/>
                    </a:cubicBezTo>
                    <a:cubicBezTo>
                      <a:pt x="1756061" y="715351"/>
                      <a:pt x="1758537" y="762661"/>
                      <a:pt x="1780921" y="802070"/>
                    </a:cubicBezTo>
                    <a:cubicBezTo>
                      <a:pt x="1808353" y="850142"/>
                      <a:pt x="1862074" y="878224"/>
                      <a:pt x="1916461" y="888409"/>
                    </a:cubicBezTo>
                    <a:cubicBezTo>
                      <a:pt x="1970849" y="898595"/>
                      <a:pt x="2026761" y="892312"/>
                      <a:pt x="2096389" y="886506"/>
                    </a:cubicBezTo>
                    <a:cubicBezTo>
                      <a:pt x="2086864" y="1019774"/>
                      <a:pt x="2078291" y="1155613"/>
                      <a:pt x="2116391" y="1283171"/>
                    </a:cubicBezTo>
                    <a:cubicBezTo>
                      <a:pt x="2129345" y="1326388"/>
                      <a:pt x="2153253" y="1373222"/>
                      <a:pt x="2200783" y="1385026"/>
                    </a:cubicBezTo>
                    <a:cubicBezTo>
                      <a:pt x="2219833" y="1284218"/>
                      <a:pt x="2235454" y="1182838"/>
                      <a:pt x="2245074" y="1076699"/>
                    </a:cubicBezTo>
                    <a:cubicBezTo>
                      <a:pt x="2269544" y="1053844"/>
                      <a:pt x="2300890" y="1039717"/>
                      <a:pt x="2334228" y="1036528"/>
                    </a:cubicBezTo>
                    <a:cubicBezTo>
                      <a:pt x="2369089" y="943811"/>
                      <a:pt x="2400903" y="847287"/>
                      <a:pt x="2397379" y="748382"/>
                    </a:cubicBezTo>
                    <a:cubicBezTo>
                      <a:pt x="2395569" y="701643"/>
                      <a:pt x="2384711" y="653190"/>
                      <a:pt x="2354897" y="617398"/>
                    </a:cubicBezTo>
                    <a:cubicBezTo>
                      <a:pt x="2309272" y="562282"/>
                      <a:pt x="2220404" y="549431"/>
                      <a:pt x="2162397" y="587032"/>
                    </a:cubicBezTo>
                    <a:cubicBezTo>
                      <a:pt x="2180913" y="546537"/>
                      <a:pt x="2171779" y="498768"/>
                      <a:pt x="2139632" y="467947"/>
                    </a:cubicBezTo>
                    <a:cubicBezTo>
                      <a:pt x="2104161" y="436709"/>
                      <a:pt x="2051412" y="435267"/>
                      <a:pt x="2014283" y="464520"/>
                    </a:cubicBezTo>
                    <a:cubicBezTo>
                      <a:pt x="2018665" y="430727"/>
                      <a:pt x="2022570" y="393792"/>
                      <a:pt x="2004758" y="364759"/>
                    </a:cubicBezTo>
                    <a:cubicBezTo>
                      <a:pt x="1992918" y="347514"/>
                      <a:pt x="1976393" y="334008"/>
                      <a:pt x="1957133" y="325825"/>
                    </a:cubicBezTo>
                    <a:cubicBezTo>
                      <a:pt x="1908356" y="302760"/>
                      <a:pt x="1851977" y="301927"/>
                      <a:pt x="1802542" y="323540"/>
                    </a:cubicBezTo>
                    <a:cubicBezTo>
                      <a:pt x="1820449" y="275373"/>
                      <a:pt x="1838547" y="223113"/>
                      <a:pt x="1824069" y="173803"/>
                    </a:cubicBezTo>
                    <a:cubicBezTo>
                      <a:pt x="1815391" y="147638"/>
                      <a:pt x="1800599" y="123914"/>
                      <a:pt x="1780921" y="104599"/>
                    </a:cubicBezTo>
                    <a:cubicBezTo>
                      <a:pt x="1689862" y="9407"/>
                      <a:pt x="1542224" y="-19151"/>
                      <a:pt x="1414399" y="12167"/>
                    </a:cubicBezTo>
                    <a:cubicBezTo>
                      <a:pt x="1286573" y="43486"/>
                      <a:pt x="1175988" y="127826"/>
                      <a:pt x="1085977" y="237868"/>
                    </a:cubicBezTo>
                    <a:cubicBezTo>
                      <a:pt x="1094549" y="156098"/>
                      <a:pt x="1018349" y="83847"/>
                      <a:pt x="937291" y="70615"/>
                    </a:cubicBezTo>
                    <a:cubicBezTo>
                      <a:pt x="856234" y="57384"/>
                      <a:pt x="774223" y="88987"/>
                      <a:pt x="702500" y="129254"/>
                    </a:cubicBezTo>
                    <a:cubicBezTo>
                      <a:pt x="597725" y="187892"/>
                      <a:pt x="501142" y="270423"/>
                      <a:pt x="439515" y="391603"/>
                    </a:cubicBezTo>
                    <a:cubicBezTo>
                      <a:pt x="418369" y="348385"/>
                      <a:pt x="361029" y="331537"/>
                      <a:pt x="315118" y="345910"/>
                    </a:cubicBezTo>
                    <a:cubicBezTo>
                      <a:pt x="269208" y="360284"/>
                      <a:pt x="234442" y="399028"/>
                      <a:pt x="212153" y="441674"/>
                    </a:cubicBezTo>
                    <a:cubicBezTo>
                      <a:pt x="176625" y="509450"/>
                      <a:pt x="167767" y="590649"/>
                      <a:pt x="188055" y="656522"/>
                    </a:cubicBezTo>
                    <a:cubicBezTo>
                      <a:pt x="158813" y="653000"/>
                      <a:pt x="129190" y="634628"/>
                      <a:pt x="102330" y="645575"/>
                    </a:cubicBezTo>
                    <a:cubicBezTo>
                      <a:pt x="86952" y="653561"/>
                      <a:pt x="74584" y="666323"/>
                      <a:pt x="67087" y="681938"/>
                    </a:cubicBezTo>
                    <a:cubicBezTo>
                      <a:pt x="412" y="793598"/>
                      <a:pt x="-17876" y="932769"/>
                      <a:pt x="18129" y="1079840"/>
                    </a:cubicBezTo>
                    <a:cubicBezTo>
                      <a:pt x="71703" y="1040545"/>
                      <a:pt x="145801" y="1045486"/>
                      <a:pt x="193675" y="1091549"/>
                    </a:cubicBezTo>
                    <a:cubicBezTo>
                      <a:pt x="187245" y="1180420"/>
                      <a:pt x="201999" y="1269549"/>
                      <a:pt x="236728" y="1351614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9" name="Google Shape;2499;p40"/>
              <p:cNvSpPr/>
              <p:nvPr/>
            </p:nvSpPr>
            <p:spPr>
              <a:xfrm>
                <a:off x="4588668" y="1982272"/>
                <a:ext cx="178974" cy="63778"/>
              </a:xfrm>
              <a:custGeom>
                <a:avLst/>
                <a:gdLst/>
                <a:ahLst/>
                <a:cxnLst/>
                <a:rect l="l" t="t" r="r" b="b"/>
                <a:pathLst>
                  <a:path w="178974" h="63778" extrusionOk="0">
                    <a:moveTo>
                      <a:pt x="162877" y="63779"/>
                    </a:moveTo>
                    <a:cubicBezTo>
                      <a:pt x="104971" y="63693"/>
                      <a:pt x="48354" y="46692"/>
                      <a:pt x="0" y="14850"/>
                    </a:cubicBezTo>
                    <a:lnTo>
                      <a:pt x="9525" y="0"/>
                    </a:lnTo>
                    <a:cubicBezTo>
                      <a:pt x="59342" y="32860"/>
                      <a:pt x="118424" y="48814"/>
                      <a:pt x="178022" y="45502"/>
                    </a:cubicBezTo>
                    <a:lnTo>
                      <a:pt x="178975" y="63303"/>
                    </a:lnTo>
                    <a:cubicBezTo>
                      <a:pt x="173831" y="63588"/>
                      <a:pt x="168402" y="63779"/>
                      <a:pt x="162877" y="63779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0" name="Google Shape;2500;p40"/>
              <p:cNvSpPr/>
              <p:nvPr/>
            </p:nvSpPr>
            <p:spPr>
              <a:xfrm>
                <a:off x="6753891" y="1946575"/>
                <a:ext cx="180689" cy="118133"/>
              </a:xfrm>
              <a:custGeom>
                <a:avLst/>
                <a:gdLst/>
                <a:ahLst/>
                <a:cxnLst/>
                <a:rect l="l" t="t" r="r" b="b"/>
                <a:pathLst>
                  <a:path w="180689" h="118133" extrusionOk="0">
                    <a:moveTo>
                      <a:pt x="2572" y="118133"/>
                    </a:moveTo>
                    <a:lnTo>
                      <a:pt x="0" y="100523"/>
                    </a:lnTo>
                    <a:cubicBezTo>
                      <a:pt x="66665" y="90604"/>
                      <a:pt x="126559" y="54393"/>
                      <a:pt x="166306" y="0"/>
                    </a:cubicBezTo>
                    <a:lnTo>
                      <a:pt x="180689" y="10471"/>
                    </a:lnTo>
                    <a:cubicBezTo>
                      <a:pt x="138074" y="68672"/>
                      <a:pt x="73943" y="107434"/>
                      <a:pt x="2572" y="118133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01" name="Google Shape;2501;p40"/>
          <p:cNvSpPr txBox="1"/>
          <p:nvPr/>
        </p:nvSpPr>
        <p:spPr>
          <a:xfrm>
            <a:off x="588780" y="2960410"/>
            <a:ext cx="4230974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CO" sz="6000" b="1" dirty="0" err="1">
                <a:solidFill>
                  <a:srgbClr val="553396"/>
                </a:solidFill>
                <a:ea typeface="Paytone One"/>
                <a:cs typeface="Paytone One"/>
                <a:sym typeface="Paytone One"/>
              </a:rPr>
              <a:t>Thank</a:t>
            </a:r>
            <a:r>
              <a:rPr lang="es-CO" sz="6000" b="1" dirty="0">
                <a:solidFill>
                  <a:srgbClr val="553396"/>
                </a:solidFill>
                <a:ea typeface="Paytone One"/>
                <a:cs typeface="Paytone One"/>
                <a:sym typeface="Paytone One"/>
              </a:rPr>
              <a:t> </a:t>
            </a:r>
            <a:r>
              <a:rPr lang="es-CO" sz="6000" b="1" dirty="0" err="1">
                <a:solidFill>
                  <a:srgbClr val="553396"/>
                </a:solidFill>
                <a:ea typeface="Paytone One"/>
                <a:cs typeface="Paytone One"/>
                <a:sym typeface="Paytone One"/>
              </a:rPr>
              <a:t>you</a:t>
            </a:r>
            <a:r>
              <a:rPr lang="es-CO" sz="6000" b="1" dirty="0">
                <a:solidFill>
                  <a:srgbClr val="553396"/>
                </a:solidFill>
                <a:ea typeface="Paytone One"/>
                <a:cs typeface="Paytone One"/>
                <a:sym typeface="Paytone One"/>
              </a:rPr>
              <a:t>!</a:t>
            </a:r>
            <a:endParaRPr sz="1500" b="1" dirty="0"/>
          </a:p>
        </p:txBody>
      </p:sp>
      <p:sp>
        <p:nvSpPr>
          <p:cNvPr id="2502" name="Google Shape;2502;p40"/>
          <p:cNvSpPr/>
          <p:nvPr/>
        </p:nvSpPr>
        <p:spPr>
          <a:xfrm>
            <a:off x="0" y="857250"/>
            <a:ext cx="1938338" cy="1180623"/>
          </a:xfrm>
          <a:custGeom>
            <a:avLst/>
            <a:gdLst/>
            <a:ahLst/>
            <a:cxnLst/>
            <a:rect l="l" t="t" r="r" b="b"/>
            <a:pathLst>
              <a:path w="2584450" h="1574164" extrusionOk="0">
                <a:moveTo>
                  <a:pt x="0" y="0"/>
                </a:moveTo>
                <a:lnTo>
                  <a:pt x="0" y="1574165"/>
                </a:lnTo>
                <a:cubicBezTo>
                  <a:pt x="78359" y="1350772"/>
                  <a:pt x="184150" y="1136904"/>
                  <a:pt x="331407" y="951865"/>
                </a:cubicBezTo>
                <a:cubicBezTo>
                  <a:pt x="514985" y="721360"/>
                  <a:pt x="766509" y="537845"/>
                  <a:pt x="1053402" y="469900"/>
                </a:cubicBezTo>
                <a:cubicBezTo>
                  <a:pt x="1342327" y="401320"/>
                  <a:pt x="1648651" y="451295"/>
                  <a:pt x="1939036" y="389255"/>
                </a:cubicBezTo>
                <a:cubicBezTo>
                  <a:pt x="2189290" y="335661"/>
                  <a:pt x="2417890" y="194120"/>
                  <a:pt x="2584450" y="0"/>
                </a:cubicBezTo>
                <a:close/>
              </a:path>
            </a:pathLst>
          </a:custGeom>
          <a:solidFill>
            <a:srgbClr val="55339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3" name="Google Shape;2503;p40"/>
          <p:cNvSpPr/>
          <p:nvPr/>
        </p:nvSpPr>
        <p:spPr>
          <a:xfrm>
            <a:off x="7317295" y="4551379"/>
            <a:ext cx="1826705" cy="1449371"/>
          </a:xfrm>
          <a:custGeom>
            <a:avLst/>
            <a:gdLst/>
            <a:ahLst/>
            <a:cxnLst/>
            <a:rect l="l" t="t" r="r" b="b"/>
            <a:pathLst>
              <a:path w="2435606" h="1932495" extrusionOk="0">
                <a:moveTo>
                  <a:pt x="2435606" y="1932496"/>
                </a:moveTo>
                <a:lnTo>
                  <a:pt x="2435606" y="0"/>
                </a:lnTo>
                <a:cubicBezTo>
                  <a:pt x="2431987" y="7684"/>
                  <a:pt x="2428431" y="15304"/>
                  <a:pt x="2424875" y="22987"/>
                </a:cubicBezTo>
                <a:cubicBezTo>
                  <a:pt x="2288160" y="319024"/>
                  <a:pt x="2146364" y="645795"/>
                  <a:pt x="1856677" y="795528"/>
                </a:cubicBezTo>
                <a:cubicBezTo>
                  <a:pt x="1688910" y="882269"/>
                  <a:pt x="1494727" y="895858"/>
                  <a:pt x="1310069" y="936561"/>
                </a:cubicBezTo>
                <a:cubicBezTo>
                  <a:pt x="945135" y="1017969"/>
                  <a:pt x="613347" y="1207853"/>
                  <a:pt x="358267" y="1481265"/>
                </a:cubicBezTo>
                <a:cubicBezTo>
                  <a:pt x="228029" y="1621600"/>
                  <a:pt x="119190" y="1782509"/>
                  <a:pt x="0" y="1932496"/>
                </a:cubicBezTo>
                <a:close/>
              </a:path>
            </a:pathLst>
          </a:custGeom>
          <a:solidFill>
            <a:srgbClr val="FFD85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4" name="Google Shape;2504;p40"/>
          <p:cNvSpPr/>
          <p:nvPr/>
        </p:nvSpPr>
        <p:spPr>
          <a:xfrm>
            <a:off x="1" y="4679395"/>
            <a:ext cx="2049065" cy="1321355"/>
          </a:xfrm>
          <a:custGeom>
            <a:avLst/>
            <a:gdLst/>
            <a:ahLst/>
            <a:cxnLst/>
            <a:rect l="l" t="t" r="r" b="b"/>
            <a:pathLst>
              <a:path w="2732087" h="1761807" extrusionOk="0">
                <a:moveTo>
                  <a:pt x="2651570" y="1676527"/>
                </a:moveTo>
                <a:cubicBezTo>
                  <a:pt x="2428685" y="1424114"/>
                  <a:pt x="2259394" y="1098169"/>
                  <a:pt x="1950339" y="964692"/>
                </a:cubicBezTo>
                <a:cubicBezTo>
                  <a:pt x="1638554" y="830136"/>
                  <a:pt x="1276414" y="932942"/>
                  <a:pt x="942213" y="873189"/>
                </a:cubicBezTo>
                <a:cubicBezTo>
                  <a:pt x="554863" y="803339"/>
                  <a:pt x="230061" y="509842"/>
                  <a:pt x="62421" y="153734"/>
                </a:cubicBezTo>
                <a:cubicBezTo>
                  <a:pt x="38925" y="103619"/>
                  <a:pt x="18089" y="52305"/>
                  <a:pt x="0" y="0"/>
                </a:cubicBezTo>
                <a:lnTo>
                  <a:pt x="0" y="1761808"/>
                </a:lnTo>
                <a:lnTo>
                  <a:pt x="2732088" y="1761808"/>
                </a:lnTo>
                <a:cubicBezTo>
                  <a:pt x="2704357" y="1734249"/>
                  <a:pt x="2677522" y="1705801"/>
                  <a:pt x="2651570" y="1676527"/>
                </a:cubicBezTo>
                <a:close/>
              </a:path>
            </a:pathLst>
          </a:custGeom>
          <a:solidFill>
            <a:srgbClr val="00C3D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5" name="Google Shape;2505;p40"/>
          <p:cNvSpPr/>
          <p:nvPr/>
        </p:nvSpPr>
        <p:spPr>
          <a:xfrm>
            <a:off x="5608701" y="857250"/>
            <a:ext cx="3535489" cy="588708"/>
          </a:xfrm>
          <a:custGeom>
            <a:avLst/>
            <a:gdLst/>
            <a:ahLst/>
            <a:cxnLst/>
            <a:rect l="l" t="t" r="r" b="b"/>
            <a:pathLst>
              <a:path w="4713985" h="784944" extrusionOk="0">
                <a:moveTo>
                  <a:pt x="4713732" y="0"/>
                </a:moveTo>
                <a:lnTo>
                  <a:pt x="0" y="0"/>
                </a:lnTo>
                <a:cubicBezTo>
                  <a:pt x="326009" y="366713"/>
                  <a:pt x="722757" y="680784"/>
                  <a:pt x="1200150" y="763016"/>
                </a:cubicBezTo>
                <a:cubicBezTo>
                  <a:pt x="1635062" y="837946"/>
                  <a:pt x="2078609" y="709549"/>
                  <a:pt x="2489644" y="548958"/>
                </a:cubicBezTo>
                <a:cubicBezTo>
                  <a:pt x="2749994" y="447357"/>
                  <a:pt x="3006153" y="331788"/>
                  <a:pt x="3277997" y="267907"/>
                </a:cubicBezTo>
                <a:cubicBezTo>
                  <a:pt x="3549840" y="204026"/>
                  <a:pt x="3843845" y="195072"/>
                  <a:pt x="4100957" y="303975"/>
                </a:cubicBezTo>
                <a:cubicBezTo>
                  <a:pt x="4272407" y="376555"/>
                  <a:pt x="4418457" y="497014"/>
                  <a:pt x="4558601" y="618998"/>
                </a:cubicBezTo>
                <a:cubicBezTo>
                  <a:pt x="4610799" y="664337"/>
                  <a:pt x="4662614" y="710140"/>
                  <a:pt x="4713986" y="756412"/>
                </a:cubicBezTo>
                <a:close/>
              </a:path>
            </a:pathLst>
          </a:custGeom>
          <a:solidFill>
            <a:srgbClr val="FF6A9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6" name="Google Shape;2506;p40"/>
          <p:cNvSpPr/>
          <p:nvPr/>
        </p:nvSpPr>
        <p:spPr>
          <a:xfrm flipH="1">
            <a:off x="4435658" y="1763908"/>
            <a:ext cx="66362" cy="66308"/>
          </a:xfrm>
          <a:custGeom>
            <a:avLst/>
            <a:gdLst/>
            <a:ahLst/>
            <a:cxnLst/>
            <a:rect l="l" t="t" r="r" b="b"/>
            <a:pathLst>
              <a:path w="88483" h="88410" extrusionOk="0">
                <a:moveTo>
                  <a:pt x="88484" y="44205"/>
                </a:moveTo>
                <a:cubicBezTo>
                  <a:pt x="88484" y="68619"/>
                  <a:pt x="68676" y="88410"/>
                  <a:pt x="44242" y="88410"/>
                </a:cubicBezTo>
                <a:cubicBezTo>
                  <a:pt x="19808" y="88410"/>
                  <a:pt x="0" y="68619"/>
                  <a:pt x="0" y="44205"/>
                </a:cubicBezTo>
                <a:cubicBezTo>
                  <a:pt x="0" y="19791"/>
                  <a:pt x="19807" y="0"/>
                  <a:pt x="44242" y="0"/>
                </a:cubicBezTo>
                <a:cubicBezTo>
                  <a:pt x="68676" y="0"/>
                  <a:pt x="88484" y="19792"/>
                  <a:pt x="88484" y="44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7" name="Google Shape;2507;p40"/>
          <p:cNvSpPr/>
          <p:nvPr/>
        </p:nvSpPr>
        <p:spPr>
          <a:xfrm flipH="1">
            <a:off x="7031128" y="5689685"/>
            <a:ext cx="117884" cy="117786"/>
          </a:xfrm>
          <a:custGeom>
            <a:avLst/>
            <a:gdLst/>
            <a:ahLst/>
            <a:cxnLst/>
            <a:rect l="l" t="t" r="r" b="b"/>
            <a:pathLst>
              <a:path w="157178" h="157048" extrusionOk="0">
                <a:moveTo>
                  <a:pt x="157178" y="78524"/>
                </a:moveTo>
                <a:cubicBezTo>
                  <a:pt x="157178" y="121892"/>
                  <a:pt x="121993" y="157048"/>
                  <a:pt x="78589" y="157048"/>
                </a:cubicBezTo>
                <a:cubicBezTo>
                  <a:pt x="35186" y="157048"/>
                  <a:pt x="0" y="121892"/>
                  <a:pt x="0" y="78524"/>
                </a:cubicBezTo>
                <a:cubicBezTo>
                  <a:pt x="0" y="35157"/>
                  <a:pt x="35186" y="0"/>
                  <a:pt x="78589" y="0"/>
                </a:cubicBezTo>
                <a:cubicBezTo>
                  <a:pt x="121993" y="0"/>
                  <a:pt x="157178" y="35157"/>
                  <a:pt x="157178" y="785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8" name="Google Shape;2508;p40"/>
          <p:cNvSpPr/>
          <p:nvPr/>
        </p:nvSpPr>
        <p:spPr>
          <a:xfrm flipH="1">
            <a:off x="8417325" y="2523955"/>
            <a:ext cx="175265" cy="175121"/>
          </a:xfrm>
          <a:custGeom>
            <a:avLst/>
            <a:gdLst/>
            <a:ahLst/>
            <a:cxnLst/>
            <a:rect l="l" t="t" r="r" b="b"/>
            <a:pathLst>
              <a:path w="233687" h="233494" extrusionOk="0">
                <a:moveTo>
                  <a:pt x="233687" y="116747"/>
                </a:moveTo>
                <a:cubicBezTo>
                  <a:pt x="233687" y="181225"/>
                  <a:pt x="181375" y="233494"/>
                  <a:pt x="116844" y="233494"/>
                </a:cubicBezTo>
                <a:cubicBezTo>
                  <a:pt x="52313" y="233494"/>
                  <a:pt x="0" y="181225"/>
                  <a:pt x="0" y="116747"/>
                </a:cubicBezTo>
                <a:cubicBezTo>
                  <a:pt x="0" y="52270"/>
                  <a:pt x="52313" y="0"/>
                  <a:pt x="116844" y="0"/>
                </a:cubicBezTo>
                <a:cubicBezTo>
                  <a:pt x="181375" y="0"/>
                  <a:pt x="233687" y="52269"/>
                  <a:pt x="233687" y="116747"/>
                </a:cubicBezTo>
                <a:close/>
              </a:path>
            </a:pathLst>
          </a:custGeom>
          <a:solidFill>
            <a:srgbClr val="59C3D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9" name="Google Shape;2509;p40"/>
          <p:cNvSpPr/>
          <p:nvPr/>
        </p:nvSpPr>
        <p:spPr>
          <a:xfrm flipH="1">
            <a:off x="790861" y="2619355"/>
            <a:ext cx="175265" cy="175121"/>
          </a:xfrm>
          <a:custGeom>
            <a:avLst/>
            <a:gdLst/>
            <a:ahLst/>
            <a:cxnLst/>
            <a:rect l="l" t="t" r="r" b="b"/>
            <a:pathLst>
              <a:path w="233687" h="233494" extrusionOk="0">
                <a:moveTo>
                  <a:pt x="233687" y="116747"/>
                </a:moveTo>
                <a:cubicBezTo>
                  <a:pt x="233687" y="181225"/>
                  <a:pt x="181374" y="233495"/>
                  <a:pt x="116843" y="233495"/>
                </a:cubicBezTo>
                <a:cubicBezTo>
                  <a:pt x="52312" y="233495"/>
                  <a:pt x="-1" y="181225"/>
                  <a:pt x="-1" y="116747"/>
                </a:cubicBezTo>
                <a:cubicBezTo>
                  <a:pt x="-1" y="52270"/>
                  <a:pt x="52312" y="0"/>
                  <a:pt x="116843" y="0"/>
                </a:cubicBezTo>
                <a:cubicBezTo>
                  <a:pt x="181374" y="0"/>
                  <a:pt x="233687" y="52269"/>
                  <a:pt x="233687" y="116747"/>
                </a:cubicBezTo>
                <a:close/>
              </a:path>
            </a:pathLst>
          </a:custGeom>
          <a:solidFill>
            <a:srgbClr val="59C3D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0" name="Google Shape;2510;p40"/>
          <p:cNvSpPr/>
          <p:nvPr/>
        </p:nvSpPr>
        <p:spPr>
          <a:xfrm flipH="1">
            <a:off x="7808811" y="1817663"/>
            <a:ext cx="149647" cy="149523"/>
          </a:xfrm>
          <a:custGeom>
            <a:avLst/>
            <a:gdLst/>
            <a:ahLst/>
            <a:cxnLst/>
            <a:rect l="l" t="t" r="r" b="b"/>
            <a:pathLst>
              <a:path w="199529" h="199364" extrusionOk="0">
                <a:moveTo>
                  <a:pt x="199529" y="0"/>
                </a:moveTo>
                <a:lnTo>
                  <a:pt x="0" y="66497"/>
                </a:lnTo>
                <a:lnTo>
                  <a:pt x="133041" y="199365"/>
                </a:lnTo>
                <a:lnTo>
                  <a:pt x="199529" y="0"/>
                </a:lnTo>
                <a:close/>
              </a:path>
            </a:pathLst>
          </a:custGeom>
          <a:solidFill>
            <a:srgbClr val="FF6B8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1" name="Google Shape;2511;p40"/>
          <p:cNvSpPr/>
          <p:nvPr/>
        </p:nvSpPr>
        <p:spPr>
          <a:xfrm flipH="1">
            <a:off x="2489632" y="5395361"/>
            <a:ext cx="149647" cy="149523"/>
          </a:xfrm>
          <a:custGeom>
            <a:avLst/>
            <a:gdLst/>
            <a:ahLst/>
            <a:cxnLst/>
            <a:rect l="l" t="t" r="r" b="b"/>
            <a:pathLst>
              <a:path w="199529" h="199364" extrusionOk="0">
                <a:moveTo>
                  <a:pt x="199530" y="0"/>
                </a:moveTo>
                <a:lnTo>
                  <a:pt x="0" y="66434"/>
                </a:lnTo>
                <a:lnTo>
                  <a:pt x="133040" y="199365"/>
                </a:lnTo>
                <a:lnTo>
                  <a:pt x="199530" y="0"/>
                </a:lnTo>
                <a:close/>
              </a:path>
            </a:pathLst>
          </a:custGeom>
          <a:solidFill>
            <a:srgbClr val="FF6B8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2" name="Google Shape;2512;p40"/>
          <p:cNvSpPr/>
          <p:nvPr/>
        </p:nvSpPr>
        <p:spPr>
          <a:xfrm flipH="1">
            <a:off x="7103683" y="1297212"/>
            <a:ext cx="141139" cy="140975"/>
          </a:xfrm>
          <a:custGeom>
            <a:avLst/>
            <a:gdLst/>
            <a:ahLst/>
            <a:cxnLst/>
            <a:rect l="l" t="t" r="r" b="b"/>
            <a:pathLst>
              <a:path w="188185" h="187966" extrusionOk="0">
                <a:moveTo>
                  <a:pt x="188185" y="94015"/>
                </a:moveTo>
                <a:lnTo>
                  <a:pt x="0" y="0"/>
                </a:lnTo>
                <a:lnTo>
                  <a:pt x="0" y="187967"/>
                </a:lnTo>
                <a:lnTo>
                  <a:pt x="188185" y="940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3" name="Google Shape;2513;p40"/>
          <p:cNvSpPr/>
          <p:nvPr/>
        </p:nvSpPr>
        <p:spPr>
          <a:xfrm flipH="1">
            <a:off x="3153383" y="1112777"/>
            <a:ext cx="214639" cy="214461"/>
          </a:xfrm>
          <a:custGeom>
            <a:avLst/>
            <a:gdLst/>
            <a:ahLst/>
            <a:cxnLst/>
            <a:rect l="l" t="t" r="r" b="b"/>
            <a:pathLst>
              <a:path w="286185" h="285948" extrusionOk="0">
                <a:moveTo>
                  <a:pt x="286185" y="0"/>
                </a:moveTo>
                <a:lnTo>
                  <a:pt x="0" y="95274"/>
                </a:lnTo>
                <a:lnTo>
                  <a:pt x="190832" y="285949"/>
                </a:lnTo>
                <a:lnTo>
                  <a:pt x="286185" y="0"/>
                </a:ln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4" name="Google Shape;2514;p40"/>
          <p:cNvSpPr/>
          <p:nvPr/>
        </p:nvSpPr>
        <p:spPr>
          <a:xfrm flipH="1">
            <a:off x="4502020" y="4865749"/>
            <a:ext cx="320091" cy="319826"/>
          </a:xfrm>
          <a:custGeom>
            <a:avLst/>
            <a:gdLst/>
            <a:ahLst/>
            <a:cxnLst/>
            <a:rect l="l" t="t" r="r" b="b"/>
            <a:pathLst>
              <a:path w="426788" h="426435" extrusionOk="0">
                <a:moveTo>
                  <a:pt x="426788" y="0"/>
                </a:moveTo>
                <a:lnTo>
                  <a:pt x="0" y="142124"/>
                </a:lnTo>
                <a:lnTo>
                  <a:pt x="284546" y="426436"/>
                </a:lnTo>
                <a:lnTo>
                  <a:pt x="426788" y="0"/>
                </a:ln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5" name="Google Shape;2515;p40"/>
          <p:cNvSpPr/>
          <p:nvPr/>
        </p:nvSpPr>
        <p:spPr>
          <a:xfrm flipH="1">
            <a:off x="5062780" y="2468555"/>
            <a:ext cx="69010" cy="199162"/>
          </a:xfrm>
          <a:custGeom>
            <a:avLst/>
            <a:gdLst/>
            <a:ahLst/>
            <a:cxnLst/>
            <a:rect l="l" t="t" r="r" b="b"/>
            <a:pathLst>
              <a:path w="92013" h="265549" extrusionOk="0">
                <a:moveTo>
                  <a:pt x="0" y="0"/>
                </a:moveTo>
                <a:cubicBezTo>
                  <a:pt x="24264" y="9760"/>
                  <a:pt x="37814" y="36775"/>
                  <a:pt x="39956" y="62970"/>
                </a:cubicBezTo>
                <a:cubicBezTo>
                  <a:pt x="42099" y="89166"/>
                  <a:pt x="34852" y="114858"/>
                  <a:pt x="29054" y="140361"/>
                </a:cubicBezTo>
                <a:cubicBezTo>
                  <a:pt x="23255" y="165864"/>
                  <a:pt x="18592" y="192753"/>
                  <a:pt x="25776" y="217941"/>
                </a:cubicBezTo>
                <a:cubicBezTo>
                  <a:pt x="32961" y="243129"/>
                  <a:pt x="54893" y="265861"/>
                  <a:pt x="81110" y="265546"/>
                </a:cubicBezTo>
                <a:cubicBezTo>
                  <a:pt x="58876" y="225806"/>
                  <a:pt x="56071" y="178087"/>
                  <a:pt x="73484" y="136016"/>
                </a:cubicBezTo>
                <a:cubicBezTo>
                  <a:pt x="80480" y="119518"/>
                  <a:pt x="90626" y="103775"/>
                  <a:pt x="91887" y="85640"/>
                </a:cubicBezTo>
                <a:cubicBezTo>
                  <a:pt x="93462" y="63159"/>
                  <a:pt x="80165" y="41561"/>
                  <a:pt x="62456" y="27707"/>
                </a:cubicBezTo>
                <a:cubicBezTo>
                  <a:pt x="43820" y="14187"/>
                  <a:pt x="22537" y="4748"/>
                  <a:pt x="0" y="0"/>
                </a:cubicBezTo>
                <a:close/>
              </a:path>
            </a:pathLst>
          </a:custGeom>
          <a:solidFill>
            <a:srgbClr val="59C3D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6" name="Google Shape;2516;p40"/>
          <p:cNvSpPr/>
          <p:nvPr/>
        </p:nvSpPr>
        <p:spPr>
          <a:xfrm flipH="1">
            <a:off x="4728657" y="2863062"/>
            <a:ext cx="175401" cy="115188"/>
          </a:xfrm>
          <a:custGeom>
            <a:avLst/>
            <a:gdLst/>
            <a:ahLst/>
            <a:cxnLst/>
            <a:rect l="l" t="t" r="r" b="b"/>
            <a:pathLst>
              <a:path w="233868" h="153584" extrusionOk="0">
                <a:moveTo>
                  <a:pt x="525" y="153585"/>
                </a:moveTo>
                <a:cubicBezTo>
                  <a:pt x="2920" y="127515"/>
                  <a:pt x="24914" y="106735"/>
                  <a:pt x="49367" y="97289"/>
                </a:cubicBezTo>
                <a:cubicBezTo>
                  <a:pt x="73820" y="87844"/>
                  <a:pt x="100541" y="87214"/>
                  <a:pt x="126633" y="85514"/>
                </a:cubicBezTo>
                <a:cubicBezTo>
                  <a:pt x="152724" y="83814"/>
                  <a:pt x="179887" y="80413"/>
                  <a:pt x="201945" y="66623"/>
                </a:cubicBezTo>
                <a:cubicBezTo>
                  <a:pt x="224003" y="52832"/>
                  <a:pt x="239758" y="24999"/>
                  <a:pt x="231754" y="0"/>
                </a:cubicBezTo>
                <a:cubicBezTo>
                  <a:pt x="200003" y="32644"/>
                  <a:pt x="155062" y="48997"/>
                  <a:pt x="109743" y="44394"/>
                </a:cubicBezTo>
                <a:cubicBezTo>
                  <a:pt x="91907" y="42442"/>
                  <a:pt x="73883" y="37215"/>
                  <a:pt x="56426" y="41120"/>
                </a:cubicBezTo>
                <a:cubicBezTo>
                  <a:pt x="34368" y="46094"/>
                  <a:pt x="17667" y="65048"/>
                  <a:pt x="9285" y="85955"/>
                </a:cubicBezTo>
                <a:cubicBezTo>
                  <a:pt x="1678" y="107642"/>
                  <a:pt x="-1309" y="130676"/>
                  <a:pt x="525" y="153585"/>
                </a:cubicBezTo>
                <a:close/>
              </a:path>
            </a:pathLst>
          </a:custGeom>
          <a:solidFill>
            <a:srgbClr val="FF6B8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7" name="Google Shape;2517;p40"/>
          <p:cNvSpPr/>
          <p:nvPr/>
        </p:nvSpPr>
        <p:spPr>
          <a:xfrm flipH="1">
            <a:off x="2667006" y="1830215"/>
            <a:ext cx="647821" cy="662843"/>
          </a:xfrm>
          <a:custGeom>
            <a:avLst/>
            <a:gdLst/>
            <a:ahLst/>
            <a:cxnLst/>
            <a:rect l="l" t="t" r="r" b="b"/>
            <a:pathLst>
              <a:path w="863761" h="883790" extrusionOk="0">
                <a:moveTo>
                  <a:pt x="501130" y="883791"/>
                </a:moveTo>
                <a:cubicBezTo>
                  <a:pt x="478454" y="883740"/>
                  <a:pt x="455867" y="880906"/>
                  <a:pt x="433884" y="875352"/>
                </a:cubicBezTo>
                <a:cubicBezTo>
                  <a:pt x="313070" y="871511"/>
                  <a:pt x="208264" y="826802"/>
                  <a:pt x="130683" y="746074"/>
                </a:cubicBezTo>
                <a:cubicBezTo>
                  <a:pt x="55624" y="667991"/>
                  <a:pt x="11571" y="558800"/>
                  <a:pt x="6529" y="438652"/>
                </a:cubicBezTo>
                <a:cubicBezTo>
                  <a:pt x="-11874" y="326376"/>
                  <a:pt x="8672" y="231794"/>
                  <a:pt x="67598" y="157426"/>
                </a:cubicBezTo>
                <a:cubicBezTo>
                  <a:pt x="140326" y="65741"/>
                  <a:pt x="267253" y="11335"/>
                  <a:pt x="434578" y="0"/>
                </a:cubicBezTo>
                <a:lnTo>
                  <a:pt x="435460" y="0"/>
                </a:lnTo>
                <a:cubicBezTo>
                  <a:pt x="561946" y="3463"/>
                  <a:pt x="662908" y="47857"/>
                  <a:pt x="735636" y="132238"/>
                </a:cubicBezTo>
                <a:cubicBezTo>
                  <a:pt x="798029" y="204402"/>
                  <a:pt x="839939" y="303832"/>
                  <a:pt x="863762" y="436259"/>
                </a:cubicBezTo>
                <a:lnTo>
                  <a:pt x="863762" y="437267"/>
                </a:lnTo>
                <a:lnTo>
                  <a:pt x="863762" y="438274"/>
                </a:lnTo>
                <a:cubicBezTo>
                  <a:pt x="858404" y="590222"/>
                  <a:pt x="784731" y="740911"/>
                  <a:pt x="676017" y="822394"/>
                </a:cubicBezTo>
                <a:cubicBezTo>
                  <a:pt x="621376" y="862947"/>
                  <a:pt x="561884" y="883791"/>
                  <a:pt x="501130" y="883791"/>
                </a:cubicBezTo>
                <a:close/>
                <a:moveTo>
                  <a:pt x="435397" y="18954"/>
                </a:moveTo>
                <a:cubicBezTo>
                  <a:pt x="273744" y="29911"/>
                  <a:pt x="151796" y="81925"/>
                  <a:pt x="82471" y="169202"/>
                </a:cubicBezTo>
                <a:cubicBezTo>
                  <a:pt x="26885" y="239288"/>
                  <a:pt x="7663" y="329084"/>
                  <a:pt x="25310" y="436133"/>
                </a:cubicBezTo>
                <a:lnTo>
                  <a:pt x="25310" y="437330"/>
                </a:lnTo>
                <a:cubicBezTo>
                  <a:pt x="30036" y="553070"/>
                  <a:pt x="72262" y="658104"/>
                  <a:pt x="144296" y="733291"/>
                </a:cubicBezTo>
                <a:cubicBezTo>
                  <a:pt x="218537" y="810556"/>
                  <a:pt x="319247" y="852935"/>
                  <a:pt x="435397" y="856713"/>
                </a:cubicBezTo>
                <a:lnTo>
                  <a:pt x="437477" y="857028"/>
                </a:lnTo>
                <a:cubicBezTo>
                  <a:pt x="515751" y="876990"/>
                  <a:pt x="594340" y="859799"/>
                  <a:pt x="664736" y="807155"/>
                </a:cubicBezTo>
                <a:cubicBezTo>
                  <a:pt x="768786" y="729261"/>
                  <a:pt x="839434" y="584744"/>
                  <a:pt x="844917" y="438652"/>
                </a:cubicBezTo>
                <a:cubicBezTo>
                  <a:pt x="795067" y="162527"/>
                  <a:pt x="661081" y="25251"/>
                  <a:pt x="435397" y="18954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8" name="Google Shape;2518;p40"/>
          <p:cNvSpPr/>
          <p:nvPr/>
        </p:nvSpPr>
        <p:spPr>
          <a:xfrm flipH="1">
            <a:off x="5426208" y="5172582"/>
            <a:ext cx="458750" cy="483902"/>
          </a:xfrm>
          <a:custGeom>
            <a:avLst/>
            <a:gdLst/>
            <a:ahLst/>
            <a:cxnLst/>
            <a:rect l="l" t="t" r="r" b="b"/>
            <a:pathLst>
              <a:path w="611666" h="645203" extrusionOk="0">
                <a:moveTo>
                  <a:pt x="278313" y="645204"/>
                </a:moveTo>
                <a:cubicBezTo>
                  <a:pt x="274469" y="645204"/>
                  <a:pt x="270687" y="645204"/>
                  <a:pt x="266906" y="645204"/>
                </a:cubicBezTo>
                <a:cubicBezTo>
                  <a:pt x="200354" y="642307"/>
                  <a:pt x="145777" y="614663"/>
                  <a:pt x="109350" y="565294"/>
                </a:cubicBezTo>
                <a:cubicBezTo>
                  <a:pt x="44752" y="508621"/>
                  <a:pt x="7253" y="437149"/>
                  <a:pt x="951" y="357491"/>
                </a:cubicBezTo>
                <a:cubicBezTo>
                  <a:pt x="-5351" y="280793"/>
                  <a:pt x="19858" y="200947"/>
                  <a:pt x="71095" y="132624"/>
                </a:cubicBezTo>
                <a:cubicBezTo>
                  <a:pt x="111618" y="62538"/>
                  <a:pt x="165629" y="19718"/>
                  <a:pt x="231865" y="5298"/>
                </a:cubicBezTo>
                <a:cubicBezTo>
                  <a:pt x="313290" y="-12460"/>
                  <a:pt x="407635" y="14617"/>
                  <a:pt x="504564" y="83633"/>
                </a:cubicBezTo>
                <a:lnTo>
                  <a:pt x="505320" y="84199"/>
                </a:lnTo>
                <a:cubicBezTo>
                  <a:pt x="632625" y="194272"/>
                  <a:pt x="645482" y="336081"/>
                  <a:pt x="544709" y="516618"/>
                </a:cubicBezTo>
                <a:lnTo>
                  <a:pt x="543512" y="518255"/>
                </a:lnTo>
                <a:cubicBezTo>
                  <a:pt x="474502" y="596212"/>
                  <a:pt x="371712" y="645204"/>
                  <a:pt x="278313" y="645204"/>
                </a:cubicBezTo>
                <a:close/>
                <a:moveTo>
                  <a:pt x="281716" y="18962"/>
                </a:moveTo>
                <a:cubicBezTo>
                  <a:pt x="266213" y="18937"/>
                  <a:pt x="250747" y="20562"/>
                  <a:pt x="235584" y="23811"/>
                </a:cubicBezTo>
                <a:cubicBezTo>
                  <a:pt x="174704" y="37098"/>
                  <a:pt x="124664" y="77021"/>
                  <a:pt x="86851" y="142636"/>
                </a:cubicBezTo>
                <a:lnTo>
                  <a:pt x="86221" y="143581"/>
                </a:lnTo>
                <a:cubicBezTo>
                  <a:pt x="-16317" y="279723"/>
                  <a:pt x="-2011" y="443635"/>
                  <a:pt x="122206" y="551440"/>
                </a:cubicBezTo>
                <a:lnTo>
                  <a:pt x="123593" y="553015"/>
                </a:lnTo>
                <a:cubicBezTo>
                  <a:pt x="156869" y="598164"/>
                  <a:pt x="206720" y="623416"/>
                  <a:pt x="267725" y="626060"/>
                </a:cubicBezTo>
                <a:cubicBezTo>
                  <a:pt x="358162" y="629965"/>
                  <a:pt x="460574" y="583115"/>
                  <a:pt x="528323" y="506416"/>
                </a:cubicBezTo>
                <a:cubicBezTo>
                  <a:pt x="623487" y="335137"/>
                  <a:pt x="611954" y="201766"/>
                  <a:pt x="492968" y="98620"/>
                </a:cubicBezTo>
                <a:cubicBezTo>
                  <a:pt x="418538" y="46102"/>
                  <a:pt x="346503" y="18962"/>
                  <a:pt x="281590" y="18962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9" name="Google Shape;2519;p40"/>
          <p:cNvSpPr/>
          <p:nvPr/>
        </p:nvSpPr>
        <p:spPr>
          <a:xfrm flipH="1">
            <a:off x="5003196" y="1204061"/>
            <a:ext cx="458737" cy="483795"/>
          </a:xfrm>
          <a:custGeom>
            <a:avLst/>
            <a:gdLst/>
            <a:ahLst/>
            <a:cxnLst/>
            <a:rect l="l" t="t" r="r" b="b"/>
            <a:pathLst>
              <a:path w="611649" h="645060" extrusionOk="0">
                <a:moveTo>
                  <a:pt x="278628" y="645060"/>
                </a:moveTo>
                <a:cubicBezTo>
                  <a:pt x="274784" y="645060"/>
                  <a:pt x="271002" y="645060"/>
                  <a:pt x="267221" y="645060"/>
                </a:cubicBezTo>
                <a:cubicBezTo>
                  <a:pt x="200669" y="642164"/>
                  <a:pt x="146092" y="614520"/>
                  <a:pt x="109287" y="565151"/>
                </a:cubicBezTo>
                <a:cubicBezTo>
                  <a:pt x="44689" y="508477"/>
                  <a:pt x="7253" y="436943"/>
                  <a:pt x="951" y="357663"/>
                </a:cubicBezTo>
                <a:cubicBezTo>
                  <a:pt x="-5351" y="280965"/>
                  <a:pt x="19858" y="201118"/>
                  <a:pt x="71095" y="132795"/>
                </a:cubicBezTo>
                <a:cubicBezTo>
                  <a:pt x="111618" y="62709"/>
                  <a:pt x="165629" y="19889"/>
                  <a:pt x="231802" y="5469"/>
                </a:cubicBezTo>
                <a:cubicBezTo>
                  <a:pt x="313290" y="-12666"/>
                  <a:pt x="407572" y="14537"/>
                  <a:pt x="504564" y="83553"/>
                </a:cubicBezTo>
                <a:lnTo>
                  <a:pt x="505257" y="84119"/>
                </a:lnTo>
                <a:cubicBezTo>
                  <a:pt x="632625" y="194192"/>
                  <a:pt x="645482" y="336001"/>
                  <a:pt x="544646" y="516537"/>
                </a:cubicBezTo>
                <a:lnTo>
                  <a:pt x="543512" y="518175"/>
                </a:lnTo>
                <a:cubicBezTo>
                  <a:pt x="474943" y="596069"/>
                  <a:pt x="372153" y="645060"/>
                  <a:pt x="278628" y="645060"/>
                </a:cubicBezTo>
                <a:close/>
                <a:moveTo>
                  <a:pt x="282031" y="18819"/>
                </a:moveTo>
                <a:cubicBezTo>
                  <a:pt x="266502" y="18793"/>
                  <a:pt x="251018" y="20418"/>
                  <a:pt x="235836" y="23668"/>
                </a:cubicBezTo>
                <a:cubicBezTo>
                  <a:pt x="175019" y="36954"/>
                  <a:pt x="124979" y="76878"/>
                  <a:pt x="87166" y="142493"/>
                </a:cubicBezTo>
                <a:lnTo>
                  <a:pt x="86535" y="143437"/>
                </a:lnTo>
                <a:cubicBezTo>
                  <a:pt x="-16002" y="279580"/>
                  <a:pt x="-1696" y="443492"/>
                  <a:pt x="122521" y="551297"/>
                </a:cubicBezTo>
                <a:lnTo>
                  <a:pt x="123908" y="552871"/>
                </a:lnTo>
                <a:cubicBezTo>
                  <a:pt x="157184" y="598147"/>
                  <a:pt x="207034" y="623335"/>
                  <a:pt x="267977" y="625917"/>
                </a:cubicBezTo>
                <a:cubicBezTo>
                  <a:pt x="358667" y="629884"/>
                  <a:pt x="460826" y="582971"/>
                  <a:pt x="528575" y="506273"/>
                </a:cubicBezTo>
                <a:cubicBezTo>
                  <a:pt x="623739" y="334994"/>
                  <a:pt x="612206" y="201622"/>
                  <a:pt x="493157" y="98477"/>
                </a:cubicBezTo>
                <a:cubicBezTo>
                  <a:pt x="419231" y="45896"/>
                  <a:pt x="346881" y="18819"/>
                  <a:pt x="282031" y="18819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5B77-727A-B0B3-83F0-489735AE65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B78598-DB98-217C-27FC-81ED43274D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B3CA9-3948-8EDD-8A28-CC77D4EF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C7685-9434-E3E0-52E6-1555E9371504}"/>
              </a:ext>
            </a:extLst>
          </p:cNvPr>
          <p:cNvSpPr txBox="1"/>
          <p:nvPr/>
        </p:nvSpPr>
        <p:spPr>
          <a:xfrm>
            <a:off x="2532095" y="2194682"/>
            <a:ext cx="4079810" cy="2790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25 -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 6: 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GIỚI THIỆU VỀ LIÊN KẾT HOÁ HỌC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53769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AA54FA-F2DC-9D0A-32C1-18A0C273A0C1}"/>
              </a:ext>
            </a:extLst>
          </p:cNvPr>
          <p:cNvSpPr txBox="1"/>
          <p:nvPr/>
        </p:nvSpPr>
        <p:spPr>
          <a:xfrm>
            <a:off x="17955" y="602611"/>
            <a:ext cx="3474545" cy="5719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sao khi cho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ăn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đun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ăn nhanh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ăn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ăn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Đậu phộng rang với muối | Học Nấu Ăn Ngon! | NauNuong.NET">
            <a:extLst>
              <a:ext uri="{FF2B5EF4-FFF2-40B4-BE49-F238E27FC236}">
                <a16:creationId xmlns:a16="http://schemas.microsoft.com/office/drawing/2014/main" id="{B98BF364-3C06-5AC7-AD4D-50D38736B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89" y="3602100"/>
            <a:ext cx="5220182" cy="262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ướng dẫn cách để thắng đường làm Caramel đơn giản tại nhà">
            <a:extLst>
              <a:ext uri="{FF2B5EF4-FFF2-40B4-BE49-F238E27FC236}">
                <a16:creationId xmlns:a16="http://schemas.microsoft.com/office/drawing/2014/main" id="{4AB7C43C-4D08-DE68-F66E-EEAF6D4B3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89" y="552208"/>
            <a:ext cx="5201356" cy="251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667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2">
            <a:extLst>
              <a:ext uri="{FF2B5EF4-FFF2-40B4-BE49-F238E27FC236}">
                <a16:creationId xmlns:a16="http://schemas.microsoft.com/office/drawing/2014/main" id="{E5B66B10-37A0-434F-B359-21E03963D37B}"/>
              </a:ext>
            </a:extLst>
          </p:cNvPr>
          <p:cNvGrpSpPr/>
          <p:nvPr/>
        </p:nvGrpSpPr>
        <p:grpSpPr>
          <a:xfrm>
            <a:off x="1787705" y="1862476"/>
            <a:ext cx="7353919" cy="4136482"/>
            <a:chOff x="3795375" y="2134115"/>
            <a:chExt cx="8394579" cy="472183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CE35937-C92D-48FD-B5DF-F0425B915B53}"/>
                </a:ext>
              </a:extLst>
            </p:cNvPr>
            <p:cNvSpPr/>
            <p:nvPr/>
          </p:nvSpPr>
          <p:spPr>
            <a:xfrm>
              <a:off x="3795375" y="2134115"/>
              <a:ext cx="8394579" cy="4721839"/>
            </a:xfrm>
            <a:custGeom>
              <a:avLst/>
              <a:gdLst>
                <a:gd name="connsiteX0" fmla="*/ 8396087 w 8394578"/>
                <a:gd name="connsiteY0" fmla="*/ 253 h 4721838"/>
                <a:gd name="connsiteX1" fmla="*/ 8396087 w 8394578"/>
                <a:gd name="connsiteY1" fmla="*/ 4722989 h 4721838"/>
                <a:gd name="connsiteX2" fmla="*/ 253 w 8394578"/>
                <a:gd name="connsiteY2" fmla="*/ 4722989 h 472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94578" h="4721838">
                  <a:moveTo>
                    <a:pt x="8396087" y="253"/>
                  </a:moveTo>
                  <a:lnTo>
                    <a:pt x="8396087" y="4722989"/>
                  </a:lnTo>
                  <a:lnTo>
                    <a:pt x="253" y="4722989"/>
                  </a:ln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17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6674CB0-8874-452C-8E25-9CEDE5D19C48}"/>
                </a:ext>
              </a:extLst>
            </p:cNvPr>
            <p:cNvSpPr/>
            <p:nvPr/>
          </p:nvSpPr>
          <p:spPr>
            <a:xfrm>
              <a:off x="5606622" y="3014086"/>
              <a:ext cx="6395015" cy="3281794"/>
            </a:xfrm>
            <a:custGeom>
              <a:avLst/>
              <a:gdLst>
                <a:gd name="connsiteX0" fmla="*/ 4961159 w 6395015"/>
                <a:gd name="connsiteY0" fmla="*/ 670616 h 3281794"/>
                <a:gd name="connsiteX1" fmla="*/ 4210650 w 6395015"/>
                <a:gd name="connsiteY1" fmla="*/ 19458 h 3281794"/>
                <a:gd name="connsiteX2" fmla="*/ 3751019 w 6395015"/>
                <a:gd name="connsiteY2" fmla="*/ 174760 h 3281794"/>
                <a:gd name="connsiteX3" fmla="*/ 2963927 w 6395015"/>
                <a:gd name="connsiteY3" fmla="*/ 1345 h 3281794"/>
                <a:gd name="connsiteX4" fmla="*/ 1184764 w 6395015"/>
                <a:gd name="connsiteY4" fmla="*/ 1298461 h 3281794"/>
                <a:gd name="connsiteX5" fmla="*/ 1050264 w 6395015"/>
                <a:gd name="connsiteY5" fmla="*/ 1281603 h 3281794"/>
                <a:gd name="connsiteX6" fmla="*/ 508320 w 6395015"/>
                <a:gd name="connsiteY6" fmla="*/ 1823548 h 3281794"/>
                <a:gd name="connsiteX7" fmla="*/ 525356 w 6395015"/>
                <a:gd name="connsiteY7" fmla="*/ 1958765 h 3281794"/>
                <a:gd name="connsiteX8" fmla="*/ 1345 w 6395015"/>
                <a:gd name="connsiteY8" fmla="*/ 2800375 h 3281794"/>
                <a:gd name="connsiteX9" fmla="*/ 133693 w 6395015"/>
                <a:gd name="connsiteY9" fmla="*/ 3280808 h 3281794"/>
                <a:gd name="connsiteX10" fmla="*/ 5951436 w 6395015"/>
                <a:gd name="connsiteY10" fmla="*/ 3280808 h 3281794"/>
                <a:gd name="connsiteX11" fmla="*/ 6393850 w 6395015"/>
                <a:gd name="connsiteY11" fmla="*/ 2202479 h 3281794"/>
                <a:gd name="connsiteX12" fmla="*/ 4961159 w 6395015"/>
                <a:gd name="connsiteY12" fmla="*/ 670616 h 328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95015" h="3281794">
                  <a:moveTo>
                    <a:pt x="4961159" y="670616"/>
                  </a:moveTo>
                  <a:cubicBezTo>
                    <a:pt x="4909152" y="302625"/>
                    <a:pt x="4592988" y="19458"/>
                    <a:pt x="4210650" y="19458"/>
                  </a:cubicBezTo>
                  <a:cubicBezTo>
                    <a:pt x="4037773" y="19458"/>
                    <a:pt x="3878525" y="77382"/>
                    <a:pt x="3751019" y="174760"/>
                  </a:cubicBezTo>
                  <a:cubicBezTo>
                    <a:pt x="3511789" y="63394"/>
                    <a:pt x="3245121" y="1345"/>
                    <a:pt x="2963927" y="1345"/>
                  </a:cubicBezTo>
                  <a:cubicBezTo>
                    <a:pt x="2131284" y="1345"/>
                    <a:pt x="1425967" y="545979"/>
                    <a:pt x="1184764" y="1298461"/>
                  </a:cubicBezTo>
                  <a:cubicBezTo>
                    <a:pt x="1141724" y="1287522"/>
                    <a:pt x="1096711" y="1281603"/>
                    <a:pt x="1050264" y="1281603"/>
                  </a:cubicBezTo>
                  <a:cubicBezTo>
                    <a:pt x="750957" y="1281603"/>
                    <a:pt x="508320" y="1524241"/>
                    <a:pt x="508320" y="1823548"/>
                  </a:cubicBezTo>
                  <a:cubicBezTo>
                    <a:pt x="508320" y="1870175"/>
                    <a:pt x="514237" y="1915546"/>
                    <a:pt x="525356" y="1958765"/>
                  </a:cubicBezTo>
                  <a:cubicBezTo>
                    <a:pt x="214931" y="2111557"/>
                    <a:pt x="1345" y="2430949"/>
                    <a:pt x="1345" y="2800375"/>
                  </a:cubicBezTo>
                  <a:cubicBezTo>
                    <a:pt x="1345" y="2975942"/>
                    <a:pt x="49586" y="3140390"/>
                    <a:pt x="133693" y="3280808"/>
                  </a:cubicBezTo>
                  <a:lnTo>
                    <a:pt x="5951436" y="3280808"/>
                  </a:lnTo>
                  <a:cubicBezTo>
                    <a:pt x="6224918" y="3003559"/>
                    <a:pt x="6393850" y="2622835"/>
                    <a:pt x="6393850" y="2202479"/>
                  </a:cubicBezTo>
                  <a:cubicBezTo>
                    <a:pt x="6393671" y="1389024"/>
                    <a:pt x="5761163" y="723519"/>
                    <a:pt x="4961159" y="67061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62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50800" dist="38100" dir="16200000" rotWithShape="0">
                <a:prstClr val="black">
                  <a:alpha val="29000"/>
                </a:prstClr>
              </a:outerShdw>
            </a:effectLst>
          </p:spPr>
          <p:txBody>
            <a:bodyPr rtlCol="0" anchor="ctr"/>
            <a:lstStyle/>
            <a:p>
              <a:pPr defTabSz="685800"/>
              <a:endParaRPr lang="en-US" sz="1350" dirty="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CFB2A0A-C195-4DE5-8B5E-C214BCF12804}"/>
                </a:ext>
              </a:extLst>
            </p:cNvPr>
            <p:cNvSpPr/>
            <p:nvPr/>
          </p:nvSpPr>
          <p:spPr>
            <a:xfrm>
              <a:off x="9497611" y="4492687"/>
              <a:ext cx="975572" cy="369426"/>
            </a:xfrm>
            <a:custGeom>
              <a:avLst/>
              <a:gdLst>
                <a:gd name="connsiteX0" fmla="*/ 488593 w 975571"/>
                <a:gd name="connsiteY0" fmla="*/ 1345 h 369426"/>
                <a:gd name="connsiteX1" fmla="*/ 1345 w 975571"/>
                <a:gd name="connsiteY1" fmla="*/ 368619 h 369426"/>
                <a:gd name="connsiteX2" fmla="*/ 975840 w 975571"/>
                <a:gd name="connsiteY2" fmla="*/ 368619 h 369426"/>
                <a:gd name="connsiteX3" fmla="*/ 488593 w 975571"/>
                <a:gd name="connsiteY3" fmla="*/ 1345 h 36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571" h="369426">
                  <a:moveTo>
                    <a:pt x="488593" y="1345"/>
                  </a:moveTo>
                  <a:cubicBezTo>
                    <a:pt x="257074" y="1345"/>
                    <a:pt x="61960" y="156647"/>
                    <a:pt x="1345" y="368619"/>
                  </a:cubicBezTo>
                  <a:lnTo>
                    <a:pt x="975840" y="368619"/>
                  </a:lnTo>
                  <a:cubicBezTo>
                    <a:pt x="915226" y="156647"/>
                    <a:pt x="720112" y="1345"/>
                    <a:pt x="488593" y="1345"/>
                  </a:cubicBezTo>
                  <a:close/>
                </a:path>
              </a:pathLst>
            </a:custGeom>
            <a:solidFill>
              <a:srgbClr val="918C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D83048-4389-43F0-A2ED-1BCC7BDEBD91}"/>
                </a:ext>
              </a:extLst>
            </p:cNvPr>
            <p:cNvSpPr/>
            <p:nvPr/>
          </p:nvSpPr>
          <p:spPr>
            <a:xfrm>
              <a:off x="10826827" y="4492687"/>
              <a:ext cx="975572" cy="369426"/>
            </a:xfrm>
            <a:custGeom>
              <a:avLst/>
              <a:gdLst>
                <a:gd name="connsiteX0" fmla="*/ 488593 w 975571"/>
                <a:gd name="connsiteY0" fmla="*/ 1345 h 369426"/>
                <a:gd name="connsiteX1" fmla="*/ 1345 w 975571"/>
                <a:gd name="connsiteY1" fmla="*/ 368619 h 369426"/>
                <a:gd name="connsiteX2" fmla="*/ 975840 w 975571"/>
                <a:gd name="connsiteY2" fmla="*/ 368619 h 369426"/>
                <a:gd name="connsiteX3" fmla="*/ 488593 w 975571"/>
                <a:gd name="connsiteY3" fmla="*/ 1345 h 36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571" h="369426">
                  <a:moveTo>
                    <a:pt x="488593" y="1345"/>
                  </a:moveTo>
                  <a:cubicBezTo>
                    <a:pt x="257074" y="1345"/>
                    <a:pt x="61960" y="156647"/>
                    <a:pt x="1345" y="368619"/>
                  </a:cubicBezTo>
                  <a:lnTo>
                    <a:pt x="975840" y="368619"/>
                  </a:lnTo>
                  <a:cubicBezTo>
                    <a:pt x="915226" y="156647"/>
                    <a:pt x="719933" y="1345"/>
                    <a:pt x="488593" y="1345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4F8F27-9B05-4926-AA08-2D1BF0DC4507}"/>
                </a:ext>
              </a:extLst>
            </p:cNvPr>
            <p:cNvSpPr/>
            <p:nvPr/>
          </p:nvSpPr>
          <p:spPr>
            <a:xfrm>
              <a:off x="9984679" y="4335412"/>
              <a:ext cx="1393418" cy="527239"/>
            </a:xfrm>
            <a:custGeom>
              <a:avLst/>
              <a:gdLst>
                <a:gd name="connsiteX0" fmla="*/ 697337 w 1393417"/>
                <a:gd name="connsiteY0" fmla="*/ 1345 h 527239"/>
                <a:gd name="connsiteX1" fmla="*/ 1345 w 1393417"/>
                <a:gd name="connsiteY1" fmla="*/ 526073 h 527239"/>
                <a:gd name="connsiteX2" fmla="*/ 1393149 w 1393417"/>
                <a:gd name="connsiteY2" fmla="*/ 526073 h 527239"/>
                <a:gd name="connsiteX3" fmla="*/ 697337 w 1393417"/>
                <a:gd name="connsiteY3" fmla="*/ 1345 h 52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417" h="527239">
                  <a:moveTo>
                    <a:pt x="697337" y="1345"/>
                  </a:moveTo>
                  <a:cubicBezTo>
                    <a:pt x="366647" y="1345"/>
                    <a:pt x="87784" y="223180"/>
                    <a:pt x="1345" y="526073"/>
                  </a:cubicBezTo>
                  <a:lnTo>
                    <a:pt x="1393149" y="526073"/>
                  </a:lnTo>
                  <a:cubicBezTo>
                    <a:pt x="1306889" y="223001"/>
                    <a:pt x="1028027" y="1345"/>
                    <a:pt x="697337" y="1345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4F9F5E3-1F1E-45F9-8BFC-26CDC65353A6}"/>
                </a:ext>
              </a:extLst>
            </p:cNvPr>
            <p:cNvSpPr/>
            <p:nvPr/>
          </p:nvSpPr>
          <p:spPr>
            <a:xfrm>
              <a:off x="7364445" y="2548358"/>
              <a:ext cx="661739" cy="819552"/>
            </a:xfrm>
            <a:custGeom>
              <a:avLst/>
              <a:gdLst>
                <a:gd name="connsiteX0" fmla="*/ 394801 w 661738"/>
                <a:gd name="connsiteY0" fmla="*/ 260661 h 819551"/>
                <a:gd name="connsiteX1" fmla="*/ 319303 w 661738"/>
                <a:gd name="connsiteY1" fmla="*/ 207757 h 819551"/>
                <a:gd name="connsiteX2" fmla="*/ 202018 w 661738"/>
                <a:gd name="connsiteY2" fmla="*/ 284333 h 819551"/>
                <a:gd name="connsiteX3" fmla="*/ 1345 w 661738"/>
                <a:gd name="connsiteY3" fmla="*/ 183906 h 819551"/>
                <a:gd name="connsiteX4" fmla="*/ 353017 w 661738"/>
                <a:gd name="connsiteY4" fmla="*/ 1345 h 819551"/>
                <a:gd name="connsiteX5" fmla="*/ 661829 w 661738"/>
                <a:gd name="connsiteY5" fmla="*/ 216724 h 819551"/>
                <a:gd name="connsiteX6" fmla="*/ 481419 w 661738"/>
                <a:gd name="connsiteY6" fmla="*/ 506526 h 819551"/>
                <a:gd name="connsiteX7" fmla="*/ 249183 w 661738"/>
                <a:gd name="connsiteY7" fmla="*/ 506526 h 819551"/>
                <a:gd name="connsiteX8" fmla="*/ 394801 w 661738"/>
                <a:gd name="connsiteY8" fmla="*/ 260661 h 819551"/>
                <a:gd name="connsiteX9" fmla="*/ 216545 w 661738"/>
                <a:gd name="connsiteY9" fmla="*/ 684425 h 819551"/>
                <a:gd name="connsiteX10" fmla="*/ 365391 w 661738"/>
                <a:gd name="connsiteY10" fmla="*/ 551359 h 819551"/>
                <a:gd name="connsiteX11" fmla="*/ 514237 w 661738"/>
                <a:gd name="connsiteY11" fmla="*/ 684425 h 819551"/>
                <a:gd name="connsiteX12" fmla="*/ 365391 w 661738"/>
                <a:gd name="connsiteY12" fmla="*/ 819642 h 819551"/>
                <a:gd name="connsiteX13" fmla="*/ 216545 w 661738"/>
                <a:gd name="connsiteY13" fmla="*/ 684425 h 81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1738" h="819551">
                  <a:moveTo>
                    <a:pt x="394801" y="260661"/>
                  </a:moveTo>
                  <a:cubicBezTo>
                    <a:pt x="394801" y="225691"/>
                    <a:pt x="360908" y="207757"/>
                    <a:pt x="319303" y="207757"/>
                  </a:cubicBezTo>
                  <a:cubicBezTo>
                    <a:pt x="270883" y="207757"/>
                    <a:pt x="225690" y="236989"/>
                    <a:pt x="202018" y="284333"/>
                  </a:cubicBezTo>
                  <a:lnTo>
                    <a:pt x="1345" y="183906"/>
                  </a:lnTo>
                  <a:cubicBezTo>
                    <a:pt x="58911" y="75768"/>
                    <a:pt x="172787" y="1345"/>
                    <a:pt x="353017" y="1345"/>
                  </a:cubicBezTo>
                  <a:cubicBezTo>
                    <a:pt x="530019" y="1345"/>
                    <a:pt x="661829" y="75768"/>
                    <a:pt x="661829" y="216724"/>
                  </a:cubicBezTo>
                  <a:cubicBezTo>
                    <a:pt x="661829" y="389242"/>
                    <a:pt x="481419" y="419729"/>
                    <a:pt x="481419" y="506526"/>
                  </a:cubicBezTo>
                  <a:lnTo>
                    <a:pt x="249183" y="506526"/>
                  </a:lnTo>
                  <a:cubicBezTo>
                    <a:pt x="249363" y="370054"/>
                    <a:pt x="394801" y="329345"/>
                    <a:pt x="394801" y="260661"/>
                  </a:cubicBezTo>
                  <a:close/>
                  <a:moveTo>
                    <a:pt x="216545" y="684425"/>
                  </a:moveTo>
                  <a:cubicBezTo>
                    <a:pt x="216545" y="608925"/>
                    <a:pt x="277338" y="551359"/>
                    <a:pt x="365391" y="551359"/>
                  </a:cubicBezTo>
                  <a:cubicBezTo>
                    <a:pt x="453264" y="551359"/>
                    <a:pt x="514237" y="608925"/>
                    <a:pt x="514237" y="684425"/>
                  </a:cubicBezTo>
                  <a:cubicBezTo>
                    <a:pt x="514237" y="758848"/>
                    <a:pt x="453443" y="819642"/>
                    <a:pt x="365391" y="819642"/>
                  </a:cubicBezTo>
                  <a:cubicBezTo>
                    <a:pt x="277518" y="819821"/>
                    <a:pt x="216545" y="758848"/>
                    <a:pt x="216545" y="684425"/>
                  </a:cubicBezTo>
                  <a:close/>
                </a:path>
              </a:pathLst>
            </a:custGeom>
            <a:solidFill>
              <a:srgbClr val="5350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5AF523F-D5AC-4756-A258-854EC0ABE387}"/>
                </a:ext>
              </a:extLst>
            </p:cNvPr>
            <p:cNvSpPr/>
            <p:nvPr/>
          </p:nvSpPr>
          <p:spPr>
            <a:xfrm>
              <a:off x="6272486" y="4607101"/>
              <a:ext cx="541586" cy="1063445"/>
            </a:xfrm>
            <a:custGeom>
              <a:avLst/>
              <a:gdLst>
                <a:gd name="connsiteX0" fmla="*/ 540779 w 541585"/>
                <a:gd name="connsiteY0" fmla="*/ 1345 h 1063444"/>
                <a:gd name="connsiteX1" fmla="*/ 540779 w 541585"/>
                <a:gd name="connsiteY1" fmla="*/ 1062279 h 1063444"/>
                <a:gd name="connsiteX2" fmla="*/ 183189 w 541585"/>
                <a:gd name="connsiteY2" fmla="*/ 1062279 h 1063444"/>
                <a:gd name="connsiteX3" fmla="*/ 183189 w 541585"/>
                <a:gd name="connsiteY3" fmla="*/ 271241 h 1063444"/>
                <a:gd name="connsiteX4" fmla="*/ 1345 w 541585"/>
                <a:gd name="connsiteY4" fmla="*/ 271241 h 1063444"/>
                <a:gd name="connsiteX5" fmla="*/ 1345 w 541585"/>
                <a:gd name="connsiteY5" fmla="*/ 1524 h 1063444"/>
                <a:gd name="connsiteX6" fmla="*/ 540779 w 541585"/>
                <a:gd name="connsiteY6" fmla="*/ 1524 h 106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1585" h="1063444">
                  <a:moveTo>
                    <a:pt x="540779" y="1345"/>
                  </a:moveTo>
                  <a:lnTo>
                    <a:pt x="540779" y="1062279"/>
                  </a:lnTo>
                  <a:lnTo>
                    <a:pt x="183189" y="1062279"/>
                  </a:lnTo>
                  <a:lnTo>
                    <a:pt x="183189" y="271241"/>
                  </a:lnTo>
                  <a:lnTo>
                    <a:pt x="1345" y="271241"/>
                  </a:lnTo>
                  <a:lnTo>
                    <a:pt x="1345" y="1524"/>
                  </a:lnTo>
                  <a:lnTo>
                    <a:pt x="540779" y="152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EBBDCCE-EA06-4CF5-ACD9-3A306AA80CDA}"/>
                </a:ext>
              </a:extLst>
            </p:cNvPr>
            <p:cNvSpPr/>
            <p:nvPr/>
          </p:nvSpPr>
          <p:spPr>
            <a:xfrm>
              <a:off x="7259535" y="3108236"/>
              <a:ext cx="3211854" cy="2498109"/>
            </a:xfrm>
            <a:custGeom>
              <a:avLst/>
              <a:gdLst>
                <a:gd name="connsiteX0" fmla="*/ 2364775 w 3211854"/>
                <a:gd name="connsiteY0" fmla="*/ 1404626 h 2498109"/>
                <a:gd name="connsiteX1" fmla="*/ 1564232 w 3211854"/>
                <a:gd name="connsiteY1" fmla="*/ 1345 h 2498109"/>
                <a:gd name="connsiteX2" fmla="*/ 1524779 w 3211854"/>
                <a:gd name="connsiteY2" fmla="*/ 1345 h 2498109"/>
                <a:gd name="connsiteX3" fmla="*/ 724236 w 3211854"/>
                <a:gd name="connsiteY3" fmla="*/ 1404626 h 2498109"/>
                <a:gd name="connsiteX4" fmla="*/ 1345 w 3211854"/>
                <a:gd name="connsiteY4" fmla="*/ 2296449 h 2498109"/>
                <a:gd name="connsiteX5" fmla="*/ 1345 w 3211854"/>
                <a:gd name="connsiteY5" fmla="*/ 2497123 h 2498109"/>
                <a:gd name="connsiteX6" fmla="*/ 3211944 w 3211854"/>
                <a:gd name="connsiteY6" fmla="*/ 2497123 h 2498109"/>
                <a:gd name="connsiteX7" fmla="*/ 3211944 w 3211854"/>
                <a:gd name="connsiteY7" fmla="*/ 2300753 h 2498109"/>
                <a:gd name="connsiteX8" fmla="*/ 2364775 w 3211854"/>
                <a:gd name="connsiteY8" fmla="*/ 1404626 h 249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1854" h="2498109">
                  <a:moveTo>
                    <a:pt x="2364775" y="1404626"/>
                  </a:moveTo>
                  <a:cubicBezTo>
                    <a:pt x="2194588" y="424212"/>
                    <a:pt x="1893667" y="24479"/>
                    <a:pt x="1564232" y="1345"/>
                  </a:cubicBezTo>
                  <a:lnTo>
                    <a:pt x="1524779" y="1345"/>
                  </a:lnTo>
                  <a:cubicBezTo>
                    <a:pt x="1195344" y="24479"/>
                    <a:pt x="894423" y="424212"/>
                    <a:pt x="724236" y="1404626"/>
                  </a:cubicBezTo>
                  <a:cubicBezTo>
                    <a:pt x="599959" y="2120703"/>
                    <a:pt x="205247" y="2268832"/>
                    <a:pt x="1345" y="2296449"/>
                  </a:cubicBezTo>
                  <a:lnTo>
                    <a:pt x="1345" y="2497123"/>
                  </a:lnTo>
                  <a:lnTo>
                    <a:pt x="3211944" y="2497123"/>
                  </a:lnTo>
                  <a:lnTo>
                    <a:pt x="3211944" y="2300753"/>
                  </a:lnTo>
                  <a:cubicBezTo>
                    <a:pt x="3211944" y="2300753"/>
                    <a:pt x="2534962" y="2385219"/>
                    <a:pt x="2364775" y="1404626"/>
                  </a:cubicBezTo>
                  <a:close/>
                </a:path>
              </a:pathLst>
            </a:custGeom>
            <a:solidFill>
              <a:srgbClr val="AEAA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ACF7947-7DCF-47C8-928C-F927D66DBB9A}"/>
                </a:ext>
              </a:extLst>
            </p:cNvPr>
            <p:cNvSpPr/>
            <p:nvPr/>
          </p:nvSpPr>
          <p:spPr>
            <a:xfrm>
              <a:off x="7133105" y="3097297"/>
              <a:ext cx="3340974" cy="2338503"/>
            </a:xfrm>
            <a:custGeom>
              <a:avLst/>
              <a:gdLst>
                <a:gd name="connsiteX0" fmla="*/ 3297307 w 3340974"/>
                <a:gd name="connsiteY0" fmla="*/ 2338951 h 2338502"/>
                <a:gd name="connsiteX1" fmla="*/ 2970203 w 3340974"/>
                <a:gd name="connsiteY1" fmla="*/ 2254485 h 2338502"/>
                <a:gd name="connsiteX2" fmla="*/ 2680401 w 3340974"/>
                <a:gd name="connsiteY2" fmla="*/ 1986562 h 2338502"/>
                <a:gd name="connsiteX3" fmla="*/ 2473451 w 3340974"/>
                <a:gd name="connsiteY3" fmla="*/ 1425967 h 2338502"/>
                <a:gd name="connsiteX4" fmla="*/ 2135229 w 3340974"/>
                <a:gd name="connsiteY4" fmla="*/ 371668 h 2338502"/>
                <a:gd name="connsiteX5" fmla="*/ 1690124 w 3340974"/>
                <a:gd name="connsiteY5" fmla="*/ 37750 h 2338502"/>
                <a:gd name="connsiteX6" fmla="*/ 1652106 w 3340974"/>
                <a:gd name="connsiteY6" fmla="*/ 37750 h 2338502"/>
                <a:gd name="connsiteX7" fmla="*/ 1207001 w 3340974"/>
                <a:gd name="connsiteY7" fmla="*/ 371668 h 2338502"/>
                <a:gd name="connsiteX8" fmla="*/ 868779 w 3340974"/>
                <a:gd name="connsiteY8" fmla="*/ 1425967 h 2338502"/>
                <a:gd name="connsiteX9" fmla="*/ 661829 w 3340974"/>
                <a:gd name="connsiteY9" fmla="*/ 1986562 h 2338502"/>
                <a:gd name="connsiteX10" fmla="*/ 372026 w 3340974"/>
                <a:gd name="connsiteY10" fmla="*/ 2254485 h 2338502"/>
                <a:gd name="connsiteX11" fmla="*/ 1345 w 3340974"/>
                <a:gd name="connsiteY11" fmla="*/ 2336799 h 2338502"/>
                <a:gd name="connsiteX12" fmla="*/ 5828 w 3340974"/>
                <a:gd name="connsiteY12" fmla="*/ 2300574 h 2338502"/>
                <a:gd name="connsiteX13" fmla="*/ 356603 w 3340974"/>
                <a:gd name="connsiteY13" fmla="*/ 2221309 h 2338502"/>
                <a:gd name="connsiteX14" fmla="*/ 832912 w 3340974"/>
                <a:gd name="connsiteY14" fmla="*/ 1419511 h 2338502"/>
                <a:gd name="connsiteX15" fmla="*/ 1649954 w 3340974"/>
                <a:gd name="connsiteY15" fmla="*/ 1345 h 2338502"/>
                <a:gd name="connsiteX16" fmla="*/ 1651209 w 3340974"/>
                <a:gd name="connsiteY16" fmla="*/ 1345 h 2338502"/>
                <a:gd name="connsiteX17" fmla="*/ 1691917 w 3340974"/>
                <a:gd name="connsiteY17" fmla="*/ 1345 h 2338502"/>
                <a:gd name="connsiteX18" fmla="*/ 2509138 w 3340974"/>
                <a:gd name="connsiteY18" fmla="*/ 1419690 h 2338502"/>
                <a:gd name="connsiteX19" fmla="*/ 2987240 w 3340974"/>
                <a:gd name="connsiteY19" fmla="*/ 2222385 h 2338502"/>
                <a:gd name="connsiteX20" fmla="*/ 3336222 w 3340974"/>
                <a:gd name="connsiteY20" fmla="*/ 2300753 h 2338502"/>
                <a:gd name="connsiteX21" fmla="*/ 3340705 w 3340974"/>
                <a:gd name="connsiteY21" fmla="*/ 2336978 h 2338502"/>
                <a:gd name="connsiteX22" fmla="*/ 3297307 w 3340974"/>
                <a:gd name="connsiteY22" fmla="*/ 2338951 h 233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40974" h="2338502">
                  <a:moveTo>
                    <a:pt x="3297307" y="2338951"/>
                  </a:moveTo>
                  <a:cubicBezTo>
                    <a:pt x="3233643" y="2338951"/>
                    <a:pt x="3107752" y="2327832"/>
                    <a:pt x="2970203" y="2254485"/>
                  </a:cubicBezTo>
                  <a:cubicBezTo>
                    <a:pt x="2856865" y="2194229"/>
                    <a:pt x="2759487" y="2104025"/>
                    <a:pt x="2680401" y="1986562"/>
                  </a:cubicBezTo>
                  <a:cubicBezTo>
                    <a:pt x="2582306" y="1840764"/>
                    <a:pt x="2512545" y="1652105"/>
                    <a:pt x="2473451" y="1425967"/>
                  </a:cubicBezTo>
                  <a:cubicBezTo>
                    <a:pt x="2392930" y="961853"/>
                    <a:pt x="2279054" y="607132"/>
                    <a:pt x="2135229" y="371668"/>
                  </a:cubicBezTo>
                  <a:cubicBezTo>
                    <a:pt x="2007185" y="162027"/>
                    <a:pt x="1857442" y="49765"/>
                    <a:pt x="1690124" y="37750"/>
                  </a:cubicBezTo>
                  <a:lnTo>
                    <a:pt x="1652106" y="37750"/>
                  </a:lnTo>
                  <a:cubicBezTo>
                    <a:pt x="1484788" y="49765"/>
                    <a:pt x="1335045" y="162207"/>
                    <a:pt x="1207001" y="371668"/>
                  </a:cubicBezTo>
                  <a:cubicBezTo>
                    <a:pt x="1063176" y="607132"/>
                    <a:pt x="949479" y="961673"/>
                    <a:pt x="868779" y="1425967"/>
                  </a:cubicBezTo>
                  <a:cubicBezTo>
                    <a:pt x="829505" y="1652105"/>
                    <a:pt x="759924" y="1840764"/>
                    <a:pt x="661829" y="1986562"/>
                  </a:cubicBezTo>
                  <a:cubicBezTo>
                    <a:pt x="582743" y="2104025"/>
                    <a:pt x="485365" y="2194229"/>
                    <a:pt x="372026" y="2254485"/>
                  </a:cubicBezTo>
                  <a:cubicBezTo>
                    <a:pt x="178705" y="2357422"/>
                    <a:pt x="8518" y="2337696"/>
                    <a:pt x="1345" y="2336799"/>
                  </a:cubicBezTo>
                  <a:lnTo>
                    <a:pt x="5828" y="2300574"/>
                  </a:lnTo>
                  <a:cubicBezTo>
                    <a:pt x="7442" y="2300753"/>
                    <a:pt x="173146" y="2319583"/>
                    <a:pt x="356603" y="2221309"/>
                  </a:cubicBezTo>
                  <a:cubicBezTo>
                    <a:pt x="599779" y="2090934"/>
                    <a:pt x="764407" y="1813685"/>
                    <a:pt x="832912" y="1419511"/>
                  </a:cubicBezTo>
                  <a:cubicBezTo>
                    <a:pt x="1030358" y="281105"/>
                    <a:pt x="1386155" y="19816"/>
                    <a:pt x="1649954" y="1345"/>
                  </a:cubicBezTo>
                  <a:lnTo>
                    <a:pt x="1651209" y="1345"/>
                  </a:lnTo>
                  <a:lnTo>
                    <a:pt x="1691917" y="1345"/>
                  </a:lnTo>
                  <a:cubicBezTo>
                    <a:pt x="1955537" y="19996"/>
                    <a:pt x="2311513" y="281105"/>
                    <a:pt x="2509138" y="1419690"/>
                  </a:cubicBezTo>
                  <a:cubicBezTo>
                    <a:pt x="2577823" y="1814761"/>
                    <a:pt x="2742988" y="2092368"/>
                    <a:pt x="2987240" y="2222385"/>
                  </a:cubicBezTo>
                  <a:cubicBezTo>
                    <a:pt x="3170518" y="2319942"/>
                    <a:pt x="3334608" y="2300933"/>
                    <a:pt x="3336222" y="2300753"/>
                  </a:cubicBezTo>
                  <a:lnTo>
                    <a:pt x="3340705" y="2336978"/>
                  </a:lnTo>
                  <a:cubicBezTo>
                    <a:pt x="3338553" y="2337158"/>
                    <a:pt x="3322951" y="2338951"/>
                    <a:pt x="3297307" y="2338951"/>
                  </a:cubicBezTo>
                  <a:close/>
                </a:path>
              </a:pathLst>
            </a:custGeom>
            <a:solidFill>
              <a:srgbClr val="FFCD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742400-7696-497F-994A-1B870593FD74}"/>
                </a:ext>
              </a:extLst>
            </p:cNvPr>
            <p:cNvSpPr/>
            <p:nvPr/>
          </p:nvSpPr>
          <p:spPr>
            <a:xfrm>
              <a:off x="6991970" y="5548600"/>
              <a:ext cx="3622527" cy="229546"/>
            </a:xfrm>
            <a:custGeom>
              <a:avLst/>
              <a:gdLst>
                <a:gd name="connsiteX0" fmla="*/ 3509278 w 3622527"/>
                <a:gd name="connsiteY0" fmla="*/ 228381 h 229546"/>
                <a:gd name="connsiteX1" fmla="*/ 114863 w 3622527"/>
                <a:gd name="connsiteY1" fmla="*/ 228381 h 229546"/>
                <a:gd name="connsiteX2" fmla="*/ 1345 w 3622527"/>
                <a:gd name="connsiteY2" fmla="*/ 114863 h 229546"/>
                <a:gd name="connsiteX3" fmla="*/ 1345 w 3622527"/>
                <a:gd name="connsiteY3" fmla="*/ 114863 h 229546"/>
                <a:gd name="connsiteX4" fmla="*/ 114863 w 3622527"/>
                <a:gd name="connsiteY4" fmla="*/ 1345 h 229546"/>
                <a:gd name="connsiteX5" fmla="*/ 3509278 w 3622527"/>
                <a:gd name="connsiteY5" fmla="*/ 1345 h 229546"/>
                <a:gd name="connsiteX6" fmla="*/ 3622796 w 3622527"/>
                <a:gd name="connsiteY6" fmla="*/ 114863 h 229546"/>
                <a:gd name="connsiteX7" fmla="*/ 3622796 w 3622527"/>
                <a:gd name="connsiteY7" fmla="*/ 114863 h 229546"/>
                <a:gd name="connsiteX8" fmla="*/ 3509278 w 3622527"/>
                <a:gd name="connsiteY8" fmla="*/ 228381 h 22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2527" h="229546">
                  <a:moveTo>
                    <a:pt x="3509278" y="228381"/>
                  </a:moveTo>
                  <a:lnTo>
                    <a:pt x="114863" y="228381"/>
                  </a:lnTo>
                  <a:cubicBezTo>
                    <a:pt x="52096" y="228381"/>
                    <a:pt x="1345" y="177450"/>
                    <a:pt x="1345" y="114863"/>
                  </a:cubicBezTo>
                  <a:lnTo>
                    <a:pt x="1345" y="114863"/>
                  </a:lnTo>
                  <a:cubicBezTo>
                    <a:pt x="1345" y="52096"/>
                    <a:pt x="52276" y="1345"/>
                    <a:pt x="114863" y="1345"/>
                  </a:cubicBezTo>
                  <a:lnTo>
                    <a:pt x="3509278" y="1345"/>
                  </a:lnTo>
                  <a:cubicBezTo>
                    <a:pt x="3572045" y="1345"/>
                    <a:pt x="3622796" y="52276"/>
                    <a:pt x="3622796" y="114863"/>
                  </a:cubicBezTo>
                  <a:lnTo>
                    <a:pt x="3622796" y="114863"/>
                  </a:lnTo>
                  <a:cubicBezTo>
                    <a:pt x="3622796" y="177450"/>
                    <a:pt x="3572045" y="228381"/>
                    <a:pt x="3509278" y="228381"/>
                  </a:cubicBezTo>
                  <a:close/>
                </a:path>
              </a:pathLst>
            </a:custGeom>
            <a:solidFill>
              <a:srgbClr val="3B38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8AE8AF4-45FD-4FB5-B68C-C47391F1C83B}"/>
                </a:ext>
              </a:extLst>
            </p:cNvPr>
            <p:cNvSpPr/>
            <p:nvPr/>
          </p:nvSpPr>
          <p:spPr>
            <a:xfrm>
              <a:off x="9626551" y="3561052"/>
              <a:ext cx="975572" cy="369426"/>
            </a:xfrm>
            <a:custGeom>
              <a:avLst/>
              <a:gdLst>
                <a:gd name="connsiteX0" fmla="*/ 488593 w 975571"/>
                <a:gd name="connsiteY0" fmla="*/ 1345 h 369426"/>
                <a:gd name="connsiteX1" fmla="*/ 1345 w 975571"/>
                <a:gd name="connsiteY1" fmla="*/ 368619 h 369426"/>
                <a:gd name="connsiteX2" fmla="*/ 975841 w 975571"/>
                <a:gd name="connsiteY2" fmla="*/ 368619 h 369426"/>
                <a:gd name="connsiteX3" fmla="*/ 488593 w 975571"/>
                <a:gd name="connsiteY3" fmla="*/ 1345 h 36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571" h="369426">
                  <a:moveTo>
                    <a:pt x="488593" y="1345"/>
                  </a:moveTo>
                  <a:cubicBezTo>
                    <a:pt x="257074" y="1345"/>
                    <a:pt x="61960" y="156647"/>
                    <a:pt x="1345" y="368619"/>
                  </a:cubicBezTo>
                  <a:lnTo>
                    <a:pt x="975841" y="368619"/>
                  </a:lnTo>
                  <a:cubicBezTo>
                    <a:pt x="915226" y="156647"/>
                    <a:pt x="720112" y="1345"/>
                    <a:pt x="488593" y="1345"/>
                  </a:cubicBezTo>
                  <a:close/>
                </a:path>
              </a:pathLst>
            </a:custGeom>
            <a:solidFill>
              <a:srgbClr val="5350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6DAE51-80DE-4D39-B57E-A4F950B8C6C4}"/>
                </a:ext>
              </a:extLst>
            </p:cNvPr>
            <p:cNvSpPr/>
            <p:nvPr/>
          </p:nvSpPr>
          <p:spPr>
            <a:xfrm>
              <a:off x="10955768" y="3561052"/>
              <a:ext cx="975572" cy="369426"/>
            </a:xfrm>
            <a:custGeom>
              <a:avLst/>
              <a:gdLst>
                <a:gd name="connsiteX0" fmla="*/ 488593 w 975571"/>
                <a:gd name="connsiteY0" fmla="*/ 1345 h 369426"/>
                <a:gd name="connsiteX1" fmla="*/ 1345 w 975571"/>
                <a:gd name="connsiteY1" fmla="*/ 368619 h 369426"/>
                <a:gd name="connsiteX2" fmla="*/ 975840 w 975571"/>
                <a:gd name="connsiteY2" fmla="*/ 368619 h 369426"/>
                <a:gd name="connsiteX3" fmla="*/ 488593 w 975571"/>
                <a:gd name="connsiteY3" fmla="*/ 1345 h 36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571" h="369426">
                  <a:moveTo>
                    <a:pt x="488593" y="1345"/>
                  </a:moveTo>
                  <a:cubicBezTo>
                    <a:pt x="257074" y="1345"/>
                    <a:pt x="61960" y="156647"/>
                    <a:pt x="1345" y="368619"/>
                  </a:cubicBezTo>
                  <a:lnTo>
                    <a:pt x="975840" y="368619"/>
                  </a:lnTo>
                  <a:cubicBezTo>
                    <a:pt x="915226" y="156647"/>
                    <a:pt x="719933" y="1345"/>
                    <a:pt x="488593" y="1345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2DFF75-A42C-477C-B54A-D9194DB3639E}"/>
                </a:ext>
              </a:extLst>
            </p:cNvPr>
            <p:cNvSpPr/>
            <p:nvPr/>
          </p:nvSpPr>
          <p:spPr>
            <a:xfrm>
              <a:off x="10113799" y="3403777"/>
              <a:ext cx="1393418" cy="527239"/>
            </a:xfrm>
            <a:custGeom>
              <a:avLst/>
              <a:gdLst>
                <a:gd name="connsiteX0" fmla="*/ 697337 w 1393417"/>
                <a:gd name="connsiteY0" fmla="*/ 1345 h 527239"/>
                <a:gd name="connsiteX1" fmla="*/ 1345 w 1393417"/>
                <a:gd name="connsiteY1" fmla="*/ 526074 h 527239"/>
                <a:gd name="connsiteX2" fmla="*/ 1393149 w 1393417"/>
                <a:gd name="connsiteY2" fmla="*/ 526074 h 527239"/>
                <a:gd name="connsiteX3" fmla="*/ 697337 w 1393417"/>
                <a:gd name="connsiteY3" fmla="*/ 1345 h 52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417" h="527239">
                  <a:moveTo>
                    <a:pt x="697337" y="1345"/>
                  </a:moveTo>
                  <a:cubicBezTo>
                    <a:pt x="366647" y="1345"/>
                    <a:pt x="87784" y="223180"/>
                    <a:pt x="1345" y="526074"/>
                  </a:cubicBezTo>
                  <a:lnTo>
                    <a:pt x="1393149" y="526074"/>
                  </a:lnTo>
                  <a:cubicBezTo>
                    <a:pt x="1306710" y="223001"/>
                    <a:pt x="1027847" y="1345"/>
                    <a:pt x="697337" y="1345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A072502-FD0D-4FFC-8BCA-1A4B03D2CFB7}"/>
                </a:ext>
              </a:extLst>
            </p:cNvPr>
            <p:cNvSpPr/>
            <p:nvPr/>
          </p:nvSpPr>
          <p:spPr>
            <a:xfrm>
              <a:off x="7247211" y="2938099"/>
              <a:ext cx="26900" cy="2623642"/>
            </a:xfrm>
            <a:custGeom>
              <a:avLst/>
              <a:gdLst>
                <a:gd name="connsiteX0" fmla="*/ 13669 w 26899"/>
                <a:gd name="connsiteY0" fmla="*/ 13669 h 2623642"/>
                <a:gd name="connsiteX1" fmla="*/ 13669 w 26899"/>
                <a:gd name="connsiteY1" fmla="*/ 2611667 h 262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899" h="2623642">
                  <a:moveTo>
                    <a:pt x="13669" y="13669"/>
                  </a:moveTo>
                  <a:lnTo>
                    <a:pt x="13669" y="2611667"/>
                  </a:lnTo>
                </a:path>
              </a:pathLst>
            </a:custGeom>
            <a:ln w="9680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39183C0-AEAE-4156-B058-07128E6CE3B6}"/>
                </a:ext>
              </a:extLst>
            </p:cNvPr>
            <p:cNvSpPr/>
            <p:nvPr/>
          </p:nvSpPr>
          <p:spPr>
            <a:xfrm>
              <a:off x="7093164" y="5536096"/>
              <a:ext cx="3428847" cy="26900"/>
            </a:xfrm>
            <a:custGeom>
              <a:avLst/>
              <a:gdLst>
                <a:gd name="connsiteX0" fmla="*/ 13669 w 3428847"/>
                <a:gd name="connsiteY0" fmla="*/ 13669 h 26899"/>
                <a:gd name="connsiteX1" fmla="*/ 3416155 w 3428847"/>
                <a:gd name="connsiteY1" fmla="*/ 13669 h 2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8847" h="26899">
                  <a:moveTo>
                    <a:pt x="13669" y="13669"/>
                  </a:moveTo>
                  <a:lnTo>
                    <a:pt x="3416155" y="13669"/>
                  </a:lnTo>
                </a:path>
              </a:pathLst>
            </a:custGeom>
            <a:ln w="9680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5458144-26BC-4CCF-89CE-E2FF450DA298}"/>
                </a:ext>
              </a:extLst>
            </p:cNvPr>
            <p:cNvSpPr/>
            <p:nvPr/>
          </p:nvSpPr>
          <p:spPr>
            <a:xfrm>
              <a:off x="9713937" y="3555901"/>
              <a:ext cx="859005" cy="859005"/>
            </a:xfrm>
            <a:custGeom>
              <a:avLst/>
              <a:gdLst>
                <a:gd name="connsiteX0" fmla="*/ 845416 w 859005"/>
                <a:gd name="connsiteY0" fmla="*/ 429542 h 859005"/>
                <a:gd name="connsiteX1" fmla="*/ 429543 w 859005"/>
                <a:gd name="connsiteY1" fmla="*/ 845416 h 859005"/>
                <a:gd name="connsiteX2" fmla="*/ 13670 w 859005"/>
                <a:gd name="connsiteY2" fmla="*/ 429542 h 859005"/>
                <a:gd name="connsiteX3" fmla="*/ 429543 w 859005"/>
                <a:gd name="connsiteY3" fmla="*/ 13669 h 859005"/>
                <a:gd name="connsiteX4" fmla="*/ 845416 w 859005"/>
                <a:gd name="connsiteY4" fmla="*/ 429542 h 85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005" h="859005">
                  <a:moveTo>
                    <a:pt x="845416" y="429542"/>
                  </a:moveTo>
                  <a:cubicBezTo>
                    <a:pt x="845416" y="659223"/>
                    <a:pt x="659223" y="845416"/>
                    <a:pt x="429543" y="845416"/>
                  </a:cubicBezTo>
                  <a:cubicBezTo>
                    <a:pt x="199862" y="845416"/>
                    <a:pt x="13670" y="659223"/>
                    <a:pt x="13670" y="429542"/>
                  </a:cubicBezTo>
                  <a:cubicBezTo>
                    <a:pt x="13670" y="199862"/>
                    <a:pt x="199862" y="13669"/>
                    <a:pt x="429543" y="13669"/>
                  </a:cubicBezTo>
                  <a:cubicBezTo>
                    <a:pt x="659223" y="13669"/>
                    <a:pt x="845416" y="199862"/>
                    <a:pt x="845416" y="429542"/>
                  </a:cubicBezTo>
                  <a:close/>
                </a:path>
              </a:pathLst>
            </a:custGeom>
            <a:noFill/>
            <a:ln w="96802" cap="flat">
              <a:solidFill>
                <a:srgbClr val="FFCD9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F8298CE-983F-4B7E-8194-4263DC7A3448}"/>
                </a:ext>
              </a:extLst>
            </p:cNvPr>
            <p:cNvSpPr/>
            <p:nvPr/>
          </p:nvSpPr>
          <p:spPr>
            <a:xfrm>
              <a:off x="9713937" y="3784013"/>
              <a:ext cx="859005" cy="401706"/>
            </a:xfrm>
            <a:custGeom>
              <a:avLst/>
              <a:gdLst>
                <a:gd name="connsiteX0" fmla="*/ 845416 w 859005"/>
                <a:gd name="connsiteY0" fmla="*/ 201431 h 401705"/>
                <a:gd name="connsiteX1" fmla="*/ 429543 w 859005"/>
                <a:gd name="connsiteY1" fmla="*/ 389192 h 401705"/>
                <a:gd name="connsiteX2" fmla="*/ 13670 w 859005"/>
                <a:gd name="connsiteY2" fmla="*/ 201431 h 401705"/>
                <a:gd name="connsiteX3" fmla="*/ 429543 w 859005"/>
                <a:gd name="connsiteY3" fmla="*/ 13669 h 401705"/>
                <a:gd name="connsiteX4" fmla="*/ 845416 w 859005"/>
                <a:gd name="connsiteY4" fmla="*/ 201431 h 40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9005" h="401705">
                  <a:moveTo>
                    <a:pt x="845416" y="201431"/>
                  </a:moveTo>
                  <a:cubicBezTo>
                    <a:pt x="845416" y="305129"/>
                    <a:pt x="659223" y="389192"/>
                    <a:pt x="429543" y="389192"/>
                  </a:cubicBezTo>
                  <a:cubicBezTo>
                    <a:pt x="199862" y="389192"/>
                    <a:pt x="13670" y="305129"/>
                    <a:pt x="13670" y="201431"/>
                  </a:cubicBezTo>
                  <a:cubicBezTo>
                    <a:pt x="13670" y="97733"/>
                    <a:pt x="199862" y="13669"/>
                    <a:pt x="429543" y="13669"/>
                  </a:cubicBezTo>
                  <a:cubicBezTo>
                    <a:pt x="659223" y="13669"/>
                    <a:pt x="845416" y="97733"/>
                    <a:pt x="845416" y="201431"/>
                  </a:cubicBezTo>
                  <a:close/>
                </a:path>
              </a:pathLst>
            </a:custGeom>
            <a:noFill/>
            <a:ln w="96802" cap="flat">
              <a:solidFill>
                <a:srgbClr val="FFCD9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E085F12-F177-4FC7-8AA5-A73B7D424D75}"/>
                </a:ext>
              </a:extLst>
            </p:cNvPr>
            <p:cNvSpPr/>
            <p:nvPr/>
          </p:nvSpPr>
          <p:spPr>
            <a:xfrm>
              <a:off x="9942048" y="3555901"/>
              <a:ext cx="401706" cy="859005"/>
            </a:xfrm>
            <a:custGeom>
              <a:avLst/>
              <a:gdLst>
                <a:gd name="connsiteX0" fmla="*/ 389192 w 401705"/>
                <a:gd name="connsiteY0" fmla="*/ 429542 h 859005"/>
                <a:gd name="connsiteX1" fmla="*/ 201431 w 401705"/>
                <a:gd name="connsiteY1" fmla="*/ 845416 h 859005"/>
                <a:gd name="connsiteX2" fmla="*/ 13669 w 401705"/>
                <a:gd name="connsiteY2" fmla="*/ 429542 h 859005"/>
                <a:gd name="connsiteX3" fmla="*/ 201431 w 401705"/>
                <a:gd name="connsiteY3" fmla="*/ 13669 h 859005"/>
                <a:gd name="connsiteX4" fmla="*/ 389192 w 401705"/>
                <a:gd name="connsiteY4" fmla="*/ 429542 h 85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705" h="859005">
                  <a:moveTo>
                    <a:pt x="389192" y="429542"/>
                  </a:moveTo>
                  <a:cubicBezTo>
                    <a:pt x="389192" y="659223"/>
                    <a:pt x="305129" y="845416"/>
                    <a:pt x="201431" y="845416"/>
                  </a:cubicBezTo>
                  <a:cubicBezTo>
                    <a:pt x="97733" y="845416"/>
                    <a:pt x="13669" y="659223"/>
                    <a:pt x="13669" y="429542"/>
                  </a:cubicBezTo>
                  <a:cubicBezTo>
                    <a:pt x="13669" y="199862"/>
                    <a:pt x="97733" y="13669"/>
                    <a:pt x="201431" y="13669"/>
                  </a:cubicBezTo>
                  <a:cubicBezTo>
                    <a:pt x="305129" y="13669"/>
                    <a:pt x="389192" y="199862"/>
                    <a:pt x="389192" y="429542"/>
                  </a:cubicBezTo>
                  <a:close/>
                </a:path>
              </a:pathLst>
            </a:custGeom>
            <a:noFill/>
            <a:ln w="96802" cap="flat">
              <a:solidFill>
                <a:srgbClr val="FFCD9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4CFCE08-0B73-4804-A36E-FD7393E3EC69}"/>
                </a:ext>
              </a:extLst>
            </p:cNvPr>
            <p:cNvSpPr/>
            <p:nvPr/>
          </p:nvSpPr>
          <p:spPr>
            <a:xfrm>
              <a:off x="9718493" y="3976331"/>
              <a:ext cx="848245" cy="17933"/>
            </a:xfrm>
            <a:custGeom>
              <a:avLst/>
              <a:gdLst>
                <a:gd name="connsiteX0" fmla="*/ 9113 w 848245"/>
                <a:gd name="connsiteY0" fmla="*/ 9113 h 17933"/>
                <a:gd name="connsiteX1" fmla="*/ 840860 w 848245"/>
                <a:gd name="connsiteY1" fmla="*/ 9113 h 1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8245" h="17933">
                  <a:moveTo>
                    <a:pt x="9113" y="9113"/>
                  </a:moveTo>
                  <a:lnTo>
                    <a:pt x="840860" y="9113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C4D1D1D-35E3-4098-857B-2CE0FA0C9FEE}"/>
                </a:ext>
              </a:extLst>
            </p:cNvPr>
            <p:cNvSpPr/>
            <p:nvPr/>
          </p:nvSpPr>
          <p:spPr>
            <a:xfrm>
              <a:off x="10134366" y="3560457"/>
              <a:ext cx="17933" cy="848245"/>
            </a:xfrm>
            <a:custGeom>
              <a:avLst/>
              <a:gdLst>
                <a:gd name="connsiteX0" fmla="*/ 9113 w 17933"/>
                <a:gd name="connsiteY0" fmla="*/ 840680 h 848245"/>
                <a:gd name="connsiteX1" fmla="*/ 9113 w 17933"/>
                <a:gd name="connsiteY1" fmla="*/ 9113 h 84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848245">
                  <a:moveTo>
                    <a:pt x="9113" y="840680"/>
                  </a:moveTo>
                  <a:lnTo>
                    <a:pt x="9113" y="9113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49AB7C0-CC91-42CC-B6C0-FE0CD8CE11BF}"/>
                </a:ext>
              </a:extLst>
            </p:cNvPr>
            <p:cNvSpPr/>
            <p:nvPr/>
          </p:nvSpPr>
          <p:spPr>
            <a:xfrm>
              <a:off x="8389815" y="3156241"/>
              <a:ext cx="17933" cy="35867"/>
            </a:xfrm>
            <a:custGeom>
              <a:avLst/>
              <a:gdLst>
                <a:gd name="connsiteX0" fmla="*/ 9113 w 17933"/>
                <a:gd name="connsiteY0" fmla="*/ 9113 h 35866"/>
                <a:gd name="connsiteX1" fmla="*/ 9113 w 17933"/>
                <a:gd name="connsiteY1" fmla="*/ 27405 h 3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35866">
                  <a:moveTo>
                    <a:pt x="9113" y="9113"/>
                  </a:moveTo>
                  <a:lnTo>
                    <a:pt x="9113" y="27405"/>
                  </a:lnTo>
                </a:path>
              </a:pathLst>
            </a:custGeom>
            <a:ln w="6453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2E3C8F-4034-4489-918E-3D8C0521F2D3}"/>
                </a:ext>
              </a:extLst>
            </p:cNvPr>
            <p:cNvSpPr/>
            <p:nvPr/>
          </p:nvSpPr>
          <p:spPr>
            <a:xfrm>
              <a:off x="8389815" y="3210579"/>
              <a:ext cx="17933" cy="2311603"/>
            </a:xfrm>
            <a:custGeom>
              <a:avLst/>
              <a:gdLst>
                <a:gd name="connsiteX0" fmla="*/ 9113 w 17933"/>
                <a:gd name="connsiteY0" fmla="*/ 9113 h 2311602"/>
                <a:gd name="connsiteX1" fmla="*/ 9113 w 17933"/>
                <a:gd name="connsiteY1" fmla="*/ 2302962 h 23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2311602">
                  <a:moveTo>
                    <a:pt x="9113" y="9113"/>
                  </a:moveTo>
                  <a:lnTo>
                    <a:pt x="9113" y="2302962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10643" sp="1510643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BD62C5D-BE1D-4C3A-B0D6-E324D6D5647F}"/>
                </a:ext>
              </a:extLst>
            </p:cNvPr>
            <p:cNvSpPr/>
            <p:nvPr/>
          </p:nvSpPr>
          <p:spPr>
            <a:xfrm>
              <a:off x="8389815" y="5522361"/>
              <a:ext cx="17933" cy="35867"/>
            </a:xfrm>
            <a:custGeom>
              <a:avLst/>
              <a:gdLst>
                <a:gd name="connsiteX0" fmla="*/ 9113 w 17933"/>
                <a:gd name="connsiteY0" fmla="*/ 9113 h 35866"/>
                <a:gd name="connsiteX1" fmla="*/ 9113 w 17933"/>
                <a:gd name="connsiteY1" fmla="*/ 27405 h 3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35866">
                  <a:moveTo>
                    <a:pt x="9113" y="9113"/>
                  </a:moveTo>
                  <a:lnTo>
                    <a:pt x="9113" y="27405"/>
                  </a:lnTo>
                </a:path>
              </a:pathLst>
            </a:custGeom>
            <a:ln w="6453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7B53B0D-49B8-410B-8904-3C989B299A49}"/>
                </a:ext>
              </a:extLst>
            </p:cNvPr>
            <p:cNvSpPr/>
            <p:nvPr/>
          </p:nvSpPr>
          <p:spPr>
            <a:xfrm>
              <a:off x="9615556" y="4044657"/>
              <a:ext cx="17933" cy="1513571"/>
            </a:xfrm>
            <a:custGeom>
              <a:avLst/>
              <a:gdLst>
                <a:gd name="connsiteX0" fmla="*/ 9113 w 17933"/>
                <a:gd name="connsiteY0" fmla="*/ 9113 h 1513570"/>
                <a:gd name="connsiteX1" fmla="*/ 9113 w 17933"/>
                <a:gd name="connsiteY1" fmla="*/ 1505109 h 1513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513570">
                  <a:moveTo>
                    <a:pt x="9113" y="9113"/>
                  </a:moveTo>
                  <a:lnTo>
                    <a:pt x="9113" y="1505109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D49904E-FEE8-43B3-B84F-C5366A1F84ED}"/>
                </a:ext>
              </a:extLst>
            </p:cNvPr>
            <p:cNvSpPr/>
            <p:nvPr/>
          </p:nvSpPr>
          <p:spPr>
            <a:xfrm>
              <a:off x="7251767" y="3343465"/>
              <a:ext cx="1154905" cy="17933"/>
            </a:xfrm>
            <a:custGeom>
              <a:avLst/>
              <a:gdLst>
                <a:gd name="connsiteX0" fmla="*/ 1147160 w 1154904"/>
                <a:gd name="connsiteY0" fmla="*/ 9113 h 17933"/>
                <a:gd name="connsiteX1" fmla="*/ 9113 w 1154904"/>
                <a:gd name="connsiteY1" fmla="*/ 9113 h 1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4904" h="17933">
                  <a:moveTo>
                    <a:pt x="1147160" y="9113"/>
                  </a:moveTo>
                  <a:lnTo>
                    <a:pt x="9113" y="9113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EC204C2-40DF-49A6-8E02-25F8EE51D6D8}"/>
                </a:ext>
              </a:extLst>
            </p:cNvPr>
            <p:cNvSpPr/>
            <p:nvPr/>
          </p:nvSpPr>
          <p:spPr>
            <a:xfrm>
              <a:off x="7251767" y="4510923"/>
              <a:ext cx="2381543" cy="17933"/>
            </a:xfrm>
            <a:custGeom>
              <a:avLst/>
              <a:gdLst>
                <a:gd name="connsiteX0" fmla="*/ 2372543 w 2381542"/>
                <a:gd name="connsiteY0" fmla="*/ 9113 h 17933"/>
                <a:gd name="connsiteX1" fmla="*/ 9113 w 2381542"/>
                <a:gd name="connsiteY1" fmla="*/ 9113 h 1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542" h="17933">
                  <a:moveTo>
                    <a:pt x="2372543" y="9113"/>
                  </a:moveTo>
                  <a:lnTo>
                    <a:pt x="9113" y="9113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2585F62-96C1-4FDF-BCA3-E8FE49E985E5}"/>
                </a:ext>
              </a:extLst>
            </p:cNvPr>
            <p:cNvSpPr/>
            <p:nvPr/>
          </p:nvSpPr>
          <p:spPr>
            <a:xfrm>
              <a:off x="7926833" y="4456820"/>
              <a:ext cx="114773" cy="114773"/>
            </a:xfrm>
            <a:custGeom>
              <a:avLst/>
              <a:gdLst>
                <a:gd name="connsiteX0" fmla="*/ 113966 w 114773"/>
                <a:gd name="connsiteY0" fmla="*/ 57655 h 114773"/>
                <a:gd name="connsiteX1" fmla="*/ 57656 w 114773"/>
                <a:gd name="connsiteY1" fmla="*/ 113966 h 114773"/>
                <a:gd name="connsiteX2" fmla="*/ 1345 w 114773"/>
                <a:gd name="connsiteY2" fmla="*/ 57655 h 114773"/>
                <a:gd name="connsiteX3" fmla="*/ 57656 w 114773"/>
                <a:gd name="connsiteY3" fmla="*/ 1345 h 114773"/>
                <a:gd name="connsiteX4" fmla="*/ 113966 w 114773"/>
                <a:gd name="connsiteY4" fmla="*/ 57655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73" h="114773">
                  <a:moveTo>
                    <a:pt x="113966" y="57655"/>
                  </a:moveTo>
                  <a:cubicBezTo>
                    <a:pt x="113966" y="88755"/>
                    <a:pt x="88755" y="113966"/>
                    <a:pt x="57656" y="113966"/>
                  </a:cubicBezTo>
                  <a:cubicBezTo>
                    <a:pt x="26556" y="113966"/>
                    <a:pt x="1345" y="88755"/>
                    <a:pt x="1345" y="57655"/>
                  </a:cubicBezTo>
                  <a:cubicBezTo>
                    <a:pt x="1345" y="26556"/>
                    <a:pt x="26557" y="1345"/>
                    <a:pt x="57656" y="1345"/>
                  </a:cubicBezTo>
                  <a:cubicBezTo>
                    <a:pt x="88755" y="1345"/>
                    <a:pt x="113966" y="26556"/>
                    <a:pt x="113966" y="5765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9F7486D-4F40-4568-8691-F8410548BB48}"/>
                </a:ext>
              </a:extLst>
            </p:cNvPr>
            <p:cNvSpPr/>
            <p:nvPr/>
          </p:nvSpPr>
          <p:spPr>
            <a:xfrm>
              <a:off x="9566654" y="4456820"/>
              <a:ext cx="114773" cy="114773"/>
            </a:xfrm>
            <a:custGeom>
              <a:avLst/>
              <a:gdLst>
                <a:gd name="connsiteX0" fmla="*/ 113966 w 114773"/>
                <a:gd name="connsiteY0" fmla="*/ 57655 h 114773"/>
                <a:gd name="connsiteX1" fmla="*/ 57656 w 114773"/>
                <a:gd name="connsiteY1" fmla="*/ 113966 h 114773"/>
                <a:gd name="connsiteX2" fmla="*/ 1346 w 114773"/>
                <a:gd name="connsiteY2" fmla="*/ 57655 h 114773"/>
                <a:gd name="connsiteX3" fmla="*/ 57656 w 114773"/>
                <a:gd name="connsiteY3" fmla="*/ 1345 h 114773"/>
                <a:gd name="connsiteX4" fmla="*/ 113966 w 114773"/>
                <a:gd name="connsiteY4" fmla="*/ 57655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73" h="114773">
                  <a:moveTo>
                    <a:pt x="113966" y="57655"/>
                  </a:moveTo>
                  <a:cubicBezTo>
                    <a:pt x="113966" y="88755"/>
                    <a:pt x="88755" y="113966"/>
                    <a:pt x="57656" y="113966"/>
                  </a:cubicBezTo>
                  <a:cubicBezTo>
                    <a:pt x="26556" y="113966"/>
                    <a:pt x="1346" y="88755"/>
                    <a:pt x="1346" y="57655"/>
                  </a:cubicBezTo>
                  <a:cubicBezTo>
                    <a:pt x="1346" y="26556"/>
                    <a:pt x="26557" y="1345"/>
                    <a:pt x="57656" y="1345"/>
                  </a:cubicBezTo>
                  <a:cubicBezTo>
                    <a:pt x="88755" y="1345"/>
                    <a:pt x="113966" y="26556"/>
                    <a:pt x="113966" y="5765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6DEDF75-25A2-4EA2-AE0E-D27791DBB6F5}"/>
                </a:ext>
              </a:extLst>
            </p:cNvPr>
            <p:cNvSpPr/>
            <p:nvPr/>
          </p:nvSpPr>
          <p:spPr>
            <a:xfrm>
              <a:off x="8341272" y="3305502"/>
              <a:ext cx="114773" cy="114773"/>
            </a:xfrm>
            <a:custGeom>
              <a:avLst/>
              <a:gdLst>
                <a:gd name="connsiteX0" fmla="*/ 113966 w 114773"/>
                <a:gd name="connsiteY0" fmla="*/ 57656 h 114773"/>
                <a:gd name="connsiteX1" fmla="*/ 57656 w 114773"/>
                <a:gd name="connsiteY1" fmla="*/ 113966 h 114773"/>
                <a:gd name="connsiteX2" fmla="*/ 1345 w 114773"/>
                <a:gd name="connsiteY2" fmla="*/ 57656 h 114773"/>
                <a:gd name="connsiteX3" fmla="*/ 57656 w 114773"/>
                <a:gd name="connsiteY3" fmla="*/ 1345 h 114773"/>
                <a:gd name="connsiteX4" fmla="*/ 113966 w 114773"/>
                <a:gd name="connsiteY4" fmla="*/ 57656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73" h="114773">
                  <a:moveTo>
                    <a:pt x="113966" y="57656"/>
                  </a:moveTo>
                  <a:cubicBezTo>
                    <a:pt x="113966" y="88755"/>
                    <a:pt x="88755" y="113966"/>
                    <a:pt x="57656" y="113966"/>
                  </a:cubicBezTo>
                  <a:cubicBezTo>
                    <a:pt x="26556" y="113966"/>
                    <a:pt x="1345" y="88755"/>
                    <a:pt x="1345" y="57656"/>
                  </a:cubicBezTo>
                  <a:cubicBezTo>
                    <a:pt x="1345" y="26556"/>
                    <a:pt x="26557" y="1345"/>
                    <a:pt x="57656" y="1345"/>
                  </a:cubicBezTo>
                  <a:cubicBezTo>
                    <a:pt x="88755" y="1345"/>
                    <a:pt x="113966" y="26556"/>
                    <a:pt x="113966" y="576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15B1312-567C-4F55-9A85-965056CA3DE6}"/>
                </a:ext>
              </a:extLst>
            </p:cNvPr>
            <p:cNvSpPr/>
            <p:nvPr/>
          </p:nvSpPr>
          <p:spPr>
            <a:xfrm>
              <a:off x="10807997" y="5010780"/>
              <a:ext cx="649186" cy="661739"/>
            </a:xfrm>
            <a:custGeom>
              <a:avLst/>
              <a:gdLst>
                <a:gd name="connsiteX0" fmla="*/ 647661 w 649185"/>
                <a:gd name="connsiteY0" fmla="*/ 548670 h 661738"/>
                <a:gd name="connsiteX1" fmla="*/ 559967 w 649185"/>
                <a:gd name="connsiteY1" fmla="*/ 548670 h 661738"/>
                <a:gd name="connsiteX2" fmla="*/ 559967 w 649185"/>
                <a:gd name="connsiteY2" fmla="*/ 661829 h 661738"/>
                <a:gd name="connsiteX3" fmla="*/ 343871 w 649185"/>
                <a:gd name="connsiteY3" fmla="*/ 661829 h 661738"/>
                <a:gd name="connsiteX4" fmla="*/ 343871 w 649185"/>
                <a:gd name="connsiteY4" fmla="*/ 548670 h 661738"/>
                <a:gd name="connsiteX5" fmla="*/ 1345 w 649185"/>
                <a:gd name="connsiteY5" fmla="*/ 548670 h 661738"/>
                <a:gd name="connsiteX6" fmla="*/ 1345 w 649185"/>
                <a:gd name="connsiteY6" fmla="*/ 407176 h 661738"/>
                <a:gd name="connsiteX7" fmla="*/ 281643 w 649185"/>
                <a:gd name="connsiteY7" fmla="*/ 1345 h 661738"/>
                <a:gd name="connsiteX8" fmla="*/ 510113 w 649185"/>
                <a:gd name="connsiteY8" fmla="*/ 1345 h 661738"/>
                <a:gd name="connsiteX9" fmla="*/ 261019 w 649185"/>
                <a:gd name="connsiteY9" fmla="*/ 375972 h 661738"/>
                <a:gd name="connsiteX10" fmla="*/ 350685 w 649185"/>
                <a:gd name="connsiteY10" fmla="*/ 375972 h 661738"/>
                <a:gd name="connsiteX11" fmla="*/ 350685 w 649185"/>
                <a:gd name="connsiteY11" fmla="*/ 275007 h 661738"/>
                <a:gd name="connsiteX12" fmla="*/ 560147 w 649185"/>
                <a:gd name="connsiteY12" fmla="*/ 275007 h 661738"/>
                <a:gd name="connsiteX13" fmla="*/ 560147 w 649185"/>
                <a:gd name="connsiteY13" fmla="*/ 375972 h 661738"/>
                <a:gd name="connsiteX14" fmla="*/ 647841 w 649185"/>
                <a:gd name="connsiteY14" fmla="*/ 375972 h 661738"/>
                <a:gd name="connsiteX15" fmla="*/ 647841 w 649185"/>
                <a:gd name="connsiteY15" fmla="*/ 548670 h 66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9185" h="661738">
                  <a:moveTo>
                    <a:pt x="647661" y="548670"/>
                  </a:moveTo>
                  <a:lnTo>
                    <a:pt x="559967" y="548670"/>
                  </a:lnTo>
                  <a:lnTo>
                    <a:pt x="559967" y="661829"/>
                  </a:lnTo>
                  <a:lnTo>
                    <a:pt x="343871" y="661829"/>
                  </a:lnTo>
                  <a:lnTo>
                    <a:pt x="343871" y="548670"/>
                  </a:lnTo>
                  <a:lnTo>
                    <a:pt x="1345" y="548670"/>
                  </a:lnTo>
                  <a:lnTo>
                    <a:pt x="1345" y="407176"/>
                  </a:lnTo>
                  <a:lnTo>
                    <a:pt x="281643" y="1345"/>
                  </a:lnTo>
                  <a:lnTo>
                    <a:pt x="510113" y="1345"/>
                  </a:lnTo>
                  <a:lnTo>
                    <a:pt x="261019" y="375972"/>
                  </a:lnTo>
                  <a:lnTo>
                    <a:pt x="350685" y="375972"/>
                  </a:lnTo>
                  <a:lnTo>
                    <a:pt x="350685" y="275007"/>
                  </a:lnTo>
                  <a:lnTo>
                    <a:pt x="560147" y="275007"/>
                  </a:lnTo>
                  <a:lnTo>
                    <a:pt x="560147" y="375972"/>
                  </a:lnTo>
                  <a:lnTo>
                    <a:pt x="647841" y="375972"/>
                  </a:lnTo>
                  <a:lnTo>
                    <a:pt x="647841" y="548670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A1B6FE3-B104-470A-A065-9019D02AB789}"/>
                </a:ext>
              </a:extLst>
            </p:cNvPr>
            <p:cNvSpPr/>
            <p:nvPr/>
          </p:nvSpPr>
          <p:spPr>
            <a:xfrm>
              <a:off x="10697094" y="5068450"/>
              <a:ext cx="84287" cy="78907"/>
            </a:xfrm>
            <a:custGeom>
              <a:avLst/>
              <a:gdLst>
                <a:gd name="connsiteX0" fmla="*/ 82300 w 84286"/>
                <a:gd name="connsiteY0" fmla="*/ 6801 h 78906"/>
                <a:gd name="connsiteX1" fmla="*/ 80865 w 84286"/>
                <a:gd name="connsiteY1" fmla="*/ 5008 h 78906"/>
                <a:gd name="connsiteX2" fmla="*/ 64905 w 84286"/>
                <a:gd name="connsiteY2" fmla="*/ 4290 h 78906"/>
                <a:gd name="connsiteX3" fmla="*/ 5007 w 84286"/>
                <a:gd name="connsiteY3" fmla="*/ 59525 h 78906"/>
                <a:gd name="connsiteX4" fmla="*/ 4290 w 84286"/>
                <a:gd name="connsiteY4" fmla="*/ 75485 h 78906"/>
                <a:gd name="connsiteX5" fmla="*/ 20251 w 84286"/>
                <a:gd name="connsiteY5" fmla="*/ 76203 h 78906"/>
                <a:gd name="connsiteX6" fmla="*/ 80148 w 84286"/>
                <a:gd name="connsiteY6" fmla="*/ 20968 h 78906"/>
                <a:gd name="connsiteX7" fmla="*/ 82300 w 84286"/>
                <a:gd name="connsiteY7" fmla="*/ 6801 h 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86" h="78906">
                  <a:moveTo>
                    <a:pt x="82300" y="6801"/>
                  </a:moveTo>
                  <a:cubicBezTo>
                    <a:pt x="81941" y="6083"/>
                    <a:pt x="81403" y="5545"/>
                    <a:pt x="80865" y="5008"/>
                  </a:cubicBezTo>
                  <a:cubicBezTo>
                    <a:pt x="76561" y="345"/>
                    <a:pt x="69388" y="165"/>
                    <a:pt x="64905" y="4290"/>
                  </a:cubicBezTo>
                  <a:lnTo>
                    <a:pt x="5007" y="59525"/>
                  </a:lnTo>
                  <a:cubicBezTo>
                    <a:pt x="345" y="63829"/>
                    <a:pt x="165" y="71002"/>
                    <a:pt x="4290" y="75485"/>
                  </a:cubicBezTo>
                  <a:cubicBezTo>
                    <a:pt x="8594" y="80148"/>
                    <a:pt x="15767" y="80327"/>
                    <a:pt x="20251" y="76203"/>
                  </a:cubicBezTo>
                  <a:lnTo>
                    <a:pt x="80148" y="20968"/>
                  </a:lnTo>
                  <a:cubicBezTo>
                    <a:pt x="84452" y="17202"/>
                    <a:pt x="85169" y="11284"/>
                    <a:pt x="82300" y="68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B90F70B-9F8E-42C8-A986-5DF68DFF12B9}"/>
                </a:ext>
              </a:extLst>
            </p:cNvPr>
            <p:cNvSpPr/>
            <p:nvPr/>
          </p:nvSpPr>
          <p:spPr>
            <a:xfrm>
              <a:off x="10751902" y="5051231"/>
              <a:ext cx="107600" cy="66353"/>
            </a:xfrm>
            <a:custGeom>
              <a:avLst/>
              <a:gdLst>
                <a:gd name="connsiteX0" fmla="*/ 1489 w 107599"/>
                <a:gd name="connsiteY0" fmla="*/ 26530 h 66353"/>
                <a:gd name="connsiteX1" fmla="*/ 18167 w 107599"/>
                <a:gd name="connsiteY1" fmla="*/ 1603 h 66353"/>
                <a:gd name="connsiteX2" fmla="*/ 107833 w 107599"/>
                <a:gd name="connsiteY2" fmla="*/ 62576 h 66353"/>
                <a:gd name="connsiteX3" fmla="*/ 18167 w 107599"/>
                <a:gd name="connsiteY3" fmla="*/ 37469 h 66353"/>
                <a:gd name="connsiteX4" fmla="*/ 1489 w 107599"/>
                <a:gd name="connsiteY4" fmla="*/ 26530 h 6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599" h="66353">
                  <a:moveTo>
                    <a:pt x="1489" y="26530"/>
                  </a:moveTo>
                  <a:cubicBezTo>
                    <a:pt x="1489" y="26530"/>
                    <a:pt x="11890" y="-1625"/>
                    <a:pt x="18167" y="1603"/>
                  </a:cubicBezTo>
                  <a:cubicBezTo>
                    <a:pt x="24444" y="4831"/>
                    <a:pt x="109985" y="58451"/>
                    <a:pt x="107833" y="62576"/>
                  </a:cubicBezTo>
                  <a:cubicBezTo>
                    <a:pt x="100660" y="76923"/>
                    <a:pt x="23906" y="43387"/>
                    <a:pt x="18167" y="37469"/>
                  </a:cubicBezTo>
                  <a:cubicBezTo>
                    <a:pt x="12249" y="31731"/>
                    <a:pt x="-125" y="30475"/>
                    <a:pt x="1489" y="26530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FE5AE9D-01BE-4F80-8614-E611E2824E36}"/>
                </a:ext>
              </a:extLst>
            </p:cNvPr>
            <p:cNvSpPr/>
            <p:nvPr/>
          </p:nvSpPr>
          <p:spPr>
            <a:xfrm>
              <a:off x="9962007" y="4605282"/>
              <a:ext cx="69940" cy="41247"/>
            </a:xfrm>
            <a:custGeom>
              <a:avLst/>
              <a:gdLst>
                <a:gd name="connsiteX0" fmla="*/ 67595 w 69939"/>
                <a:gd name="connsiteY0" fmla="*/ 27016 h 41246"/>
                <a:gd name="connsiteX1" fmla="*/ 3932 w 69939"/>
                <a:gd name="connsiteY1" fmla="*/ 1910 h 41246"/>
                <a:gd name="connsiteX2" fmla="*/ 69747 w 69939"/>
                <a:gd name="connsiteY2" fmla="*/ 41184 h 41246"/>
                <a:gd name="connsiteX3" fmla="*/ 67595 w 69939"/>
                <a:gd name="connsiteY3" fmla="*/ 27016 h 4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939" h="41246">
                  <a:moveTo>
                    <a:pt x="67595" y="27016"/>
                  </a:moveTo>
                  <a:cubicBezTo>
                    <a:pt x="67595" y="27016"/>
                    <a:pt x="17741" y="-3112"/>
                    <a:pt x="3932" y="1910"/>
                  </a:cubicBezTo>
                  <a:cubicBezTo>
                    <a:pt x="-9876" y="6931"/>
                    <a:pt x="34419" y="41184"/>
                    <a:pt x="69747" y="41184"/>
                  </a:cubicBezTo>
                  <a:lnTo>
                    <a:pt x="67595" y="2701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E8DA961-446E-4C4B-A1B6-1720D5C01568}"/>
                </a:ext>
              </a:extLst>
            </p:cNvPr>
            <p:cNvSpPr/>
            <p:nvPr/>
          </p:nvSpPr>
          <p:spPr>
            <a:xfrm>
              <a:off x="10007455" y="4597689"/>
              <a:ext cx="365839" cy="89667"/>
            </a:xfrm>
            <a:custGeom>
              <a:avLst/>
              <a:gdLst>
                <a:gd name="connsiteX0" fmla="*/ 9953 w 365839"/>
                <a:gd name="connsiteY0" fmla="*/ 26180 h 89666"/>
                <a:gd name="connsiteX1" fmla="*/ 1345 w 365839"/>
                <a:gd name="connsiteY1" fmla="*/ 52363 h 89666"/>
                <a:gd name="connsiteX2" fmla="*/ 349789 w 365839"/>
                <a:gd name="connsiteY2" fmla="*/ 46624 h 89666"/>
                <a:gd name="connsiteX3" fmla="*/ 358935 w 365839"/>
                <a:gd name="connsiteY3" fmla="*/ 13268 h 89666"/>
                <a:gd name="connsiteX4" fmla="*/ 358935 w 365839"/>
                <a:gd name="connsiteY4" fmla="*/ 13268 h 89666"/>
                <a:gd name="connsiteX5" fmla="*/ 322530 w 365839"/>
                <a:gd name="connsiteY5" fmla="*/ 8247 h 89666"/>
                <a:gd name="connsiteX6" fmla="*/ 9953 w 365839"/>
                <a:gd name="connsiteY6" fmla="*/ 26180 h 8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839" h="89666">
                  <a:moveTo>
                    <a:pt x="9953" y="26180"/>
                  </a:moveTo>
                  <a:cubicBezTo>
                    <a:pt x="6904" y="34967"/>
                    <a:pt x="3855" y="43575"/>
                    <a:pt x="1345" y="52363"/>
                  </a:cubicBezTo>
                  <a:cubicBezTo>
                    <a:pt x="141762" y="98093"/>
                    <a:pt x="214213" y="107956"/>
                    <a:pt x="349789" y="46624"/>
                  </a:cubicBezTo>
                  <a:cubicBezTo>
                    <a:pt x="370592" y="37299"/>
                    <a:pt x="369336" y="28691"/>
                    <a:pt x="358935" y="13268"/>
                  </a:cubicBezTo>
                  <a:cubicBezTo>
                    <a:pt x="361266" y="10399"/>
                    <a:pt x="361445" y="10578"/>
                    <a:pt x="358935" y="13268"/>
                  </a:cubicBezTo>
                  <a:cubicBezTo>
                    <a:pt x="348533" y="-2155"/>
                    <a:pt x="342615" y="-1258"/>
                    <a:pt x="322530" y="8247"/>
                  </a:cubicBezTo>
                  <a:cubicBezTo>
                    <a:pt x="191079" y="69579"/>
                    <a:pt x="149474" y="52183"/>
                    <a:pt x="9953" y="26180"/>
                  </a:cubicBezTo>
                  <a:close/>
                </a:path>
              </a:pathLst>
            </a:custGeom>
            <a:solidFill>
              <a:srgbClr val="ED81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2F590BF-A5D9-4F8F-ABC8-6B43FF14BE93}"/>
                </a:ext>
              </a:extLst>
            </p:cNvPr>
            <p:cNvSpPr/>
            <p:nvPr/>
          </p:nvSpPr>
          <p:spPr>
            <a:xfrm>
              <a:off x="10310653" y="5498333"/>
              <a:ext cx="41247" cy="104013"/>
            </a:xfrm>
            <a:custGeom>
              <a:avLst/>
              <a:gdLst>
                <a:gd name="connsiteX0" fmla="*/ 28836 w 41246"/>
                <a:gd name="connsiteY0" fmla="*/ 103618 h 104013"/>
                <a:gd name="connsiteX1" fmla="*/ 31168 w 41246"/>
                <a:gd name="connsiteY1" fmla="*/ 103439 h 104013"/>
                <a:gd name="connsiteX2" fmla="*/ 39955 w 41246"/>
                <a:gd name="connsiteY2" fmla="*/ 90168 h 104013"/>
                <a:gd name="connsiteX3" fmla="*/ 23636 w 41246"/>
                <a:gd name="connsiteY3" fmla="*/ 10365 h 104013"/>
                <a:gd name="connsiteX4" fmla="*/ 10365 w 41246"/>
                <a:gd name="connsiteY4" fmla="*/ 1578 h 104013"/>
                <a:gd name="connsiteX5" fmla="*/ 1578 w 41246"/>
                <a:gd name="connsiteY5" fmla="*/ 14849 h 104013"/>
                <a:gd name="connsiteX6" fmla="*/ 17897 w 41246"/>
                <a:gd name="connsiteY6" fmla="*/ 94652 h 104013"/>
                <a:gd name="connsiteX7" fmla="*/ 28836 w 41246"/>
                <a:gd name="connsiteY7" fmla="*/ 103618 h 10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46" h="104013">
                  <a:moveTo>
                    <a:pt x="28836" y="103618"/>
                  </a:moveTo>
                  <a:cubicBezTo>
                    <a:pt x="29554" y="103618"/>
                    <a:pt x="30271" y="103618"/>
                    <a:pt x="31168" y="103439"/>
                  </a:cubicBezTo>
                  <a:cubicBezTo>
                    <a:pt x="37265" y="102184"/>
                    <a:pt x="41210" y="96266"/>
                    <a:pt x="39955" y="90168"/>
                  </a:cubicBezTo>
                  <a:lnTo>
                    <a:pt x="23636" y="10365"/>
                  </a:lnTo>
                  <a:cubicBezTo>
                    <a:pt x="22380" y="4268"/>
                    <a:pt x="16463" y="323"/>
                    <a:pt x="10365" y="1578"/>
                  </a:cubicBezTo>
                  <a:cubicBezTo>
                    <a:pt x="4268" y="2833"/>
                    <a:pt x="323" y="8751"/>
                    <a:pt x="1578" y="14849"/>
                  </a:cubicBezTo>
                  <a:lnTo>
                    <a:pt x="17897" y="94652"/>
                  </a:lnTo>
                  <a:cubicBezTo>
                    <a:pt x="18794" y="99852"/>
                    <a:pt x="23456" y="103618"/>
                    <a:pt x="28836" y="10361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59E4AE1-ADB5-4F2D-A66A-037F26110864}"/>
                </a:ext>
              </a:extLst>
            </p:cNvPr>
            <p:cNvSpPr/>
            <p:nvPr/>
          </p:nvSpPr>
          <p:spPr>
            <a:xfrm>
              <a:off x="10261591" y="4880405"/>
              <a:ext cx="121946" cy="676086"/>
            </a:xfrm>
            <a:custGeom>
              <a:avLst/>
              <a:gdLst>
                <a:gd name="connsiteX0" fmla="*/ 52972 w 121946"/>
                <a:gd name="connsiteY0" fmla="*/ 675099 h 676085"/>
                <a:gd name="connsiteX1" fmla="*/ 89018 w 121946"/>
                <a:gd name="connsiteY1" fmla="*/ 671692 h 676085"/>
                <a:gd name="connsiteX2" fmla="*/ 121836 w 121946"/>
                <a:gd name="connsiteY2" fmla="*/ 43488 h 676085"/>
                <a:gd name="connsiteX3" fmla="*/ 34142 w 121946"/>
                <a:gd name="connsiteY3" fmla="*/ 1345 h 676085"/>
                <a:gd name="connsiteX4" fmla="*/ 52972 w 121946"/>
                <a:gd name="connsiteY4" fmla="*/ 675099 h 67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46" h="676085">
                  <a:moveTo>
                    <a:pt x="52972" y="675099"/>
                  </a:moveTo>
                  <a:cubicBezTo>
                    <a:pt x="64987" y="674741"/>
                    <a:pt x="77002" y="673485"/>
                    <a:pt x="89018" y="671692"/>
                  </a:cubicBezTo>
                  <a:cubicBezTo>
                    <a:pt x="53151" y="479985"/>
                    <a:pt x="26072" y="222642"/>
                    <a:pt x="121836" y="43488"/>
                  </a:cubicBezTo>
                  <a:cubicBezTo>
                    <a:pt x="92784" y="29142"/>
                    <a:pt x="63373" y="15333"/>
                    <a:pt x="34142" y="1345"/>
                  </a:cubicBezTo>
                  <a:cubicBezTo>
                    <a:pt x="-35978" y="157544"/>
                    <a:pt x="23740" y="510113"/>
                    <a:pt x="52972" y="675099"/>
                  </a:cubicBezTo>
                  <a:close/>
                </a:path>
              </a:pathLst>
            </a:custGeom>
            <a:solidFill>
              <a:srgbClr val="1B1C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59B0465-5626-4B87-8665-B1CBB129EC4A}"/>
                </a:ext>
              </a:extLst>
            </p:cNvPr>
            <p:cNvSpPr/>
            <p:nvPr/>
          </p:nvSpPr>
          <p:spPr>
            <a:xfrm>
              <a:off x="10304780" y="4887040"/>
              <a:ext cx="459093" cy="364046"/>
            </a:xfrm>
            <a:custGeom>
              <a:avLst/>
              <a:gdLst>
                <a:gd name="connsiteX0" fmla="*/ 459191 w 459092"/>
                <a:gd name="connsiteY0" fmla="*/ 228381 h 364046"/>
                <a:gd name="connsiteX1" fmla="*/ 431394 w 459092"/>
                <a:gd name="connsiteY1" fmla="*/ 203633 h 364046"/>
                <a:gd name="connsiteX2" fmla="*/ 99270 w 459092"/>
                <a:gd name="connsiteY2" fmla="*/ 21968 h 364046"/>
                <a:gd name="connsiteX3" fmla="*/ 1354 w 459092"/>
                <a:gd name="connsiteY3" fmla="*/ 1345 h 364046"/>
                <a:gd name="connsiteX4" fmla="*/ 459191 w 459092"/>
                <a:gd name="connsiteY4" fmla="*/ 228381 h 36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092" h="364046">
                  <a:moveTo>
                    <a:pt x="459191" y="228381"/>
                  </a:moveTo>
                  <a:cubicBezTo>
                    <a:pt x="450224" y="219773"/>
                    <a:pt x="440899" y="211703"/>
                    <a:pt x="431394" y="203633"/>
                  </a:cubicBezTo>
                  <a:cubicBezTo>
                    <a:pt x="199337" y="428696"/>
                    <a:pt x="56230" y="327911"/>
                    <a:pt x="99270" y="21968"/>
                  </a:cubicBezTo>
                  <a:cubicBezTo>
                    <a:pt x="66631" y="14795"/>
                    <a:pt x="33992" y="8160"/>
                    <a:pt x="1354" y="1345"/>
                  </a:cubicBezTo>
                  <a:cubicBezTo>
                    <a:pt x="-81" y="350865"/>
                    <a:pt x="179790" y="490924"/>
                    <a:pt x="459191" y="228381"/>
                  </a:cubicBezTo>
                  <a:close/>
                </a:path>
              </a:pathLst>
            </a:custGeom>
            <a:solidFill>
              <a:srgbClr val="282A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9D9C098-0CC5-476E-A7D3-6C5973EEE9A2}"/>
                </a:ext>
              </a:extLst>
            </p:cNvPr>
            <p:cNvSpPr/>
            <p:nvPr/>
          </p:nvSpPr>
          <p:spPr>
            <a:xfrm>
              <a:off x="10294666" y="4467269"/>
              <a:ext cx="57387" cy="52007"/>
            </a:xfrm>
            <a:custGeom>
              <a:avLst/>
              <a:gdLst>
                <a:gd name="connsiteX0" fmla="*/ 11109 w 57386"/>
                <a:gd name="connsiteY0" fmla="*/ 10982 h 52006"/>
                <a:gd name="connsiteX1" fmla="*/ 48231 w 57386"/>
                <a:gd name="connsiteY1" fmla="*/ 4705 h 52006"/>
                <a:gd name="connsiteX2" fmla="*/ 52715 w 57386"/>
                <a:gd name="connsiteY2" fmla="*/ 38599 h 52006"/>
                <a:gd name="connsiteX3" fmla="*/ 8778 w 57386"/>
                <a:gd name="connsiteY3" fmla="*/ 49717 h 52006"/>
                <a:gd name="connsiteX4" fmla="*/ 11109 w 57386"/>
                <a:gd name="connsiteY4" fmla="*/ 10982 h 5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86" h="52006">
                  <a:moveTo>
                    <a:pt x="11109" y="10982"/>
                  </a:moveTo>
                  <a:cubicBezTo>
                    <a:pt x="20435" y="1836"/>
                    <a:pt x="37292" y="-1930"/>
                    <a:pt x="48231" y="4705"/>
                  </a:cubicBezTo>
                  <a:cubicBezTo>
                    <a:pt x="59171" y="11340"/>
                    <a:pt x="59529" y="27660"/>
                    <a:pt x="52715" y="38599"/>
                  </a:cubicBezTo>
                  <a:cubicBezTo>
                    <a:pt x="45900" y="49717"/>
                    <a:pt x="19718" y="56353"/>
                    <a:pt x="8778" y="49717"/>
                  </a:cubicBezTo>
                  <a:cubicBezTo>
                    <a:pt x="-2161" y="43082"/>
                    <a:pt x="-726" y="22638"/>
                    <a:pt x="11109" y="10982"/>
                  </a:cubicBez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F55F63-199A-435F-B7B8-D7DBF7D503EF}"/>
                </a:ext>
              </a:extLst>
            </p:cNvPr>
            <p:cNvSpPr/>
            <p:nvPr/>
          </p:nvSpPr>
          <p:spPr>
            <a:xfrm>
              <a:off x="10455070" y="4456938"/>
              <a:ext cx="111186" cy="116566"/>
            </a:xfrm>
            <a:custGeom>
              <a:avLst/>
              <a:gdLst>
                <a:gd name="connsiteX0" fmla="*/ 6366 w 111186"/>
                <a:gd name="connsiteY0" fmla="*/ 41756 h 116566"/>
                <a:gd name="connsiteX1" fmla="*/ 72540 w 111186"/>
                <a:gd name="connsiteY1" fmla="*/ 1765 h 116566"/>
                <a:gd name="connsiteX2" fmla="*/ 110380 w 111186"/>
                <a:gd name="connsiteY2" fmla="*/ 60048 h 116566"/>
                <a:gd name="connsiteX3" fmla="*/ 32370 w 111186"/>
                <a:gd name="connsiteY3" fmla="*/ 115821 h 116566"/>
                <a:gd name="connsiteX4" fmla="*/ 6366 w 111186"/>
                <a:gd name="connsiteY4" fmla="*/ 41756 h 11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86" h="116566">
                  <a:moveTo>
                    <a:pt x="6366" y="41756"/>
                  </a:moveTo>
                  <a:cubicBezTo>
                    <a:pt x="16409" y="18084"/>
                    <a:pt x="45820" y="-1822"/>
                    <a:pt x="72540" y="1765"/>
                  </a:cubicBezTo>
                  <a:cubicBezTo>
                    <a:pt x="99082" y="5352"/>
                    <a:pt x="113787" y="34583"/>
                    <a:pt x="110380" y="60048"/>
                  </a:cubicBezTo>
                  <a:cubicBezTo>
                    <a:pt x="106972" y="85334"/>
                    <a:pt x="72540" y="118331"/>
                    <a:pt x="32370" y="115821"/>
                  </a:cubicBezTo>
                  <a:cubicBezTo>
                    <a:pt x="5649" y="114207"/>
                    <a:pt x="-6187" y="71705"/>
                    <a:pt x="6366" y="41756"/>
                  </a:cubicBez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EBBCE78-CA62-4B5E-9D0A-128063170793}"/>
                </a:ext>
              </a:extLst>
            </p:cNvPr>
            <p:cNvSpPr/>
            <p:nvPr/>
          </p:nvSpPr>
          <p:spPr>
            <a:xfrm>
              <a:off x="10434489" y="4458481"/>
              <a:ext cx="78907" cy="86080"/>
            </a:xfrm>
            <a:custGeom>
              <a:avLst/>
              <a:gdLst>
                <a:gd name="connsiteX0" fmla="*/ 4711 w 78906"/>
                <a:gd name="connsiteY0" fmla="*/ 31785 h 86079"/>
                <a:gd name="connsiteX1" fmla="*/ 52054 w 78906"/>
                <a:gd name="connsiteY1" fmla="*/ 1658 h 86079"/>
                <a:gd name="connsiteX2" fmla="*/ 78775 w 78906"/>
                <a:gd name="connsiteY2" fmla="*/ 45056 h 86079"/>
                <a:gd name="connsiteX3" fmla="*/ 24975 w 78906"/>
                <a:gd name="connsiteY3" fmla="*/ 85765 h 86079"/>
                <a:gd name="connsiteX4" fmla="*/ 4711 w 78906"/>
                <a:gd name="connsiteY4" fmla="*/ 31785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06" h="86079">
                  <a:moveTo>
                    <a:pt x="4711" y="31785"/>
                  </a:moveTo>
                  <a:cubicBezTo>
                    <a:pt x="11884" y="14032"/>
                    <a:pt x="33045" y="-1032"/>
                    <a:pt x="52054" y="1658"/>
                  </a:cubicBezTo>
                  <a:cubicBezTo>
                    <a:pt x="71064" y="4168"/>
                    <a:pt x="81286" y="26047"/>
                    <a:pt x="78775" y="45056"/>
                  </a:cubicBezTo>
                  <a:cubicBezTo>
                    <a:pt x="76264" y="64065"/>
                    <a:pt x="43984" y="88275"/>
                    <a:pt x="24975" y="85765"/>
                  </a:cubicBezTo>
                  <a:cubicBezTo>
                    <a:pt x="5966" y="83254"/>
                    <a:pt x="-4436" y="54202"/>
                    <a:pt x="4711" y="31785"/>
                  </a:cubicBez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599B66F-565F-4C58-AF03-4CB302D42F19}"/>
                </a:ext>
              </a:extLst>
            </p:cNvPr>
            <p:cNvSpPr/>
            <p:nvPr/>
          </p:nvSpPr>
          <p:spPr>
            <a:xfrm>
              <a:off x="10348791" y="4471167"/>
              <a:ext cx="190093" cy="102220"/>
            </a:xfrm>
            <a:custGeom>
              <a:avLst/>
              <a:gdLst>
                <a:gd name="connsiteX0" fmla="*/ 3073 w 190093"/>
                <a:gd name="connsiteY0" fmla="*/ 1345 h 102219"/>
                <a:gd name="connsiteX1" fmla="*/ 64584 w 190093"/>
                <a:gd name="connsiteY1" fmla="*/ 11388 h 102219"/>
                <a:gd name="connsiteX2" fmla="*/ 122151 w 190093"/>
                <a:gd name="connsiteY2" fmla="*/ 10850 h 102219"/>
                <a:gd name="connsiteX3" fmla="*/ 181330 w 190093"/>
                <a:gd name="connsiteY3" fmla="*/ 14257 h 102219"/>
                <a:gd name="connsiteX4" fmla="*/ 124661 w 190093"/>
                <a:gd name="connsiteY4" fmla="*/ 99978 h 102219"/>
                <a:gd name="connsiteX5" fmla="*/ 63688 w 190093"/>
                <a:gd name="connsiteY5" fmla="*/ 85452 h 102219"/>
                <a:gd name="connsiteX6" fmla="*/ 14371 w 190093"/>
                <a:gd name="connsiteY6" fmla="*/ 81327 h 102219"/>
                <a:gd name="connsiteX7" fmla="*/ 3073 w 190093"/>
                <a:gd name="connsiteY7" fmla="*/ 1345 h 10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093" h="102219">
                  <a:moveTo>
                    <a:pt x="3073" y="1345"/>
                  </a:moveTo>
                  <a:cubicBezTo>
                    <a:pt x="3073" y="1345"/>
                    <a:pt x="43423" y="19278"/>
                    <a:pt x="64584" y="11388"/>
                  </a:cubicBezTo>
                  <a:cubicBezTo>
                    <a:pt x="85925" y="3676"/>
                    <a:pt x="96326" y="-3138"/>
                    <a:pt x="122151" y="10850"/>
                  </a:cubicBezTo>
                  <a:cubicBezTo>
                    <a:pt x="147974" y="25017"/>
                    <a:pt x="159631" y="-8160"/>
                    <a:pt x="181330" y="14257"/>
                  </a:cubicBezTo>
                  <a:cubicBezTo>
                    <a:pt x="203029" y="36494"/>
                    <a:pt x="177026" y="113428"/>
                    <a:pt x="124661" y="99978"/>
                  </a:cubicBezTo>
                  <a:cubicBezTo>
                    <a:pt x="81442" y="88859"/>
                    <a:pt x="90050" y="76665"/>
                    <a:pt x="63688" y="85452"/>
                  </a:cubicBezTo>
                  <a:cubicBezTo>
                    <a:pt x="53286" y="88859"/>
                    <a:pt x="33739" y="91908"/>
                    <a:pt x="14371" y="81327"/>
                  </a:cubicBezTo>
                  <a:cubicBezTo>
                    <a:pt x="-5176" y="70926"/>
                    <a:pt x="3073" y="1345"/>
                    <a:pt x="3073" y="1345"/>
                  </a:cubicBez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6AD8450-DA1D-46A2-923F-41C10E88A5AC}"/>
                </a:ext>
              </a:extLst>
            </p:cNvPr>
            <p:cNvSpPr/>
            <p:nvPr/>
          </p:nvSpPr>
          <p:spPr>
            <a:xfrm>
              <a:off x="10314648" y="4471080"/>
              <a:ext cx="80700" cy="114773"/>
            </a:xfrm>
            <a:custGeom>
              <a:avLst/>
              <a:gdLst>
                <a:gd name="connsiteX0" fmla="*/ 77386 w 80699"/>
                <a:gd name="connsiteY0" fmla="*/ 43576 h 114773"/>
                <a:gd name="connsiteX1" fmla="*/ 48693 w 80699"/>
                <a:gd name="connsiteY1" fmla="*/ 114412 h 114773"/>
                <a:gd name="connsiteX2" fmla="*/ 3860 w 80699"/>
                <a:gd name="connsiteY2" fmla="*/ 61509 h 114773"/>
                <a:gd name="connsiteX3" fmla="*/ 28428 w 80699"/>
                <a:gd name="connsiteY3" fmla="*/ 2329 h 114773"/>
                <a:gd name="connsiteX4" fmla="*/ 77386 w 80699"/>
                <a:gd name="connsiteY4" fmla="*/ 43576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99" h="114773">
                  <a:moveTo>
                    <a:pt x="77386" y="43576"/>
                  </a:moveTo>
                  <a:cubicBezTo>
                    <a:pt x="85456" y="76752"/>
                    <a:pt x="68958" y="109391"/>
                    <a:pt x="48693" y="114412"/>
                  </a:cubicBezTo>
                  <a:cubicBezTo>
                    <a:pt x="28428" y="119434"/>
                    <a:pt x="11930" y="94865"/>
                    <a:pt x="3860" y="61509"/>
                  </a:cubicBezTo>
                  <a:cubicBezTo>
                    <a:pt x="-4210" y="28332"/>
                    <a:pt x="7984" y="7350"/>
                    <a:pt x="28428" y="2329"/>
                  </a:cubicBezTo>
                  <a:cubicBezTo>
                    <a:pt x="48693" y="-2513"/>
                    <a:pt x="69316" y="10399"/>
                    <a:pt x="77386" y="435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A365DA9-16B6-4116-A2B7-07E707B2FBC6}"/>
                </a:ext>
              </a:extLst>
            </p:cNvPr>
            <p:cNvSpPr/>
            <p:nvPr/>
          </p:nvSpPr>
          <p:spPr>
            <a:xfrm>
              <a:off x="10388453" y="4512030"/>
              <a:ext cx="21520" cy="32280"/>
            </a:xfrm>
            <a:custGeom>
              <a:avLst/>
              <a:gdLst>
                <a:gd name="connsiteX0" fmla="*/ 21335 w 21519"/>
                <a:gd name="connsiteY0" fmla="*/ 10516 h 32279"/>
                <a:gd name="connsiteX1" fmla="*/ 12369 w 21519"/>
                <a:gd name="connsiteY1" fmla="*/ 31498 h 32279"/>
                <a:gd name="connsiteX2" fmla="*/ 1967 w 21519"/>
                <a:gd name="connsiteY2" fmla="*/ 19124 h 32279"/>
                <a:gd name="connsiteX3" fmla="*/ 8423 w 21519"/>
                <a:gd name="connsiteY3" fmla="*/ 1729 h 32279"/>
                <a:gd name="connsiteX4" fmla="*/ 21335 w 21519"/>
                <a:gd name="connsiteY4" fmla="*/ 10516 h 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19" h="32279">
                  <a:moveTo>
                    <a:pt x="21335" y="10516"/>
                  </a:moveTo>
                  <a:cubicBezTo>
                    <a:pt x="23308" y="18228"/>
                    <a:pt x="17928" y="30064"/>
                    <a:pt x="12369" y="31498"/>
                  </a:cubicBezTo>
                  <a:cubicBezTo>
                    <a:pt x="6810" y="32933"/>
                    <a:pt x="3761" y="27015"/>
                    <a:pt x="1967" y="19124"/>
                  </a:cubicBezTo>
                  <a:cubicBezTo>
                    <a:pt x="-5" y="11413"/>
                    <a:pt x="2864" y="2984"/>
                    <a:pt x="8423" y="1729"/>
                  </a:cubicBezTo>
                  <a:cubicBezTo>
                    <a:pt x="13983" y="294"/>
                    <a:pt x="19363" y="2805"/>
                    <a:pt x="21335" y="1051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96A9FB4-BB23-405B-833D-D10727E78F18}"/>
                </a:ext>
              </a:extLst>
            </p:cNvPr>
            <p:cNvSpPr/>
            <p:nvPr/>
          </p:nvSpPr>
          <p:spPr>
            <a:xfrm>
              <a:off x="10309449" y="4467206"/>
              <a:ext cx="93253" cy="57387"/>
            </a:xfrm>
            <a:custGeom>
              <a:avLst/>
              <a:gdLst>
                <a:gd name="connsiteX0" fmla="*/ 82227 w 93253"/>
                <a:gd name="connsiteY0" fmla="*/ 25213 h 57386"/>
                <a:gd name="connsiteX1" fmla="*/ 51382 w 93253"/>
                <a:gd name="connsiteY1" fmla="*/ 2079 h 57386"/>
                <a:gd name="connsiteX2" fmla="*/ 1348 w 93253"/>
                <a:gd name="connsiteY2" fmla="*/ 38842 h 57386"/>
                <a:gd name="connsiteX3" fmla="*/ 30041 w 93253"/>
                <a:gd name="connsiteY3" fmla="*/ 56058 h 57386"/>
                <a:gd name="connsiteX4" fmla="*/ 64115 w 93253"/>
                <a:gd name="connsiteY4" fmla="*/ 47629 h 57386"/>
                <a:gd name="connsiteX5" fmla="*/ 91911 w 93253"/>
                <a:gd name="connsiteY5" fmla="*/ 45298 h 57386"/>
                <a:gd name="connsiteX6" fmla="*/ 82227 w 93253"/>
                <a:gd name="connsiteY6" fmla="*/ 25213 h 5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253" h="57386">
                  <a:moveTo>
                    <a:pt x="82227" y="25213"/>
                  </a:moveTo>
                  <a:cubicBezTo>
                    <a:pt x="82227" y="25213"/>
                    <a:pt x="70033" y="5665"/>
                    <a:pt x="51382" y="2079"/>
                  </a:cubicBezTo>
                  <a:cubicBezTo>
                    <a:pt x="32731" y="-1508"/>
                    <a:pt x="989" y="7638"/>
                    <a:pt x="1348" y="38842"/>
                  </a:cubicBezTo>
                  <a:cubicBezTo>
                    <a:pt x="1348" y="38842"/>
                    <a:pt x="3500" y="60900"/>
                    <a:pt x="30041" y="56058"/>
                  </a:cubicBezTo>
                  <a:cubicBezTo>
                    <a:pt x="56583" y="51037"/>
                    <a:pt x="47616" y="39200"/>
                    <a:pt x="64115" y="47629"/>
                  </a:cubicBezTo>
                  <a:cubicBezTo>
                    <a:pt x="80613" y="56237"/>
                    <a:pt x="88683" y="43325"/>
                    <a:pt x="91911" y="45298"/>
                  </a:cubicBezTo>
                  <a:lnTo>
                    <a:pt x="82227" y="25213"/>
                  </a:ln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B351631-5B0F-4E87-9B4C-BBEB2D929FF1}"/>
                </a:ext>
              </a:extLst>
            </p:cNvPr>
            <p:cNvSpPr/>
            <p:nvPr/>
          </p:nvSpPr>
          <p:spPr>
            <a:xfrm>
              <a:off x="10272703" y="4585940"/>
              <a:ext cx="148846" cy="374806"/>
            </a:xfrm>
            <a:custGeom>
              <a:avLst/>
              <a:gdLst>
                <a:gd name="connsiteX0" fmla="*/ 1510 w 148846"/>
                <a:gd name="connsiteY0" fmla="*/ 373999 h 374806"/>
                <a:gd name="connsiteX1" fmla="*/ 76292 w 148846"/>
                <a:gd name="connsiteY1" fmla="*/ 356962 h 374806"/>
                <a:gd name="connsiteX2" fmla="*/ 138341 w 148846"/>
                <a:gd name="connsiteY2" fmla="*/ 342616 h 374806"/>
                <a:gd name="connsiteX3" fmla="*/ 143721 w 148846"/>
                <a:gd name="connsiteY3" fmla="*/ 60166 h 374806"/>
                <a:gd name="connsiteX4" fmla="*/ 106240 w 148846"/>
                <a:gd name="connsiteY4" fmla="*/ 1345 h 374806"/>
                <a:gd name="connsiteX5" fmla="*/ 79699 w 148846"/>
                <a:gd name="connsiteY5" fmla="*/ 13719 h 374806"/>
                <a:gd name="connsiteX6" fmla="*/ 39528 w 148846"/>
                <a:gd name="connsiteY6" fmla="*/ 76485 h 374806"/>
                <a:gd name="connsiteX7" fmla="*/ 24285 w 148846"/>
                <a:gd name="connsiteY7" fmla="*/ 147501 h 374806"/>
                <a:gd name="connsiteX8" fmla="*/ 1510 w 148846"/>
                <a:gd name="connsiteY8" fmla="*/ 373999 h 37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846" h="374806">
                  <a:moveTo>
                    <a:pt x="1510" y="373999"/>
                  </a:moveTo>
                  <a:cubicBezTo>
                    <a:pt x="22671" y="374537"/>
                    <a:pt x="50288" y="370054"/>
                    <a:pt x="76292" y="356962"/>
                  </a:cubicBezTo>
                  <a:cubicBezTo>
                    <a:pt x="96377" y="346920"/>
                    <a:pt x="119332" y="343333"/>
                    <a:pt x="138341" y="342616"/>
                  </a:cubicBezTo>
                  <a:cubicBezTo>
                    <a:pt x="143183" y="274111"/>
                    <a:pt x="154481" y="93522"/>
                    <a:pt x="143721" y="60166"/>
                  </a:cubicBezTo>
                  <a:cubicBezTo>
                    <a:pt x="130271" y="18920"/>
                    <a:pt x="106240" y="1345"/>
                    <a:pt x="106240" y="1345"/>
                  </a:cubicBezTo>
                  <a:cubicBezTo>
                    <a:pt x="106240" y="1345"/>
                    <a:pt x="90997" y="14795"/>
                    <a:pt x="79699" y="13719"/>
                  </a:cubicBezTo>
                  <a:cubicBezTo>
                    <a:pt x="68401" y="12643"/>
                    <a:pt x="55130" y="51558"/>
                    <a:pt x="39528" y="76485"/>
                  </a:cubicBezTo>
                  <a:cubicBezTo>
                    <a:pt x="23926" y="101233"/>
                    <a:pt x="11014" y="109483"/>
                    <a:pt x="24285" y="147501"/>
                  </a:cubicBezTo>
                  <a:cubicBezTo>
                    <a:pt x="30024" y="163641"/>
                    <a:pt x="-1180" y="350148"/>
                    <a:pt x="1510" y="373999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6099352-2560-46D5-8805-0F449E6BEB17}"/>
                </a:ext>
              </a:extLst>
            </p:cNvPr>
            <p:cNvSpPr/>
            <p:nvPr/>
          </p:nvSpPr>
          <p:spPr>
            <a:xfrm>
              <a:off x="10353001" y="4538417"/>
              <a:ext cx="41247" cy="77113"/>
            </a:xfrm>
            <a:custGeom>
              <a:avLst/>
              <a:gdLst>
                <a:gd name="connsiteX0" fmla="*/ 40110 w 41246"/>
                <a:gd name="connsiteY0" fmla="*/ 4752 h 77113"/>
                <a:gd name="connsiteX1" fmla="*/ 4243 w 41246"/>
                <a:gd name="connsiteY1" fmla="*/ 1345 h 77113"/>
                <a:gd name="connsiteX2" fmla="*/ 1912 w 41246"/>
                <a:gd name="connsiteY2" fmla="*/ 70568 h 77113"/>
                <a:gd name="connsiteX3" fmla="*/ 21818 w 41246"/>
                <a:gd name="connsiteY3" fmla="*/ 76127 h 77113"/>
                <a:gd name="connsiteX4" fmla="*/ 37061 w 41246"/>
                <a:gd name="connsiteY4" fmla="*/ 63753 h 77113"/>
                <a:gd name="connsiteX5" fmla="*/ 37061 w 41246"/>
                <a:gd name="connsiteY5" fmla="*/ 63753 h 77113"/>
                <a:gd name="connsiteX6" fmla="*/ 40110 w 41246"/>
                <a:gd name="connsiteY6" fmla="*/ 4752 h 7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246" h="77113">
                  <a:moveTo>
                    <a:pt x="40110" y="4752"/>
                  </a:moveTo>
                  <a:lnTo>
                    <a:pt x="4243" y="1345"/>
                  </a:lnTo>
                  <a:cubicBezTo>
                    <a:pt x="3705" y="6187"/>
                    <a:pt x="-61" y="52993"/>
                    <a:pt x="1912" y="70568"/>
                  </a:cubicBezTo>
                  <a:cubicBezTo>
                    <a:pt x="3167" y="75947"/>
                    <a:pt x="12134" y="78458"/>
                    <a:pt x="21818" y="76127"/>
                  </a:cubicBezTo>
                  <a:cubicBezTo>
                    <a:pt x="30605" y="73975"/>
                    <a:pt x="36882" y="68774"/>
                    <a:pt x="37061" y="63753"/>
                  </a:cubicBezTo>
                  <a:lnTo>
                    <a:pt x="37061" y="63753"/>
                  </a:lnTo>
                  <a:cubicBezTo>
                    <a:pt x="35985" y="52993"/>
                    <a:pt x="38496" y="21968"/>
                    <a:pt x="40110" y="475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C7D1465-B9E1-484B-949E-2B90CDA66F9E}"/>
                </a:ext>
              </a:extLst>
            </p:cNvPr>
            <p:cNvSpPr/>
            <p:nvPr/>
          </p:nvSpPr>
          <p:spPr>
            <a:xfrm>
              <a:off x="10243781" y="5583941"/>
              <a:ext cx="112980" cy="35867"/>
            </a:xfrm>
            <a:custGeom>
              <a:avLst/>
              <a:gdLst>
                <a:gd name="connsiteX0" fmla="*/ 109876 w 112979"/>
                <a:gd name="connsiteY0" fmla="*/ 2946 h 35866"/>
                <a:gd name="connsiteX1" fmla="*/ 109876 w 112979"/>
                <a:gd name="connsiteY1" fmla="*/ 32895 h 35866"/>
                <a:gd name="connsiteX2" fmla="*/ 1380 w 112979"/>
                <a:gd name="connsiteY2" fmla="*/ 31998 h 35866"/>
                <a:gd name="connsiteX3" fmla="*/ 89971 w 112979"/>
                <a:gd name="connsiteY3" fmla="*/ 2946 h 35866"/>
                <a:gd name="connsiteX4" fmla="*/ 109876 w 112979"/>
                <a:gd name="connsiteY4" fmla="*/ 2946 h 3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79" h="35866">
                  <a:moveTo>
                    <a:pt x="109876" y="2946"/>
                  </a:moveTo>
                  <a:cubicBezTo>
                    <a:pt x="109876" y="2946"/>
                    <a:pt x="116871" y="31998"/>
                    <a:pt x="109876" y="32895"/>
                  </a:cubicBezTo>
                  <a:cubicBezTo>
                    <a:pt x="102883" y="33791"/>
                    <a:pt x="2097" y="36840"/>
                    <a:pt x="1380" y="31998"/>
                  </a:cubicBezTo>
                  <a:cubicBezTo>
                    <a:pt x="-593" y="16037"/>
                    <a:pt x="81721" y="1332"/>
                    <a:pt x="89971" y="2946"/>
                  </a:cubicBezTo>
                  <a:cubicBezTo>
                    <a:pt x="98220" y="4560"/>
                    <a:pt x="108980" y="-1358"/>
                    <a:pt x="109876" y="2946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DDAD9F0-536C-4941-BA5F-403669DF9384}"/>
                </a:ext>
              </a:extLst>
            </p:cNvPr>
            <p:cNvSpPr/>
            <p:nvPr/>
          </p:nvSpPr>
          <p:spPr>
            <a:xfrm>
              <a:off x="10076340" y="4717918"/>
              <a:ext cx="68147" cy="52007"/>
            </a:xfrm>
            <a:custGeom>
              <a:avLst/>
              <a:gdLst>
                <a:gd name="connsiteX0" fmla="*/ 67139 w 68146"/>
                <a:gd name="connsiteY0" fmla="*/ 37044 h 52006"/>
                <a:gd name="connsiteX1" fmla="*/ 4552 w 68146"/>
                <a:gd name="connsiteY1" fmla="*/ 1536 h 52006"/>
                <a:gd name="connsiteX2" fmla="*/ 67139 w 68146"/>
                <a:gd name="connsiteY2" fmla="*/ 52108 h 52006"/>
                <a:gd name="connsiteX3" fmla="*/ 67139 w 68146"/>
                <a:gd name="connsiteY3" fmla="*/ 37044 h 5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46" h="52006">
                  <a:moveTo>
                    <a:pt x="67139" y="37044"/>
                  </a:moveTo>
                  <a:cubicBezTo>
                    <a:pt x="67139" y="37044"/>
                    <a:pt x="19795" y="-1692"/>
                    <a:pt x="4552" y="1536"/>
                  </a:cubicBezTo>
                  <a:cubicBezTo>
                    <a:pt x="-10512" y="4764"/>
                    <a:pt x="30376" y="46728"/>
                    <a:pt x="67139" y="52108"/>
                  </a:cubicBezTo>
                  <a:lnTo>
                    <a:pt x="67139" y="370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5870085-0CD9-4DE4-B5E6-B07DA7449C65}"/>
                </a:ext>
              </a:extLst>
            </p:cNvPr>
            <p:cNvSpPr/>
            <p:nvPr/>
          </p:nvSpPr>
          <p:spPr>
            <a:xfrm>
              <a:off x="10125097" y="4641892"/>
              <a:ext cx="295899" cy="179333"/>
            </a:xfrm>
            <a:custGeom>
              <a:avLst/>
              <a:gdLst>
                <a:gd name="connsiteX0" fmla="*/ 13360 w 295899"/>
                <a:gd name="connsiteY0" fmla="*/ 107331 h 179333"/>
                <a:gd name="connsiteX1" fmla="*/ 1345 w 295899"/>
                <a:gd name="connsiteY1" fmla="*/ 132079 h 179333"/>
                <a:gd name="connsiteX2" fmla="*/ 294375 w 295899"/>
                <a:gd name="connsiteY2" fmla="*/ 32908 h 179333"/>
                <a:gd name="connsiteX3" fmla="*/ 276442 w 295899"/>
                <a:gd name="connsiteY3" fmla="*/ 1345 h 179333"/>
                <a:gd name="connsiteX4" fmla="*/ 247749 w 295899"/>
                <a:gd name="connsiteY4" fmla="*/ 26452 h 179333"/>
                <a:gd name="connsiteX5" fmla="*/ 13360 w 295899"/>
                <a:gd name="connsiteY5" fmla="*/ 107331 h 17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899" h="179333">
                  <a:moveTo>
                    <a:pt x="13360" y="107331"/>
                  </a:moveTo>
                  <a:cubicBezTo>
                    <a:pt x="9415" y="115760"/>
                    <a:pt x="5290" y="124547"/>
                    <a:pt x="1345" y="132079"/>
                  </a:cubicBezTo>
                  <a:cubicBezTo>
                    <a:pt x="148936" y="200405"/>
                    <a:pt x="257433" y="214213"/>
                    <a:pt x="294375" y="32908"/>
                  </a:cubicBezTo>
                  <a:cubicBezTo>
                    <a:pt x="299934" y="5111"/>
                    <a:pt x="288099" y="10132"/>
                    <a:pt x="276442" y="1345"/>
                  </a:cubicBezTo>
                  <a:cubicBezTo>
                    <a:pt x="256356" y="4752"/>
                    <a:pt x="251335" y="628"/>
                    <a:pt x="247749" y="26452"/>
                  </a:cubicBezTo>
                  <a:cubicBezTo>
                    <a:pt x="224077" y="195921"/>
                    <a:pt x="141046" y="143556"/>
                    <a:pt x="13360" y="107331"/>
                  </a:cubicBezTo>
                  <a:close/>
                </a:path>
              </a:pathLst>
            </a:custGeom>
            <a:solidFill>
              <a:srgbClr val="ED81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5C5DA35-387D-4BD8-87B3-663ABCE97373}"/>
                </a:ext>
              </a:extLst>
            </p:cNvPr>
            <p:cNvSpPr/>
            <p:nvPr/>
          </p:nvSpPr>
          <p:spPr>
            <a:xfrm>
              <a:off x="7481093" y="4763024"/>
              <a:ext cx="43040" cy="109393"/>
            </a:xfrm>
            <a:custGeom>
              <a:avLst/>
              <a:gdLst>
                <a:gd name="connsiteX0" fmla="*/ 13278 w 43039"/>
                <a:gd name="connsiteY0" fmla="*/ 109759 h 109393"/>
                <a:gd name="connsiteX1" fmla="*/ 10947 w 43039"/>
                <a:gd name="connsiteY1" fmla="*/ 109580 h 109393"/>
                <a:gd name="connsiteX2" fmla="*/ 1621 w 43039"/>
                <a:gd name="connsiteY2" fmla="*/ 95413 h 109393"/>
                <a:gd name="connsiteX3" fmla="*/ 18838 w 43039"/>
                <a:gd name="connsiteY3" fmla="*/ 10947 h 109393"/>
                <a:gd name="connsiteX4" fmla="*/ 33005 w 43039"/>
                <a:gd name="connsiteY4" fmla="*/ 1621 h 109393"/>
                <a:gd name="connsiteX5" fmla="*/ 42330 w 43039"/>
                <a:gd name="connsiteY5" fmla="*/ 15789 h 109393"/>
                <a:gd name="connsiteX6" fmla="*/ 25114 w 43039"/>
                <a:gd name="connsiteY6" fmla="*/ 100255 h 109393"/>
                <a:gd name="connsiteX7" fmla="*/ 13278 w 43039"/>
                <a:gd name="connsiteY7" fmla="*/ 109759 h 10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039" h="109393">
                  <a:moveTo>
                    <a:pt x="13278" y="109759"/>
                  </a:moveTo>
                  <a:cubicBezTo>
                    <a:pt x="12561" y="109759"/>
                    <a:pt x="11664" y="109759"/>
                    <a:pt x="10947" y="109580"/>
                  </a:cubicBezTo>
                  <a:cubicBezTo>
                    <a:pt x="4491" y="108325"/>
                    <a:pt x="187" y="101869"/>
                    <a:pt x="1621" y="95413"/>
                  </a:cubicBezTo>
                  <a:lnTo>
                    <a:pt x="18838" y="10947"/>
                  </a:lnTo>
                  <a:cubicBezTo>
                    <a:pt x="20093" y="4491"/>
                    <a:pt x="26549" y="187"/>
                    <a:pt x="33005" y="1621"/>
                  </a:cubicBezTo>
                  <a:cubicBezTo>
                    <a:pt x="39461" y="2877"/>
                    <a:pt x="43765" y="9333"/>
                    <a:pt x="42330" y="15789"/>
                  </a:cubicBezTo>
                  <a:lnTo>
                    <a:pt x="25114" y="100255"/>
                  </a:lnTo>
                  <a:cubicBezTo>
                    <a:pt x="23859" y="105814"/>
                    <a:pt x="18838" y="109759"/>
                    <a:pt x="13278" y="10975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38D8344-50AC-4B2C-B91C-645572E95E1C}"/>
                </a:ext>
              </a:extLst>
            </p:cNvPr>
            <p:cNvSpPr/>
            <p:nvPr/>
          </p:nvSpPr>
          <p:spPr>
            <a:xfrm>
              <a:off x="7474695" y="4853828"/>
              <a:ext cx="120153" cy="37660"/>
            </a:xfrm>
            <a:custGeom>
              <a:avLst/>
              <a:gdLst>
                <a:gd name="connsiteX0" fmla="*/ 4613 w 120153"/>
                <a:gd name="connsiteY0" fmla="*/ 2994 h 37659"/>
                <a:gd name="connsiteX1" fmla="*/ 4613 w 120153"/>
                <a:gd name="connsiteY1" fmla="*/ 34736 h 37659"/>
                <a:gd name="connsiteX2" fmla="*/ 119565 w 120153"/>
                <a:gd name="connsiteY2" fmla="*/ 33840 h 37659"/>
                <a:gd name="connsiteX3" fmla="*/ 25774 w 120153"/>
                <a:gd name="connsiteY3" fmla="*/ 2994 h 37659"/>
                <a:gd name="connsiteX4" fmla="*/ 4613 w 120153"/>
                <a:gd name="connsiteY4" fmla="*/ 2994 h 3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53" h="37659">
                  <a:moveTo>
                    <a:pt x="4613" y="2994"/>
                  </a:moveTo>
                  <a:cubicBezTo>
                    <a:pt x="4613" y="2994"/>
                    <a:pt x="-2740" y="33840"/>
                    <a:pt x="4613" y="34736"/>
                  </a:cubicBezTo>
                  <a:cubicBezTo>
                    <a:pt x="11965" y="35633"/>
                    <a:pt x="118848" y="38861"/>
                    <a:pt x="119565" y="33840"/>
                  </a:cubicBezTo>
                  <a:cubicBezTo>
                    <a:pt x="121717" y="16982"/>
                    <a:pt x="34382" y="1201"/>
                    <a:pt x="25774" y="2994"/>
                  </a:cubicBezTo>
                  <a:cubicBezTo>
                    <a:pt x="17166" y="4788"/>
                    <a:pt x="5510" y="-1489"/>
                    <a:pt x="4613" y="2994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AE1B72B-BEDA-4CFB-B333-2448891D9EDD}"/>
                </a:ext>
              </a:extLst>
            </p:cNvPr>
            <p:cNvSpPr/>
            <p:nvPr/>
          </p:nvSpPr>
          <p:spPr>
            <a:xfrm>
              <a:off x="7833150" y="3672905"/>
              <a:ext cx="46627" cy="71733"/>
            </a:xfrm>
            <a:custGeom>
              <a:avLst/>
              <a:gdLst>
                <a:gd name="connsiteX0" fmla="*/ 31903 w 46626"/>
                <a:gd name="connsiteY0" fmla="*/ 70259 h 71733"/>
                <a:gd name="connsiteX1" fmla="*/ 1775 w 46626"/>
                <a:gd name="connsiteY1" fmla="*/ 4265 h 71733"/>
                <a:gd name="connsiteX2" fmla="*/ 46967 w 46626"/>
                <a:gd name="connsiteY2" fmla="*/ 71694 h 71733"/>
                <a:gd name="connsiteX3" fmla="*/ 31903 w 46626"/>
                <a:gd name="connsiteY3" fmla="*/ 70259 h 7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26" h="71733">
                  <a:moveTo>
                    <a:pt x="31903" y="70259"/>
                  </a:moveTo>
                  <a:cubicBezTo>
                    <a:pt x="31903" y="70259"/>
                    <a:pt x="-2887" y="19149"/>
                    <a:pt x="1775" y="4265"/>
                  </a:cubicBezTo>
                  <a:cubicBezTo>
                    <a:pt x="6438" y="-10620"/>
                    <a:pt x="44994" y="34393"/>
                    <a:pt x="46967" y="71694"/>
                  </a:cubicBezTo>
                  <a:lnTo>
                    <a:pt x="31903" y="702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C6A935A-8CE1-42FD-8AD2-5ED6F92329EB}"/>
                </a:ext>
              </a:extLst>
            </p:cNvPr>
            <p:cNvSpPr/>
            <p:nvPr/>
          </p:nvSpPr>
          <p:spPr>
            <a:xfrm>
              <a:off x="7655512" y="3733570"/>
              <a:ext cx="251066" cy="222373"/>
            </a:xfrm>
            <a:custGeom>
              <a:avLst/>
              <a:gdLst>
                <a:gd name="connsiteX0" fmla="*/ 202547 w 251066"/>
                <a:gd name="connsiteY0" fmla="*/ 12464 h 222372"/>
                <a:gd name="connsiteX1" fmla="*/ 231061 w 251066"/>
                <a:gd name="connsiteY1" fmla="*/ 1345 h 222372"/>
                <a:gd name="connsiteX2" fmla="*/ 15503 w 251066"/>
                <a:gd name="connsiteY2" fmla="*/ 145887 h 222372"/>
                <a:gd name="connsiteX3" fmla="*/ 19448 w 251066"/>
                <a:gd name="connsiteY3" fmla="*/ 110200 h 222372"/>
                <a:gd name="connsiteX4" fmla="*/ 19448 w 251066"/>
                <a:gd name="connsiteY4" fmla="*/ 110200 h 222372"/>
                <a:gd name="connsiteX5" fmla="*/ 59439 w 251066"/>
                <a:gd name="connsiteY5" fmla="*/ 118270 h 222372"/>
                <a:gd name="connsiteX6" fmla="*/ 202547 w 251066"/>
                <a:gd name="connsiteY6" fmla="*/ 12464 h 22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066" h="222372">
                  <a:moveTo>
                    <a:pt x="202547" y="12464"/>
                  </a:moveTo>
                  <a:cubicBezTo>
                    <a:pt x="200216" y="4035"/>
                    <a:pt x="225322" y="2600"/>
                    <a:pt x="231061" y="1345"/>
                  </a:cubicBezTo>
                  <a:cubicBezTo>
                    <a:pt x="300463" y="218517"/>
                    <a:pt x="182641" y="293479"/>
                    <a:pt x="15503" y="145887"/>
                  </a:cubicBezTo>
                  <a:cubicBezTo>
                    <a:pt x="-9963" y="123291"/>
                    <a:pt x="3666" y="123112"/>
                    <a:pt x="19448" y="110200"/>
                  </a:cubicBezTo>
                  <a:cubicBezTo>
                    <a:pt x="16758" y="106076"/>
                    <a:pt x="16758" y="106076"/>
                    <a:pt x="19448" y="110200"/>
                  </a:cubicBezTo>
                  <a:cubicBezTo>
                    <a:pt x="35229" y="97288"/>
                    <a:pt x="39174" y="98723"/>
                    <a:pt x="59439" y="118270"/>
                  </a:cubicBezTo>
                  <a:cubicBezTo>
                    <a:pt x="193042" y="246673"/>
                    <a:pt x="247559" y="172787"/>
                    <a:pt x="202547" y="12464"/>
                  </a:cubicBezTo>
                  <a:close/>
                </a:path>
              </a:pathLst>
            </a:custGeom>
            <a:solidFill>
              <a:srgbClr val="ED81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36646B5-392D-4F65-9E79-F3AEBC8A5ACF}"/>
                </a:ext>
              </a:extLst>
            </p:cNvPr>
            <p:cNvSpPr/>
            <p:nvPr/>
          </p:nvSpPr>
          <p:spPr>
            <a:xfrm>
              <a:off x="7699042" y="4762903"/>
              <a:ext cx="41247" cy="111186"/>
            </a:xfrm>
            <a:custGeom>
              <a:avLst/>
              <a:gdLst>
                <a:gd name="connsiteX0" fmla="*/ 33843 w 41246"/>
                <a:gd name="connsiteY0" fmla="*/ 109163 h 111186"/>
                <a:gd name="connsiteX1" fmla="*/ 31511 w 41246"/>
                <a:gd name="connsiteY1" fmla="*/ 109880 h 111186"/>
                <a:gd name="connsiteX2" fmla="*/ 17523 w 41246"/>
                <a:gd name="connsiteY2" fmla="*/ 100375 h 111186"/>
                <a:gd name="connsiteX3" fmla="*/ 1563 w 41246"/>
                <a:gd name="connsiteY3" fmla="*/ 15551 h 111186"/>
                <a:gd name="connsiteX4" fmla="*/ 11067 w 41246"/>
                <a:gd name="connsiteY4" fmla="*/ 1563 h 111186"/>
                <a:gd name="connsiteX5" fmla="*/ 25056 w 41246"/>
                <a:gd name="connsiteY5" fmla="*/ 11067 h 111186"/>
                <a:gd name="connsiteX6" fmla="*/ 41016 w 41246"/>
                <a:gd name="connsiteY6" fmla="*/ 95892 h 111186"/>
                <a:gd name="connsiteX7" fmla="*/ 33843 w 41246"/>
                <a:gd name="connsiteY7" fmla="*/ 109163 h 111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46" h="111186">
                  <a:moveTo>
                    <a:pt x="33843" y="109163"/>
                  </a:moveTo>
                  <a:cubicBezTo>
                    <a:pt x="33126" y="109521"/>
                    <a:pt x="32408" y="109701"/>
                    <a:pt x="31511" y="109880"/>
                  </a:cubicBezTo>
                  <a:cubicBezTo>
                    <a:pt x="25056" y="111135"/>
                    <a:pt x="18779" y="106831"/>
                    <a:pt x="17523" y="100375"/>
                  </a:cubicBezTo>
                  <a:lnTo>
                    <a:pt x="1563" y="15551"/>
                  </a:lnTo>
                  <a:cubicBezTo>
                    <a:pt x="308" y="9095"/>
                    <a:pt x="4611" y="2818"/>
                    <a:pt x="11067" y="1563"/>
                  </a:cubicBezTo>
                  <a:cubicBezTo>
                    <a:pt x="17523" y="307"/>
                    <a:pt x="23800" y="4612"/>
                    <a:pt x="25056" y="11067"/>
                  </a:cubicBezTo>
                  <a:lnTo>
                    <a:pt x="41016" y="95892"/>
                  </a:lnTo>
                  <a:cubicBezTo>
                    <a:pt x="42092" y="101451"/>
                    <a:pt x="39043" y="107011"/>
                    <a:pt x="33843" y="1091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1768E8C-2AE9-404A-A2B5-EA63333A6C25}"/>
                </a:ext>
              </a:extLst>
            </p:cNvPr>
            <p:cNvSpPr/>
            <p:nvPr/>
          </p:nvSpPr>
          <p:spPr>
            <a:xfrm>
              <a:off x="7649046" y="4117702"/>
              <a:ext cx="111186" cy="706572"/>
            </a:xfrm>
            <a:custGeom>
              <a:avLst/>
              <a:gdLst>
                <a:gd name="connsiteX0" fmla="*/ 87604 w 111186"/>
                <a:gd name="connsiteY0" fmla="*/ 693391 h 706572"/>
                <a:gd name="connsiteX1" fmla="*/ 50662 w 111186"/>
                <a:gd name="connsiteY1" fmla="*/ 706662 h 706572"/>
                <a:gd name="connsiteX2" fmla="*/ 1345 w 111186"/>
                <a:gd name="connsiteY2" fmla="*/ 23403 h 706572"/>
                <a:gd name="connsiteX3" fmla="*/ 101951 w 111186"/>
                <a:gd name="connsiteY3" fmla="*/ 1345 h 706572"/>
                <a:gd name="connsiteX4" fmla="*/ 87604 w 111186"/>
                <a:gd name="connsiteY4" fmla="*/ 693391 h 70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86" h="706572">
                  <a:moveTo>
                    <a:pt x="87604" y="693391"/>
                  </a:moveTo>
                  <a:cubicBezTo>
                    <a:pt x="75589" y="698413"/>
                    <a:pt x="63215" y="702717"/>
                    <a:pt x="50662" y="706662"/>
                  </a:cubicBezTo>
                  <a:cubicBezTo>
                    <a:pt x="24300" y="497560"/>
                    <a:pt x="51917" y="210627"/>
                    <a:pt x="1345" y="23403"/>
                  </a:cubicBezTo>
                  <a:cubicBezTo>
                    <a:pt x="34880" y="15692"/>
                    <a:pt x="68236" y="8160"/>
                    <a:pt x="101951" y="1345"/>
                  </a:cubicBezTo>
                  <a:cubicBezTo>
                    <a:pt x="139431" y="216724"/>
                    <a:pt x="51379" y="446629"/>
                    <a:pt x="87604" y="693391"/>
                  </a:cubicBezTo>
                  <a:close/>
                </a:path>
              </a:pathLst>
            </a:custGeom>
            <a:solidFill>
              <a:srgbClr val="292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5F08C45-6582-4493-9663-7634813202D2}"/>
                </a:ext>
              </a:extLst>
            </p:cNvPr>
            <p:cNvSpPr/>
            <p:nvPr/>
          </p:nvSpPr>
          <p:spPr>
            <a:xfrm>
              <a:off x="7482984" y="4104790"/>
              <a:ext cx="254653" cy="710159"/>
            </a:xfrm>
            <a:custGeom>
              <a:avLst/>
              <a:gdLst>
                <a:gd name="connsiteX0" fmla="*/ 41874 w 254652"/>
                <a:gd name="connsiteY0" fmla="*/ 708993 h 710158"/>
                <a:gd name="connsiteX1" fmla="*/ 1345 w 254652"/>
                <a:gd name="connsiteY1" fmla="*/ 708276 h 710158"/>
                <a:gd name="connsiteX2" fmla="*/ 151447 w 254652"/>
                <a:gd name="connsiteY2" fmla="*/ 1345 h 710158"/>
                <a:gd name="connsiteX3" fmla="*/ 253846 w 254652"/>
                <a:gd name="connsiteY3" fmla="*/ 15871 h 710158"/>
                <a:gd name="connsiteX4" fmla="*/ 41874 w 254652"/>
                <a:gd name="connsiteY4" fmla="*/ 708993 h 71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52" h="710158">
                  <a:moveTo>
                    <a:pt x="41874" y="708993"/>
                  </a:moveTo>
                  <a:cubicBezTo>
                    <a:pt x="28424" y="709172"/>
                    <a:pt x="14974" y="709172"/>
                    <a:pt x="1345" y="708276"/>
                  </a:cubicBezTo>
                  <a:cubicBezTo>
                    <a:pt x="51738" y="509216"/>
                    <a:pt x="132796" y="198791"/>
                    <a:pt x="151447" y="1345"/>
                  </a:cubicBezTo>
                  <a:cubicBezTo>
                    <a:pt x="185699" y="5649"/>
                    <a:pt x="219773" y="10312"/>
                    <a:pt x="253846" y="15871"/>
                  </a:cubicBezTo>
                  <a:cubicBezTo>
                    <a:pt x="192156" y="264965"/>
                    <a:pt x="84018" y="444656"/>
                    <a:pt x="41874" y="708993"/>
                  </a:cubicBez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8C4577-94B8-448F-9E73-DE861CC2C5DA}"/>
                </a:ext>
              </a:extLst>
            </p:cNvPr>
            <p:cNvSpPr/>
            <p:nvPr/>
          </p:nvSpPr>
          <p:spPr>
            <a:xfrm>
              <a:off x="7704241" y="4853828"/>
              <a:ext cx="120153" cy="37660"/>
            </a:xfrm>
            <a:custGeom>
              <a:avLst/>
              <a:gdLst>
                <a:gd name="connsiteX0" fmla="*/ 4613 w 120153"/>
                <a:gd name="connsiteY0" fmla="*/ 2994 h 37659"/>
                <a:gd name="connsiteX1" fmla="*/ 4613 w 120153"/>
                <a:gd name="connsiteY1" fmla="*/ 34736 h 37659"/>
                <a:gd name="connsiteX2" fmla="*/ 119565 w 120153"/>
                <a:gd name="connsiteY2" fmla="*/ 33840 h 37659"/>
                <a:gd name="connsiteX3" fmla="*/ 25774 w 120153"/>
                <a:gd name="connsiteY3" fmla="*/ 2994 h 37659"/>
                <a:gd name="connsiteX4" fmla="*/ 4613 w 120153"/>
                <a:gd name="connsiteY4" fmla="*/ 2994 h 3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53" h="37659">
                  <a:moveTo>
                    <a:pt x="4613" y="2994"/>
                  </a:moveTo>
                  <a:cubicBezTo>
                    <a:pt x="4613" y="2994"/>
                    <a:pt x="-2740" y="33840"/>
                    <a:pt x="4613" y="34736"/>
                  </a:cubicBezTo>
                  <a:cubicBezTo>
                    <a:pt x="11965" y="35633"/>
                    <a:pt x="118848" y="38861"/>
                    <a:pt x="119565" y="33840"/>
                  </a:cubicBezTo>
                  <a:cubicBezTo>
                    <a:pt x="121717" y="16982"/>
                    <a:pt x="34382" y="1201"/>
                    <a:pt x="25774" y="2994"/>
                  </a:cubicBezTo>
                  <a:cubicBezTo>
                    <a:pt x="17166" y="4788"/>
                    <a:pt x="5510" y="-1489"/>
                    <a:pt x="4613" y="2994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6EDA488-63DE-4763-A73A-825F64881CD5}"/>
                </a:ext>
              </a:extLst>
            </p:cNvPr>
            <p:cNvSpPr/>
            <p:nvPr/>
          </p:nvSpPr>
          <p:spPr>
            <a:xfrm>
              <a:off x="7594760" y="3815708"/>
              <a:ext cx="168573" cy="373013"/>
            </a:xfrm>
            <a:custGeom>
              <a:avLst/>
              <a:gdLst>
                <a:gd name="connsiteX0" fmla="*/ 28552 w 168573"/>
                <a:gd name="connsiteY0" fmla="*/ 327728 h 373012"/>
                <a:gd name="connsiteX1" fmla="*/ 106024 w 168573"/>
                <a:gd name="connsiteY1" fmla="*/ 345840 h 373012"/>
                <a:gd name="connsiteX2" fmla="*/ 168611 w 168573"/>
                <a:gd name="connsiteY2" fmla="*/ 372920 h 373012"/>
                <a:gd name="connsiteX3" fmla="*/ 124854 w 168573"/>
                <a:gd name="connsiteY3" fmla="*/ 59984 h 373012"/>
                <a:gd name="connsiteX4" fmla="*/ 68723 w 168573"/>
                <a:gd name="connsiteY4" fmla="*/ 2418 h 373012"/>
                <a:gd name="connsiteX5" fmla="*/ 2011 w 168573"/>
                <a:gd name="connsiteY5" fmla="*/ 60342 h 373012"/>
                <a:gd name="connsiteX6" fmla="*/ 14565 w 168573"/>
                <a:gd name="connsiteY6" fmla="*/ 97464 h 373012"/>
                <a:gd name="connsiteX7" fmla="*/ 28552 w 168573"/>
                <a:gd name="connsiteY7" fmla="*/ 327728 h 37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573" h="373012">
                  <a:moveTo>
                    <a:pt x="28552" y="327728"/>
                  </a:moveTo>
                  <a:cubicBezTo>
                    <a:pt x="57066" y="328625"/>
                    <a:pt x="78407" y="335977"/>
                    <a:pt x="106024" y="345840"/>
                  </a:cubicBezTo>
                  <a:cubicBezTo>
                    <a:pt x="124854" y="352476"/>
                    <a:pt x="150678" y="364670"/>
                    <a:pt x="168611" y="372920"/>
                  </a:cubicBezTo>
                  <a:cubicBezTo>
                    <a:pt x="164845" y="236806"/>
                    <a:pt x="166459" y="177267"/>
                    <a:pt x="124854" y="59984"/>
                  </a:cubicBezTo>
                  <a:cubicBezTo>
                    <a:pt x="104052" y="1521"/>
                    <a:pt x="70875" y="2776"/>
                    <a:pt x="68723" y="2418"/>
                  </a:cubicBezTo>
                  <a:cubicBezTo>
                    <a:pt x="30525" y="-3859"/>
                    <a:pt x="-3907" y="17661"/>
                    <a:pt x="2011" y="60342"/>
                  </a:cubicBezTo>
                  <a:cubicBezTo>
                    <a:pt x="3984" y="74689"/>
                    <a:pt x="7212" y="78634"/>
                    <a:pt x="14565" y="97464"/>
                  </a:cubicBezTo>
                  <a:cubicBezTo>
                    <a:pt x="49893" y="186772"/>
                    <a:pt x="36264" y="235371"/>
                    <a:pt x="28552" y="327728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3054E1C-C2F1-48F7-AF42-C96CEA0B8F66}"/>
                </a:ext>
              </a:extLst>
            </p:cNvPr>
            <p:cNvSpPr/>
            <p:nvPr/>
          </p:nvSpPr>
          <p:spPr>
            <a:xfrm>
              <a:off x="7575151" y="4203064"/>
              <a:ext cx="44833" cy="78907"/>
            </a:xfrm>
            <a:custGeom>
              <a:avLst/>
              <a:gdLst>
                <a:gd name="connsiteX0" fmla="*/ 17137 w 44833"/>
                <a:gd name="connsiteY0" fmla="*/ 3855 h 78906"/>
                <a:gd name="connsiteX1" fmla="*/ 43499 w 44833"/>
                <a:gd name="connsiteY1" fmla="*/ 75409 h 78906"/>
                <a:gd name="connsiteX2" fmla="*/ 1355 w 44833"/>
                <a:gd name="connsiteY2" fmla="*/ 1345 h 78906"/>
                <a:gd name="connsiteX3" fmla="*/ 17137 w 44833"/>
                <a:gd name="connsiteY3" fmla="*/ 3855 h 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33" h="78906">
                  <a:moveTo>
                    <a:pt x="17137" y="3855"/>
                  </a:moveTo>
                  <a:cubicBezTo>
                    <a:pt x="17137" y="3855"/>
                    <a:pt x="49417" y="60166"/>
                    <a:pt x="43499" y="75409"/>
                  </a:cubicBezTo>
                  <a:cubicBezTo>
                    <a:pt x="37580" y="90653"/>
                    <a:pt x="638" y="40439"/>
                    <a:pt x="1355" y="1345"/>
                  </a:cubicBezTo>
                  <a:lnTo>
                    <a:pt x="17137" y="385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8B01A-D6D0-483A-B5B3-3C2D3568DB72}"/>
                </a:ext>
              </a:extLst>
            </p:cNvPr>
            <p:cNvSpPr/>
            <p:nvPr/>
          </p:nvSpPr>
          <p:spPr>
            <a:xfrm>
              <a:off x="7532042" y="3829858"/>
              <a:ext cx="109393" cy="390946"/>
            </a:xfrm>
            <a:custGeom>
              <a:avLst/>
              <a:gdLst>
                <a:gd name="connsiteX0" fmla="*/ 66523 w 109393"/>
                <a:gd name="connsiteY0" fmla="*/ 381187 h 390946"/>
                <a:gd name="connsiteX1" fmla="*/ 38546 w 109393"/>
                <a:gd name="connsiteY1" fmla="*/ 391050 h 390946"/>
                <a:gd name="connsiteX2" fmla="*/ 61680 w 109393"/>
                <a:gd name="connsiteY2" fmla="*/ 20189 h 390946"/>
                <a:gd name="connsiteX3" fmla="*/ 102927 w 109393"/>
                <a:gd name="connsiteY3" fmla="*/ 11581 h 390946"/>
                <a:gd name="connsiteX4" fmla="*/ 98085 w 109393"/>
                <a:gd name="connsiteY4" fmla="*/ 55159 h 390946"/>
                <a:gd name="connsiteX5" fmla="*/ 66523 w 109393"/>
                <a:gd name="connsiteY5" fmla="*/ 381187 h 39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393" h="390946">
                  <a:moveTo>
                    <a:pt x="66523" y="381187"/>
                  </a:moveTo>
                  <a:cubicBezTo>
                    <a:pt x="57018" y="384773"/>
                    <a:pt x="47872" y="387822"/>
                    <a:pt x="38546" y="391050"/>
                  </a:cubicBezTo>
                  <a:cubicBezTo>
                    <a:pt x="-14715" y="264620"/>
                    <a:pt x="-13998" y="135859"/>
                    <a:pt x="61680" y="20189"/>
                  </a:cubicBezTo>
                  <a:cubicBezTo>
                    <a:pt x="73337" y="2435"/>
                    <a:pt x="85353" y="-7249"/>
                    <a:pt x="102927" y="11581"/>
                  </a:cubicBezTo>
                  <a:cubicBezTo>
                    <a:pt x="112073" y="21265"/>
                    <a:pt x="111176" y="37046"/>
                    <a:pt x="98085" y="55159"/>
                  </a:cubicBezTo>
                  <a:cubicBezTo>
                    <a:pt x="12543" y="172981"/>
                    <a:pt x="34422" y="245611"/>
                    <a:pt x="66523" y="381187"/>
                  </a:cubicBezTo>
                  <a:close/>
                </a:path>
              </a:pathLst>
            </a:custGeom>
            <a:solidFill>
              <a:srgbClr val="ED81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5B0E74C-F758-4A44-8A44-CBE6C3C81339}"/>
                </a:ext>
              </a:extLst>
            </p:cNvPr>
            <p:cNvSpPr/>
            <p:nvPr/>
          </p:nvSpPr>
          <p:spPr>
            <a:xfrm>
              <a:off x="7603865" y="3683264"/>
              <a:ext cx="93253" cy="114773"/>
            </a:xfrm>
            <a:custGeom>
              <a:avLst/>
              <a:gdLst>
                <a:gd name="connsiteX0" fmla="*/ 7790 w 93253"/>
                <a:gd name="connsiteY0" fmla="*/ 69764 h 114773"/>
                <a:gd name="connsiteX1" fmla="*/ 76474 w 93253"/>
                <a:gd name="connsiteY1" fmla="*/ 112804 h 114773"/>
                <a:gd name="connsiteX2" fmla="*/ 82213 w 93253"/>
                <a:gd name="connsiteY2" fmla="*/ 39636 h 114773"/>
                <a:gd name="connsiteX3" fmla="*/ 24468 w 93253"/>
                <a:gd name="connsiteY3" fmla="*/ 4128 h 114773"/>
                <a:gd name="connsiteX4" fmla="*/ 7790 w 93253"/>
                <a:gd name="connsiteY4" fmla="*/ 69764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53" h="114773">
                  <a:moveTo>
                    <a:pt x="7790" y="69764"/>
                  </a:moveTo>
                  <a:cubicBezTo>
                    <a:pt x="21419" y="103299"/>
                    <a:pt x="56031" y="121053"/>
                    <a:pt x="76474" y="112804"/>
                  </a:cubicBezTo>
                  <a:cubicBezTo>
                    <a:pt x="97098" y="104375"/>
                    <a:pt x="95842" y="73171"/>
                    <a:pt x="82213" y="39636"/>
                  </a:cubicBezTo>
                  <a:cubicBezTo>
                    <a:pt x="68584" y="6101"/>
                    <a:pt x="44912" y="-4301"/>
                    <a:pt x="24468" y="4128"/>
                  </a:cubicBezTo>
                  <a:cubicBezTo>
                    <a:pt x="3665" y="12377"/>
                    <a:pt x="-6019" y="36229"/>
                    <a:pt x="7790" y="697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ADEB4D1-2F6A-488B-B675-7B2BDE64AF8E}"/>
                </a:ext>
              </a:extLst>
            </p:cNvPr>
            <p:cNvSpPr/>
            <p:nvPr/>
          </p:nvSpPr>
          <p:spPr>
            <a:xfrm>
              <a:off x="7596622" y="3677512"/>
              <a:ext cx="82493" cy="80700"/>
            </a:xfrm>
            <a:custGeom>
              <a:avLst/>
              <a:gdLst>
                <a:gd name="connsiteX0" fmla="*/ 1404 w 82493"/>
                <a:gd name="connsiteY0" fmla="*/ 56148 h 80699"/>
                <a:gd name="connsiteX1" fmla="*/ 13419 w 82493"/>
                <a:gd name="connsiteY1" fmla="*/ 17054 h 80699"/>
                <a:gd name="connsiteX2" fmla="*/ 79235 w 82493"/>
                <a:gd name="connsiteY2" fmla="*/ 17412 h 80699"/>
                <a:gd name="connsiteX3" fmla="*/ 65246 w 82493"/>
                <a:gd name="connsiteY3" fmla="*/ 50051 h 80699"/>
                <a:gd name="connsiteX4" fmla="*/ 30815 w 82493"/>
                <a:gd name="connsiteY4" fmla="*/ 64039 h 80699"/>
                <a:gd name="connsiteX5" fmla="*/ 5529 w 82493"/>
                <a:gd name="connsiteY5" fmla="*/ 79462 h 80699"/>
                <a:gd name="connsiteX6" fmla="*/ 1404 w 82493"/>
                <a:gd name="connsiteY6" fmla="*/ 56148 h 8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493" h="80699">
                  <a:moveTo>
                    <a:pt x="1404" y="56148"/>
                  </a:moveTo>
                  <a:cubicBezTo>
                    <a:pt x="1404" y="56148"/>
                    <a:pt x="-210" y="31759"/>
                    <a:pt x="13419" y="17054"/>
                  </a:cubicBezTo>
                  <a:cubicBezTo>
                    <a:pt x="27049" y="2348"/>
                    <a:pt x="60046" y="-9488"/>
                    <a:pt x="79235" y="17412"/>
                  </a:cubicBezTo>
                  <a:cubicBezTo>
                    <a:pt x="79235" y="17412"/>
                    <a:pt x="91071" y="37856"/>
                    <a:pt x="65246" y="50051"/>
                  </a:cubicBezTo>
                  <a:cubicBezTo>
                    <a:pt x="39423" y="62246"/>
                    <a:pt x="39602" y="46464"/>
                    <a:pt x="30815" y="64039"/>
                  </a:cubicBezTo>
                  <a:cubicBezTo>
                    <a:pt x="22028" y="81614"/>
                    <a:pt x="6963" y="75516"/>
                    <a:pt x="5529" y="79462"/>
                  </a:cubicBezTo>
                  <a:lnTo>
                    <a:pt x="1404" y="56148"/>
                  </a:ln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B5827F9-6C0B-4FB0-A707-72A8C77575B1}"/>
                </a:ext>
              </a:extLst>
            </p:cNvPr>
            <p:cNvSpPr/>
            <p:nvPr/>
          </p:nvSpPr>
          <p:spPr>
            <a:xfrm>
              <a:off x="7616049" y="3749172"/>
              <a:ext cx="43040" cy="82493"/>
            </a:xfrm>
            <a:custGeom>
              <a:avLst/>
              <a:gdLst>
                <a:gd name="connsiteX0" fmla="*/ 1345 w 43039"/>
                <a:gd name="connsiteY0" fmla="*/ 5111 h 82493"/>
                <a:gd name="connsiteX1" fmla="*/ 39184 w 43039"/>
                <a:gd name="connsiteY1" fmla="*/ 1345 h 82493"/>
                <a:gd name="connsiteX2" fmla="*/ 41695 w 43039"/>
                <a:gd name="connsiteY2" fmla="*/ 74692 h 82493"/>
                <a:gd name="connsiteX3" fmla="*/ 20534 w 43039"/>
                <a:gd name="connsiteY3" fmla="*/ 80610 h 82493"/>
                <a:gd name="connsiteX4" fmla="*/ 4394 w 43039"/>
                <a:gd name="connsiteY4" fmla="*/ 67519 h 82493"/>
                <a:gd name="connsiteX5" fmla="*/ 4394 w 43039"/>
                <a:gd name="connsiteY5" fmla="*/ 67519 h 82493"/>
                <a:gd name="connsiteX6" fmla="*/ 1345 w 43039"/>
                <a:gd name="connsiteY6" fmla="*/ 5111 h 8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39" h="82493">
                  <a:moveTo>
                    <a:pt x="1345" y="5111"/>
                  </a:moveTo>
                  <a:lnTo>
                    <a:pt x="39184" y="1345"/>
                  </a:lnTo>
                  <a:cubicBezTo>
                    <a:pt x="39722" y="6546"/>
                    <a:pt x="43667" y="56042"/>
                    <a:pt x="41695" y="74692"/>
                  </a:cubicBezTo>
                  <a:cubicBezTo>
                    <a:pt x="40260" y="80431"/>
                    <a:pt x="30755" y="83121"/>
                    <a:pt x="20534" y="80610"/>
                  </a:cubicBezTo>
                  <a:cubicBezTo>
                    <a:pt x="11387" y="78458"/>
                    <a:pt x="4573" y="72720"/>
                    <a:pt x="4394" y="67519"/>
                  </a:cubicBezTo>
                  <a:lnTo>
                    <a:pt x="4394" y="67519"/>
                  </a:lnTo>
                  <a:cubicBezTo>
                    <a:pt x="5649" y="56221"/>
                    <a:pt x="3138" y="23224"/>
                    <a:pt x="1345" y="51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D566564-AB1C-4AAA-AC10-228823D5DB56}"/>
                </a:ext>
              </a:extLst>
            </p:cNvPr>
            <p:cNvSpPr/>
            <p:nvPr/>
          </p:nvSpPr>
          <p:spPr>
            <a:xfrm>
              <a:off x="7598591" y="3753287"/>
              <a:ext cx="26900" cy="30487"/>
            </a:xfrm>
            <a:custGeom>
              <a:avLst/>
              <a:gdLst>
                <a:gd name="connsiteX0" fmla="*/ 2663 w 26899"/>
                <a:gd name="connsiteY0" fmla="*/ 17495 h 30486"/>
                <a:gd name="connsiteX1" fmla="*/ 23286 w 26899"/>
                <a:gd name="connsiteY1" fmla="*/ 29869 h 30486"/>
                <a:gd name="connsiteX2" fmla="*/ 24542 w 26899"/>
                <a:gd name="connsiteY2" fmla="*/ 12832 h 30486"/>
                <a:gd name="connsiteX3" fmla="*/ 8043 w 26899"/>
                <a:gd name="connsiteY3" fmla="*/ 1893 h 30486"/>
                <a:gd name="connsiteX4" fmla="*/ 2663 w 26899"/>
                <a:gd name="connsiteY4" fmla="*/ 17495 h 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99" h="30486">
                  <a:moveTo>
                    <a:pt x="2663" y="17495"/>
                  </a:moveTo>
                  <a:cubicBezTo>
                    <a:pt x="5891" y="25386"/>
                    <a:pt x="17727" y="32200"/>
                    <a:pt x="23286" y="29869"/>
                  </a:cubicBezTo>
                  <a:cubicBezTo>
                    <a:pt x="29025" y="27538"/>
                    <a:pt x="27770" y="20723"/>
                    <a:pt x="24542" y="12832"/>
                  </a:cubicBezTo>
                  <a:cubicBezTo>
                    <a:pt x="21313" y="4942"/>
                    <a:pt x="13782" y="-438"/>
                    <a:pt x="8043" y="1893"/>
                  </a:cubicBezTo>
                  <a:cubicBezTo>
                    <a:pt x="2483" y="4224"/>
                    <a:pt x="-565" y="9604"/>
                    <a:pt x="2663" y="174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861CC3-C1F2-4987-A323-6FEBDF012046}"/>
                </a:ext>
              </a:extLst>
            </p:cNvPr>
            <p:cNvSpPr/>
            <p:nvPr/>
          </p:nvSpPr>
          <p:spPr>
            <a:xfrm>
              <a:off x="7668049" y="3778540"/>
              <a:ext cx="28693" cy="23313"/>
            </a:xfrm>
            <a:custGeom>
              <a:avLst/>
              <a:gdLst>
                <a:gd name="connsiteX0" fmla="*/ 24127 w 28693"/>
                <a:gd name="connsiteY0" fmla="*/ 2106 h 23313"/>
                <a:gd name="connsiteX1" fmla="*/ 24127 w 28693"/>
                <a:gd name="connsiteY1" fmla="*/ 18425 h 23313"/>
                <a:gd name="connsiteX2" fmla="*/ 1352 w 28693"/>
                <a:gd name="connsiteY2" fmla="*/ 14659 h 23313"/>
                <a:gd name="connsiteX3" fmla="*/ 12470 w 28693"/>
                <a:gd name="connsiteY3" fmla="*/ 8741 h 23313"/>
                <a:gd name="connsiteX4" fmla="*/ 24127 w 28693"/>
                <a:gd name="connsiteY4" fmla="*/ 2106 h 2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93" h="23313">
                  <a:moveTo>
                    <a:pt x="24127" y="2106"/>
                  </a:moveTo>
                  <a:cubicBezTo>
                    <a:pt x="24127" y="2106"/>
                    <a:pt x="32735" y="9279"/>
                    <a:pt x="24127" y="18425"/>
                  </a:cubicBezTo>
                  <a:cubicBezTo>
                    <a:pt x="15519" y="27392"/>
                    <a:pt x="993" y="20577"/>
                    <a:pt x="1352" y="14659"/>
                  </a:cubicBezTo>
                  <a:cubicBezTo>
                    <a:pt x="1710" y="8741"/>
                    <a:pt x="9062" y="12148"/>
                    <a:pt x="12470" y="8741"/>
                  </a:cubicBezTo>
                  <a:cubicBezTo>
                    <a:pt x="16057" y="5154"/>
                    <a:pt x="21975" y="-764"/>
                    <a:pt x="24127" y="2106"/>
                  </a:cubicBezTo>
                  <a:close/>
                </a:path>
              </a:pathLst>
            </a:custGeom>
            <a:solidFill>
              <a:srgbClr val="422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B090FE2-9E3D-46BF-8BA6-6430C5E70F42}"/>
                </a:ext>
              </a:extLst>
            </p:cNvPr>
            <p:cNvSpPr/>
            <p:nvPr/>
          </p:nvSpPr>
          <p:spPr>
            <a:xfrm>
              <a:off x="8501403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6DA418C-0441-45EC-AA2C-7597E77D7C96}"/>
                </a:ext>
              </a:extLst>
            </p:cNvPr>
            <p:cNvSpPr/>
            <p:nvPr/>
          </p:nvSpPr>
          <p:spPr>
            <a:xfrm>
              <a:off x="8554126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AB9487F-60F4-4F63-A6E5-7E7999F33F0F}"/>
                </a:ext>
              </a:extLst>
            </p:cNvPr>
            <p:cNvSpPr/>
            <p:nvPr/>
          </p:nvSpPr>
          <p:spPr>
            <a:xfrm>
              <a:off x="8606850" y="4779427"/>
              <a:ext cx="19727" cy="767545"/>
            </a:xfrm>
            <a:custGeom>
              <a:avLst/>
              <a:gdLst>
                <a:gd name="connsiteX0" fmla="*/ 9966 w 19726"/>
                <a:gd name="connsiteY0" fmla="*/ 9967 h 767545"/>
                <a:gd name="connsiteX1" fmla="*/ 9966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6" y="9967"/>
                  </a:moveTo>
                  <a:lnTo>
                    <a:pt x="9966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830CA30-7EDF-42B6-82D0-9E11E81CFC3A}"/>
                </a:ext>
              </a:extLst>
            </p:cNvPr>
            <p:cNvSpPr/>
            <p:nvPr/>
          </p:nvSpPr>
          <p:spPr>
            <a:xfrm>
              <a:off x="8659395" y="4779427"/>
              <a:ext cx="19727" cy="767545"/>
            </a:xfrm>
            <a:custGeom>
              <a:avLst/>
              <a:gdLst>
                <a:gd name="connsiteX0" fmla="*/ 9966 w 19726"/>
                <a:gd name="connsiteY0" fmla="*/ 9967 h 767545"/>
                <a:gd name="connsiteX1" fmla="*/ 9966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6" y="9967"/>
                  </a:moveTo>
                  <a:lnTo>
                    <a:pt x="9966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09E69C7-9254-48DC-BEDB-2ED5EE661AD2}"/>
                </a:ext>
              </a:extLst>
            </p:cNvPr>
            <p:cNvSpPr/>
            <p:nvPr/>
          </p:nvSpPr>
          <p:spPr>
            <a:xfrm>
              <a:off x="8712119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ABB7753-A799-4CA9-8692-1D899DF99E4F}"/>
                </a:ext>
              </a:extLst>
            </p:cNvPr>
            <p:cNvSpPr/>
            <p:nvPr/>
          </p:nvSpPr>
          <p:spPr>
            <a:xfrm>
              <a:off x="8764843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E752744-C804-46A1-A0E9-9B564B045772}"/>
                </a:ext>
              </a:extLst>
            </p:cNvPr>
            <p:cNvSpPr/>
            <p:nvPr/>
          </p:nvSpPr>
          <p:spPr>
            <a:xfrm>
              <a:off x="8817567" y="4779427"/>
              <a:ext cx="19727" cy="767545"/>
            </a:xfrm>
            <a:custGeom>
              <a:avLst/>
              <a:gdLst>
                <a:gd name="connsiteX0" fmla="*/ 9966 w 19726"/>
                <a:gd name="connsiteY0" fmla="*/ 9967 h 767545"/>
                <a:gd name="connsiteX1" fmla="*/ 9966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6" y="9967"/>
                  </a:moveTo>
                  <a:lnTo>
                    <a:pt x="9966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AF1178C-D322-464B-B32A-F7410C83E069}"/>
                </a:ext>
              </a:extLst>
            </p:cNvPr>
            <p:cNvSpPr/>
            <p:nvPr/>
          </p:nvSpPr>
          <p:spPr>
            <a:xfrm>
              <a:off x="8870291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2EFA1C-DFBD-43D0-902F-F40D9158D064}"/>
                </a:ext>
              </a:extLst>
            </p:cNvPr>
            <p:cNvSpPr/>
            <p:nvPr/>
          </p:nvSpPr>
          <p:spPr>
            <a:xfrm>
              <a:off x="8923014" y="4779427"/>
              <a:ext cx="19727" cy="767545"/>
            </a:xfrm>
            <a:custGeom>
              <a:avLst/>
              <a:gdLst>
                <a:gd name="connsiteX0" fmla="*/ 9966 w 19726"/>
                <a:gd name="connsiteY0" fmla="*/ 9967 h 767545"/>
                <a:gd name="connsiteX1" fmla="*/ 9966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6" y="9967"/>
                  </a:moveTo>
                  <a:lnTo>
                    <a:pt x="9966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6F4E318-98E7-4751-A459-E82A8A583934}"/>
                </a:ext>
              </a:extLst>
            </p:cNvPr>
            <p:cNvSpPr/>
            <p:nvPr/>
          </p:nvSpPr>
          <p:spPr>
            <a:xfrm>
              <a:off x="8975559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0E81E43-3C6B-4EED-A69C-5906FC160778}"/>
                </a:ext>
              </a:extLst>
            </p:cNvPr>
            <p:cNvSpPr/>
            <p:nvPr/>
          </p:nvSpPr>
          <p:spPr>
            <a:xfrm>
              <a:off x="9028283" y="4779427"/>
              <a:ext cx="19727" cy="767545"/>
            </a:xfrm>
            <a:custGeom>
              <a:avLst/>
              <a:gdLst>
                <a:gd name="connsiteX0" fmla="*/ 9966 w 19726"/>
                <a:gd name="connsiteY0" fmla="*/ 9967 h 767545"/>
                <a:gd name="connsiteX1" fmla="*/ 9966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6" y="9967"/>
                  </a:moveTo>
                  <a:lnTo>
                    <a:pt x="9966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766A03D-5C55-43E5-92B2-5A20E412DC3C}"/>
                </a:ext>
              </a:extLst>
            </p:cNvPr>
            <p:cNvSpPr/>
            <p:nvPr/>
          </p:nvSpPr>
          <p:spPr>
            <a:xfrm>
              <a:off x="9081007" y="4779427"/>
              <a:ext cx="19727" cy="767545"/>
            </a:xfrm>
            <a:custGeom>
              <a:avLst/>
              <a:gdLst>
                <a:gd name="connsiteX0" fmla="*/ 9967 w 19726"/>
                <a:gd name="connsiteY0" fmla="*/ 9967 h 767545"/>
                <a:gd name="connsiteX1" fmla="*/ 9967 w 19726"/>
                <a:gd name="connsiteY1" fmla="*/ 757965 h 76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26" h="767545">
                  <a:moveTo>
                    <a:pt x="9967" y="9967"/>
                  </a:moveTo>
                  <a:lnTo>
                    <a:pt x="9967" y="757965"/>
                  </a:lnTo>
                </a:path>
              </a:pathLst>
            </a:custGeom>
            <a:ln w="70581" cap="flat">
              <a:solidFill>
                <a:srgbClr val="8682E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2F83ED8-881D-4370-81AB-95200C1BC48C}"/>
                </a:ext>
              </a:extLst>
            </p:cNvPr>
            <p:cNvSpPr/>
            <p:nvPr/>
          </p:nvSpPr>
          <p:spPr>
            <a:xfrm>
              <a:off x="8921035" y="4445253"/>
              <a:ext cx="1300164" cy="1172838"/>
            </a:xfrm>
            <a:custGeom>
              <a:avLst/>
              <a:gdLst>
                <a:gd name="connsiteX0" fmla="*/ 809082 w 1300164"/>
                <a:gd name="connsiteY0" fmla="*/ 1058424 h 1172838"/>
                <a:gd name="connsiteX1" fmla="*/ 186079 w 1300164"/>
                <a:gd name="connsiteY1" fmla="*/ 1012515 h 1172838"/>
                <a:gd name="connsiteX2" fmla="*/ 195584 w 1300164"/>
                <a:gd name="connsiteY2" fmla="*/ 211614 h 1172838"/>
                <a:gd name="connsiteX3" fmla="*/ 1109464 w 1300164"/>
                <a:gd name="connsiteY3" fmla="*/ 211614 h 1172838"/>
                <a:gd name="connsiteX4" fmla="*/ 1300275 w 1300164"/>
                <a:gd name="connsiteY4" fmla="*/ 531902 h 1172838"/>
                <a:gd name="connsiteX5" fmla="*/ 1005810 w 1300164"/>
                <a:gd name="connsiteY5" fmla="*/ 626052 h 1172838"/>
                <a:gd name="connsiteX6" fmla="*/ 899824 w 1300164"/>
                <a:gd name="connsiteY6" fmla="*/ 432911 h 1172838"/>
                <a:gd name="connsiteX7" fmla="*/ 580611 w 1300164"/>
                <a:gd name="connsiteY7" fmla="*/ 393995 h 1172838"/>
                <a:gd name="connsiteX8" fmla="*/ 790252 w 1300164"/>
                <a:gd name="connsiteY8" fmla="*/ 511817 h 1172838"/>
                <a:gd name="connsiteX9" fmla="*/ 809082 w 1300164"/>
                <a:gd name="connsiteY9" fmla="*/ 1058424 h 1172838"/>
                <a:gd name="connsiteX10" fmla="*/ 527529 w 1300164"/>
                <a:gd name="connsiteY10" fmla="*/ 802875 h 1172838"/>
                <a:gd name="connsiteX11" fmla="*/ 527529 w 1300164"/>
                <a:gd name="connsiteY11" fmla="*/ 633226 h 1172838"/>
                <a:gd name="connsiteX12" fmla="*/ 357880 w 1300164"/>
                <a:gd name="connsiteY12" fmla="*/ 633226 h 1172838"/>
                <a:gd name="connsiteX13" fmla="*/ 359135 w 1300164"/>
                <a:gd name="connsiteY13" fmla="*/ 801619 h 1172838"/>
                <a:gd name="connsiteX14" fmla="*/ 527529 w 1300164"/>
                <a:gd name="connsiteY14" fmla="*/ 802875 h 117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0164" h="1172838">
                  <a:moveTo>
                    <a:pt x="809082" y="1058424"/>
                  </a:moveTo>
                  <a:cubicBezTo>
                    <a:pt x="632439" y="1235067"/>
                    <a:pt x="372227" y="1198483"/>
                    <a:pt x="186079" y="1012515"/>
                  </a:cubicBezTo>
                  <a:cubicBezTo>
                    <a:pt x="-49386" y="777051"/>
                    <a:pt x="-74134" y="481331"/>
                    <a:pt x="195584" y="211614"/>
                  </a:cubicBezTo>
                  <a:cubicBezTo>
                    <a:pt x="484130" y="-76933"/>
                    <a:pt x="837416" y="-60434"/>
                    <a:pt x="1109464" y="211614"/>
                  </a:cubicBezTo>
                  <a:cubicBezTo>
                    <a:pt x="1207201" y="309350"/>
                    <a:pt x="1279114" y="428248"/>
                    <a:pt x="1300275" y="531902"/>
                  </a:cubicBezTo>
                  <a:lnTo>
                    <a:pt x="1005810" y="626052"/>
                  </a:lnTo>
                  <a:cubicBezTo>
                    <a:pt x="991643" y="543559"/>
                    <a:pt x="951651" y="484738"/>
                    <a:pt x="899824" y="432911"/>
                  </a:cubicBezTo>
                  <a:cubicBezTo>
                    <a:pt x="805674" y="338761"/>
                    <a:pt x="691439" y="321007"/>
                    <a:pt x="580611" y="393995"/>
                  </a:cubicBezTo>
                  <a:cubicBezTo>
                    <a:pt x="651268" y="405831"/>
                    <a:pt x="720850" y="442236"/>
                    <a:pt x="790252" y="511817"/>
                  </a:cubicBezTo>
                  <a:cubicBezTo>
                    <a:pt x="940891" y="662636"/>
                    <a:pt x="970481" y="897025"/>
                    <a:pt x="809082" y="1058424"/>
                  </a:cubicBezTo>
                  <a:close/>
                  <a:moveTo>
                    <a:pt x="527529" y="802875"/>
                  </a:moveTo>
                  <a:cubicBezTo>
                    <a:pt x="579356" y="751047"/>
                    <a:pt x="577025" y="682722"/>
                    <a:pt x="527529" y="633226"/>
                  </a:cubicBezTo>
                  <a:cubicBezTo>
                    <a:pt x="478033" y="583730"/>
                    <a:pt x="409707" y="581398"/>
                    <a:pt x="357880" y="633226"/>
                  </a:cubicBezTo>
                  <a:cubicBezTo>
                    <a:pt x="306052" y="685053"/>
                    <a:pt x="309639" y="752123"/>
                    <a:pt x="359135" y="801619"/>
                  </a:cubicBezTo>
                  <a:cubicBezTo>
                    <a:pt x="408631" y="851115"/>
                    <a:pt x="475702" y="854702"/>
                    <a:pt x="527529" y="8028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E2E6BD3-5BB3-45E5-BB98-6321CE49DEE8}"/>
                </a:ext>
              </a:extLst>
            </p:cNvPr>
            <p:cNvSpPr/>
            <p:nvPr/>
          </p:nvSpPr>
          <p:spPr>
            <a:xfrm>
              <a:off x="8659946" y="2868109"/>
              <a:ext cx="491372" cy="959432"/>
            </a:xfrm>
            <a:custGeom>
              <a:avLst/>
              <a:gdLst>
                <a:gd name="connsiteX0" fmla="*/ 1345 w 491372"/>
                <a:gd name="connsiteY0" fmla="*/ 959342 h 959431"/>
                <a:gd name="connsiteX1" fmla="*/ 491104 w 491372"/>
                <a:gd name="connsiteY1" fmla="*/ 959342 h 959431"/>
                <a:gd name="connsiteX2" fmla="*/ 491104 w 491372"/>
                <a:gd name="connsiteY2" fmla="*/ 1345 h 95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372" h="959431">
                  <a:moveTo>
                    <a:pt x="1345" y="959342"/>
                  </a:moveTo>
                  <a:lnTo>
                    <a:pt x="491104" y="959342"/>
                  </a:lnTo>
                  <a:lnTo>
                    <a:pt x="491104" y="1345"/>
                  </a:lnTo>
                  <a:close/>
                </a:path>
              </a:pathLst>
            </a:custGeom>
            <a:solidFill>
              <a:srgbClr val="FFE0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E975E4F-6A80-478F-BB29-05240EEFE9D6}"/>
                </a:ext>
              </a:extLst>
            </p:cNvPr>
            <p:cNvSpPr/>
            <p:nvPr/>
          </p:nvSpPr>
          <p:spPr>
            <a:xfrm>
              <a:off x="9149705" y="2868109"/>
              <a:ext cx="491372" cy="959432"/>
            </a:xfrm>
            <a:custGeom>
              <a:avLst/>
              <a:gdLst>
                <a:gd name="connsiteX0" fmla="*/ 1345 w 491372"/>
                <a:gd name="connsiteY0" fmla="*/ 1345 h 959431"/>
                <a:gd name="connsiteX1" fmla="*/ 1345 w 491372"/>
                <a:gd name="connsiteY1" fmla="*/ 959342 h 959431"/>
                <a:gd name="connsiteX2" fmla="*/ 491283 w 491372"/>
                <a:gd name="connsiteY2" fmla="*/ 959342 h 95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372" h="959431">
                  <a:moveTo>
                    <a:pt x="1345" y="1345"/>
                  </a:moveTo>
                  <a:lnTo>
                    <a:pt x="1345" y="959342"/>
                  </a:lnTo>
                  <a:lnTo>
                    <a:pt x="491283" y="959342"/>
                  </a:lnTo>
                  <a:close/>
                </a:path>
              </a:pathLst>
            </a:custGeom>
            <a:solidFill>
              <a:srgbClr val="FFCD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DA10511-4004-489C-A376-12EE36A23435}"/>
                </a:ext>
              </a:extLst>
            </p:cNvPr>
            <p:cNvSpPr/>
            <p:nvPr/>
          </p:nvSpPr>
          <p:spPr>
            <a:xfrm>
              <a:off x="9149705" y="3742537"/>
              <a:ext cx="86080" cy="86080"/>
            </a:xfrm>
            <a:custGeom>
              <a:avLst/>
              <a:gdLst>
                <a:gd name="connsiteX0" fmla="*/ 1345 w 86079"/>
                <a:gd name="connsiteY0" fmla="*/ 1345 h 86079"/>
                <a:gd name="connsiteX1" fmla="*/ 84914 w 86079"/>
                <a:gd name="connsiteY1" fmla="*/ 1345 h 86079"/>
                <a:gd name="connsiteX2" fmla="*/ 84914 w 86079"/>
                <a:gd name="connsiteY2" fmla="*/ 84914 h 86079"/>
                <a:gd name="connsiteX3" fmla="*/ 1345 w 86079"/>
                <a:gd name="connsiteY3" fmla="*/ 84914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79" h="86079">
                  <a:moveTo>
                    <a:pt x="1345" y="1345"/>
                  </a:moveTo>
                  <a:lnTo>
                    <a:pt x="84914" y="1345"/>
                  </a:lnTo>
                  <a:lnTo>
                    <a:pt x="84914" y="84914"/>
                  </a:lnTo>
                  <a:lnTo>
                    <a:pt x="1345" y="84914"/>
                  </a:lnTo>
                  <a:close/>
                </a:path>
              </a:pathLst>
            </a:custGeom>
            <a:solidFill>
              <a:srgbClr val="FFB9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C308BCA-AFFE-4A05-B30B-EC8FD5426945}"/>
                </a:ext>
              </a:extLst>
            </p:cNvPr>
            <p:cNvSpPr/>
            <p:nvPr/>
          </p:nvSpPr>
          <p:spPr>
            <a:xfrm>
              <a:off x="9141937" y="2860341"/>
              <a:ext cx="17933" cy="975572"/>
            </a:xfrm>
            <a:custGeom>
              <a:avLst/>
              <a:gdLst>
                <a:gd name="connsiteX0" fmla="*/ 9113 w 17933"/>
                <a:gd name="connsiteY0" fmla="*/ 9113 h 975571"/>
                <a:gd name="connsiteX1" fmla="*/ 9113 w 17933"/>
                <a:gd name="connsiteY1" fmla="*/ 967110 h 97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975571">
                  <a:moveTo>
                    <a:pt x="9113" y="9113"/>
                  </a:moveTo>
                  <a:lnTo>
                    <a:pt x="9113" y="967110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4749E50-EF85-436A-9E0D-A90FB1D31C81}"/>
                </a:ext>
              </a:extLst>
            </p:cNvPr>
            <p:cNvSpPr/>
            <p:nvPr/>
          </p:nvSpPr>
          <p:spPr>
            <a:xfrm>
              <a:off x="7367852" y="5341112"/>
              <a:ext cx="222373" cy="197266"/>
            </a:xfrm>
            <a:custGeom>
              <a:avLst/>
              <a:gdLst>
                <a:gd name="connsiteX0" fmla="*/ 76844 w 222372"/>
                <a:gd name="connsiteY0" fmla="*/ 1345 h 197266"/>
                <a:gd name="connsiteX1" fmla="*/ 1345 w 222372"/>
                <a:gd name="connsiteY1" fmla="*/ 165614 h 197266"/>
                <a:gd name="connsiteX2" fmla="*/ 73616 w 222372"/>
                <a:gd name="connsiteY2" fmla="*/ 196459 h 197266"/>
                <a:gd name="connsiteX3" fmla="*/ 222104 w 222372"/>
                <a:gd name="connsiteY3" fmla="*/ 47972 h 197266"/>
                <a:gd name="connsiteX4" fmla="*/ 76844 w 222372"/>
                <a:gd name="connsiteY4" fmla="*/ 1345 h 19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372" h="197266">
                  <a:moveTo>
                    <a:pt x="76844" y="1345"/>
                  </a:moveTo>
                  <a:lnTo>
                    <a:pt x="1345" y="165614"/>
                  </a:lnTo>
                  <a:cubicBezTo>
                    <a:pt x="23044" y="177809"/>
                    <a:pt x="47613" y="188031"/>
                    <a:pt x="73616" y="196459"/>
                  </a:cubicBezTo>
                  <a:lnTo>
                    <a:pt x="222104" y="47972"/>
                  </a:lnTo>
                  <a:cubicBezTo>
                    <a:pt x="174581" y="43309"/>
                    <a:pt x="123291" y="28245"/>
                    <a:pt x="76844" y="1345"/>
                  </a:cubicBezTo>
                  <a:close/>
                </a:path>
              </a:pathLst>
            </a:custGeom>
            <a:solidFill>
              <a:srgbClr val="ED81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C881436-AF2F-46EC-9194-251946E45CD8}"/>
                </a:ext>
              </a:extLst>
            </p:cNvPr>
            <p:cNvSpPr/>
            <p:nvPr/>
          </p:nvSpPr>
          <p:spPr>
            <a:xfrm>
              <a:off x="7440303" y="5153350"/>
              <a:ext cx="491372" cy="412466"/>
            </a:xfrm>
            <a:custGeom>
              <a:avLst/>
              <a:gdLst>
                <a:gd name="connsiteX0" fmla="*/ 384042 w 491372"/>
                <a:gd name="connsiteY0" fmla="*/ 1345 h 412465"/>
                <a:gd name="connsiteX1" fmla="*/ 238602 w 491372"/>
                <a:gd name="connsiteY1" fmla="*/ 146784 h 412465"/>
                <a:gd name="connsiteX2" fmla="*/ 267834 w 491372"/>
                <a:gd name="connsiteY2" fmla="*/ 185161 h 412465"/>
                <a:gd name="connsiteX3" fmla="*/ 181037 w 491372"/>
                <a:gd name="connsiteY3" fmla="*/ 236989 h 412465"/>
                <a:gd name="connsiteX4" fmla="*/ 149833 w 491372"/>
                <a:gd name="connsiteY4" fmla="*/ 235375 h 412465"/>
                <a:gd name="connsiteX5" fmla="*/ 1345 w 491372"/>
                <a:gd name="connsiteY5" fmla="*/ 383862 h 412465"/>
                <a:gd name="connsiteX6" fmla="*/ 189645 w 491372"/>
                <a:gd name="connsiteY6" fmla="*/ 412376 h 412465"/>
                <a:gd name="connsiteX7" fmla="*/ 491642 w 491372"/>
                <a:gd name="connsiteY7" fmla="*/ 180140 h 412465"/>
                <a:gd name="connsiteX8" fmla="*/ 384042 w 491372"/>
                <a:gd name="connsiteY8" fmla="*/ 1345 h 4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372" h="412465">
                  <a:moveTo>
                    <a:pt x="384042" y="1345"/>
                  </a:moveTo>
                  <a:lnTo>
                    <a:pt x="238602" y="146784"/>
                  </a:lnTo>
                  <a:cubicBezTo>
                    <a:pt x="260840" y="155034"/>
                    <a:pt x="267834" y="168484"/>
                    <a:pt x="267834" y="185161"/>
                  </a:cubicBezTo>
                  <a:cubicBezTo>
                    <a:pt x="267834" y="219055"/>
                    <a:pt x="231071" y="236989"/>
                    <a:pt x="181037" y="236989"/>
                  </a:cubicBezTo>
                  <a:cubicBezTo>
                    <a:pt x="170815" y="236989"/>
                    <a:pt x="160414" y="236451"/>
                    <a:pt x="149833" y="235375"/>
                  </a:cubicBezTo>
                  <a:lnTo>
                    <a:pt x="1345" y="383862"/>
                  </a:lnTo>
                  <a:cubicBezTo>
                    <a:pt x="59987" y="402872"/>
                    <a:pt x="126878" y="412376"/>
                    <a:pt x="189645" y="412376"/>
                  </a:cubicBezTo>
                  <a:cubicBezTo>
                    <a:pt x="401078" y="412376"/>
                    <a:pt x="491642" y="298141"/>
                    <a:pt x="491642" y="180140"/>
                  </a:cubicBezTo>
                  <a:cubicBezTo>
                    <a:pt x="491462" y="104461"/>
                    <a:pt x="459900" y="38288"/>
                    <a:pt x="384042" y="1345"/>
                  </a:cubicBez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CCD5C53-F758-4E49-8F77-CC01ED09122A}"/>
                </a:ext>
              </a:extLst>
            </p:cNvPr>
            <p:cNvSpPr/>
            <p:nvPr/>
          </p:nvSpPr>
          <p:spPr>
            <a:xfrm>
              <a:off x="7415196" y="4889013"/>
              <a:ext cx="473439" cy="412466"/>
            </a:xfrm>
            <a:custGeom>
              <a:avLst/>
              <a:gdLst>
                <a:gd name="connsiteX0" fmla="*/ 246672 w 473439"/>
                <a:gd name="connsiteY0" fmla="*/ 234478 h 412465"/>
                <a:gd name="connsiteX1" fmla="*/ 212779 w 473439"/>
                <a:gd name="connsiteY1" fmla="*/ 234478 h 412465"/>
                <a:gd name="connsiteX2" fmla="*/ 217442 w 473439"/>
                <a:gd name="connsiteY2" fmla="*/ 169380 h 412465"/>
                <a:gd name="connsiteX3" fmla="*/ 473170 w 473439"/>
                <a:gd name="connsiteY3" fmla="*/ 169380 h 412465"/>
                <a:gd name="connsiteX4" fmla="*/ 473170 w 473439"/>
                <a:gd name="connsiteY4" fmla="*/ 1345 h 412465"/>
                <a:gd name="connsiteX5" fmla="*/ 34342 w 473439"/>
                <a:gd name="connsiteY5" fmla="*/ 1345 h 412465"/>
                <a:gd name="connsiteX6" fmla="*/ 1345 w 473439"/>
                <a:gd name="connsiteY6" fmla="*/ 402513 h 412465"/>
                <a:gd name="connsiteX7" fmla="*/ 192873 w 473439"/>
                <a:gd name="connsiteY7" fmla="*/ 402513 h 412465"/>
                <a:gd name="connsiteX8" fmla="*/ 263709 w 473439"/>
                <a:gd name="connsiteY8" fmla="*/ 411300 h 412465"/>
                <a:gd name="connsiteX9" fmla="*/ 409148 w 473439"/>
                <a:gd name="connsiteY9" fmla="*/ 265861 h 412465"/>
                <a:gd name="connsiteX10" fmla="*/ 246672 w 473439"/>
                <a:gd name="connsiteY10" fmla="*/ 234478 h 41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3439" h="412465">
                  <a:moveTo>
                    <a:pt x="246672" y="234478"/>
                  </a:moveTo>
                  <a:lnTo>
                    <a:pt x="212779" y="234478"/>
                  </a:lnTo>
                  <a:lnTo>
                    <a:pt x="217442" y="169380"/>
                  </a:lnTo>
                  <a:lnTo>
                    <a:pt x="473170" y="169380"/>
                  </a:lnTo>
                  <a:lnTo>
                    <a:pt x="473170" y="1345"/>
                  </a:lnTo>
                  <a:lnTo>
                    <a:pt x="34342" y="1345"/>
                  </a:lnTo>
                  <a:lnTo>
                    <a:pt x="1345" y="402513"/>
                  </a:lnTo>
                  <a:lnTo>
                    <a:pt x="192873" y="402513"/>
                  </a:lnTo>
                  <a:cubicBezTo>
                    <a:pt x="225691" y="402513"/>
                    <a:pt x="248287" y="405741"/>
                    <a:pt x="263709" y="411300"/>
                  </a:cubicBezTo>
                  <a:lnTo>
                    <a:pt x="409148" y="265861"/>
                  </a:lnTo>
                  <a:cubicBezTo>
                    <a:pt x="368440" y="245955"/>
                    <a:pt x="314819" y="234478"/>
                    <a:pt x="246672" y="234478"/>
                  </a:cubicBezTo>
                  <a:close/>
                </a:path>
              </a:pathLst>
            </a:custGeom>
            <a:solidFill>
              <a:srgbClr val="ED81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29FB0AD-4D8D-47D0-96CD-B773A1DA0BD7}"/>
                </a:ext>
              </a:extLst>
            </p:cNvPr>
            <p:cNvSpPr/>
            <p:nvPr/>
          </p:nvSpPr>
          <p:spPr>
            <a:xfrm>
              <a:off x="8264141" y="5445984"/>
              <a:ext cx="32280" cy="91460"/>
            </a:xfrm>
            <a:custGeom>
              <a:avLst/>
              <a:gdLst>
                <a:gd name="connsiteX0" fmla="*/ 13199 w 32279"/>
                <a:gd name="connsiteY0" fmla="*/ 91586 h 91459"/>
                <a:gd name="connsiteX1" fmla="*/ 13199 w 32279"/>
                <a:gd name="connsiteY1" fmla="*/ 91586 h 91459"/>
                <a:gd name="connsiteX2" fmla="*/ 26649 w 32279"/>
                <a:gd name="connsiteY2" fmla="*/ 79751 h 91459"/>
                <a:gd name="connsiteX3" fmla="*/ 30952 w 32279"/>
                <a:gd name="connsiteY3" fmla="*/ 14832 h 91459"/>
                <a:gd name="connsiteX4" fmla="*/ 19116 w 32279"/>
                <a:gd name="connsiteY4" fmla="*/ 1382 h 91459"/>
                <a:gd name="connsiteX5" fmla="*/ 19116 w 32279"/>
                <a:gd name="connsiteY5" fmla="*/ 1382 h 91459"/>
                <a:gd name="connsiteX6" fmla="*/ 5666 w 32279"/>
                <a:gd name="connsiteY6" fmla="*/ 13218 h 91459"/>
                <a:gd name="connsiteX7" fmla="*/ 1362 w 32279"/>
                <a:gd name="connsiteY7" fmla="*/ 78137 h 91459"/>
                <a:gd name="connsiteX8" fmla="*/ 13199 w 32279"/>
                <a:gd name="connsiteY8" fmla="*/ 91586 h 9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9" h="91459">
                  <a:moveTo>
                    <a:pt x="13199" y="91586"/>
                  </a:moveTo>
                  <a:lnTo>
                    <a:pt x="13199" y="91586"/>
                  </a:lnTo>
                  <a:cubicBezTo>
                    <a:pt x="20192" y="92125"/>
                    <a:pt x="26111" y="86745"/>
                    <a:pt x="26649" y="79751"/>
                  </a:cubicBezTo>
                  <a:lnTo>
                    <a:pt x="30952" y="14832"/>
                  </a:lnTo>
                  <a:cubicBezTo>
                    <a:pt x="31491" y="7838"/>
                    <a:pt x="26111" y="1920"/>
                    <a:pt x="19116" y="1382"/>
                  </a:cubicBezTo>
                  <a:lnTo>
                    <a:pt x="19116" y="1382"/>
                  </a:lnTo>
                  <a:cubicBezTo>
                    <a:pt x="12122" y="844"/>
                    <a:pt x="6204" y="6224"/>
                    <a:pt x="5666" y="13218"/>
                  </a:cubicBezTo>
                  <a:lnTo>
                    <a:pt x="1362" y="78137"/>
                  </a:lnTo>
                  <a:cubicBezTo>
                    <a:pt x="1004" y="85131"/>
                    <a:pt x="6204" y="91228"/>
                    <a:pt x="13199" y="91586"/>
                  </a:cubicBez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2F9F355-459D-4786-98AC-C08A7ACC0D84}"/>
                </a:ext>
              </a:extLst>
            </p:cNvPr>
            <p:cNvSpPr/>
            <p:nvPr/>
          </p:nvSpPr>
          <p:spPr>
            <a:xfrm>
              <a:off x="8213407" y="4091878"/>
              <a:ext cx="186506" cy="1393418"/>
            </a:xfrm>
            <a:custGeom>
              <a:avLst/>
              <a:gdLst>
                <a:gd name="connsiteX0" fmla="*/ 1345 w 186506"/>
                <a:gd name="connsiteY0" fmla="*/ 1243585 h 1393417"/>
                <a:gd name="connsiteX1" fmla="*/ 42233 w 186506"/>
                <a:gd name="connsiteY1" fmla="*/ 1390279 h 1393417"/>
                <a:gd name="connsiteX2" fmla="*/ 92626 w 186506"/>
                <a:gd name="connsiteY2" fmla="*/ 1393687 h 1393417"/>
                <a:gd name="connsiteX3" fmla="*/ 185699 w 186506"/>
                <a:gd name="connsiteY3" fmla="*/ 8160 h 1393417"/>
                <a:gd name="connsiteX4" fmla="*/ 84914 w 186506"/>
                <a:gd name="connsiteY4" fmla="*/ 1345 h 139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6" h="1393417">
                  <a:moveTo>
                    <a:pt x="1345" y="1243585"/>
                  </a:moveTo>
                  <a:lnTo>
                    <a:pt x="42233" y="1390279"/>
                  </a:lnTo>
                  <a:lnTo>
                    <a:pt x="92626" y="1393687"/>
                  </a:lnTo>
                  <a:lnTo>
                    <a:pt x="185699" y="8160"/>
                  </a:lnTo>
                  <a:lnTo>
                    <a:pt x="84914" y="1345"/>
                  </a:lnTo>
                  <a:close/>
                </a:path>
              </a:pathLst>
            </a:custGeom>
            <a:solidFill>
              <a:srgbClr val="3B38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B522423-4341-405D-A96C-6EE3F6E07507}"/>
                </a:ext>
              </a:extLst>
            </p:cNvPr>
            <p:cNvSpPr/>
            <p:nvPr/>
          </p:nvSpPr>
          <p:spPr>
            <a:xfrm>
              <a:off x="8353825" y="3587952"/>
              <a:ext cx="84287" cy="279760"/>
            </a:xfrm>
            <a:custGeom>
              <a:avLst/>
              <a:gdLst>
                <a:gd name="connsiteX0" fmla="*/ 1345 w 84286"/>
                <a:gd name="connsiteY0" fmla="*/ 1345 h 279759"/>
                <a:gd name="connsiteX1" fmla="*/ 83480 w 84286"/>
                <a:gd name="connsiteY1" fmla="*/ 1345 h 279759"/>
                <a:gd name="connsiteX2" fmla="*/ 83480 w 84286"/>
                <a:gd name="connsiteY2" fmla="*/ 278594 h 279759"/>
                <a:gd name="connsiteX3" fmla="*/ 1345 w 84286"/>
                <a:gd name="connsiteY3" fmla="*/ 278594 h 279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286" h="279759">
                  <a:moveTo>
                    <a:pt x="1345" y="1345"/>
                  </a:moveTo>
                  <a:lnTo>
                    <a:pt x="83480" y="1345"/>
                  </a:lnTo>
                  <a:lnTo>
                    <a:pt x="83480" y="278594"/>
                  </a:lnTo>
                  <a:lnTo>
                    <a:pt x="1345" y="278594"/>
                  </a:lnTo>
                  <a:close/>
                </a:path>
              </a:pathLst>
            </a:custGeom>
            <a:solidFill>
              <a:srgbClr val="3B38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258DDE4-9DED-40AF-A025-9B1A3471F6F8}"/>
                </a:ext>
              </a:extLst>
            </p:cNvPr>
            <p:cNvSpPr/>
            <p:nvPr/>
          </p:nvSpPr>
          <p:spPr>
            <a:xfrm>
              <a:off x="8494026" y="5445984"/>
              <a:ext cx="32280" cy="91460"/>
            </a:xfrm>
            <a:custGeom>
              <a:avLst/>
              <a:gdLst>
                <a:gd name="connsiteX0" fmla="*/ 19136 w 32279"/>
                <a:gd name="connsiteY0" fmla="*/ 91586 h 91459"/>
                <a:gd name="connsiteX1" fmla="*/ 19136 w 32279"/>
                <a:gd name="connsiteY1" fmla="*/ 91586 h 91459"/>
                <a:gd name="connsiteX2" fmla="*/ 5686 w 32279"/>
                <a:gd name="connsiteY2" fmla="*/ 79751 h 91459"/>
                <a:gd name="connsiteX3" fmla="*/ 1382 w 32279"/>
                <a:gd name="connsiteY3" fmla="*/ 14832 h 91459"/>
                <a:gd name="connsiteX4" fmla="*/ 13218 w 32279"/>
                <a:gd name="connsiteY4" fmla="*/ 1382 h 91459"/>
                <a:gd name="connsiteX5" fmla="*/ 13218 w 32279"/>
                <a:gd name="connsiteY5" fmla="*/ 1382 h 91459"/>
                <a:gd name="connsiteX6" fmla="*/ 26668 w 32279"/>
                <a:gd name="connsiteY6" fmla="*/ 13218 h 91459"/>
                <a:gd name="connsiteX7" fmla="*/ 30972 w 32279"/>
                <a:gd name="connsiteY7" fmla="*/ 78137 h 91459"/>
                <a:gd name="connsiteX8" fmla="*/ 19136 w 32279"/>
                <a:gd name="connsiteY8" fmla="*/ 91586 h 9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9" h="91459">
                  <a:moveTo>
                    <a:pt x="19136" y="91586"/>
                  </a:moveTo>
                  <a:lnTo>
                    <a:pt x="19136" y="91586"/>
                  </a:lnTo>
                  <a:cubicBezTo>
                    <a:pt x="12142" y="92125"/>
                    <a:pt x="6224" y="86745"/>
                    <a:pt x="5686" y="79751"/>
                  </a:cubicBezTo>
                  <a:lnTo>
                    <a:pt x="1382" y="14832"/>
                  </a:lnTo>
                  <a:cubicBezTo>
                    <a:pt x="844" y="7838"/>
                    <a:pt x="6224" y="1920"/>
                    <a:pt x="13218" y="1382"/>
                  </a:cubicBezTo>
                  <a:lnTo>
                    <a:pt x="13218" y="1382"/>
                  </a:lnTo>
                  <a:cubicBezTo>
                    <a:pt x="20212" y="844"/>
                    <a:pt x="26130" y="6224"/>
                    <a:pt x="26668" y="13218"/>
                  </a:cubicBezTo>
                  <a:lnTo>
                    <a:pt x="30972" y="78137"/>
                  </a:lnTo>
                  <a:cubicBezTo>
                    <a:pt x="31331" y="85131"/>
                    <a:pt x="26130" y="91228"/>
                    <a:pt x="19136" y="91586"/>
                  </a:cubicBez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B14E89D-B7AA-4C69-930E-20522091EFBE}"/>
                </a:ext>
              </a:extLst>
            </p:cNvPr>
            <p:cNvSpPr/>
            <p:nvPr/>
          </p:nvSpPr>
          <p:spPr>
            <a:xfrm>
              <a:off x="8389871" y="4091878"/>
              <a:ext cx="186506" cy="1393418"/>
            </a:xfrm>
            <a:custGeom>
              <a:avLst/>
              <a:gdLst>
                <a:gd name="connsiteX0" fmla="*/ 185879 w 186506"/>
                <a:gd name="connsiteY0" fmla="*/ 1243585 h 1393417"/>
                <a:gd name="connsiteX1" fmla="*/ 144990 w 186506"/>
                <a:gd name="connsiteY1" fmla="*/ 1390279 h 1393417"/>
                <a:gd name="connsiteX2" fmla="*/ 94598 w 186506"/>
                <a:gd name="connsiteY2" fmla="*/ 1393687 h 1393417"/>
                <a:gd name="connsiteX3" fmla="*/ 1345 w 186506"/>
                <a:gd name="connsiteY3" fmla="*/ 8160 h 1393417"/>
                <a:gd name="connsiteX4" fmla="*/ 102309 w 186506"/>
                <a:gd name="connsiteY4" fmla="*/ 1345 h 139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6" h="1393417">
                  <a:moveTo>
                    <a:pt x="185879" y="1243585"/>
                  </a:moveTo>
                  <a:lnTo>
                    <a:pt x="144990" y="1390279"/>
                  </a:lnTo>
                  <a:lnTo>
                    <a:pt x="94598" y="1393687"/>
                  </a:lnTo>
                  <a:lnTo>
                    <a:pt x="1345" y="8160"/>
                  </a:lnTo>
                  <a:lnTo>
                    <a:pt x="102309" y="1345"/>
                  </a:lnTo>
                  <a:close/>
                </a:path>
              </a:pathLst>
            </a:custGeom>
            <a:solidFill>
              <a:srgbClr val="3B38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AC7FBB7-DCE7-4678-A944-E8B848F940CD}"/>
                </a:ext>
              </a:extLst>
            </p:cNvPr>
            <p:cNvSpPr/>
            <p:nvPr/>
          </p:nvSpPr>
          <p:spPr>
            <a:xfrm>
              <a:off x="8277429" y="3854441"/>
              <a:ext cx="236720" cy="374806"/>
            </a:xfrm>
            <a:custGeom>
              <a:avLst/>
              <a:gdLst>
                <a:gd name="connsiteX0" fmla="*/ 236271 w 236719"/>
                <a:gd name="connsiteY0" fmla="*/ 374537 h 374806"/>
                <a:gd name="connsiteX1" fmla="*/ 1345 w 236719"/>
                <a:gd name="connsiteY1" fmla="*/ 374537 h 374806"/>
                <a:gd name="connsiteX2" fmla="*/ 1345 w 236719"/>
                <a:gd name="connsiteY2" fmla="*/ 53710 h 374806"/>
                <a:gd name="connsiteX3" fmla="*/ 53711 w 236719"/>
                <a:gd name="connsiteY3" fmla="*/ 1345 h 374806"/>
                <a:gd name="connsiteX4" fmla="*/ 183906 w 236719"/>
                <a:gd name="connsiteY4" fmla="*/ 1345 h 374806"/>
                <a:gd name="connsiteX5" fmla="*/ 236271 w 236719"/>
                <a:gd name="connsiteY5" fmla="*/ 53710 h 374806"/>
                <a:gd name="connsiteX6" fmla="*/ 236271 w 236719"/>
                <a:gd name="connsiteY6" fmla="*/ 374537 h 37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19" h="374806">
                  <a:moveTo>
                    <a:pt x="236271" y="374537"/>
                  </a:moveTo>
                  <a:lnTo>
                    <a:pt x="1345" y="374537"/>
                  </a:lnTo>
                  <a:lnTo>
                    <a:pt x="1345" y="53710"/>
                  </a:lnTo>
                  <a:cubicBezTo>
                    <a:pt x="1345" y="24838"/>
                    <a:pt x="24838" y="1345"/>
                    <a:pt x="53711" y="1345"/>
                  </a:cubicBezTo>
                  <a:lnTo>
                    <a:pt x="183906" y="1345"/>
                  </a:lnTo>
                  <a:cubicBezTo>
                    <a:pt x="212779" y="1345"/>
                    <a:pt x="236271" y="24838"/>
                    <a:pt x="236271" y="53710"/>
                  </a:cubicBezTo>
                  <a:lnTo>
                    <a:pt x="236271" y="374537"/>
                  </a:lnTo>
                  <a:close/>
                </a:path>
              </a:pathLst>
            </a:custGeom>
            <a:solidFill>
              <a:srgbClr val="4B47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DEC7677-5102-48AC-8BD2-30697488EC03}"/>
                </a:ext>
              </a:extLst>
            </p:cNvPr>
            <p:cNvSpPr/>
            <p:nvPr/>
          </p:nvSpPr>
          <p:spPr>
            <a:xfrm>
              <a:off x="8325849" y="4024628"/>
              <a:ext cx="139880" cy="139880"/>
            </a:xfrm>
            <a:custGeom>
              <a:avLst/>
              <a:gdLst>
                <a:gd name="connsiteX0" fmla="*/ 139431 w 139879"/>
                <a:gd name="connsiteY0" fmla="*/ 70388 h 139879"/>
                <a:gd name="connsiteX1" fmla="*/ 70388 w 139879"/>
                <a:gd name="connsiteY1" fmla="*/ 139432 h 139879"/>
                <a:gd name="connsiteX2" fmla="*/ 1345 w 139879"/>
                <a:gd name="connsiteY2" fmla="*/ 70388 h 139879"/>
                <a:gd name="connsiteX3" fmla="*/ 70388 w 139879"/>
                <a:gd name="connsiteY3" fmla="*/ 1345 h 139879"/>
                <a:gd name="connsiteX4" fmla="*/ 139431 w 139879"/>
                <a:gd name="connsiteY4" fmla="*/ 70388 h 139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879" h="139879">
                  <a:moveTo>
                    <a:pt x="139431" y="70388"/>
                  </a:moveTo>
                  <a:cubicBezTo>
                    <a:pt x="139431" y="108520"/>
                    <a:pt x="108520" y="139432"/>
                    <a:pt x="70388" y="139432"/>
                  </a:cubicBezTo>
                  <a:cubicBezTo>
                    <a:pt x="32257" y="139432"/>
                    <a:pt x="1345" y="108520"/>
                    <a:pt x="1345" y="70388"/>
                  </a:cubicBezTo>
                  <a:cubicBezTo>
                    <a:pt x="1345" y="32257"/>
                    <a:pt x="32257" y="1345"/>
                    <a:pt x="70388" y="1345"/>
                  </a:cubicBezTo>
                  <a:cubicBezTo>
                    <a:pt x="108520" y="1345"/>
                    <a:pt x="139431" y="32257"/>
                    <a:pt x="139431" y="70388"/>
                  </a:cubicBezTo>
                  <a:close/>
                </a:path>
              </a:pathLst>
            </a:custGeom>
            <a:solidFill>
              <a:srgbClr val="FFCD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AB9A55E-A6A2-4501-951D-FB21503C55C9}"/>
                </a:ext>
              </a:extLst>
            </p:cNvPr>
            <p:cNvSpPr/>
            <p:nvPr/>
          </p:nvSpPr>
          <p:spPr>
            <a:xfrm>
              <a:off x="8364944" y="4063722"/>
              <a:ext cx="60973" cy="60973"/>
            </a:xfrm>
            <a:custGeom>
              <a:avLst/>
              <a:gdLst>
                <a:gd name="connsiteX0" fmla="*/ 61242 w 60973"/>
                <a:gd name="connsiteY0" fmla="*/ 31294 h 60973"/>
                <a:gd name="connsiteX1" fmla="*/ 31294 w 60973"/>
                <a:gd name="connsiteY1" fmla="*/ 61242 h 60973"/>
                <a:gd name="connsiteX2" fmla="*/ 1345 w 60973"/>
                <a:gd name="connsiteY2" fmla="*/ 31294 h 60973"/>
                <a:gd name="connsiteX3" fmla="*/ 31294 w 60973"/>
                <a:gd name="connsiteY3" fmla="*/ 1345 h 60973"/>
                <a:gd name="connsiteX4" fmla="*/ 61242 w 60973"/>
                <a:gd name="connsiteY4" fmla="*/ 31294 h 6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73" h="60973">
                  <a:moveTo>
                    <a:pt x="61242" y="31294"/>
                  </a:moveTo>
                  <a:cubicBezTo>
                    <a:pt x="61242" y="47834"/>
                    <a:pt x="47834" y="61242"/>
                    <a:pt x="31294" y="61242"/>
                  </a:cubicBezTo>
                  <a:cubicBezTo>
                    <a:pt x="14754" y="61242"/>
                    <a:pt x="1345" y="47834"/>
                    <a:pt x="1345" y="31294"/>
                  </a:cubicBezTo>
                  <a:cubicBezTo>
                    <a:pt x="1345" y="14754"/>
                    <a:pt x="14754" y="1345"/>
                    <a:pt x="31294" y="1345"/>
                  </a:cubicBezTo>
                  <a:cubicBezTo>
                    <a:pt x="47834" y="1345"/>
                    <a:pt x="61242" y="14754"/>
                    <a:pt x="61242" y="31294"/>
                  </a:cubicBez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4810ADB-3526-460D-A047-AC72FFC65B27}"/>
                </a:ext>
              </a:extLst>
            </p:cNvPr>
            <p:cNvSpPr/>
            <p:nvPr/>
          </p:nvSpPr>
          <p:spPr>
            <a:xfrm>
              <a:off x="8737598" y="3531283"/>
              <a:ext cx="104013" cy="523652"/>
            </a:xfrm>
            <a:custGeom>
              <a:avLst/>
              <a:gdLst>
                <a:gd name="connsiteX0" fmla="*/ 103027 w 104013"/>
                <a:gd name="connsiteY0" fmla="*/ 522666 h 523652"/>
                <a:gd name="connsiteX1" fmla="*/ 60525 w 104013"/>
                <a:gd name="connsiteY1" fmla="*/ 522666 h 523652"/>
                <a:gd name="connsiteX2" fmla="*/ 60525 w 104013"/>
                <a:gd name="connsiteY2" fmla="*/ 43847 h 523652"/>
                <a:gd name="connsiteX3" fmla="*/ 1345 w 104013"/>
                <a:gd name="connsiteY3" fmla="*/ 43847 h 523652"/>
                <a:gd name="connsiteX4" fmla="*/ 1345 w 104013"/>
                <a:gd name="connsiteY4" fmla="*/ 1345 h 523652"/>
                <a:gd name="connsiteX5" fmla="*/ 103027 w 104013"/>
                <a:gd name="connsiteY5" fmla="*/ 1345 h 52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013" h="523652">
                  <a:moveTo>
                    <a:pt x="103027" y="522666"/>
                  </a:moveTo>
                  <a:lnTo>
                    <a:pt x="60525" y="522666"/>
                  </a:lnTo>
                  <a:lnTo>
                    <a:pt x="60525" y="43847"/>
                  </a:lnTo>
                  <a:lnTo>
                    <a:pt x="1345" y="43847"/>
                  </a:lnTo>
                  <a:lnTo>
                    <a:pt x="1345" y="1345"/>
                  </a:lnTo>
                  <a:lnTo>
                    <a:pt x="103027" y="1345"/>
                  </a:ln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A16037F-8A8E-444E-9267-921875F642DE}"/>
                </a:ext>
              </a:extLst>
            </p:cNvPr>
            <p:cNvSpPr/>
            <p:nvPr/>
          </p:nvSpPr>
          <p:spPr>
            <a:xfrm>
              <a:off x="8668554" y="3361454"/>
              <a:ext cx="80700" cy="105806"/>
            </a:xfrm>
            <a:custGeom>
              <a:avLst/>
              <a:gdLst>
                <a:gd name="connsiteX0" fmla="*/ 1345 w 80699"/>
                <a:gd name="connsiteY0" fmla="*/ 1345 h 105806"/>
                <a:gd name="connsiteX1" fmla="*/ 80969 w 80699"/>
                <a:gd name="connsiteY1" fmla="*/ 1345 h 105806"/>
                <a:gd name="connsiteX2" fmla="*/ 80969 w 80699"/>
                <a:gd name="connsiteY2" fmla="*/ 104999 h 105806"/>
                <a:gd name="connsiteX3" fmla="*/ 1345 w 80699"/>
                <a:gd name="connsiteY3" fmla="*/ 104999 h 10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699" h="105806">
                  <a:moveTo>
                    <a:pt x="1345" y="1345"/>
                  </a:moveTo>
                  <a:lnTo>
                    <a:pt x="80969" y="1345"/>
                  </a:lnTo>
                  <a:lnTo>
                    <a:pt x="80969" y="104999"/>
                  </a:lnTo>
                  <a:lnTo>
                    <a:pt x="1345" y="104999"/>
                  </a:ln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4241A0E-AE78-4026-A1FA-CEA0489F6256}"/>
                </a:ext>
              </a:extLst>
            </p:cNvPr>
            <p:cNvSpPr/>
            <p:nvPr/>
          </p:nvSpPr>
          <p:spPr>
            <a:xfrm>
              <a:off x="8697606" y="5456602"/>
              <a:ext cx="23313" cy="80700"/>
            </a:xfrm>
            <a:custGeom>
              <a:avLst/>
              <a:gdLst>
                <a:gd name="connsiteX0" fmla="*/ 12105 w 23313"/>
                <a:gd name="connsiteY0" fmla="*/ 1345 h 80699"/>
                <a:gd name="connsiteX1" fmla="*/ 12105 w 23313"/>
                <a:gd name="connsiteY1" fmla="*/ 1345 h 80699"/>
                <a:gd name="connsiteX2" fmla="*/ 22865 w 23313"/>
                <a:gd name="connsiteY2" fmla="*/ 12105 h 80699"/>
                <a:gd name="connsiteX3" fmla="*/ 22865 w 23313"/>
                <a:gd name="connsiteY3" fmla="*/ 70209 h 80699"/>
                <a:gd name="connsiteX4" fmla="*/ 12105 w 23313"/>
                <a:gd name="connsiteY4" fmla="*/ 80969 h 80699"/>
                <a:gd name="connsiteX5" fmla="*/ 12105 w 23313"/>
                <a:gd name="connsiteY5" fmla="*/ 80969 h 80699"/>
                <a:gd name="connsiteX6" fmla="*/ 1345 w 23313"/>
                <a:gd name="connsiteY6" fmla="*/ 70209 h 80699"/>
                <a:gd name="connsiteX7" fmla="*/ 1345 w 23313"/>
                <a:gd name="connsiteY7" fmla="*/ 12105 h 80699"/>
                <a:gd name="connsiteX8" fmla="*/ 12105 w 23313"/>
                <a:gd name="connsiteY8" fmla="*/ 1345 h 8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13" h="80699">
                  <a:moveTo>
                    <a:pt x="12105" y="1345"/>
                  </a:moveTo>
                  <a:lnTo>
                    <a:pt x="12105" y="1345"/>
                  </a:lnTo>
                  <a:cubicBezTo>
                    <a:pt x="18023" y="1345"/>
                    <a:pt x="22865" y="6187"/>
                    <a:pt x="22865" y="12105"/>
                  </a:cubicBezTo>
                  <a:lnTo>
                    <a:pt x="22865" y="70209"/>
                  </a:lnTo>
                  <a:cubicBezTo>
                    <a:pt x="22865" y="76127"/>
                    <a:pt x="18023" y="80969"/>
                    <a:pt x="12105" y="80969"/>
                  </a:cubicBezTo>
                  <a:lnTo>
                    <a:pt x="12105" y="80969"/>
                  </a:lnTo>
                  <a:cubicBezTo>
                    <a:pt x="6187" y="80969"/>
                    <a:pt x="1345" y="76127"/>
                    <a:pt x="1345" y="70209"/>
                  </a:cubicBezTo>
                  <a:lnTo>
                    <a:pt x="1345" y="12105"/>
                  </a:lnTo>
                  <a:cubicBezTo>
                    <a:pt x="1345" y="6187"/>
                    <a:pt x="6187" y="1345"/>
                    <a:pt x="12105" y="1345"/>
                  </a:cubicBezTo>
                  <a:close/>
                </a:path>
              </a:pathLst>
            </a:custGeom>
            <a:solidFill>
              <a:srgbClr val="3B38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3E4CBD3-2B1E-414E-870F-8684C4FF3848}"/>
                </a:ext>
              </a:extLst>
            </p:cNvPr>
            <p:cNvSpPr/>
            <p:nvPr/>
          </p:nvSpPr>
          <p:spPr>
            <a:xfrm>
              <a:off x="8654566" y="5410513"/>
              <a:ext cx="109393" cy="82493"/>
            </a:xfrm>
            <a:custGeom>
              <a:avLst/>
              <a:gdLst>
                <a:gd name="connsiteX0" fmla="*/ 38646 w 109393"/>
                <a:gd name="connsiteY0" fmla="*/ 81686 h 82493"/>
                <a:gd name="connsiteX1" fmla="*/ 71643 w 109393"/>
                <a:gd name="connsiteY1" fmla="*/ 81686 h 82493"/>
                <a:gd name="connsiteX2" fmla="*/ 109124 w 109393"/>
                <a:gd name="connsiteY2" fmla="*/ 1345 h 82493"/>
                <a:gd name="connsiteX3" fmla="*/ 1345 w 109393"/>
                <a:gd name="connsiteY3" fmla="*/ 1345 h 8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93" h="82493">
                  <a:moveTo>
                    <a:pt x="38646" y="81686"/>
                  </a:moveTo>
                  <a:lnTo>
                    <a:pt x="71643" y="81686"/>
                  </a:lnTo>
                  <a:lnTo>
                    <a:pt x="109124" y="1345"/>
                  </a:lnTo>
                  <a:lnTo>
                    <a:pt x="1345" y="1345"/>
                  </a:lnTo>
                  <a:close/>
                </a:path>
              </a:pathLst>
            </a:custGeom>
            <a:solidFill>
              <a:srgbClr val="ED8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E35BB0D-BA69-4CA3-AE5D-E566FA9BB649}"/>
                </a:ext>
              </a:extLst>
            </p:cNvPr>
            <p:cNvSpPr/>
            <p:nvPr/>
          </p:nvSpPr>
          <p:spPr>
            <a:xfrm>
              <a:off x="8654567" y="3446279"/>
              <a:ext cx="109393" cy="1965490"/>
            </a:xfrm>
            <a:custGeom>
              <a:avLst/>
              <a:gdLst>
                <a:gd name="connsiteX0" fmla="*/ 1345 w 109393"/>
                <a:gd name="connsiteY0" fmla="*/ 1345 h 1965490"/>
                <a:gd name="connsiteX1" fmla="*/ 109124 w 109393"/>
                <a:gd name="connsiteY1" fmla="*/ 1345 h 1965490"/>
                <a:gd name="connsiteX2" fmla="*/ 109124 w 109393"/>
                <a:gd name="connsiteY2" fmla="*/ 1965580 h 1965490"/>
                <a:gd name="connsiteX3" fmla="*/ 1345 w 109393"/>
                <a:gd name="connsiteY3" fmla="*/ 1965580 h 196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93" h="1965490">
                  <a:moveTo>
                    <a:pt x="1345" y="1345"/>
                  </a:moveTo>
                  <a:lnTo>
                    <a:pt x="109124" y="1345"/>
                  </a:lnTo>
                  <a:lnTo>
                    <a:pt x="109124" y="1965580"/>
                  </a:lnTo>
                  <a:lnTo>
                    <a:pt x="1345" y="1965580"/>
                  </a:ln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F4986F1-D2B2-47FB-970C-FF7737ABE650}"/>
                </a:ext>
              </a:extLst>
            </p:cNvPr>
            <p:cNvSpPr/>
            <p:nvPr/>
          </p:nvSpPr>
          <p:spPr>
            <a:xfrm>
              <a:off x="9516272" y="2875113"/>
              <a:ext cx="661739" cy="579246"/>
            </a:xfrm>
            <a:custGeom>
              <a:avLst/>
              <a:gdLst>
                <a:gd name="connsiteX0" fmla="*/ 482844 w 661738"/>
                <a:gd name="connsiteY0" fmla="*/ 27338 h 579245"/>
                <a:gd name="connsiteX1" fmla="*/ 179233 w 661738"/>
                <a:gd name="connsiteY1" fmla="*/ 27338 h 579245"/>
                <a:gd name="connsiteX2" fmla="*/ 27338 w 661738"/>
                <a:gd name="connsiteY2" fmla="*/ 290240 h 579245"/>
                <a:gd name="connsiteX3" fmla="*/ 179233 w 661738"/>
                <a:gd name="connsiteY3" fmla="*/ 553322 h 579245"/>
                <a:gd name="connsiteX4" fmla="*/ 482844 w 661738"/>
                <a:gd name="connsiteY4" fmla="*/ 553322 h 579245"/>
                <a:gd name="connsiteX5" fmla="*/ 634739 w 661738"/>
                <a:gd name="connsiteY5" fmla="*/ 290240 h 57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738" h="579245">
                  <a:moveTo>
                    <a:pt x="482844" y="27338"/>
                  </a:moveTo>
                  <a:lnTo>
                    <a:pt x="179233" y="27338"/>
                  </a:lnTo>
                  <a:lnTo>
                    <a:pt x="27338" y="290240"/>
                  </a:lnTo>
                  <a:lnTo>
                    <a:pt x="179233" y="553322"/>
                  </a:lnTo>
                  <a:lnTo>
                    <a:pt x="482844" y="553322"/>
                  </a:lnTo>
                  <a:lnTo>
                    <a:pt x="634739" y="290240"/>
                  </a:lnTo>
                  <a:close/>
                </a:path>
              </a:pathLst>
            </a:custGeom>
            <a:noFill/>
            <a:ln w="193603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4C3608A-76CB-46DA-B7CC-291A406CAC70}"/>
                </a:ext>
              </a:extLst>
            </p:cNvPr>
            <p:cNvSpPr/>
            <p:nvPr/>
          </p:nvSpPr>
          <p:spPr>
            <a:xfrm>
              <a:off x="8905935" y="3979559"/>
              <a:ext cx="416053" cy="416053"/>
            </a:xfrm>
            <a:custGeom>
              <a:avLst/>
              <a:gdLst>
                <a:gd name="connsiteX0" fmla="*/ 9113 w 416052"/>
                <a:gd name="connsiteY0" fmla="*/ 407053 h 416052"/>
                <a:gd name="connsiteX1" fmla="*/ 407053 w 416052"/>
                <a:gd name="connsiteY1" fmla="*/ 9113 h 41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6052" h="416052">
                  <a:moveTo>
                    <a:pt x="9113" y="407053"/>
                  </a:moveTo>
                  <a:lnTo>
                    <a:pt x="407053" y="9113"/>
                  </a:lnTo>
                </a:path>
              </a:pathLst>
            </a:custGeom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5B8FA57-9DFD-4944-A84F-9DC726C9E0BF}"/>
                </a:ext>
              </a:extLst>
            </p:cNvPr>
            <p:cNvSpPr/>
            <p:nvPr/>
          </p:nvSpPr>
          <p:spPr>
            <a:xfrm>
              <a:off x="8931042" y="4004665"/>
              <a:ext cx="17933" cy="365839"/>
            </a:xfrm>
            <a:custGeom>
              <a:avLst/>
              <a:gdLst>
                <a:gd name="connsiteX0" fmla="*/ 9113 w 17933"/>
                <a:gd name="connsiteY0" fmla="*/ 356840 h 365839"/>
                <a:gd name="connsiteX1" fmla="*/ 9113 w 17933"/>
                <a:gd name="connsiteY1" fmla="*/ 9113 h 36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365839">
                  <a:moveTo>
                    <a:pt x="9113" y="356840"/>
                  </a:moveTo>
                  <a:lnTo>
                    <a:pt x="9113" y="911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5903BEC-16FE-4862-99CE-43FAC50913B9}"/>
                </a:ext>
              </a:extLst>
            </p:cNvPr>
            <p:cNvSpPr/>
            <p:nvPr/>
          </p:nvSpPr>
          <p:spPr>
            <a:xfrm>
              <a:off x="8912806" y="3958813"/>
              <a:ext cx="53800" cy="64560"/>
            </a:xfrm>
            <a:custGeom>
              <a:avLst/>
              <a:gdLst>
                <a:gd name="connsiteX0" fmla="*/ 27348 w 53799"/>
                <a:gd name="connsiteY0" fmla="*/ 1345 h 64559"/>
                <a:gd name="connsiteX1" fmla="*/ 1345 w 53799"/>
                <a:gd name="connsiteY1" fmla="*/ 64829 h 64559"/>
                <a:gd name="connsiteX2" fmla="*/ 53352 w 53799"/>
                <a:gd name="connsiteY2" fmla="*/ 64829 h 64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99" h="64559">
                  <a:moveTo>
                    <a:pt x="27348" y="1345"/>
                  </a:moveTo>
                  <a:lnTo>
                    <a:pt x="1345" y="64829"/>
                  </a:lnTo>
                  <a:lnTo>
                    <a:pt x="53352" y="64829"/>
                  </a:ln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1084D82-9995-43B7-9D66-ED986B760442}"/>
                </a:ext>
              </a:extLst>
            </p:cNvPr>
            <p:cNvSpPr/>
            <p:nvPr/>
          </p:nvSpPr>
          <p:spPr>
            <a:xfrm>
              <a:off x="8931042" y="4352392"/>
              <a:ext cx="365839" cy="17933"/>
            </a:xfrm>
            <a:custGeom>
              <a:avLst/>
              <a:gdLst>
                <a:gd name="connsiteX0" fmla="*/ 9113 w 365839"/>
                <a:gd name="connsiteY0" fmla="*/ 9113 h 17933"/>
                <a:gd name="connsiteX1" fmla="*/ 356840 w 365839"/>
                <a:gd name="connsiteY1" fmla="*/ 9113 h 1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839" h="17933">
                  <a:moveTo>
                    <a:pt x="9113" y="9113"/>
                  </a:moveTo>
                  <a:lnTo>
                    <a:pt x="356840" y="911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C8170E6-4761-44AE-B48D-C6F8B49A9209}"/>
                </a:ext>
              </a:extLst>
            </p:cNvPr>
            <p:cNvSpPr/>
            <p:nvPr/>
          </p:nvSpPr>
          <p:spPr>
            <a:xfrm>
              <a:off x="9276673" y="4334157"/>
              <a:ext cx="66353" cy="53800"/>
            </a:xfrm>
            <a:custGeom>
              <a:avLst/>
              <a:gdLst>
                <a:gd name="connsiteX0" fmla="*/ 65008 w 66353"/>
                <a:gd name="connsiteY0" fmla="*/ 27348 h 53799"/>
                <a:gd name="connsiteX1" fmla="*/ 1345 w 66353"/>
                <a:gd name="connsiteY1" fmla="*/ 1345 h 53799"/>
                <a:gd name="connsiteX2" fmla="*/ 1345 w 66353"/>
                <a:gd name="connsiteY2" fmla="*/ 53352 h 5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353" h="53799">
                  <a:moveTo>
                    <a:pt x="65008" y="27348"/>
                  </a:moveTo>
                  <a:lnTo>
                    <a:pt x="1345" y="1345"/>
                  </a:lnTo>
                  <a:lnTo>
                    <a:pt x="1345" y="53352"/>
                  </a:ln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0AF9F49-8691-409C-831E-23FC439F725B}"/>
                </a:ext>
              </a:extLst>
            </p:cNvPr>
            <p:cNvSpPr/>
            <p:nvPr/>
          </p:nvSpPr>
          <p:spPr>
            <a:xfrm>
              <a:off x="8923745" y="4345096"/>
              <a:ext cx="32280" cy="32280"/>
            </a:xfrm>
            <a:custGeom>
              <a:avLst/>
              <a:gdLst>
                <a:gd name="connsiteX0" fmla="*/ 31473 w 32279"/>
                <a:gd name="connsiteY0" fmla="*/ 16409 h 32279"/>
                <a:gd name="connsiteX1" fmla="*/ 16409 w 32279"/>
                <a:gd name="connsiteY1" fmla="*/ 31473 h 32279"/>
                <a:gd name="connsiteX2" fmla="*/ 1346 w 32279"/>
                <a:gd name="connsiteY2" fmla="*/ 16409 h 32279"/>
                <a:gd name="connsiteX3" fmla="*/ 16409 w 32279"/>
                <a:gd name="connsiteY3" fmla="*/ 1345 h 32279"/>
                <a:gd name="connsiteX4" fmla="*/ 31473 w 32279"/>
                <a:gd name="connsiteY4" fmla="*/ 16409 h 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79" h="32279">
                  <a:moveTo>
                    <a:pt x="31473" y="16409"/>
                  </a:moveTo>
                  <a:cubicBezTo>
                    <a:pt x="31473" y="24729"/>
                    <a:pt x="24729" y="31473"/>
                    <a:pt x="16409" y="31473"/>
                  </a:cubicBezTo>
                  <a:cubicBezTo>
                    <a:pt x="8090" y="31473"/>
                    <a:pt x="1346" y="24729"/>
                    <a:pt x="1346" y="16409"/>
                  </a:cubicBezTo>
                  <a:cubicBezTo>
                    <a:pt x="1346" y="8089"/>
                    <a:pt x="8090" y="1345"/>
                    <a:pt x="16409" y="1345"/>
                  </a:cubicBezTo>
                  <a:cubicBezTo>
                    <a:pt x="24729" y="1345"/>
                    <a:pt x="31473" y="8089"/>
                    <a:pt x="31473" y="16409"/>
                  </a:cubicBezTo>
                  <a:close/>
                </a:path>
              </a:pathLst>
            </a:custGeom>
            <a:solidFill>
              <a:srgbClr val="ED6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CE2C8FF-103A-419E-B3F9-7FF65F04BBBC}"/>
                </a:ext>
              </a:extLst>
            </p:cNvPr>
            <p:cNvSpPr/>
            <p:nvPr/>
          </p:nvSpPr>
          <p:spPr>
            <a:xfrm>
              <a:off x="9514233" y="3232816"/>
              <a:ext cx="373013" cy="373013"/>
            </a:xfrm>
            <a:custGeom>
              <a:avLst/>
              <a:gdLst>
                <a:gd name="connsiteX0" fmla="*/ 364551 w 373012"/>
                <a:gd name="connsiteY0" fmla="*/ 186832 h 373012"/>
                <a:gd name="connsiteX1" fmla="*/ 186832 w 373012"/>
                <a:gd name="connsiteY1" fmla="*/ 364551 h 373012"/>
                <a:gd name="connsiteX2" fmla="*/ 9113 w 373012"/>
                <a:gd name="connsiteY2" fmla="*/ 186832 h 373012"/>
                <a:gd name="connsiteX3" fmla="*/ 186832 w 373012"/>
                <a:gd name="connsiteY3" fmla="*/ 9113 h 373012"/>
                <a:gd name="connsiteX4" fmla="*/ 364551 w 373012"/>
                <a:gd name="connsiteY4" fmla="*/ 186832 h 37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12" h="373012">
                  <a:moveTo>
                    <a:pt x="364551" y="186832"/>
                  </a:moveTo>
                  <a:cubicBezTo>
                    <a:pt x="364551" y="284983"/>
                    <a:pt x="284983" y="364551"/>
                    <a:pt x="186832" y="364551"/>
                  </a:cubicBezTo>
                  <a:cubicBezTo>
                    <a:pt x="88680" y="364551"/>
                    <a:pt x="9113" y="284983"/>
                    <a:pt x="9113" y="186832"/>
                  </a:cubicBezTo>
                  <a:cubicBezTo>
                    <a:pt x="9113" y="88680"/>
                    <a:pt x="88680" y="9113"/>
                    <a:pt x="186832" y="9113"/>
                  </a:cubicBezTo>
                  <a:cubicBezTo>
                    <a:pt x="284983" y="9113"/>
                    <a:pt x="364551" y="88680"/>
                    <a:pt x="364551" y="186832"/>
                  </a:cubicBezTo>
                  <a:close/>
                </a:path>
              </a:pathLst>
            </a:custGeom>
            <a:noFill/>
            <a:ln w="64535" cap="flat">
              <a:solidFill>
                <a:srgbClr val="FFFFFF"/>
              </a:solidFill>
              <a:custDash>
                <a:ds d="1524435" sp="1524435"/>
              </a:custDash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D42E499-16F0-4FA8-8FB7-DCA7CB7A051A}"/>
                </a:ext>
              </a:extLst>
            </p:cNvPr>
            <p:cNvSpPr/>
            <p:nvPr/>
          </p:nvSpPr>
          <p:spPr>
            <a:xfrm>
              <a:off x="5919559" y="5680230"/>
              <a:ext cx="3323041" cy="285140"/>
            </a:xfrm>
            <a:custGeom>
              <a:avLst/>
              <a:gdLst>
                <a:gd name="connsiteX0" fmla="*/ 1345 w 3323040"/>
                <a:gd name="connsiteY0" fmla="*/ 1345 h 285139"/>
                <a:gd name="connsiteX1" fmla="*/ 1345 w 3323040"/>
                <a:gd name="connsiteY1" fmla="*/ 284871 h 285139"/>
                <a:gd name="connsiteX2" fmla="*/ 3322055 w 3323040"/>
                <a:gd name="connsiteY2" fmla="*/ 284871 h 285139"/>
                <a:gd name="connsiteX3" fmla="*/ 3322055 w 3323040"/>
                <a:gd name="connsiteY3" fmla="*/ 1345 h 285139"/>
                <a:gd name="connsiteX4" fmla="*/ 1345 w 3323040"/>
                <a:gd name="connsiteY4" fmla="*/ 1345 h 285139"/>
                <a:gd name="connsiteX5" fmla="*/ 3208357 w 3323040"/>
                <a:gd name="connsiteY5" fmla="*/ 171173 h 285139"/>
                <a:gd name="connsiteX6" fmla="*/ 3180202 w 3323040"/>
                <a:gd name="connsiteY6" fmla="*/ 143018 h 285139"/>
                <a:gd name="connsiteX7" fmla="*/ 3208357 w 3323040"/>
                <a:gd name="connsiteY7" fmla="*/ 114863 h 285139"/>
                <a:gd name="connsiteX8" fmla="*/ 3236513 w 3323040"/>
                <a:gd name="connsiteY8" fmla="*/ 143018 h 285139"/>
                <a:gd name="connsiteX9" fmla="*/ 3208357 w 3323040"/>
                <a:gd name="connsiteY9" fmla="*/ 171173 h 28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23040" h="285139">
                  <a:moveTo>
                    <a:pt x="1345" y="1345"/>
                  </a:moveTo>
                  <a:lnTo>
                    <a:pt x="1345" y="284871"/>
                  </a:lnTo>
                  <a:lnTo>
                    <a:pt x="3322055" y="284871"/>
                  </a:lnTo>
                  <a:lnTo>
                    <a:pt x="3322055" y="1345"/>
                  </a:lnTo>
                  <a:lnTo>
                    <a:pt x="1345" y="1345"/>
                  </a:lnTo>
                  <a:close/>
                  <a:moveTo>
                    <a:pt x="3208357" y="171173"/>
                  </a:moveTo>
                  <a:cubicBezTo>
                    <a:pt x="3192756" y="171173"/>
                    <a:pt x="3180202" y="158620"/>
                    <a:pt x="3180202" y="143018"/>
                  </a:cubicBezTo>
                  <a:cubicBezTo>
                    <a:pt x="3180202" y="127416"/>
                    <a:pt x="3192756" y="114863"/>
                    <a:pt x="3208357" y="114863"/>
                  </a:cubicBezTo>
                  <a:cubicBezTo>
                    <a:pt x="3223960" y="114863"/>
                    <a:pt x="3236513" y="127416"/>
                    <a:pt x="3236513" y="143018"/>
                  </a:cubicBezTo>
                  <a:cubicBezTo>
                    <a:pt x="3236513" y="158620"/>
                    <a:pt x="3223780" y="171173"/>
                    <a:pt x="3208357" y="171173"/>
                  </a:cubicBezTo>
                  <a:close/>
                </a:path>
              </a:pathLst>
            </a:custGeom>
            <a:solidFill>
              <a:srgbClr val="FFCD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D4AE91B-175F-4418-84D8-7EC9CC426458}"/>
                </a:ext>
              </a:extLst>
            </p:cNvPr>
            <p:cNvSpPr/>
            <p:nvPr/>
          </p:nvSpPr>
          <p:spPr>
            <a:xfrm>
              <a:off x="9889812" y="5765234"/>
              <a:ext cx="529032" cy="200853"/>
            </a:xfrm>
            <a:custGeom>
              <a:avLst/>
              <a:gdLst>
                <a:gd name="connsiteX0" fmla="*/ 264606 w 529032"/>
                <a:gd name="connsiteY0" fmla="*/ 1345 h 200852"/>
                <a:gd name="connsiteX1" fmla="*/ 1345 w 529032"/>
                <a:gd name="connsiteY1" fmla="*/ 199867 h 200852"/>
                <a:gd name="connsiteX2" fmla="*/ 527867 w 529032"/>
                <a:gd name="connsiteY2" fmla="*/ 199867 h 200852"/>
                <a:gd name="connsiteX3" fmla="*/ 264606 w 529032"/>
                <a:gd name="connsiteY3" fmla="*/ 1345 h 2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032" h="200852">
                  <a:moveTo>
                    <a:pt x="264606" y="1345"/>
                  </a:moveTo>
                  <a:cubicBezTo>
                    <a:pt x="139611" y="1345"/>
                    <a:pt x="33984" y="85273"/>
                    <a:pt x="1345" y="199867"/>
                  </a:cubicBezTo>
                  <a:lnTo>
                    <a:pt x="527867" y="199867"/>
                  </a:lnTo>
                  <a:cubicBezTo>
                    <a:pt x="495228" y="85273"/>
                    <a:pt x="389781" y="1345"/>
                    <a:pt x="264606" y="1345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8B4A6D05-89AF-406E-AB9C-2C98697EB609}"/>
                </a:ext>
              </a:extLst>
            </p:cNvPr>
            <p:cNvSpPr/>
            <p:nvPr/>
          </p:nvSpPr>
          <p:spPr>
            <a:xfrm>
              <a:off x="10608041" y="5765234"/>
              <a:ext cx="529032" cy="200853"/>
            </a:xfrm>
            <a:custGeom>
              <a:avLst/>
              <a:gdLst>
                <a:gd name="connsiteX0" fmla="*/ 264606 w 529032"/>
                <a:gd name="connsiteY0" fmla="*/ 1345 h 200852"/>
                <a:gd name="connsiteX1" fmla="*/ 1345 w 529032"/>
                <a:gd name="connsiteY1" fmla="*/ 199867 h 200852"/>
                <a:gd name="connsiteX2" fmla="*/ 527867 w 529032"/>
                <a:gd name="connsiteY2" fmla="*/ 199867 h 200852"/>
                <a:gd name="connsiteX3" fmla="*/ 264606 w 529032"/>
                <a:gd name="connsiteY3" fmla="*/ 1345 h 2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032" h="200852">
                  <a:moveTo>
                    <a:pt x="264606" y="1345"/>
                  </a:moveTo>
                  <a:cubicBezTo>
                    <a:pt x="139611" y="1345"/>
                    <a:pt x="33984" y="85273"/>
                    <a:pt x="1345" y="199867"/>
                  </a:cubicBezTo>
                  <a:lnTo>
                    <a:pt x="527867" y="199867"/>
                  </a:lnTo>
                  <a:cubicBezTo>
                    <a:pt x="495228" y="85273"/>
                    <a:pt x="389781" y="1345"/>
                    <a:pt x="264606" y="1345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89F049F-67FC-4E5C-BC07-65D99BCA710B}"/>
                </a:ext>
              </a:extLst>
            </p:cNvPr>
            <p:cNvSpPr/>
            <p:nvPr/>
          </p:nvSpPr>
          <p:spPr>
            <a:xfrm>
              <a:off x="10153073" y="5680230"/>
              <a:ext cx="753199" cy="285140"/>
            </a:xfrm>
            <a:custGeom>
              <a:avLst/>
              <a:gdLst>
                <a:gd name="connsiteX0" fmla="*/ 377406 w 753198"/>
                <a:gd name="connsiteY0" fmla="*/ 1345 h 285139"/>
                <a:gd name="connsiteX1" fmla="*/ 1345 w 753198"/>
                <a:gd name="connsiteY1" fmla="*/ 284871 h 285139"/>
                <a:gd name="connsiteX2" fmla="*/ 753468 w 753198"/>
                <a:gd name="connsiteY2" fmla="*/ 284871 h 285139"/>
                <a:gd name="connsiteX3" fmla="*/ 377406 w 753198"/>
                <a:gd name="connsiteY3" fmla="*/ 1345 h 28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98" h="285139">
                  <a:moveTo>
                    <a:pt x="377406" y="1345"/>
                  </a:moveTo>
                  <a:cubicBezTo>
                    <a:pt x="198790" y="1345"/>
                    <a:pt x="48151" y="121140"/>
                    <a:pt x="1345" y="284871"/>
                  </a:cubicBezTo>
                  <a:lnTo>
                    <a:pt x="753468" y="284871"/>
                  </a:lnTo>
                  <a:cubicBezTo>
                    <a:pt x="706841" y="121140"/>
                    <a:pt x="556022" y="1345"/>
                    <a:pt x="377406" y="1345"/>
                  </a:cubicBezTo>
                  <a:close/>
                </a:path>
              </a:pathLst>
            </a:custGeom>
            <a:solidFill>
              <a:srgbClr val="F6A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3C1CF52-046D-454B-9E06-AB659C3B3CB3}"/>
                </a:ext>
              </a:extLst>
            </p:cNvPr>
            <p:cNvSpPr/>
            <p:nvPr/>
          </p:nvSpPr>
          <p:spPr>
            <a:xfrm>
              <a:off x="8976413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2EF30CB-F022-43E2-AAF0-E28B059C1155}"/>
                </a:ext>
              </a:extLst>
            </p:cNvPr>
            <p:cNvSpPr/>
            <p:nvPr/>
          </p:nvSpPr>
          <p:spPr>
            <a:xfrm>
              <a:off x="8896610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8513F34-CD56-4339-A0BC-A95056FB4270}"/>
                </a:ext>
              </a:extLst>
            </p:cNvPr>
            <p:cNvSpPr/>
            <p:nvPr/>
          </p:nvSpPr>
          <p:spPr>
            <a:xfrm>
              <a:off x="8816806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25AC032-0F3F-4A55-8168-5C038AC508A9}"/>
                </a:ext>
              </a:extLst>
            </p:cNvPr>
            <p:cNvSpPr/>
            <p:nvPr/>
          </p:nvSpPr>
          <p:spPr>
            <a:xfrm>
              <a:off x="8737003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697A86C-822A-4018-8449-5CE9976DB034}"/>
                </a:ext>
              </a:extLst>
            </p:cNvPr>
            <p:cNvSpPr/>
            <p:nvPr/>
          </p:nvSpPr>
          <p:spPr>
            <a:xfrm>
              <a:off x="8657200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A77144-7DD4-49AB-B4D9-4E82684AD096}"/>
                </a:ext>
              </a:extLst>
            </p:cNvPr>
            <p:cNvSpPr/>
            <p:nvPr/>
          </p:nvSpPr>
          <p:spPr>
            <a:xfrm>
              <a:off x="8577397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CE4336C-81C3-45CB-8F88-7470C2B751A7}"/>
                </a:ext>
              </a:extLst>
            </p:cNvPr>
            <p:cNvSpPr/>
            <p:nvPr/>
          </p:nvSpPr>
          <p:spPr>
            <a:xfrm>
              <a:off x="8497594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CB21853-0845-4A70-902D-82D7946E2C34}"/>
                </a:ext>
              </a:extLst>
            </p:cNvPr>
            <p:cNvSpPr/>
            <p:nvPr/>
          </p:nvSpPr>
          <p:spPr>
            <a:xfrm>
              <a:off x="8417611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38DDC7D-7F16-4C84-B172-D42849FB3201}"/>
                </a:ext>
              </a:extLst>
            </p:cNvPr>
            <p:cNvSpPr/>
            <p:nvPr/>
          </p:nvSpPr>
          <p:spPr>
            <a:xfrm>
              <a:off x="8337808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BFB1748-339F-4EEE-A976-5F7087843335}"/>
                </a:ext>
              </a:extLst>
            </p:cNvPr>
            <p:cNvSpPr/>
            <p:nvPr/>
          </p:nvSpPr>
          <p:spPr>
            <a:xfrm>
              <a:off x="8258005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0306399-FB7D-44E7-95A6-F636971FBC65}"/>
                </a:ext>
              </a:extLst>
            </p:cNvPr>
            <p:cNvSpPr/>
            <p:nvPr/>
          </p:nvSpPr>
          <p:spPr>
            <a:xfrm>
              <a:off x="8178202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A7663B0-8A60-4FC2-98C8-9F116D82B532}"/>
                </a:ext>
              </a:extLst>
            </p:cNvPr>
            <p:cNvSpPr/>
            <p:nvPr/>
          </p:nvSpPr>
          <p:spPr>
            <a:xfrm>
              <a:off x="8098398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23847E7-A8F5-48C3-97A7-F61B0ECD8C6D}"/>
                </a:ext>
              </a:extLst>
            </p:cNvPr>
            <p:cNvSpPr/>
            <p:nvPr/>
          </p:nvSpPr>
          <p:spPr>
            <a:xfrm>
              <a:off x="8018595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90E1FD0-DA05-4887-8C2B-009E4999C277}"/>
                </a:ext>
              </a:extLst>
            </p:cNvPr>
            <p:cNvSpPr/>
            <p:nvPr/>
          </p:nvSpPr>
          <p:spPr>
            <a:xfrm>
              <a:off x="7938792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53A7FE1-530A-444D-B639-1EB9483E3D0F}"/>
                </a:ext>
              </a:extLst>
            </p:cNvPr>
            <p:cNvSpPr/>
            <p:nvPr/>
          </p:nvSpPr>
          <p:spPr>
            <a:xfrm>
              <a:off x="7858809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0F77426-4169-4DA4-967A-29DE93B14D29}"/>
                </a:ext>
              </a:extLst>
            </p:cNvPr>
            <p:cNvSpPr/>
            <p:nvPr/>
          </p:nvSpPr>
          <p:spPr>
            <a:xfrm>
              <a:off x="7779006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8D01378-7DDA-4DEB-ADB8-D0EB234F1CA6}"/>
                </a:ext>
              </a:extLst>
            </p:cNvPr>
            <p:cNvSpPr/>
            <p:nvPr/>
          </p:nvSpPr>
          <p:spPr>
            <a:xfrm>
              <a:off x="7699203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6C04BCA-7401-43A3-A804-6AFB42579DA5}"/>
                </a:ext>
              </a:extLst>
            </p:cNvPr>
            <p:cNvSpPr/>
            <p:nvPr/>
          </p:nvSpPr>
          <p:spPr>
            <a:xfrm>
              <a:off x="7619400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DA33568-C028-4BAC-9FC1-A26AA6FC005A}"/>
                </a:ext>
              </a:extLst>
            </p:cNvPr>
            <p:cNvSpPr/>
            <p:nvPr/>
          </p:nvSpPr>
          <p:spPr>
            <a:xfrm>
              <a:off x="7539597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1E71AA4-370D-48EE-AB81-2371A39B8598}"/>
                </a:ext>
              </a:extLst>
            </p:cNvPr>
            <p:cNvSpPr/>
            <p:nvPr/>
          </p:nvSpPr>
          <p:spPr>
            <a:xfrm>
              <a:off x="7459793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7762C78-4BCB-4BA0-9C61-A5E658D3EA4B}"/>
                </a:ext>
              </a:extLst>
            </p:cNvPr>
            <p:cNvSpPr/>
            <p:nvPr/>
          </p:nvSpPr>
          <p:spPr>
            <a:xfrm>
              <a:off x="7379990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7433B3B-A09F-43D7-82D8-61EF3B3EDEE2}"/>
                </a:ext>
              </a:extLst>
            </p:cNvPr>
            <p:cNvSpPr/>
            <p:nvPr/>
          </p:nvSpPr>
          <p:spPr>
            <a:xfrm>
              <a:off x="7300008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1EF1CCD-B818-46D4-AD0C-2A8DF5050EF1}"/>
                </a:ext>
              </a:extLst>
            </p:cNvPr>
            <p:cNvSpPr/>
            <p:nvPr/>
          </p:nvSpPr>
          <p:spPr>
            <a:xfrm>
              <a:off x="7220205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4455D6D-527E-416A-AFB2-26E975EA7665}"/>
                </a:ext>
              </a:extLst>
            </p:cNvPr>
            <p:cNvSpPr/>
            <p:nvPr/>
          </p:nvSpPr>
          <p:spPr>
            <a:xfrm>
              <a:off x="7140401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36C453F-46D1-422C-A225-8E34A79F2443}"/>
                </a:ext>
              </a:extLst>
            </p:cNvPr>
            <p:cNvSpPr/>
            <p:nvPr/>
          </p:nvSpPr>
          <p:spPr>
            <a:xfrm>
              <a:off x="7060598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C6DCE01-4F4C-454C-AB99-6ED7BBF55773}"/>
                </a:ext>
              </a:extLst>
            </p:cNvPr>
            <p:cNvSpPr/>
            <p:nvPr/>
          </p:nvSpPr>
          <p:spPr>
            <a:xfrm>
              <a:off x="6980795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6340E9A-A90F-4C41-8378-F8F7E37E3451}"/>
                </a:ext>
              </a:extLst>
            </p:cNvPr>
            <p:cNvSpPr/>
            <p:nvPr/>
          </p:nvSpPr>
          <p:spPr>
            <a:xfrm>
              <a:off x="6900992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B3A77FD-18D2-4F1D-9DC0-DE14AE42C563}"/>
                </a:ext>
              </a:extLst>
            </p:cNvPr>
            <p:cNvSpPr/>
            <p:nvPr/>
          </p:nvSpPr>
          <p:spPr>
            <a:xfrm>
              <a:off x="6821189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6823D2C1-2658-43D0-A8BA-BB09E934113E}"/>
                </a:ext>
              </a:extLst>
            </p:cNvPr>
            <p:cNvSpPr/>
            <p:nvPr/>
          </p:nvSpPr>
          <p:spPr>
            <a:xfrm>
              <a:off x="6741206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98C12DD-22DC-4F39-A1B2-5F3EF239FC64}"/>
                </a:ext>
              </a:extLst>
            </p:cNvPr>
            <p:cNvSpPr/>
            <p:nvPr/>
          </p:nvSpPr>
          <p:spPr>
            <a:xfrm>
              <a:off x="6661403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7DF93D0-901A-4F55-9605-7F9282F66756}"/>
                </a:ext>
              </a:extLst>
            </p:cNvPr>
            <p:cNvSpPr/>
            <p:nvPr/>
          </p:nvSpPr>
          <p:spPr>
            <a:xfrm>
              <a:off x="6581600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CCA0779-741D-4A9E-8684-A07D7399D4E2}"/>
                </a:ext>
              </a:extLst>
            </p:cNvPr>
            <p:cNvSpPr/>
            <p:nvPr/>
          </p:nvSpPr>
          <p:spPr>
            <a:xfrm>
              <a:off x="6501796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49E0E62-61B0-45DC-B2B0-BF27644051F2}"/>
                </a:ext>
              </a:extLst>
            </p:cNvPr>
            <p:cNvSpPr/>
            <p:nvPr/>
          </p:nvSpPr>
          <p:spPr>
            <a:xfrm>
              <a:off x="6421993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D8DEE07-B1EB-4833-970E-08C76C677FE7}"/>
                </a:ext>
              </a:extLst>
            </p:cNvPr>
            <p:cNvSpPr/>
            <p:nvPr/>
          </p:nvSpPr>
          <p:spPr>
            <a:xfrm>
              <a:off x="6342190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49984A0-65FB-41CB-88CF-17C72094951E}"/>
                </a:ext>
              </a:extLst>
            </p:cNvPr>
            <p:cNvSpPr/>
            <p:nvPr/>
          </p:nvSpPr>
          <p:spPr>
            <a:xfrm>
              <a:off x="6262387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2767698-5E26-4024-AC8E-0DF1CFA97BC0}"/>
                </a:ext>
              </a:extLst>
            </p:cNvPr>
            <p:cNvSpPr/>
            <p:nvPr/>
          </p:nvSpPr>
          <p:spPr>
            <a:xfrm>
              <a:off x="6182404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D1F2E01-A471-4523-BE6D-CF720388984C}"/>
                </a:ext>
              </a:extLst>
            </p:cNvPr>
            <p:cNvSpPr/>
            <p:nvPr/>
          </p:nvSpPr>
          <p:spPr>
            <a:xfrm>
              <a:off x="6102601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1A399F2-8632-4E96-A6F9-53DA9B374C9D}"/>
                </a:ext>
              </a:extLst>
            </p:cNvPr>
            <p:cNvSpPr/>
            <p:nvPr/>
          </p:nvSpPr>
          <p:spPr>
            <a:xfrm>
              <a:off x="6022798" y="5672463"/>
              <a:ext cx="17933" cy="114773"/>
            </a:xfrm>
            <a:custGeom>
              <a:avLst/>
              <a:gdLst>
                <a:gd name="connsiteX0" fmla="*/ 9113 w 17933"/>
                <a:gd name="connsiteY0" fmla="*/ 9113 h 114773"/>
                <a:gd name="connsiteX1" fmla="*/ 9113 w 17933"/>
                <a:gd name="connsiteY1" fmla="*/ 105773 h 11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33" h="114773">
                  <a:moveTo>
                    <a:pt x="9113" y="9113"/>
                  </a:moveTo>
                  <a:lnTo>
                    <a:pt x="9113" y="105773"/>
                  </a:lnTo>
                </a:path>
              </a:pathLst>
            </a:custGeom>
            <a:ln w="64535" cap="flat">
              <a:solidFill>
                <a:srgbClr val="ED6B2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3EC8AB9B-BDD9-43A7-B2CD-121942961CA8}"/>
                </a:ext>
              </a:extLst>
            </p:cNvPr>
            <p:cNvSpPr/>
            <p:nvPr/>
          </p:nvSpPr>
          <p:spPr>
            <a:xfrm>
              <a:off x="7759157" y="3427090"/>
              <a:ext cx="543379" cy="270793"/>
            </a:xfrm>
            <a:custGeom>
              <a:avLst/>
              <a:gdLst>
                <a:gd name="connsiteX0" fmla="*/ 1345 w 543379"/>
                <a:gd name="connsiteY0" fmla="*/ 1345 h 270792"/>
                <a:gd name="connsiteX1" fmla="*/ 543110 w 543379"/>
                <a:gd name="connsiteY1" fmla="*/ 1345 h 270792"/>
                <a:gd name="connsiteX2" fmla="*/ 543110 w 543379"/>
                <a:gd name="connsiteY2" fmla="*/ 271062 h 270792"/>
                <a:gd name="connsiteX3" fmla="*/ 1345 w 543379"/>
                <a:gd name="connsiteY3" fmla="*/ 271062 h 27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79" h="270792">
                  <a:moveTo>
                    <a:pt x="1345" y="1345"/>
                  </a:moveTo>
                  <a:lnTo>
                    <a:pt x="543110" y="1345"/>
                  </a:lnTo>
                  <a:lnTo>
                    <a:pt x="543110" y="271062"/>
                  </a:lnTo>
                  <a:lnTo>
                    <a:pt x="1345" y="2710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46D53C5-CF32-4CE1-9767-034C0D7687BD}"/>
                </a:ext>
              </a:extLst>
            </p:cNvPr>
            <p:cNvSpPr/>
            <p:nvPr/>
          </p:nvSpPr>
          <p:spPr>
            <a:xfrm>
              <a:off x="7809191" y="3499720"/>
              <a:ext cx="46627" cy="121946"/>
            </a:xfrm>
            <a:custGeom>
              <a:avLst/>
              <a:gdLst>
                <a:gd name="connsiteX0" fmla="*/ 1345 w 46626"/>
                <a:gd name="connsiteY0" fmla="*/ 61422 h 121946"/>
                <a:gd name="connsiteX1" fmla="*/ 18382 w 46626"/>
                <a:gd name="connsiteY1" fmla="*/ 1345 h 121946"/>
                <a:gd name="connsiteX2" fmla="*/ 46178 w 46626"/>
                <a:gd name="connsiteY2" fmla="*/ 1345 h 121946"/>
                <a:gd name="connsiteX3" fmla="*/ 29680 w 46626"/>
                <a:gd name="connsiteY3" fmla="*/ 61422 h 121946"/>
                <a:gd name="connsiteX4" fmla="*/ 46178 w 46626"/>
                <a:gd name="connsiteY4" fmla="*/ 121498 h 121946"/>
                <a:gd name="connsiteX5" fmla="*/ 18382 w 46626"/>
                <a:gd name="connsiteY5" fmla="*/ 121498 h 121946"/>
                <a:gd name="connsiteX6" fmla="*/ 1345 w 46626"/>
                <a:gd name="connsiteY6" fmla="*/ 61422 h 12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6" h="121946">
                  <a:moveTo>
                    <a:pt x="1345" y="61422"/>
                  </a:moveTo>
                  <a:cubicBezTo>
                    <a:pt x="1345" y="37929"/>
                    <a:pt x="7442" y="16768"/>
                    <a:pt x="18382" y="1345"/>
                  </a:cubicBezTo>
                  <a:lnTo>
                    <a:pt x="46178" y="1345"/>
                  </a:lnTo>
                  <a:cubicBezTo>
                    <a:pt x="34701" y="21968"/>
                    <a:pt x="29680" y="40798"/>
                    <a:pt x="29680" y="61422"/>
                  </a:cubicBezTo>
                  <a:cubicBezTo>
                    <a:pt x="29680" y="82045"/>
                    <a:pt x="34522" y="101054"/>
                    <a:pt x="46178" y="121498"/>
                  </a:cubicBezTo>
                  <a:lnTo>
                    <a:pt x="18382" y="121498"/>
                  </a:lnTo>
                  <a:cubicBezTo>
                    <a:pt x="7263" y="106076"/>
                    <a:pt x="1345" y="84914"/>
                    <a:pt x="1345" y="61422"/>
                  </a:cubicBez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5C629BCA-CF68-467F-B070-C8612DF458A8}"/>
                </a:ext>
              </a:extLst>
            </p:cNvPr>
            <p:cNvSpPr/>
            <p:nvPr/>
          </p:nvSpPr>
          <p:spPr>
            <a:xfrm>
              <a:off x="7855279" y="3523392"/>
              <a:ext cx="75320" cy="75320"/>
            </a:xfrm>
            <a:custGeom>
              <a:avLst/>
              <a:gdLst>
                <a:gd name="connsiteX0" fmla="*/ 74154 w 75319"/>
                <a:gd name="connsiteY0" fmla="*/ 35060 h 75319"/>
                <a:gd name="connsiteX1" fmla="*/ 74154 w 75319"/>
                <a:gd name="connsiteY1" fmla="*/ 72899 h 75319"/>
                <a:gd name="connsiteX2" fmla="*/ 47254 w 75319"/>
                <a:gd name="connsiteY2" fmla="*/ 72899 h 75319"/>
                <a:gd name="connsiteX3" fmla="*/ 47254 w 75319"/>
                <a:gd name="connsiteY3" fmla="*/ 63574 h 75319"/>
                <a:gd name="connsiteX4" fmla="*/ 27348 w 75319"/>
                <a:gd name="connsiteY4" fmla="*/ 74154 h 75319"/>
                <a:gd name="connsiteX5" fmla="*/ 1345 w 75319"/>
                <a:gd name="connsiteY5" fmla="*/ 52276 h 75319"/>
                <a:gd name="connsiteX6" fmla="*/ 33445 w 75319"/>
                <a:gd name="connsiteY6" fmla="*/ 31114 h 75319"/>
                <a:gd name="connsiteX7" fmla="*/ 45102 w 75319"/>
                <a:gd name="connsiteY7" fmla="*/ 31114 h 75319"/>
                <a:gd name="connsiteX8" fmla="*/ 31832 w 75319"/>
                <a:gd name="connsiteY8" fmla="*/ 22865 h 75319"/>
                <a:gd name="connsiteX9" fmla="*/ 13898 w 75319"/>
                <a:gd name="connsiteY9" fmla="*/ 28424 h 75319"/>
                <a:gd name="connsiteX10" fmla="*/ 4573 w 75319"/>
                <a:gd name="connsiteY10" fmla="*/ 9236 h 75319"/>
                <a:gd name="connsiteX11" fmla="*/ 36135 w 75319"/>
                <a:gd name="connsiteY11" fmla="*/ 1345 h 75319"/>
                <a:gd name="connsiteX12" fmla="*/ 74154 w 75319"/>
                <a:gd name="connsiteY12" fmla="*/ 35060 h 75319"/>
                <a:gd name="connsiteX13" fmla="*/ 45102 w 75319"/>
                <a:gd name="connsiteY13" fmla="*/ 50124 h 75319"/>
                <a:gd name="connsiteX14" fmla="*/ 45102 w 75319"/>
                <a:gd name="connsiteY14" fmla="*/ 45282 h 75319"/>
                <a:gd name="connsiteX15" fmla="*/ 37929 w 75319"/>
                <a:gd name="connsiteY15" fmla="*/ 45282 h 75319"/>
                <a:gd name="connsiteX16" fmla="*/ 29142 w 75319"/>
                <a:gd name="connsiteY16" fmla="*/ 51200 h 75319"/>
                <a:gd name="connsiteX17" fmla="*/ 36135 w 75319"/>
                <a:gd name="connsiteY17" fmla="*/ 56938 h 75319"/>
                <a:gd name="connsiteX18" fmla="*/ 45102 w 75319"/>
                <a:gd name="connsiteY18" fmla="*/ 50124 h 7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319" h="75319">
                  <a:moveTo>
                    <a:pt x="74154" y="35060"/>
                  </a:moveTo>
                  <a:lnTo>
                    <a:pt x="74154" y="72899"/>
                  </a:lnTo>
                  <a:lnTo>
                    <a:pt x="47254" y="72899"/>
                  </a:lnTo>
                  <a:lnTo>
                    <a:pt x="47254" y="63574"/>
                  </a:lnTo>
                  <a:cubicBezTo>
                    <a:pt x="43847" y="70568"/>
                    <a:pt x="37212" y="74154"/>
                    <a:pt x="27348" y="74154"/>
                  </a:cubicBezTo>
                  <a:cubicBezTo>
                    <a:pt x="10132" y="74154"/>
                    <a:pt x="1345" y="64470"/>
                    <a:pt x="1345" y="52276"/>
                  </a:cubicBezTo>
                  <a:cubicBezTo>
                    <a:pt x="1345" y="38646"/>
                    <a:pt x="11567" y="31114"/>
                    <a:pt x="33445" y="31114"/>
                  </a:cubicBezTo>
                  <a:lnTo>
                    <a:pt x="45102" y="31114"/>
                  </a:lnTo>
                  <a:cubicBezTo>
                    <a:pt x="44205" y="25734"/>
                    <a:pt x="40081" y="22865"/>
                    <a:pt x="31832" y="22865"/>
                  </a:cubicBezTo>
                  <a:cubicBezTo>
                    <a:pt x="25555" y="22865"/>
                    <a:pt x="18382" y="24838"/>
                    <a:pt x="13898" y="28424"/>
                  </a:cubicBezTo>
                  <a:lnTo>
                    <a:pt x="4573" y="9236"/>
                  </a:lnTo>
                  <a:cubicBezTo>
                    <a:pt x="12822" y="4035"/>
                    <a:pt x="25196" y="1345"/>
                    <a:pt x="36135" y="1345"/>
                  </a:cubicBezTo>
                  <a:cubicBezTo>
                    <a:pt x="60166" y="1345"/>
                    <a:pt x="74154" y="11746"/>
                    <a:pt x="74154" y="35060"/>
                  </a:cubicBezTo>
                  <a:close/>
                  <a:moveTo>
                    <a:pt x="45102" y="50124"/>
                  </a:moveTo>
                  <a:lnTo>
                    <a:pt x="45102" y="45282"/>
                  </a:lnTo>
                  <a:lnTo>
                    <a:pt x="37929" y="45282"/>
                  </a:lnTo>
                  <a:cubicBezTo>
                    <a:pt x="31832" y="45282"/>
                    <a:pt x="29142" y="47254"/>
                    <a:pt x="29142" y="51200"/>
                  </a:cubicBezTo>
                  <a:cubicBezTo>
                    <a:pt x="29142" y="54428"/>
                    <a:pt x="31652" y="56938"/>
                    <a:pt x="36135" y="56938"/>
                  </a:cubicBezTo>
                  <a:cubicBezTo>
                    <a:pt x="39902" y="56759"/>
                    <a:pt x="43488" y="54607"/>
                    <a:pt x="45102" y="50124"/>
                  </a:cubicBez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4A5160-8734-416F-A8AA-685C0D1B4148}"/>
                </a:ext>
              </a:extLst>
            </p:cNvPr>
            <p:cNvSpPr/>
            <p:nvPr/>
          </p:nvSpPr>
          <p:spPr>
            <a:xfrm>
              <a:off x="7939924" y="3546885"/>
              <a:ext cx="41247" cy="23313"/>
            </a:xfrm>
            <a:custGeom>
              <a:avLst/>
              <a:gdLst>
                <a:gd name="connsiteX0" fmla="*/ 1345 w 41246"/>
                <a:gd name="connsiteY0" fmla="*/ 1345 h 23313"/>
                <a:gd name="connsiteX1" fmla="*/ 39902 w 41246"/>
                <a:gd name="connsiteY1" fmla="*/ 1345 h 23313"/>
                <a:gd name="connsiteX2" fmla="*/ 39902 w 41246"/>
                <a:gd name="connsiteY2" fmla="*/ 23224 h 23313"/>
                <a:gd name="connsiteX3" fmla="*/ 1345 w 41246"/>
                <a:gd name="connsiteY3" fmla="*/ 23224 h 23313"/>
                <a:gd name="connsiteX4" fmla="*/ 1345 w 41246"/>
                <a:gd name="connsiteY4" fmla="*/ 1345 h 2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46" h="23313">
                  <a:moveTo>
                    <a:pt x="1345" y="1345"/>
                  </a:moveTo>
                  <a:lnTo>
                    <a:pt x="39902" y="1345"/>
                  </a:lnTo>
                  <a:lnTo>
                    <a:pt x="39902" y="23224"/>
                  </a:lnTo>
                  <a:lnTo>
                    <a:pt x="1345" y="23224"/>
                  </a:lnTo>
                  <a:lnTo>
                    <a:pt x="1345" y="1345"/>
                  </a:ln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13872333-E311-44A6-8162-594CE8DECD59}"/>
                </a:ext>
              </a:extLst>
            </p:cNvPr>
            <p:cNvSpPr/>
            <p:nvPr/>
          </p:nvSpPr>
          <p:spPr>
            <a:xfrm>
              <a:off x="7990676" y="3499541"/>
              <a:ext cx="82493" cy="98633"/>
            </a:xfrm>
            <a:custGeom>
              <a:avLst/>
              <a:gdLst>
                <a:gd name="connsiteX0" fmla="*/ 82224 w 82493"/>
                <a:gd name="connsiteY0" fmla="*/ 61601 h 98633"/>
                <a:gd name="connsiteX1" fmla="*/ 48330 w 82493"/>
                <a:gd name="connsiteY1" fmla="*/ 98185 h 98633"/>
                <a:gd name="connsiteX2" fmla="*/ 29142 w 82493"/>
                <a:gd name="connsiteY2" fmla="*/ 91191 h 98633"/>
                <a:gd name="connsiteX3" fmla="*/ 29142 w 82493"/>
                <a:gd name="connsiteY3" fmla="*/ 96929 h 98633"/>
                <a:gd name="connsiteX4" fmla="*/ 1345 w 82493"/>
                <a:gd name="connsiteY4" fmla="*/ 96929 h 98633"/>
                <a:gd name="connsiteX5" fmla="*/ 1345 w 82493"/>
                <a:gd name="connsiteY5" fmla="*/ 1345 h 98633"/>
                <a:gd name="connsiteX6" fmla="*/ 30397 w 82493"/>
                <a:gd name="connsiteY6" fmla="*/ 1345 h 98633"/>
                <a:gd name="connsiteX7" fmla="*/ 30397 w 82493"/>
                <a:gd name="connsiteY7" fmla="*/ 31114 h 98633"/>
                <a:gd name="connsiteX8" fmla="*/ 48330 w 82493"/>
                <a:gd name="connsiteY8" fmla="*/ 25017 h 98633"/>
                <a:gd name="connsiteX9" fmla="*/ 82224 w 82493"/>
                <a:gd name="connsiteY9" fmla="*/ 61601 h 98633"/>
                <a:gd name="connsiteX10" fmla="*/ 52813 w 82493"/>
                <a:gd name="connsiteY10" fmla="*/ 61601 h 98633"/>
                <a:gd name="connsiteX11" fmla="*/ 41336 w 82493"/>
                <a:gd name="connsiteY11" fmla="*/ 47792 h 98633"/>
                <a:gd name="connsiteX12" fmla="*/ 29859 w 82493"/>
                <a:gd name="connsiteY12" fmla="*/ 61601 h 98633"/>
                <a:gd name="connsiteX13" fmla="*/ 41336 w 82493"/>
                <a:gd name="connsiteY13" fmla="*/ 75410 h 98633"/>
                <a:gd name="connsiteX14" fmla="*/ 52813 w 82493"/>
                <a:gd name="connsiteY14" fmla="*/ 61601 h 9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493" h="98633">
                  <a:moveTo>
                    <a:pt x="82224" y="61601"/>
                  </a:moveTo>
                  <a:cubicBezTo>
                    <a:pt x="82224" y="84197"/>
                    <a:pt x="66622" y="98185"/>
                    <a:pt x="48330" y="98185"/>
                  </a:cubicBezTo>
                  <a:cubicBezTo>
                    <a:pt x="39543" y="98185"/>
                    <a:pt x="33266" y="95854"/>
                    <a:pt x="29142" y="91191"/>
                  </a:cubicBezTo>
                  <a:lnTo>
                    <a:pt x="29142" y="96929"/>
                  </a:lnTo>
                  <a:lnTo>
                    <a:pt x="1345" y="96929"/>
                  </a:lnTo>
                  <a:lnTo>
                    <a:pt x="1345" y="1345"/>
                  </a:lnTo>
                  <a:lnTo>
                    <a:pt x="30397" y="1345"/>
                  </a:lnTo>
                  <a:lnTo>
                    <a:pt x="30397" y="31114"/>
                  </a:lnTo>
                  <a:cubicBezTo>
                    <a:pt x="34701" y="26990"/>
                    <a:pt x="40619" y="25017"/>
                    <a:pt x="48330" y="25017"/>
                  </a:cubicBezTo>
                  <a:cubicBezTo>
                    <a:pt x="66622" y="25196"/>
                    <a:pt x="82224" y="39005"/>
                    <a:pt x="82224" y="61601"/>
                  </a:cubicBezTo>
                  <a:close/>
                  <a:moveTo>
                    <a:pt x="52813" y="61601"/>
                  </a:moveTo>
                  <a:cubicBezTo>
                    <a:pt x="52813" y="52455"/>
                    <a:pt x="47792" y="47792"/>
                    <a:pt x="41336" y="47792"/>
                  </a:cubicBezTo>
                  <a:cubicBezTo>
                    <a:pt x="34880" y="47792"/>
                    <a:pt x="29859" y="52455"/>
                    <a:pt x="29859" y="61601"/>
                  </a:cubicBezTo>
                  <a:cubicBezTo>
                    <a:pt x="29859" y="70747"/>
                    <a:pt x="34880" y="75410"/>
                    <a:pt x="41336" y="75410"/>
                  </a:cubicBezTo>
                  <a:cubicBezTo>
                    <a:pt x="47792" y="75410"/>
                    <a:pt x="52813" y="70747"/>
                    <a:pt x="52813" y="61601"/>
                  </a:cubicBez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274C812-2A81-4D20-840E-A5C19C02A941}"/>
                </a:ext>
              </a:extLst>
            </p:cNvPr>
            <p:cNvSpPr/>
            <p:nvPr/>
          </p:nvSpPr>
          <p:spPr>
            <a:xfrm>
              <a:off x="8072272" y="3499720"/>
              <a:ext cx="46627" cy="121946"/>
            </a:xfrm>
            <a:custGeom>
              <a:avLst/>
              <a:gdLst>
                <a:gd name="connsiteX0" fmla="*/ 1345 w 46626"/>
                <a:gd name="connsiteY0" fmla="*/ 121498 h 121946"/>
                <a:gd name="connsiteX1" fmla="*/ 17844 w 46626"/>
                <a:gd name="connsiteY1" fmla="*/ 61422 h 121946"/>
                <a:gd name="connsiteX2" fmla="*/ 1345 w 46626"/>
                <a:gd name="connsiteY2" fmla="*/ 1345 h 121946"/>
                <a:gd name="connsiteX3" fmla="*/ 29142 w 46626"/>
                <a:gd name="connsiteY3" fmla="*/ 1345 h 121946"/>
                <a:gd name="connsiteX4" fmla="*/ 46178 w 46626"/>
                <a:gd name="connsiteY4" fmla="*/ 61422 h 121946"/>
                <a:gd name="connsiteX5" fmla="*/ 29142 w 46626"/>
                <a:gd name="connsiteY5" fmla="*/ 121498 h 121946"/>
                <a:gd name="connsiteX6" fmla="*/ 1345 w 46626"/>
                <a:gd name="connsiteY6" fmla="*/ 121498 h 12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26" h="121946">
                  <a:moveTo>
                    <a:pt x="1345" y="121498"/>
                  </a:moveTo>
                  <a:cubicBezTo>
                    <a:pt x="12822" y="100875"/>
                    <a:pt x="17844" y="82045"/>
                    <a:pt x="17844" y="61422"/>
                  </a:cubicBezTo>
                  <a:cubicBezTo>
                    <a:pt x="17844" y="40798"/>
                    <a:pt x="13002" y="21789"/>
                    <a:pt x="1345" y="1345"/>
                  </a:cubicBezTo>
                  <a:lnTo>
                    <a:pt x="29142" y="1345"/>
                  </a:lnTo>
                  <a:cubicBezTo>
                    <a:pt x="40260" y="16768"/>
                    <a:pt x="46178" y="37929"/>
                    <a:pt x="46178" y="61422"/>
                  </a:cubicBezTo>
                  <a:cubicBezTo>
                    <a:pt x="46178" y="84914"/>
                    <a:pt x="40081" y="106076"/>
                    <a:pt x="29142" y="121498"/>
                  </a:cubicBezTo>
                  <a:lnTo>
                    <a:pt x="1345" y="121498"/>
                  </a:ln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2CE19E1-A657-431A-BDBB-BB2EDBAA582B}"/>
                </a:ext>
              </a:extLst>
            </p:cNvPr>
            <p:cNvSpPr/>
            <p:nvPr/>
          </p:nvSpPr>
          <p:spPr>
            <a:xfrm>
              <a:off x="8124279" y="3505100"/>
              <a:ext cx="53800" cy="55593"/>
            </a:xfrm>
            <a:custGeom>
              <a:avLst/>
              <a:gdLst>
                <a:gd name="connsiteX0" fmla="*/ 53531 w 53799"/>
                <a:gd name="connsiteY0" fmla="*/ 37391 h 55593"/>
                <a:gd name="connsiteX1" fmla="*/ 26272 w 53799"/>
                <a:gd name="connsiteY1" fmla="*/ 55862 h 55593"/>
                <a:gd name="connsiteX2" fmla="*/ 1345 w 53799"/>
                <a:gd name="connsiteY2" fmla="*/ 50482 h 55593"/>
                <a:gd name="connsiteX3" fmla="*/ 7980 w 53799"/>
                <a:gd name="connsiteY3" fmla="*/ 36494 h 55593"/>
                <a:gd name="connsiteX4" fmla="*/ 25734 w 53799"/>
                <a:gd name="connsiteY4" fmla="*/ 40978 h 55593"/>
                <a:gd name="connsiteX5" fmla="*/ 33266 w 53799"/>
                <a:gd name="connsiteY5" fmla="*/ 37391 h 55593"/>
                <a:gd name="connsiteX6" fmla="*/ 27169 w 53799"/>
                <a:gd name="connsiteY6" fmla="*/ 34342 h 55593"/>
                <a:gd name="connsiteX7" fmla="*/ 17844 w 53799"/>
                <a:gd name="connsiteY7" fmla="*/ 34342 h 55593"/>
                <a:gd name="connsiteX8" fmla="*/ 17844 w 53799"/>
                <a:gd name="connsiteY8" fmla="*/ 22686 h 55593"/>
                <a:gd name="connsiteX9" fmla="*/ 25914 w 53799"/>
                <a:gd name="connsiteY9" fmla="*/ 15692 h 55593"/>
                <a:gd name="connsiteX10" fmla="*/ 4394 w 53799"/>
                <a:gd name="connsiteY10" fmla="*/ 15692 h 55593"/>
                <a:gd name="connsiteX11" fmla="*/ 4394 w 53799"/>
                <a:gd name="connsiteY11" fmla="*/ 1345 h 55593"/>
                <a:gd name="connsiteX12" fmla="*/ 50482 w 53799"/>
                <a:gd name="connsiteY12" fmla="*/ 1345 h 55593"/>
                <a:gd name="connsiteX13" fmla="*/ 50482 w 53799"/>
                <a:gd name="connsiteY13" fmla="*/ 13002 h 55593"/>
                <a:gd name="connsiteX14" fmla="*/ 39902 w 53799"/>
                <a:gd name="connsiteY14" fmla="*/ 22148 h 55593"/>
                <a:gd name="connsiteX15" fmla="*/ 53531 w 53799"/>
                <a:gd name="connsiteY15" fmla="*/ 37391 h 5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799" h="55593">
                  <a:moveTo>
                    <a:pt x="53531" y="37391"/>
                  </a:moveTo>
                  <a:cubicBezTo>
                    <a:pt x="53531" y="46537"/>
                    <a:pt x="45640" y="55862"/>
                    <a:pt x="26272" y="55862"/>
                  </a:cubicBezTo>
                  <a:cubicBezTo>
                    <a:pt x="16947" y="55862"/>
                    <a:pt x="7263" y="53890"/>
                    <a:pt x="1345" y="50482"/>
                  </a:cubicBezTo>
                  <a:lnTo>
                    <a:pt x="7980" y="36494"/>
                  </a:lnTo>
                  <a:cubicBezTo>
                    <a:pt x="13540" y="39364"/>
                    <a:pt x="20354" y="40978"/>
                    <a:pt x="25734" y="40978"/>
                  </a:cubicBezTo>
                  <a:cubicBezTo>
                    <a:pt x="30755" y="40978"/>
                    <a:pt x="33266" y="39902"/>
                    <a:pt x="33266" y="37391"/>
                  </a:cubicBezTo>
                  <a:cubicBezTo>
                    <a:pt x="33266" y="35418"/>
                    <a:pt x="31652" y="34342"/>
                    <a:pt x="27169" y="34342"/>
                  </a:cubicBezTo>
                  <a:lnTo>
                    <a:pt x="17844" y="34342"/>
                  </a:lnTo>
                  <a:lnTo>
                    <a:pt x="17844" y="22686"/>
                  </a:lnTo>
                  <a:lnTo>
                    <a:pt x="25914" y="15692"/>
                  </a:lnTo>
                  <a:lnTo>
                    <a:pt x="4394" y="15692"/>
                  </a:lnTo>
                  <a:lnTo>
                    <a:pt x="4394" y="1345"/>
                  </a:lnTo>
                  <a:lnTo>
                    <a:pt x="50482" y="1345"/>
                  </a:lnTo>
                  <a:lnTo>
                    <a:pt x="50482" y="13002"/>
                  </a:lnTo>
                  <a:lnTo>
                    <a:pt x="39902" y="22148"/>
                  </a:lnTo>
                  <a:cubicBezTo>
                    <a:pt x="48868" y="24120"/>
                    <a:pt x="53531" y="29859"/>
                    <a:pt x="53531" y="37391"/>
                  </a:cubicBez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5CAD3A5-9E19-4DD7-A451-CD91EC7794B2}"/>
                </a:ext>
              </a:extLst>
            </p:cNvPr>
            <p:cNvSpPr/>
            <p:nvPr/>
          </p:nvSpPr>
          <p:spPr>
            <a:xfrm>
              <a:off x="8185611" y="3522316"/>
              <a:ext cx="68147" cy="57387"/>
            </a:xfrm>
            <a:custGeom>
              <a:avLst/>
              <a:gdLst>
                <a:gd name="connsiteX0" fmla="*/ 1345 w 68146"/>
                <a:gd name="connsiteY0" fmla="*/ 1345 h 57386"/>
                <a:gd name="connsiteX1" fmla="*/ 66802 w 68146"/>
                <a:gd name="connsiteY1" fmla="*/ 1345 h 57386"/>
                <a:gd name="connsiteX2" fmla="*/ 66802 w 68146"/>
                <a:gd name="connsiteY2" fmla="*/ 23224 h 57386"/>
                <a:gd name="connsiteX3" fmla="*/ 1345 w 68146"/>
                <a:gd name="connsiteY3" fmla="*/ 23224 h 57386"/>
                <a:gd name="connsiteX4" fmla="*/ 1345 w 68146"/>
                <a:gd name="connsiteY4" fmla="*/ 1345 h 57386"/>
                <a:gd name="connsiteX5" fmla="*/ 1345 w 68146"/>
                <a:gd name="connsiteY5" fmla="*/ 34880 h 57386"/>
                <a:gd name="connsiteX6" fmla="*/ 66802 w 68146"/>
                <a:gd name="connsiteY6" fmla="*/ 34880 h 57386"/>
                <a:gd name="connsiteX7" fmla="*/ 66802 w 68146"/>
                <a:gd name="connsiteY7" fmla="*/ 56759 h 57386"/>
                <a:gd name="connsiteX8" fmla="*/ 1345 w 68146"/>
                <a:gd name="connsiteY8" fmla="*/ 56759 h 57386"/>
                <a:gd name="connsiteX9" fmla="*/ 1345 w 68146"/>
                <a:gd name="connsiteY9" fmla="*/ 34880 h 5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146" h="57386">
                  <a:moveTo>
                    <a:pt x="1345" y="1345"/>
                  </a:moveTo>
                  <a:lnTo>
                    <a:pt x="66802" y="1345"/>
                  </a:lnTo>
                  <a:lnTo>
                    <a:pt x="66802" y="23224"/>
                  </a:lnTo>
                  <a:lnTo>
                    <a:pt x="1345" y="23224"/>
                  </a:lnTo>
                  <a:lnTo>
                    <a:pt x="1345" y="1345"/>
                  </a:lnTo>
                  <a:close/>
                  <a:moveTo>
                    <a:pt x="1345" y="34880"/>
                  </a:moveTo>
                  <a:lnTo>
                    <a:pt x="66802" y="34880"/>
                  </a:lnTo>
                  <a:lnTo>
                    <a:pt x="66802" y="56759"/>
                  </a:lnTo>
                  <a:lnTo>
                    <a:pt x="1345" y="56759"/>
                  </a:lnTo>
                  <a:lnTo>
                    <a:pt x="1345" y="34880"/>
                  </a:lnTo>
                  <a:close/>
                </a:path>
              </a:pathLst>
            </a:custGeom>
            <a:solidFill>
              <a:srgbClr val="3B3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7AA9FBFF-0D84-48FB-9A6C-BD510E3D764D}"/>
                </a:ext>
              </a:extLst>
            </p:cNvPr>
            <p:cNvSpPr/>
            <p:nvPr/>
          </p:nvSpPr>
          <p:spPr>
            <a:xfrm>
              <a:off x="5624914" y="4101382"/>
              <a:ext cx="609732" cy="231340"/>
            </a:xfrm>
            <a:custGeom>
              <a:avLst/>
              <a:gdLst>
                <a:gd name="connsiteX0" fmla="*/ 305135 w 609732"/>
                <a:gd name="connsiteY0" fmla="*/ 1345 h 231339"/>
                <a:gd name="connsiteX1" fmla="*/ 1345 w 609732"/>
                <a:gd name="connsiteY1" fmla="*/ 230353 h 231339"/>
                <a:gd name="connsiteX2" fmla="*/ 608925 w 609732"/>
                <a:gd name="connsiteY2" fmla="*/ 230353 h 231339"/>
                <a:gd name="connsiteX3" fmla="*/ 305135 w 609732"/>
                <a:gd name="connsiteY3" fmla="*/ 1345 h 23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732" h="231339">
                  <a:moveTo>
                    <a:pt x="305135" y="1345"/>
                  </a:moveTo>
                  <a:cubicBezTo>
                    <a:pt x="160772" y="1345"/>
                    <a:pt x="39005" y="98185"/>
                    <a:pt x="1345" y="230353"/>
                  </a:cubicBezTo>
                  <a:lnTo>
                    <a:pt x="608925" y="230353"/>
                  </a:lnTo>
                  <a:cubicBezTo>
                    <a:pt x="571086" y="98006"/>
                    <a:pt x="449498" y="1345"/>
                    <a:pt x="305135" y="1345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D7FD374-ECA8-416B-81F1-43A33F4E51DE}"/>
                </a:ext>
              </a:extLst>
            </p:cNvPr>
            <p:cNvSpPr/>
            <p:nvPr/>
          </p:nvSpPr>
          <p:spPr>
            <a:xfrm>
              <a:off x="5660927" y="5165550"/>
              <a:ext cx="609732" cy="231340"/>
            </a:xfrm>
            <a:custGeom>
              <a:avLst/>
              <a:gdLst>
                <a:gd name="connsiteX0" fmla="*/ 305135 w 609732"/>
                <a:gd name="connsiteY0" fmla="*/ 1345 h 231339"/>
                <a:gd name="connsiteX1" fmla="*/ 1345 w 609732"/>
                <a:gd name="connsiteY1" fmla="*/ 230353 h 231339"/>
                <a:gd name="connsiteX2" fmla="*/ 608925 w 609732"/>
                <a:gd name="connsiteY2" fmla="*/ 230353 h 231339"/>
                <a:gd name="connsiteX3" fmla="*/ 305135 w 609732"/>
                <a:gd name="connsiteY3" fmla="*/ 1345 h 23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732" h="231339">
                  <a:moveTo>
                    <a:pt x="305135" y="1345"/>
                  </a:moveTo>
                  <a:cubicBezTo>
                    <a:pt x="160772" y="1345"/>
                    <a:pt x="39005" y="98185"/>
                    <a:pt x="1345" y="230353"/>
                  </a:cubicBezTo>
                  <a:lnTo>
                    <a:pt x="608925" y="230353"/>
                  </a:lnTo>
                  <a:cubicBezTo>
                    <a:pt x="571265" y="98006"/>
                    <a:pt x="449498" y="1345"/>
                    <a:pt x="305135" y="134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0DDA305-DBFD-4EB1-BE79-E5BF9FF21308}"/>
                </a:ext>
              </a:extLst>
            </p:cNvPr>
            <p:cNvSpPr/>
            <p:nvPr/>
          </p:nvSpPr>
          <p:spPr>
            <a:xfrm>
              <a:off x="5136021" y="5067277"/>
              <a:ext cx="869765" cy="328179"/>
            </a:xfrm>
            <a:custGeom>
              <a:avLst/>
              <a:gdLst>
                <a:gd name="connsiteX0" fmla="*/ 435331 w 869765"/>
                <a:gd name="connsiteY0" fmla="*/ 1345 h 328179"/>
                <a:gd name="connsiteX1" fmla="*/ 1345 w 869765"/>
                <a:gd name="connsiteY1" fmla="*/ 328448 h 328179"/>
                <a:gd name="connsiteX2" fmla="*/ 869317 w 869765"/>
                <a:gd name="connsiteY2" fmla="*/ 328448 h 328179"/>
                <a:gd name="connsiteX3" fmla="*/ 435331 w 869765"/>
                <a:gd name="connsiteY3" fmla="*/ 1345 h 32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765" h="328179">
                  <a:moveTo>
                    <a:pt x="435331" y="1345"/>
                  </a:moveTo>
                  <a:cubicBezTo>
                    <a:pt x="229098" y="1345"/>
                    <a:pt x="55324" y="139611"/>
                    <a:pt x="1345" y="328448"/>
                  </a:cubicBezTo>
                  <a:lnTo>
                    <a:pt x="869317" y="328448"/>
                  </a:lnTo>
                  <a:cubicBezTo>
                    <a:pt x="815338" y="139790"/>
                    <a:pt x="641385" y="1345"/>
                    <a:pt x="435331" y="134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AE889B85-02F9-47C3-B929-F672B5478B4E}"/>
                </a:ext>
              </a:extLst>
            </p:cNvPr>
            <p:cNvSpPr/>
            <p:nvPr/>
          </p:nvSpPr>
          <p:spPr>
            <a:xfrm>
              <a:off x="10751866" y="3878292"/>
              <a:ext cx="373013" cy="141673"/>
            </a:xfrm>
            <a:custGeom>
              <a:avLst/>
              <a:gdLst>
                <a:gd name="connsiteX0" fmla="*/ 187313 w 373012"/>
                <a:gd name="connsiteY0" fmla="*/ 1345 h 141673"/>
                <a:gd name="connsiteX1" fmla="*/ 1345 w 373012"/>
                <a:gd name="connsiteY1" fmla="*/ 141404 h 141673"/>
                <a:gd name="connsiteX2" fmla="*/ 373102 w 373012"/>
                <a:gd name="connsiteY2" fmla="*/ 141404 h 141673"/>
                <a:gd name="connsiteX3" fmla="*/ 187313 w 373012"/>
                <a:gd name="connsiteY3" fmla="*/ 1345 h 14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012" h="141673">
                  <a:moveTo>
                    <a:pt x="187313" y="1345"/>
                  </a:moveTo>
                  <a:cubicBezTo>
                    <a:pt x="99081" y="1345"/>
                    <a:pt x="24479" y="60525"/>
                    <a:pt x="1345" y="141404"/>
                  </a:cubicBezTo>
                  <a:lnTo>
                    <a:pt x="373102" y="141404"/>
                  </a:lnTo>
                  <a:cubicBezTo>
                    <a:pt x="349969" y="60525"/>
                    <a:pt x="275545" y="1345"/>
                    <a:pt x="187313" y="1345"/>
                  </a:cubicBezTo>
                  <a:close/>
                </a:path>
              </a:pathLst>
            </a:custGeom>
            <a:solidFill>
              <a:srgbClr val="E4E3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DF4DFA01-4ADC-4EED-BC2A-EB76F3CF5533}"/>
                </a:ext>
              </a:extLst>
            </p:cNvPr>
            <p:cNvSpPr/>
            <p:nvPr/>
          </p:nvSpPr>
          <p:spPr>
            <a:xfrm>
              <a:off x="11259020" y="3878292"/>
              <a:ext cx="373013" cy="141673"/>
            </a:xfrm>
            <a:custGeom>
              <a:avLst/>
              <a:gdLst>
                <a:gd name="connsiteX0" fmla="*/ 187134 w 373012"/>
                <a:gd name="connsiteY0" fmla="*/ 1345 h 141673"/>
                <a:gd name="connsiteX1" fmla="*/ 1345 w 373012"/>
                <a:gd name="connsiteY1" fmla="*/ 141404 h 141673"/>
                <a:gd name="connsiteX2" fmla="*/ 373102 w 373012"/>
                <a:gd name="connsiteY2" fmla="*/ 141404 h 141673"/>
                <a:gd name="connsiteX3" fmla="*/ 187134 w 373012"/>
                <a:gd name="connsiteY3" fmla="*/ 1345 h 14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012" h="141673">
                  <a:moveTo>
                    <a:pt x="187134" y="1345"/>
                  </a:moveTo>
                  <a:cubicBezTo>
                    <a:pt x="98902" y="1345"/>
                    <a:pt x="24299" y="60525"/>
                    <a:pt x="1345" y="141404"/>
                  </a:cubicBezTo>
                  <a:lnTo>
                    <a:pt x="373102" y="141404"/>
                  </a:lnTo>
                  <a:cubicBezTo>
                    <a:pt x="349968" y="60525"/>
                    <a:pt x="275545" y="1345"/>
                    <a:pt x="187134" y="1345"/>
                  </a:cubicBezTo>
                  <a:close/>
                </a:path>
              </a:pathLst>
            </a:custGeom>
            <a:solidFill>
              <a:srgbClr val="E4E3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80EF8F3-49D4-4D32-B1CC-15EC701F63F5}"/>
                </a:ext>
              </a:extLst>
            </p:cNvPr>
            <p:cNvSpPr/>
            <p:nvPr/>
          </p:nvSpPr>
          <p:spPr>
            <a:xfrm>
              <a:off x="10937655" y="3818216"/>
              <a:ext cx="532619" cy="202646"/>
            </a:xfrm>
            <a:custGeom>
              <a:avLst/>
              <a:gdLst>
                <a:gd name="connsiteX0" fmla="*/ 266937 w 532619"/>
                <a:gd name="connsiteY0" fmla="*/ 1345 h 202646"/>
                <a:gd name="connsiteX1" fmla="*/ 1345 w 532619"/>
                <a:gd name="connsiteY1" fmla="*/ 201481 h 202646"/>
                <a:gd name="connsiteX2" fmla="*/ 532350 w 532619"/>
                <a:gd name="connsiteY2" fmla="*/ 201481 h 202646"/>
                <a:gd name="connsiteX3" fmla="*/ 266937 w 532619"/>
                <a:gd name="connsiteY3" fmla="*/ 1345 h 20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19" h="202646">
                  <a:moveTo>
                    <a:pt x="266937" y="1345"/>
                  </a:moveTo>
                  <a:cubicBezTo>
                    <a:pt x="140866" y="1345"/>
                    <a:pt x="34342" y="85990"/>
                    <a:pt x="1345" y="201481"/>
                  </a:cubicBezTo>
                  <a:lnTo>
                    <a:pt x="532350" y="201481"/>
                  </a:lnTo>
                  <a:cubicBezTo>
                    <a:pt x="499532" y="85990"/>
                    <a:pt x="393009" y="1345"/>
                    <a:pt x="266937" y="1345"/>
                  </a:cubicBezTo>
                  <a:close/>
                </a:path>
              </a:pathLst>
            </a:custGeom>
            <a:solidFill>
              <a:srgbClr val="E4E3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34516469-B8C6-471B-8EA1-8994B73D75B7}"/>
                </a:ext>
              </a:extLst>
            </p:cNvPr>
            <p:cNvSpPr/>
            <p:nvPr/>
          </p:nvSpPr>
          <p:spPr>
            <a:xfrm>
              <a:off x="7955168" y="4853864"/>
              <a:ext cx="129120" cy="129120"/>
            </a:xfrm>
            <a:custGeom>
              <a:avLst/>
              <a:gdLst>
                <a:gd name="connsiteX0" fmla="*/ 1345 w 129119"/>
                <a:gd name="connsiteY0" fmla="*/ 65367 h 129119"/>
                <a:gd name="connsiteX1" fmla="*/ 65367 w 129119"/>
                <a:gd name="connsiteY1" fmla="*/ 1345 h 129119"/>
                <a:gd name="connsiteX2" fmla="*/ 129389 w 129119"/>
                <a:gd name="connsiteY2" fmla="*/ 65367 h 129119"/>
                <a:gd name="connsiteX3" fmla="*/ 65367 w 129119"/>
                <a:gd name="connsiteY3" fmla="*/ 129389 h 129119"/>
                <a:gd name="connsiteX4" fmla="*/ 1345 w 129119"/>
                <a:gd name="connsiteY4" fmla="*/ 65367 h 12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119" h="129119">
                  <a:moveTo>
                    <a:pt x="1345" y="65367"/>
                  </a:moveTo>
                  <a:cubicBezTo>
                    <a:pt x="36674" y="65367"/>
                    <a:pt x="65367" y="36674"/>
                    <a:pt x="65367" y="1345"/>
                  </a:cubicBezTo>
                  <a:cubicBezTo>
                    <a:pt x="65367" y="36674"/>
                    <a:pt x="94060" y="65367"/>
                    <a:pt x="129389" y="65367"/>
                  </a:cubicBezTo>
                  <a:cubicBezTo>
                    <a:pt x="94060" y="65367"/>
                    <a:pt x="65367" y="94060"/>
                    <a:pt x="65367" y="129389"/>
                  </a:cubicBezTo>
                  <a:cubicBezTo>
                    <a:pt x="65367" y="93881"/>
                    <a:pt x="36853" y="65367"/>
                    <a:pt x="1345" y="653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DB3E691-26E6-4511-A662-BD01948A566D}"/>
                </a:ext>
              </a:extLst>
            </p:cNvPr>
            <p:cNvSpPr/>
            <p:nvPr/>
          </p:nvSpPr>
          <p:spPr>
            <a:xfrm>
              <a:off x="6924541" y="4533575"/>
              <a:ext cx="129120" cy="129120"/>
            </a:xfrm>
            <a:custGeom>
              <a:avLst/>
              <a:gdLst>
                <a:gd name="connsiteX0" fmla="*/ 1345 w 129119"/>
                <a:gd name="connsiteY0" fmla="*/ 65367 h 129119"/>
                <a:gd name="connsiteX1" fmla="*/ 65367 w 129119"/>
                <a:gd name="connsiteY1" fmla="*/ 1345 h 129119"/>
                <a:gd name="connsiteX2" fmla="*/ 129389 w 129119"/>
                <a:gd name="connsiteY2" fmla="*/ 65367 h 129119"/>
                <a:gd name="connsiteX3" fmla="*/ 65367 w 129119"/>
                <a:gd name="connsiteY3" fmla="*/ 129389 h 129119"/>
                <a:gd name="connsiteX4" fmla="*/ 1345 w 129119"/>
                <a:gd name="connsiteY4" fmla="*/ 65367 h 12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119" h="129119">
                  <a:moveTo>
                    <a:pt x="1345" y="65367"/>
                  </a:moveTo>
                  <a:cubicBezTo>
                    <a:pt x="36674" y="65367"/>
                    <a:pt x="65367" y="36674"/>
                    <a:pt x="65367" y="1345"/>
                  </a:cubicBezTo>
                  <a:cubicBezTo>
                    <a:pt x="65367" y="36674"/>
                    <a:pt x="94060" y="65367"/>
                    <a:pt x="129389" y="65367"/>
                  </a:cubicBezTo>
                  <a:cubicBezTo>
                    <a:pt x="94060" y="65367"/>
                    <a:pt x="65367" y="94060"/>
                    <a:pt x="65367" y="129389"/>
                  </a:cubicBezTo>
                  <a:cubicBezTo>
                    <a:pt x="65367" y="94060"/>
                    <a:pt x="36674" y="65367"/>
                    <a:pt x="1345" y="653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7E155FBB-DC00-431E-B232-21A41A726817}"/>
                </a:ext>
              </a:extLst>
            </p:cNvPr>
            <p:cNvSpPr/>
            <p:nvPr/>
          </p:nvSpPr>
          <p:spPr>
            <a:xfrm>
              <a:off x="10687844" y="4463994"/>
              <a:ext cx="129120" cy="129120"/>
            </a:xfrm>
            <a:custGeom>
              <a:avLst/>
              <a:gdLst>
                <a:gd name="connsiteX0" fmla="*/ 1345 w 129119"/>
                <a:gd name="connsiteY0" fmla="*/ 65367 h 129119"/>
                <a:gd name="connsiteX1" fmla="*/ 65367 w 129119"/>
                <a:gd name="connsiteY1" fmla="*/ 1345 h 129119"/>
                <a:gd name="connsiteX2" fmla="*/ 129389 w 129119"/>
                <a:gd name="connsiteY2" fmla="*/ 65367 h 129119"/>
                <a:gd name="connsiteX3" fmla="*/ 65367 w 129119"/>
                <a:gd name="connsiteY3" fmla="*/ 129389 h 129119"/>
                <a:gd name="connsiteX4" fmla="*/ 1345 w 129119"/>
                <a:gd name="connsiteY4" fmla="*/ 65367 h 12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119" h="129119">
                  <a:moveTo>
                    <a:pt x="1345" y="65367"/>
                  </a:moveTo>
                  <a:cubicBezTo>
                    <a:pt x="36674" y="65367"/>
                    <a:pt x="65367" y="36674"/>
                    <a:pt x="65367" y="1345"/>
                  </a:cubicBezTo>
                  <a:cubicBezTo>
                    <a:pt x="65367" y="36674"/>
                    <a:pt x="94060" y="65367"/>
                    <a:pt x="129389" y="65367"/>
                  </a:cubicBezTo>
                  <a:cubicBezTo>
                    <a:pt x="94060" y="65367"/>
                    <a:pt x="65367" y="94060"/>
                    <a:pt x="65367" y="129389"/>
                  </a:cubicBezTo>
                  <a:cubicBezTo>
                    <a:pt x="65367" y="94060"/>
                    <a:pt x="36674" y="65367"/>
                    <a:pt x="1345" y="653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BAC6576-1B60-45A6-9839-63084B731CF8}"/>
                </a:ext>
              </a:extLst>
            </p:cNvPr>
            <p:cNvSpPr/>
            <p:nvPr/>
          </p:nvSpPr>
          <p:spPr>
            <a:xfrm>
              <a:off x="8030667" y="4743215"/>
              <a:ext cx="86080" cy="86080"/>
            </a:xfrm>
            <a:custGeom>
              <a:avLst/>
              <a:gdLst>
                <a:gd name="connsiteX0" fmla="*/ 1345 w 86079"/>
                <a:gd name="connsiteY0" fmla="*/ 43130 h 86079"/>
                <a:gd name="connsiteX1" fmla="*/ 43130 w 86079"/>
                <a:gd name="connsiteY1" fmla="*/ 1345 h 86079"/>
                <a:gd name="connsiteX2" fmla="*/ 84914 w 86079"/>
                <a:gd name="connsiteY2" fmla="*/ 43130 h 86079"/>
                <a:gd name="connsiteX3" fmla="*/ 43130 w 86079"/>
                <a:gd name="connsiteY3" fmla="*/ 84914 h 86079"/>
                <a:gd name="connsiteX4" fmla="*/ 1345 w 86079"/>
                <a:gd name="connsiteY4" fmla="*/ 43130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30"/>
                  </a:moveTo>
                  <a:cubicBezTo>
                    <a:pt x="24300" y="43130"/>
                    <a:pt x="43130" y="24479"/>
                    <a:pt x="43130" y="1345"/>
                  </a:cubicBezTo>
                  <a:cubicBezTo>
                    <a:pt x="43130" y="24300"/>
                    <a:pt x="61780" y="43130"/>
                    <a:pt x="84914" y="43130"/>
                  </a:cubicBezTo>
                  <a:cubicBezTo>
                    <a:pt x="61960" y="43130"/>
                    <a:pt x="43130" y="61780"/>
                    <a:pt x="43130" y="84914"/>
                  </a:cubicBezTo>
                  <a:cubicBezTo>
                    <a:pt x="42950" y="61780"/>
                    <a:pt x="24300" y="43130"/>
                    <a:pt x="1345" y="431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3D317A12-89F1-442E-AD3F-78D4B37356A4}"/>
                </a:ext>
              </a:extLst>
            </p:cNvPr>
            <p:cNvSpPr/>
            <p:nvPr/>
          </p:nvSpPr>
          <p:spPr>
            <a:xfrm>
              <a:off x="10816605" y="4563344"/>
              <a:ext cx="86080" cy="86080"/>
            </a:xfrm>
            <a:custGeom>
              <a:avLst/>
              <a:gdLst>
                <a:gd name="connsiteX0" fmla="*/ 1345 w 86079"/>
                <a:gd name="connsiteY0" fmla="*/ 43130 h 86079"/>
                <a:gd name="connsiteX1" fmla="*/ 43130 w 86079"/>
                <a:gd name="connsiteY1" fmla="*/ 1345 h 86079"/>
                <a:gd name="connsiteX2" fmla="*/ 84914 w 86079"/>
                <a:gd name="connsiteY2" fmla="*/ 43130 h 86079"/>
                <a:gd name="connsiteX3" fmla="*/ 43130 w 86079"/>
                <a:gd name="connsiteY3" fmla="*/ 84914 h 86079"/>
                <a:gd name="connsiteX4" fmla="*/ 1345 w 86079"/>
                <a:gd name="connsiteY4" fmla="*/ 43130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30"/>
                  </a:moveTo>
                  <a:cubicBezTo>
                    <a:pt x="24300" y="43130"/>
                    <a:pt x="43130" y="24479"/>
                    <a:pt x="43130" y="1345"/>
                  </a:cubicBezTo>
                  <a:cubicBezTo>
                    <a:pt x="43130" y="24300"/>
                    <a:pt x="61780" y="43130"/>
                    <a:pt x="84914" y="43130"/>
                  </a:cubicBezTo>
                  <a:cubicBezTo>
                    <a:pt x="61960" y="43130"/>
                    <a:pt x="43130" y="61780"/>
                    <a:pt x="43130" y="84914"/>
                  </a:cubicBezTo>
                  <a:cubicBezTo>
                    <a:pt x="43130" y="61960"/>
                    <a:pt x="24479" y="43130"/>
                    <a:pt x="1345" y="431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8CDC437-9400-4FD4-B68B-E79B01322114}"/>
                </a:ext>
              </a:extLst>
            </p:cNvPr>
            <p:cNvSpPr/>
            <p:nvPr/>
          </p:nvSpPr>
          <p:spPr>
            <a:xfrm>
              <a:off x="6218148" y="5052206"/>
              <a:ext cx="86080" cy="86080"/>
            </a:xfrm>
            <a:custGeom>
              <a:avLst/>
              <a:gdLst>
                <a:gd name="connsiteX0" fmla="*/ 1345 w 86079"/>
                <a:gd name="connsiteY0" fmla="*/ 43129 h 86079"/>
                <a:gd name="connsiteX1" fmla="*/ 43130 w 86079"/>
                <a:gd name="connsiteY1" fmla="*/ 1345 h 86079"/>
                <a:gd name="connsiteX2" fmla="*/ 84914 w 86079"/>
                <a:gd name="connsiteY2" fmla="*/ 43129 h 86079"/>
                <a:gd name="connsiteX3" fmla="*/ 43130 w 86079"/>
                <a:gd name="connsiteY3" fmla="*/ 84914 h 86079"/>
                <a:gd name="connsiteX4" fmla="*/ 1345 w 86079"/>
                <a:gd name="connsiteY4" fmla="*/ 43129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29"/>
                  </a:moveTo>
                  <a:cubicBezTo>
                    <a:pt x="24300" y="43129"/>
                    <a:pt x="43130" y="24479"/>
                    <a:pt x="43130" y="1345"/>
                  </a:cubicBezTo>
                  <a:cubicBezTo>
                    <a:pt x="43130" y="24299"/>
                    <a:pt x="61780" y="43129"/>
                    <a:pt x="84914" y="43129"/>
                  </a:cubicBezTo>
                  <a:cubicBezTo>
                    <a:pt x="61960" y="43129"/>
                    <a:pt x="43130" y="61780"/>
                    <a:pt x="43130" y="84914"/>
                  </a:cubicBezTo>
                  <a:cubicBezTo>
                    <a:pt x="42950" y="61780"/>
                    <a:pt x="24300" y="43129"/>
                    <a:pt x="1345" y="431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FADE3A8-7FD1-4EED-8C46-1DAD7CBE99AC}"/>
                </a:ext>
              </a:extLst>
            </p:cNvPr>
            <p:cNvSpPr/>
            <p:nvPr/>
          </p:nvSpPr>
          <p:spPr>
            <a:xfrm>
              <a:off x="11373973" y="5065477"/>
              <a:ext cx="86080" cy="86080"/>
            </a:xfrm>
            <a:custGeom>
              <a:avLst/>
              <a:gdLst>
                <a:gd name="connsiteX0" fmla="*/ 1345 w 86079"/>
                <a:gd name="connsiteY0" fmla="*/ 43130 h 86079"/>
                <a:gd name="connsiteX1" fmla="*/ 43129 w 86079"/>
                <a:gd name="connsiteY1" fmla="*/ 1345 h 86079"/>
                <a:gd name="connsiteX2" fmla="*/ 84914 w 86079"/>
                <a:gd name="connsiteY2" fmla="*/ 43130 h 86079"/>
                <a:gd name="connsiteX3" fmla="*/ 43129 w 86079"/>
                <a:gd name="connsiteY3" fmla="*/ 84914 h 86079"/>
                <a:gd name="connsiteX4" fmla="*/ 1345 w 86079"/>
                <a:gd name="connsiteY4" fmla="*/ 43130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30"/>
                  </a:moveTo>
                  <a:cubicBezTo>
                    <a:pt x="24299" y="43130"/>
                    <a:pt x="43129" y="24479"/>
                    <a:pt x="43129" y="1345"/>
                  </a:cubicBezTo>
                  <a:cubicBezTo>
                    <a:pt x="43129" y="24300"/>
                    <a:pt x="61780" y="43130"/>
                    <a:pt x="84914" y="43130"/>
                  </a:cubicBezTo>
                  <a:cubicBezTo>
                    <a:pt x="61959" y="43130"/>
                    <a:pt x="43129" y="61780"/>
                    <a:pt x="43129" y="84914"/>
                  </a:cubicBezTo>
                  <a:cubicBezTo>
                    <a:pt x="43129" y="61960"/>
                    <a:pt x="24299" y="43130"/>
                    <a:pt x="1345" y="431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5D42462-3739-46EA-81A2-0FF16F2FF39A}"/>
                </a:ext>
              </a:extLst>
            </p:cNvPr>
            <p:cNvSpPr/>
            <p:nvPr/>
          </p:nvSpPr>
          <p:spPr>
            <a:xfrm>
              <a:off x="10571636" y="5307935"/>
              <a:ext cx="86080" cy="86080"/>
            </a:xfrm>
            <a:custGeom>
              <a:avLst/>
              <a:gdLst>
                <a:gd name="connsiteX0" fmla="*/ 1345 w 86079"/>
                <a:gd name="connsiteY0" fmla="*/ 43129 h 86079"/>
                <a:gd name="connsiteX1" fmla="*/ 43130 w 86079"/>
                <a:gd name="connsiteY1" fmla="*/ 1345 h 86079"/>
                <a:gd name="connsiteX2" fmla="*/ 84914 w 86079"/>
                <a:gd name="connsiteY2" fmla="*/ 43129 h 86079"/>
                <a:gd name="connsiteX3" fmla="*/ 43130 w 86079"/>
                <a:gd name="connsiteY3" fmla="*/ 84914 h 86079"/>
                <a:gd name="connsiteX4" fmla="*/ 1345 w 86079"/>
                <a:gd name="connsiteY4" fmla="*/ 43129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29"/>
                  </a:moveTo>
                  <a:cubicBezTo>
                    <a:pt x="24300" y="43129"/>
                    <a:pt x="43130" y="24479"/>
                    <a:pt x="43130" y="1345"/>
                  </a:cubicBezTo>
                  <a:cubicBezTo>
                    <a:pt x="43130" y="24299"/>
                    <a:pt x="61780" y="43129"/>
                    <a:pt x="84914" y="43129"/>
                  </a:cubicBezTo>
                  <a:cubicBezTo>
                    <a:pt x="61960" y="43129"/>
                    <a:pt x="43130" y="61780"/>
                    <a:pt x="43130" y="84914"/>
                  </a:cubicBezTo>
                  <a:cubicBezTo>
                    <a:pt x="43130" y="61780"/>
                    <a:pt x="24479" y="43129"/>
                    <a:pt x="1345" y="431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036AE688-2E83-42C5-AC8A-F8D2514D0FAF}"/>
                </a:ext>
              </a:extLst>
            </p:cNvPr>
            <p:cNvSpPr/>
            <p:nvPr/>
          </p:nvSpPr>
          <p:spPr>
            <a:xfrm>
              <a:off x="8150462" y="3198799"/>
              <a:ext cx="86080" cy="86080"/>
            </a:xfrm>
            <a:custGeom>
              <a:avLst/>
              <a:gdLst>
                <a:gd name="connsiteX0" fmla="*/ 1345 w 86079"/>
                <a:gd name="connsiteY0" fmla="*/ 43130 h 86079"/>
                <a:gd name="connsiteX1" fmla="*/ 43129 w 86079"/>
                <a:gd name="connsiteY1" fmla="*/ 1345 h 86079"/>
                <a:gd name="connsiteX2" fmla="*/ 84914 w 86079"/>
                <a:gd name="connsiteY2" fmla="*/ 43130 h 86079"/>
                <a:gd name="connsiteX3" fmla="*/ 43129 w 86079"/>
                <a:gd name="connsiteY3" fmla="*/ 84914 h 86079"/>
                <a:gd name="connsiteX4" fmla="*/ 1345 w 86079"/>
                <a:gd name="connsiteY4" fmla="*/ 43130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30"/>
                  </a:moveTo>
                  <a:cubicBezTo>
                    <a:pt x="24299" y="43130"/>
                    <a:pt x="43129" y="24479"/>
                    <a:pt x="43129" y="1345"/>
                  </a:cubicBezTo>
                  <a:cubicBezTo>
                    <a:pt x="43129" y="24300"/>
                    <a:pt x="61780" y="43130"/>
                    <a:pt x="84914" y="43130"/>
                  </a:cubicBezTo>
                  <a:cubicBezTo>
                    <a:pt x="61959" y="43130"/>
                    <a:pt x="43129" y="61780"/>
                    <a:pt x="43129" y="84914"/>
                  </a:cubicBezTo>
                  <a:cubicBezTo>
                    <a:pt x="43129" y="61780"/>
                    <a:pt x="24299" y="43130"/>
                    <a:pt x="1345" y="431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00BC27AF-57E6-41C0-8763-168BD64BE132}"/>
                </a:ext>
              </a:extLst>
            </p:cNvPr>
            <p:cNvSpPr/>
            <p:nvPr/>
          </p:nvSpPr>
          <p:spPr>
            <a:xfrm>
              <a:off x="6895489" y="4421671"/>
              <a:ext cx="86080" cy="86080"/>
            </a:xfrm>
            <a:custGeom>
              <a:avLst/>
              <a:gdLst>
                <a:gd name="connsiteX0" fmla="*/ 1345 w 86079"/>
                <a:gd name="connsiteY0" fmla="*/ 43130 h 86079"/>
                <a:gd name="connsiteX1" fmla="*/ 43129 w 86079"/>
                <a:gd name="connsiteY1" fmla="*/ 1345 h 86079"/>
                <a:gd name="connsiteX2" fmla="*/ 84914 w 86079"/>
                <a:gd name="connsiteY2" fmla="*/ 43130 h 86079"/>
                <a:gd name="connsiteX3" fmla="*/ 43129 w 86079"/>
                <a:gd name="connsiteY3" fmla="*/ 84914 h 86079"/>
                <a:gd name="connsiteX4" fmla="*/ 1345 w 86079"/>
                <a:gd name="connsiteY4" fmla="*/ 43130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30"/>
                  </a:moveTo>
                  <a:cubicBezTo>
                    <a:pt x="24299" y="43130"/>
                    <a:pt x="43129" y="24479"/>
                    <a:pt x="43129" y="1345"/>
                  </a:cubicBezTo>
                  <a:cubicBezTo>
                    <a:pt x="43129" y="24300"/>
                    <a:pt x="61780" y="43130"/>
                    <a:pt x="84914" y="43130"/>
                  </a:cubicBezTo>
                  <a:cubicBezTo>
                    <a:pt x="61959" y="43130"/>
                    <a:pt x="43129" y="61780"/>
                    <a:pt x="43129" y="84914"/>
                  </a:cubicBezTo>
                  <a:cubicBezTo>
                    <a:pt x="42950" y="61780"/>
                    <a:pt x="24299" y="43130"/>
                    <a:pt x="1345" y="431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F1B5030-F38D-48AB-BBA7-E7FF5FF65375}"/>
                </a:ext>
              </a:extLst>
            </p:cNvPr>
            <p:cNvSpPr/>
            <p:nvPr/>
          </p:nvSpPr>
          <p:spPr>
            <a:xfrm>
              <a:off x="10111468" y="3371497"/>
              <a:ext cx="86080" cy="86080"/>
            </a:xfrm>
            <a:custGeom>
              <a:avLst/>
              <a:gdLst>
                <a:gd name="connsiteX0" fmla="*/ 1345 w 86079"/>
                <a:gd name="connsiteY0" fmla="*/ 43130 h 86079"/>
                <a:gd name="connsiteX1" fmla="*/ 43129 w 86079"/>
                <a:gd name="connsiteY1" fmla="*/ 1345 h 86079"/>
                <a:gd name="connsiteX2" fmla="*/ 84914 w 86079"/>
                <a:gd name="connsiteY2" fmla="*/ 43130 h 86079"/>
                <a:gd name="connsiteX3" fmla="*/ 43129 w 86079"/>
                <a:gd name="connsiteY3" fmla="*/ 84914 h 86079"/>
                <a:gd name="connsiteX4" fmla="*/ 1345 w 86079"/>
                <a:gd name="connsiteY4" fmla="*/ 43130 h 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79" h="86079">
                  <a:moveTo>
                    <a:pt x="1345" y="43130"/>
                  </a:moveTo>
                  <a:cubicBezTo>
                    <a:pt x="24299" y="43130"/>
                    <a:pt x="43129" y="24479"/>
                    <a:pt x="43129" y="1345"/>
                  </a:cubicBezTo>
                  <a:cubicBezTo>
                    <a:pt x="43129" y="24300"/>
                    <a:pt x="61780" y="43130"/>
                    <a:pt x="84914" y="43130"/>
                  </a:cubicBezTo>
                  <a:cubicBezTo>
                    <a:pt x="61959" y="43130"/>
                    <a:pt x="43129" y="61780"/>
                    <a:pt x="43129" y="84914"/>
                  </a:cubicBezTo>
                  <a:cubicBezTo>
                    <a:pt x="42950" y="61960"/>
                    <a:pt x="24299" y="43130"/>
                    <a:pt x="1345" y="431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795AAEB-4AC1-4B2B-A589-EF7B7A66FC70}"/>
                </a:ext>
              </a:extLst>
            </p:cNvPr>
            <p:cNvSpPr/>
            <p:nvPr/>
          </p:nvSpPr>
          <p:spPr>
            <a:xfrm>
              <a:off x="8212869" y="3075059"/>
              <a:ext cx="130913" cy="130913"/>
            </a:xfrm>
            <a:custGeom>
              <a:avLst/>
              <a:gdLst>
                <a:gd name="connsiteX0" fmla="*/ 1345 w 130913"/>
                <a:gd name="connsiteY0" fmla="*/ 65905 h 130913"/>
                <a:gd name="connsiteX1" fmla="*/ 65905 w 130913"/>
                <a:gd name="connsiteY1" fmla="*/ 1345 h 130913"/>
                <a:gd name="connsiteX2" fmla="*/ 130465 w 130913"/>
                <a:gd name="connsiteY2" fmla="*/ 65905 h 130913"/>
                <a:gd name="connsiteX3" fmla="*/ 65905 w 130913"/>
                <a:gd name="connsiteY3" fmla="*/ 130465 h 130913"/>
                <a:gd name="connsiteX4" fmla="*/ 1345 w 130913"/>
                <a:gd name="connsiteY4" fmla="*/ 65905 h 130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3" h="130913">
                  <a:moveTo>
                    <a:pt x="1345" y="65905"/>
                  </a:moveTo>
                  <a:cubicBezTo>
                    <a:pt x="37033" y="65905"/>
                    <a:pt x="65905" y="37032"/>
                    <a:pt x="65905" y="1345"/>
                  </a:cubicBezTo>
                  <a:cubicBezTo>
                    <a:pt x="65905" y="37032"/>
                    <a:pt x="94778" y="65905"/>
                    <a:pt x="130465" y="65905"/>
                  </a:cubicBezTo>
                  <a:cubicBezTo>
                    <a:pt x="94778" y="65905"/>
                    <a:pt x="65905" y="94778"/>
                    <a:pt x="65905" y="130465"/>
                  </a:cubicBezTo>
                  <a:cubicBezTo>
                    <a:pt x="65905" y="94778"/>
                    <a:pt x="37033" y="65905"/>
                    <a:pt x="1345" y="6590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</p:grpSp>
      <p:pic>
        <p:nvPicPr>
          <p:cNvPr id="185" name="Graphic 184">
            <a:extLst>
              <a:ext uri="{FF2B5EF4-FFF2-40B4-BE49-F238E27FC236}">
                <a16:creationId xmlns:a16="http://schemas.microsoft.com/office/drawing/2014/main" id="{2F2C5B49-1ADE-4BC4-B9AF-6B892F8F0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449" y="4552733"/>
            <a:ext cx="1021744" cy="1223313"/>
          </a:xfrm>
          <a:prstGeom prst="rect">
            <a:avLst/>
          </a:prstGeom>
        </p:spPr>
      </p:pic>
      <p:grpSp>
        <p:nvGrpSpPr>
          <p:cNvPr id="290" name="Group 289">
            <a:extLst>
              <a:ext uri="{FF2B5EF4-FFF2-40B4-BE49-F238E27FC236}">
                <a16:creationId xmlns:a16="http://schemas.microsoft.com/office/drawing/2014/main" id="{07682B6C-B0E6-408C-BFE9-4269EF65ADDC}"/>
              </a:ext>
            </a:extLst>
          </p:cNvPr>
          <p:cNvGrpSpPr/>
          <p:nvPr/>
        </p:nvGrpSpPr>
        <p:grpSpPr>
          <a:xfrm rot="18259706">
            <a:off x="6300197" y="1823890"/>
            <a:ext cx="649375" cy="460028"/>
            <a:chOff x="7094084" y="1535359"/>
            <a:chExt cx="1391603" cy="985835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356A6473-03BE-45BC-BB44-3FB70C8E7192}"/>
                </a:ext>
              </a:extLst>
            </p:cNvPr>
            <p:cNvSpPr/>
            <p:nvPr/>
          </p:nvSpPr>
          <p:spPr>
            <a:xfrm>
              <a:off x="7114087" y="1540119"/>
              <a:ext cx="1371600" cy="981075"/>
            </a:xfrm>
            <a:custGeom>
              <a:avLst/>
              <a:gdLst>
                <a:gd name="connsiteX0" fmla="*/ 1291114 w 1371600"/>
                <a:gd name="connsiteY0" fmla="*/ 729222 h 981075"/>
                <a:gd name="connsiteX1" fmla="*/ 840581 w 1371600"/>
                <a:gd name="connsiteY1" fmla="*/ 21515 h 981075"/>
                <a:gd name="connsiteX2" fmla="*/ 132874 w 1371600"/>
                <a:gd name="connsiteY2" fmla="*/ 471095 h 981075"/>
                <a:gd name="connsiteX3" fmla="*/ 59531 w 1371600"/>
                <a:gd name="connsiteY3" fmla="*/ 454902 h 981075"/>
                <a:gd name="connsiteX4" fmla="*/ 7144 w 1371600"/>
                <a:gd name="connsiteY4" fmla="*/ 692075 h 981075"/>
                <a:gd name="connsiteX5" fmla="*/ 1312069 w 1371600"/>
                <a:gd name="connsiteY5" fmla="*/ 982587 h 981075"/>
                <a:gd name="connsiteX6" fmla="*/ 1364456 w 1371600"/>
                <a:gd name="connsiteY6" fmla="*/ 746367 h 981075"/>
                <a:gd name="connsiteX7" fmla="*/ 1291114 w 1371600"/>
                <a:gd name="connsiteY7" fmla="*/ 729222 h 981075"/>
                <a:gd name="connsiteX8" fmla="*/ 732949 w 1371600"/>
                <a:gd name="connsiteY8" fmla="*/ 506337 h 981075"/>
                <a:gd name="connsiteX9" fmla="*/ 617696 w 1371600"/>
                <a:gd name="connsiteY9" fmla="*/ 579680 h 981075"/>
                <a:gd name="connsiteX10" fmla="*/ 337661 w 1371600"/>
                <a:gd name="connsiteY10" fmla="*/ 516815 h 981075"/>
                <a:gd name="connsiteX11" fmla="*/ 795814 w 1371600"/>
                <a:gd name="connsiteY11" fmla="*/ 225350 h 981075"/>
                <a:gd name="connsiteX12" fmla="*/ 1087279 w 1371600"/>
                <a:gd name="connsiteY12" fmla="*/ 683502 h 981075"/>
                <a:gd name="connsiteX13" fmla="*/ 806291 w 1371600"/>
                <a:gd name="connsiteY13" fmla="*/ 621590 h 981075"/>
                <a:gd name="connsiteX14" fmla="*/ 732949 w 1371600"/>
                <a:gd name="connsiteY14" fmla="*/ 506337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600" h="981075">
                  <a:moveTo>
                    <a:pt x="1291114" y="729222"/>
                  </a:moveTo>
                  <a:cubicBezTo>
                    <a:pt x="1362551" y="410135"/>
                    <a:pt x="1160621" y="92000"/>
                    <a:pt x="840581" y="21515"/>
                  </a:cubicBezTo>
                  <a:cubicBezTo>
                    <a:pt x="521494" y="-49923"/>
                    <a:pt x="203359" y="152007"/>
                    <a:pt x="132874" y="471095"/>
                  </a:cubicBezTo>
                  <a:lnTo>
                    <a:pt x="59531" y="454902"/>
                  </a:lnTo>
                  <a:lnTo>
                    <a:pt x="7144" y="692075"/>
                  </a:lnTo>
                  <a:lnTo>
                    <a:pt x="1312069" y="982587"/>
                  </a:lnTo>
                  <a:lnTo>
                    <a:pt x="1364456" y="746367"/>
                  </a:lnTo>
                  <a:lnTo>
                    <a:pt x="1291114" y="729222"/>
                  </a:lnTo>
                  <a:close/>
                  <a:moveTo>
                    <a:pt x="732949" y="506337"/>
                  </a:moveTo>
                  <a:cubicBezTo>
                    <a:pt x="680561" y="494907"/>
                    <a:pt x="629126" y="527292"/>
                    <a:pt x="617696" y="579680"/>
                  </a:cubicBezTo>
                  <a:lnTo>
                    <a:pt x="337661" y="516815"/>
                  </a:lnTo>
                  <a:cubicBezTo>
                    <a:pt x="383381" y="310122"/>
                    <a:pt x="589121" y="179630"/>
                    <a:pt x="795814" y="225350"/>
                  </a:cubicBezTo>
                  <a:cubicBezTo>
                    <a:pt x="1002506" y="271070"/>
                    <a:pt x="1132999" y="476810"/>
                    <a:pt x="1087279" y="683502"/>
                  </a:cubicBezTo>
                  <a:lnTo>
                    <a:pt x="806291" y="621590"/>
                  </a:lnTo>
                  <a:cubicBezTo>
                    <a:pt x="817721" y="569202"/>
                    <a:pt x="785336" y="517767"/>
                    <a:pt x="732949" y="50633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4C5CBDD5-2CE9-4B85-8023-A288DA495DC8}"/>
                </a:ext>
              </a:extLst>
            </p:cNvPr>
            <p:cNvSpPr/>
            <p:nvPr/>
          </p:nvSpPr>
          <p:spPr>
            <a:xfrm>
              <a:off x="7094084" y="1535359"/>
              <a:ext cx="1371600" cy="981075"/>
            </a:xfrm>
            <a:custGeom>
              <a:avLst/>
              <a:gdLst>
                <a:gd name="connsiteX0" fmla="*/ 1291114 w 1371600"/>
                <a:gd name="connsiteY0" fmla="*/ 730172 h 981075"/>
                <a:gd name="connsiteX1" fmla="*/ 841534 w 1371600"/>
                <a:gd name="connsiteY1" fmla="*/ 21512 h 981075"/>
                <a:gd name="connsiteX2" fmla="*/ 132874 w 1371600"/>
                <a:gd name="connsiteY2" fmla="*/ 472045 h 981075"/>
                <a:gd name="connsiteX3" fmla="*/ 59531 w 1371600"/>
                <a:gd name="connsiteY3" fmla="*/ 455852 h 981075"/>
                <a:gd name="connsiteX4" fmla="*/ 7144 w 1371600"/>
                <a:gd name="connsiteY4" fmla="*/ 692072 h 981075"/>
                <a:gd name="connsiteX5" fmla="*/ 1312069 w 1371600"/>
                <a:gd name="connsiteY5" fmla="*/ 982585 h 981075"/>
                <a:gd name="connsiteX6" fmla="*/ 1364456 w 1371600"/>
                <a:gd name="connsiteY6" fmla="*/ 746365 h 981075"/>
                <a:gd name="connsiteX7" fmla="*/ 1291114 w 1371600"/>
                <a:gd name="connsiteY7" fmla="*/ 730172 h 981075"/>
                <a:gd name="connsiteX8" fmla="*/ 732949 w 1371600"/>
                <a:gd name="connsiteY8" fmla="*/ 506335 h 981075"/>
                <a:gd name="connsiteX9" fmla="*/ 617696 w 1371600"/>
                <a:gd name="connsiteY9" fmla="*/ 579677 h 981075"/>
                <a:gd name="connsiteX10" fmla="*/ 337661 w 1371600"/>
                <a:gd name="connsiteY10" fmla="*/ 517765 h 981075"/>
                <a:gd name="connsiteX11" fmla="*/ 795814 w 1371600"/>
                <a:gd name="connsiteY11" fmla="*/ 226300 h 981075"/>
                <a:gd name="connsiteX12" fmla="*/ 1087279 w 1371600"/>
                <a:gd name="connsiteY12" fmla="*/ 684452 h 981075"/>
                <a:gd name="connsiteX13" fmla="*/ 807244 w 1371600"/>
                <a:gd name="connsiteY13" fmla="*/ 622540 h 981075"/>
                <a:gd name="connsiteX14" fmla="*/ 732949 w 1371600"/>
                <a:gd name="connsiteY14" fmla="*/ 50633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600" h="981075">
                  <a:moveTo>
                    <a:pt x="1291114" y="730172"/>
                  </a:moveTo>
                  <a:cubicBezTo>
                    <a:pt x="1362551" y="410132"/>
                    <a:pt x="1160621" y="92950"/>
                    <a:pt x="841534" y="21512"/>
                  </a:cubicBezTo>
                  <a:cubicBezTo>
                    <a:pt x="521494" y="-49925"/>
                    <a:pt x="204311" y="152005"/>
                    <a:pt x="132874" y="472045"/>
                  </a:cubicBezTo>
                  <a:lnTo>
                    <a:pt x="59531" y="455852"/>
                  </a:lnTo>
                  <a:lnTo>
                    <a:pt x="7144" y="692072"/>
                  </a:lnTo>
                  <a:lnTo>
                    <a:pt x="1312069" y="982585"/>
                  </a:lnTo>
                  <a:lnTo>
                    <a:pt x="1364456" y="746365"/>
                  </a:lnTo>
                  <a:lnTo>
                    <a:pt x="1291114" y="730172"/>
                  </a:lnTo>
                  <a:close/>
                  <a:moveTo>
                    <a:pt x="732949" y="506335"/>
                  </a:moveTo>
                  <a:cubicBezTo>
                    <a:pt x="680561" y="494905"/>
                    <a:pt x="629126" y="527290"/>
                    <a:pt x="617696" y="579677"/>
                  </a:cubicBezTo>
                  <a:lnTo>
                    <a:pt x="337661" y="517765"/>
                  </a:lnTo>
                  <a:cubicBezTo>
                    <a:pt x="383381" y="311072"/>
                    <a:pt x="589121" y="180580"/>
                    <a:pt x="795814" y="226300"/>
                  </a:cubicBezTo>
                  <a:cubicBezTo>
                    <a:pt x="1002506" y="272020"/>
                    <a:pt x="1132999" y="477760"/>
                    <a:pt x="1087279" y="684452"/>
                  </a:cubicBezTo>
                  <a:lnTo>
                    <a:pt x="807244" y="622540"/>
                  </a:lnTo>
                  <a:cubicBezTo>
                    <a:pt x="818674" y="570152"/>
                    <a:pt x="785336" y="517765"/>
                    <a:pt x="732949" y="50633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 dirty="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03A29D15-2BDB-4418-98F3-0CA68193FFD3}"/>
                </a:ext>
              </a:extLst>
            </p:cNvPr>
            <p:cNvSpPr/>
            <p:nvPr/>
          </p:nvSpPr>
          <p:spPr>
            <a:xfrm>
              <a:off x="8384759" y="2387965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1DCE67A8-ACE5-4ED6-96FA-0CB8C29D5B80}"/>
                </a:ext>
              </a:extLst>
            </p:cNvPr>
            <p:cNvSpPr/>
            <p:nvPr/>
          </p:nvSpPr>
          <p:spPr>
            <a:xfrm>
              <a:off x="8357137" y="2421303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DF18D21-BBBF-4374-9ECB-931749914DCB}"/>
                </a:ext>
              </a:extLst>
            </p:cNvPr>
            <p:cNvSpPr/>
            <p:nvPr/>
          </p:nvSpPr>
          <p:spPr>
            <a:xfrm>
              <a:off x="8328562" y="2415588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71F3236-8217-47C9-ADBA-3252A0CBB7B6}"/>
                </a:ext>
              </a:extLst>
            </p:cNvPr>
            <p:cNvSpPr/>
            <p:nvPr/>
          </p:nvSpPr>
          <p:spPr>
            <a:xfrm>
              <a:off x="8300939" y="2408920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C395FA7-FCE4-4C4A-A927-CD6A28154A2D}"/>
                </a:ext>
              </a:extLst>
            </p:cNvPr>
            <p:cNvSpPr/>
            <p:nvPr/>
          </p:nvSpPr>
          <p:spPr>
            <a:xfrm>
              <a:off x="8279032" y="2364153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4EFA1DE8-223B-4B52-96C5-42B7C2F17688}"/>
                </a:ext>
              </a:extLst>
            </p:cNvPr>
            <p:cNvSpPr/>
            <p:nvPr/>
          </p:nvSpPr>
          <p:spPr>
            <a:xfrm>
              <a:off x="8251409" y="2398443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6ABE550-BA00-4941-A53C-56BDA034F8CD}"/>
                </a:ext>
              </a:extLst>
            </p:cNvPr>
            <p:cNvSpPr/>
            <p:nvPr/>
          </p:nvSpPr>
          <p:spPr>
            <a:xfrm>
              <a:off x="8222834" y="2391775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D576DD2E-99E3-4A7D-A3AD-B1F9F121C158}"/>
                </a:ext>
              </a:extLst>
            </p:cNvPr>
            <p:cNvSpPr/>
            <p:nvPr/>
          </p:nvSpPr>
          <p:spPr>
            <a:xfrm>
              <a:off x="8195212" y="2386060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6C004F2-9235-4A73-A9C1-A2B95805B3A5}"/>
                </a:ext>
              </a:extLst>
            </p:cNvPr>
            <p:cNvSpPr/>
            <p:nvPr/>
          </p:nvSpPr>
          <p:spPr>
            <a:xfrm>
              <a:off x="8173304" y="2341293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613F916-1F42-47C8-A114-FF484D8BFFC3}"/>
                </a:ext>
              </a:extLst>
            </p:cNvPr>
            <p:cNvSpPr/>
            <p:nvPr/>
          </p:nvSpPr>
          <p:spPr>
            <a:xfrm>
              <a:off x="8145682" y="2374630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79BEB0FE-1526-467B-99B3-73633D77DC13}"/>
                </a:ext>
              </a:extLst>
            </p:cNvPr>
            <p:cNvSpPr/>
            <p:nvPr/>
          </p:nvSpPr>
          <p:spPr>
            <a:xfrm>
              <a:off x="8117107" y="2367963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F124A73A-3784-4CE0-809B-97E0419AA832}"/>
                </a:ext>
              </a:extLst>
            </p:cNvPr>
            <p:cNvSpPr/>
            <p:nvPr/>
          </p:nvSpPr>
          <p:spPr>
            <a:xfrm>
              <a:off x="8089484" y="2362248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6BF4B0A6-F32A-4760-A8AB-ADEC9B337932}"/>
                </a:ext>
              </a:extLst>
            </p:cNvPr>
            <p:cNvSpPr/>
            <p:nvPr/>
          </p:nvSpPr>
          <p:spPr>
            <a:xfrm>
              <a:off x="8067577" y="2317480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DE5DC64-3632-412A-BF5E-96B64036BC50}"/>
                </a:ext>
              </a:extLst>
            </p:cNvPr>
            <p:cNvSpPr/>
            <p:nvPr/>
          </p:nvSpPr>
          <p:spPr>
            <a:xfrm>
              <a:off x="8039954" y="2350818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FC495E57-EAC4-4195-A685-63864F50DF71}"/>
                </a:ext>
              </a:extLst>
            </p:cNvPr>
            <p:cNvSpPr/>
            <p:nvPr/>
          </p:nvSpPr>
          <p:spPr>
            <a:xfrm>
              <a:off x="8011379" y="2345103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8C21D2BF-330D-4147-A6AE-C10874B250DF}"/>
                </a:ext>
              </a:extLst>
            </p:cNvPr>
            <p:cNvSpPr/>
            <p:nvPr/>
          </p:nvSpPr>
          <p:spPr>
            <a:xfrm>
              <a:off x="7983757" y="2338435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0F75DFF1-37AB-4408-B7F9-D51723BC5C90}"/>
                </a:ext>
              </a:extLst>
            </p:cNvPr>
            <p:cNvSpPr/>
            <p:nvPr/>
          </p:nvSpPr>
          <p:spPr>
            <a:xfrm>
              <a:off x="7961849" y="2293668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3E90FCD-0E71-412F-92A3-96BDB7866E04}"/>
                </a:ext>
              </a:extLst>
            </p:cNvPr>
            <p:cNvSpPr/>
            <p:nvPr/>
          </p:nvSpPr>
          <p:spPr>
            <a:xfrm>
              <a:off x="7934227" y="2327005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04743AB5-CFE3-42C8-A1E1-94D71DC71A0B}"/>
                </a:ext>
              </a:extLst>
            </p:cNvPr>
            <p:cNvSpPr/>
            <p:nvPr/>
          </p:nvSpPr>
          <p:spPr>
            <a:xfrm>
              <a:off x="7905652" y="2321290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EB36DA2D-ADC1-4294-9730-ABBF00FB5123}"/>
                </a:ext>
              </a:extLst>
            </p:cNvPr>
            <p:cNvSpPr/>
            <p:nvPr/>
          </p:nvSpPr>
          <p:spPr>
            <a:xfrm>
              <a:off x="7878029" y="2314623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0CBD38FE-3872-489A-B75C-E716B52E161B}"/>
                </a:ext>
              </a:extLst>
            </p:cNvPr>
            <p:cNvSpPr/>
            <p:nvPr/>
          </p:nvSpPr>
          <p:spPr>
            <a:xfrm>
              <a:off x="7856122" y="2270808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4AF8BA99-9D78-486B-BA67-6C5CE61F5481}"/>
                </a:ext>
              </a:extLst>
            </p:cNvPr>
            <p:cNvSpPr/>
            <p:nvPr/>
          </p:nvSpPr>
          <p:spPr>
            <a:xfrm>
              <a:off x="7828499" y="2304145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11919CF-340E-45B2-B6FF-A2A089BAC424}"/>
                </a:ext>
              </a:extLst>
            </p:cNvPr>
            <p:cNvSpPr/>
            <p:nvPr/>
          </p:nvSpPr>
          <p:spPr>
            <a:xfrm>
              <a:off x="7799924" y="2297478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174E68DC-665D-488F-A6E5-353481F32228}"/>
                </a:ext>
              </a:extLst>
            </p:cNvPr>
            <p:cNvSpPr/>
            <p:nvPr/>
          </p:nvSpPr>
          <p:spPr>
            <a:xfrm>
              <a:off x="7772302" y="2291763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A4528F6E-741F-4BFC-828A-D6A057A50567}"/>
                </a:ext>
              </a:extLst>
            </p:cNvPr>
            <p:cNvSpPr/>
            <p:nvPr/>
          </p:nvSpPr>
          <p:spPr>
            <a:xfrm>
              <a:off x="7750394" y="2246995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14052EF6-E72B-4C44-8F14-B1E6C9EC09E0}"/>
                </a:ext>
              </a:extLst>
            </p:cNvPr>
            <p:cNvSpPr/>
            <p:nvPr/>
          </p:nvSpPr>
          <p:spPr>
            <a:xfrm>
              <a:off x="7722772" y="2280333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9F76D09-207B-4A9F-B1B0-479714062B09}"/>
                </a:ext>
              </a:extLst>
            </p:cNvPr>
            <p:cNvSpPr/>
            <p:nvPr/>
          </p:nvSpPr>
          <p:spPr>
            <a:xfrm>
              <a:off x="7694197" y="2273665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6700DFBD-AFD1-45ED-9C22-4FF09B3694A5}"/>
                </a:ext>
              </a:extLst>
            </p:cNvPr>
            <p:cNvSpPr/>
            <p:nvPr/>
          </p:nvSpPr>
          <p:spPr>
            <a:xfrm>
              <a:off x="7666574" y="2267950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BF9D69A-568C-4417-ADB7-C5725AE31B3E}"/>
                </a:ext>
              </a:extLst>
            </p:cNvPr>
            <p:cNvSpPr/>
            <p:nvPr/>
          </p:nvSpPr>
          <p:spPr>
            <a:xfrm>
              <a:off x="7644667" y="2223183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786662E5-F40B-4D39-B9C9-956642B0338B}"/>
                </a:ext>
              </a:extLst>
            </p:cNvPr>
            <p:cNvSpPr/>
            <p:nvPr/>
          </p:nvSpPr>
          <p:spPr>
            <a:xfrm>
              <a:off x="7617044" y="2256520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41DF4AA3-DC73-43BF-B972-AB1767B5142D}"/>
                </a:ext>
              </a:extLst>
            </p:cNvPr>
            <p:cNvSpPr/>
            <p:nvPr/>
          </p:nvSpPr>
          <p:spPr>
            <a:xfrm>
              <a:off x="7589422" y="2250805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1394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1394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0C524DB7-1082-40DB-9728-C0E7C1078A98}"/>
                </a:ext>
              </a:extLst>
            </p:cNvPr>
            <p:cNvSpPr/>
            <p:nvPr/>
          </p:nvSpPr>
          <p:spPr>
            <a:xfrm>
              <a:off x="7560847" y="2244138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1AFA572A-18A3-404F-84D7-513AE2790E9F}"/>
                </a:ext>
              </a:extLst>
            </p:cNvPr>
            <p:cNvSpPr/>
            <p:nvPr/>
          </p:nvSpPr>
          <p:spPr>
            <a:xfrm>
              <a:off x="7538939" y="2199370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0919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0919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FEAEDBCE-33F2-40DB-82B9-D4A079D688FB}"/>
                </a:ext>
              </a:extLst>
            </p:cNvPr>
            <p:cNvSpPr/>
            <p:nvPr/>
          </p:nvSpPr>
          <p:spPr>
            <a:xfrm>
              <a:off x="7511317" y="2233660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5649F5DE-6C57-4A36-B58E-F4F0F8E99528}"/>
                </a:ext>
              </a:extLst>
            </p:cNvPr>
            <p:cNvSpPr/>
            <p:nvPr/>
          </p:nvSpPr>
          <p:spPr>
            <a:xfrm>
              <a:off x="7483694" y="2226993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1394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1394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215FCE4-3DF8-41FA-B208-F05C5352436B}"/>
                </a:ext>
              </a:extLst>
            </p:cNvPr>
            <p:cNvSpPr/>
            <p:nvPr/>
          </p:nvSpPr>
          <p:spPr>
            <a:xfrm>
              <a:off x="7455119" y="2220325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FB604577-6EB9-4642-B16F-E20E7EB25C85}"/>
                </a:ext>
              </a:extLst>
            </p:cNvPr>
            <p:cNvSpPr/>
            <p:nvPr/>
          </p:nvSpPr>
          <p:spPr>
            <a:xfrm>
              <a:off x="7433212" y="2176510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1871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1871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05122B57-1EAF-4ABD-B10E-B8A1564470CE}"/>
                </a:ext>
              </a:extLst>
            </p:cNvPr>
            <p:cNvSpPr/>
            <p:nvPr/>
          </p:nvSpPr>
          <p:spPr>
            <a:xfrm>
              <a:off x="7405589" y="2209848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7284FDD5-CF8D-4353-BE7F-19A6C7FB98C5}"/>
                </a:ext>
              </a:extLst>
            </p:cNvPr>
            <p:cNvSpPr/>
            <p:nvPr/>
          </p:nvSpPr>
          <p:spPr>
            <a:xfrm>
              <a:off x="7377967" y="2203180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1394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1394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68A90029-43E0-4A28-9626-9B3A07FD7536}"/>
                </a:ext>
              </a:extLst>
            </p:cNvPr>
            <p:cNvSpPr/>
            <p:nvPr/>
          </p:nvSpPr>
          <p:spPr>
            <a:xfrm>
              <a:off x="7349392" y="2197465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C63C3A0-545B-43CD-903C-5D4706FEEA5E}"/>
                </a:ext>
              </a:extLst>
            </p:cNvPr>
            <p:cNvSpPr/>
            <p:nvPr/>
          </p:nvSpPr>
          <p:spPr>
            <a:xfrm>
              <a:off x="7327484" y="2152698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1871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1871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C063F66F-1A28-46C8-9253-7398691EE550}"/>
                </a:ext>
              </a:extLst>
            </p:cNvPr>
            <p:cNvSpPr/>
            <p:nvPr/>
          </p:nvSpPr>
          <p:spPr>
            <a:xfrm>
              <a:off x="7299862" y="2186035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92278F8F-CCB1-46DC-A555-E757B60D1762}"/>
                </a:ext>
              </a:extLst>
            </p:cNvPr>
            <p:cNvSpPr/>
            <p:nvPr/>
          </p:nvSpPr>
          <p:spPr>
            <a:xfrm>
              <a:off x="7272239" y="2180320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A2AA5036-EF79-419D-B790-7A6EAF6D20E3}"/>
                </a:ext>
              </a:extLst>
            </p:cNvPr>
            <p:cNvSpPr/>
            <p:nvPr/>
          </p:nvSpPr>
          <p:spPr>
            <a:xfrm>
              <a:off x="7243664" y="2173653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40D050BA-F592-4178-8602-88FD3C4B3A74}"/>
                </a:ext>
              </a:extLst>
            </p:cNvPr>
            <p:cNvSpPr/>
            <p:nvPr/>
          </p:nvSpPr>
          <p:spPr>
            <a:xfrm>
              <a:off x="7221757" y="2128885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1871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1871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25B7AA71-F2C2-4486-AC6A-4A1BE52B140B}"/>
                </a:ext>
              </a:extLst>
            </p:cNvPr>
            <p:cNvSpPr/>
            <p:nvPr/>
          </p:nvSpPr>
          <p:spPr>
            <a:xfrm>
              <a:off x="7194134" y="2162223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386F2EE-F341-4046-9D17-D5E45DDD804B}"/>
                </a:ext>
              </a:extLst>
            </p:cNvPr>
            <p:cNvSpPr/>
            <p:nvPr/>
          </p:nvSpPr>
          <p:spPr>
            <a:xfrm>
              <a:off x="7166512" y="2156508"/>
              <a:ext cx="19050" cy="85725"/>
            </a:xfrm>
            <a:custGeom>
              <a:avLst/>
              <a:gdLst>
                <a:gd name="connsiteX0" fmla="*/ 3296 w 19050"/>
                <a:gd name="connsiteY0" fmla="*/ 88069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8069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BEA0C4CB-DDAC-4ADB-8532-D4169593E641}"/>
                </a:ext>
              </a:extLst>
            </p:cNvPr>
            <p:cNvSpPr/>
            <p:nvPr/>
          </p:nvSpPr>
          <p:spPr>
            <a:xfrm>
              <a:off x="7137937" y="2149840"/>
              <a:ext cx="19050" cy="85725"/>
            </a:xfrm>
            <a:custGeom>
              <a:avLst/>
              <a:gdLst>
                <a:gd name="connsiteX0" fmla="*/ 3296 w 19050"/>
                <a:gd name="connsiteY0" fmla="*/ 89021 h 85725"/>
                <a:gd name="connsiteX1" fmla="*/ 22346 w 19050"/>
                <a:gd name="connsiteY1" fmla="*/ 3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85725">
                  <a:moveTo>
                    <a:pt x="3296" y="89021"/>
                  </a:moveTo>
                  <a:lnTo>
                    <a:pt x="22346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A4494FB2-5E75-48F6-B15F-745B4BCB5B81}"/>
                </a:ext>
              </a:extLst>
            </p:cNvPr>
            <p:cNvSpPr/>
            <p:nvPr/>
          </p:nvSpPr>
          <p:spPr>
            <a:xfrm>
              <a:off x="7116029" y="2106025"/>
              <a:ext cx="28575" cy="123825"/>
            </a:xfrm>
            <a:custGeom>
              <a:avLst/>
              <a:gdLst>
                <a:gd name="connsiteX0" fmla="*/ 3296 w 28575"/>
                <a:gd name="connsiteY0" fmla="*/ 128074 h 123825"/>
                <a:gd name="connsiteX1" fmla="*/ 31871 w 28575"/>
                <a:gd name="connsiteY1" fmla="*/ 32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23825">
                  <a:moveTo>
                    <a:pt x="3296" y="128074"/>
                  </a:moveTo>
                  <a:lnTo>
                    <a:pt x="31871" y="3296"/>
                  </a:lnTo>
                </a:path>
              </a:pathLst>
            </a:custGeom>
            <a:ln w="4395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</p:grpSp>
      <p:grpSp>
        <p:nvGrpSpPr>
          <p:cNvPr id="293" name="Graphic 291">
            <a:extLst>
              <a:ext uri="{FF2B5EF4-FFF2-40B4-BE49-F238E27FC236}">
                <a16:creationId xmlns:a16="http://schemas.microsoft.com/office/drawing/2014/main" id="{FE327B94-03F3-4990-8444-6A32B11C08E4}"/>
              </a:ext>
            </a:extLst>
          </p:cNvPr>
          <p:cNvGrpSpPr/>
          <p:nvPr/>
        </p:nvGrpSpPr>
        <p:grpSpPr>
          <a:xfrm rot="4459312">
            <a:off x="7818098" y="838114"/>
            <a:ext cx="587994" cy="1667981"/>
            <a:chOff x="5623831" y="579257"/>
            <a:chExt cx="988874" cy="2805169"/>
          </a:xfrm>
        </p:grpSpPr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F30FB84F-10E1-411D-9236-AC69983214B0}"/>
                </a:ext>
              </a:extLst>
            </p:cNvPr>
            <p:cNvSpPr/>
            <p:nvPr/>
          </p:nvSpPr>
          <p:spPr>
            <a:xfrm>
              <a:off x="6148911" y="2711897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CBDC8D1B-A655-4C22-BABD-74BFBD6A58D4}"/>
                </a:ext>
              </a:extLst>
            </p:cNvPr>
            <p:cNvSpPr/>
            <p:nvPr/>
          </p:nvSpPr>
          <p:spPr>
            <a:xfrm>
              <a:off x="6141291" y="268617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DD6B1183-20F3-4BE9-B286-236EE49AAE43}"/>
                </a:ext>
              </a:extLst>
            </p:cNvPr>
            <p:cNvSpPr/>
            <p:nvPr/>
          </p:nvSpPr>
          <p:spPr>
            <a:xfrm>
              <a:off x="6132718" y="264998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D6CACC99-ED81-45B3-9CF1-E063EA52FC49}"/>
                </a:ext>
              </a:extLst>
            </p:cNvPr>
            <p:cNvSpPr/>
            <p:nvPr/>
          </p:nvSpPr>
          <p:spPr>
            <a:xfrm>
              <a:off x="6125098" y="261378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7136E9C9-FB15-4447-A1F5-591D6FB12C3F}"/>
                </a:ext>
              </a:extLst>
            </p:cNvPr>
            <p:cNvSpPr/>
            <p:nvPr/>
          </p:nvSpPr>
          <p:spPr>
            <a:xfrm>
              <a:off x="6119383" y="2574737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ACFD991-E5AD-4D00-A973-E3813A0E101C}"/>
                </a:ext>
              </a:extLst>
            </p:cNvPr>
            <p:cNvSpPr/>
            <p:nvPr/>
          </p:nvSpPr>
          <p:spPr>
            <a:xfrm>
              <a:off x="6111763" y="254901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25DC0010-CBB6-4CF0-945B-45E68921DB04}"/>
                </a:ext>
              </a:extLst>
            </p:cNvPr>
            <p:cNvSpPr/>
            <p:nvPr/>
          </p:nvSpPr>
          <p:spPr>
            <a:xfrm>
              <a:off x="6104143" y="2512824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762BCD9A-2381-4C4E-8A62-BEF517266C29}"/>
                </a:ext>
              </a:extLst>
            </p:cNvPr>
            <p:cNvSpPr/>
            <p:nvPr/>
          </p:nvSpPr>
          <p:spPr>
            <a:xfrm>
              <a:off x="6096523" y="247662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F47CA4F5-9745-4742-9EA2-D67123AA8AC7}"/>
                </a:ext>
              </a:extLst>
            </p:cNvPr>
            <p:cNvSpPr/>
            <p:nvPr/>
          </p:nvSpPr>
          <p:spPr>
            <a:xfrm>
              <a:off x="6089856" y="2436624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9699D2A2-9ED9-4593-859C-2105F778E5CC}"/>
                </a:ext>
              </a:extLst>
            </p:cNvPr>
            <p:cNvSpPr/>
            <p:nvPr/>
          </p:nvSpPr>
          <p:spPr>
            <a:xfrm>
              <a:off x="6082236" y="2411859"/>
              <a:ext cx="114300" cy="28575"/>
            </a:xfrm>
            <a:custGeom>
              <a:avLst/>
              <a:gdLst>
                <a:gd name="connsiteX0" fmla="*/ 4281 w 114300"/>
                <a:gd name="connsiteY0" fmla="*/ 27140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0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55C1EA46-92BE-4CC3-9EE7-3D60188D9833}"/>
                </a:ext>
              </a:extLst>
            </p:cNvPr>
            <p:cNvSpPr/>
            <p:nvPr/>
          </p:nvSpPr>
          <p:spPr>
            <a:xfrm>
              <a:off x="6074616" y="237471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22CCC668-AAF4-4A14-8A4D-57B31DE64218}"/>
                </a:ext>
              </a:extLst>
            </p:cNvPr>
            <p:cNvSpPr/>
            <p:nvPr/>
          </p:nvSpPr>
          <p:spPr>
            <a:xfrm>
              <a:off x="6066996" y="233851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2531A19-1304-459C-B02F-02CDFD657EAC}"/>
                </a:ext>
              </a:extLst>
            </p:cNvPr>
            <p:cNvSpPr/>
            <p:nvPr/>
          </p:nvSpPr>
          <p:spPr>
            <a:xfrm>
              <a:off x="6238446" y="313671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C37F7C8-5EBB-42C8-B44F-D470DF81E4EE}"/>
                </a:ext>
              </a:extLst>
            </p:cNvPr>
            <p:cNvSpPr/>
            <p:nvPr/>
          </p:nvSpPr>
          <p:spPr>
            <a:xfrm>
              <a:off x="6230826" y="311099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FE090250-E072-4158-AE27-D2B867FC4092}"/>
                </a:ext>
              </a:extLst>
            </p:cNvPr>
            <p:cNvSpPr/>
            <p:nvPr/>
          </p:nvSpPr>
          <p:spPr>
            <a:xfrm>
              <a:off x="6223206" y="307479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606DBCD4-FA42-4FF3-B381-55BAC01CB6D9}"/>
                </a:ext>
              </a:extLst>
            </p:cNvPr>
            <p:cNvSpPr/>
            <p:nvPr/>
          </p:nvSpPr>
          <p:spPr>
            <a:xfrm>
              <a:off x="6215586" y="303860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3ED984EC-AB4B-46CE-B5C6-ADE2710585AB}"/>
                </a:ext>
              </a:extLst>
            </p:cNvPr>
            <p:cNvSpPr/>
            <p:nvPr/>
          </p:nvSpPr>
          <p:spPr>
            <a:xfrm>
              <a:off x="6268926" y="3276729"/>
              <a:ext cx="161925" cy="38100"/>
            </a:xfrm>
            <a:custGeom>
              <a:avLst/>
              <a:gdLst>
                <a:gd name="connsiteX0" fmla="*/ 4281 w 161925"/>
                <a:gd name="connsiteY0" fmla="*/ 38570 h 38100"/>
                <a:gd name="connsiteX1" fmla="*/ 166206 w 161925"/>
                <a:gd name="connsiteY1" fmla="*/ 42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0"/>
                  </a:moveTo>
                  <a:lnTo>
                    <a:pt x="166206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CF2E64B3-192E-45E5-8DE9-A2DCF8FB9678}"/>
                </a:ext>
              </a:extLst>
            </p:cNvPr>
            <p:cNvSpPr/>
            <p:nvPr/>
          </p:nvSpPr>
          <p:spPr>
            <a:xfrm>
              <a:off x="6261306" y="3251964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E58A2B6-C8FB-413A-9452-DAC7515B8C02}"/>
                </a:ext>
              </a:extLst>
            </p:cNvPr>
            <p:cNvSpPr/>
            <p:nvPr/>
          </p:nvSpPr>
          <p:spPr>
            <a:xfrm>
              <a:off x="6253686" y="321481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4D797DE1-178C-444D-BEA7-E81E9B408546}"/>
                </a:ext>
              </a:extLst>
            </p:cNvPr>
            <p:cNvSpPr/>
            <p:nvPr/>
          </p:nvSpPr>
          <p:spPr>
            <a:xfrm>
              <a:off x="6245113" y="317862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69A89CA-3E3F-406C-84CA-24BF72AD5E49}"/>
                </a:ext>
              </a:extLst>
            </p:cNvPr>
            <p:cNvSpPr/>
            <p:nvPr/>
          </p:nvSpPr>
          <p:spPr>
            <a:xfrm>
              <a:off x="6209871" y="2999552"/>
              <a:ext cx="161925" cy="38100"/>
            </a:xfrm>
            <a:custGeom>
              <a:avLst/>
              <a:gdLst>
                <a:gd name="connsiteX0" fmla="*/ 4281 w 161925"/>
                <a:gd name="connsiteY0" fmla="*/ 38570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0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56872FC0-1DC8-49B8-A6AC-DB89AAC1DF57}"/>
                </a:ext>
              </a:extLst>
            </p:cNvPr>
            <p:cNvSpPr/>
            <p:nvPr/>
          </p:nvSpPr>
          <p:spPr>
            <a:xfrm>
              <a:off x="6202251" y="297383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0168C1D1-C16F-4CF5-944F-028DD0B183BC}"/>
                </a:ext>
              </a:extLst>
            </p:cNvPr>
            <p:cNvSpPr/>
            <p:nvPr/>
          </p:nvSpPr>
          <p:spPr>
            <a:xfrm>
              <a:off x="6194631" y="293763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C9AAE315-8E18-4ADB-BD29-DDD3A390A2D8}"/>
                </a:ext>
              </a:extLst>
            </p:cNvPr>
            <p:cNvSpPr/>
            <p:nvPr/>
          </p:nvSpPr>
          <p:spPr>
            <a:xfrm>
              <a:off x="6186058" y="290049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B68CF3A9-8C41-41F8-92B7-2FFD40646C57}"/>
                </a:ext>
              </a:extLst>
            </p:cNvPr>
            <p:cNvSpPr/>
            <p:nvPr/>
          </p:nvSpPr>
          <p:spPr>
            <a:xfrm>
              <a:off x="6180343" y="2861439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D7B0FEA-9CE5-4FA2-8BC9-1CC75A3FD8F3}"/>
                </a:ext>
              </a:extLst>
            </p:cNvPr>
            <p:cNvSpPr/>
            <p:nvPr/>
          </p:nvSpPr>
          <p:spPr>
            <a:xfrm>
              <a:off x="6172723" y="283572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17CD5D6B-603F-4409-9904-813938556777}"/>
                </a:ext>
              </a:extLst>
            </p:cNvPr>
            <p:cNvSpPr/>
            <p:nvPr/>
          </p:nvSpPr>
          <p:spPr>
            <a:xfrm>
              <a:off x="6165103" y="279952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1C9B9EF3-1893-4DD8-991B-FEA5C9D2F46D}"/>
                </a:ext>
              </a:extLst>
            </p:cNvPr>
            <p:cNvSpPr/>
            <p:nvPr/>
          </p:nvSpPr>
          <p:spPr>
            <a:xfrm>
              <a:off x="6157483" y="276333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DA7229C3-DDA0-4EAD-BA48-D3C57C1EBAE3}"/>
                </a:ext>
              </a:extLst>
            </p:cNvPr>
            <p:cNvSpPr/>
            <p:nvPr/>
          </p:nvSpPr>
          <p:spPr>
            <a:xfrm>
              <a:off x="6061281" y="2299464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412EE5C1-F29E-47B5-938D-B1959A9C1C2E}"/>
                </a:ext>
              </a:extLst>
            </p:cNvPr>
            <p:cNvSpPr/>
            <p:nvPr/>
          </p:nvSpPr>
          <p:spPr>
            <a:xfrm>
              <a:off x="6052708" y="227374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2B7A3B3E-DDCF-42D2-864E-576482543481}"/>
                </a:ext>
              </a:extLst>
            </p:cNvPr>
            <p:cNvSpPr/>
            <p:nvPr/>
          </p:nvSpPr>
          <p:spPr>
            <a:xfrm>
              <a:off x="6045088" y="223755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4A869EF8-C348-4CBC-B39C-09996E5CAEE4}"/>
                </a:ext>
              </a:extLst>
            </p:cNvPr>
            <p:cNvSpPr/>
            <p:nvPr/>
          </p:nvSpPr>
          <p:spPr>
            <a:xfrm>
              <a:off x="6037468" y="2201357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66003229-586A-4D4B-8551-35677EB74719}"/>
                </a:ext>
              </a:extLst>
            </p:cNvPr>
            <p:cNvSpPr/>
            <p:nvPr/>
          </p:nvSpPr>
          <p:spPr>
            <a:xfrm>
              <a:off x="6031753" y="2161352"/>
              <a:ext cx="161925" cy="38100"/>
            </a:xfrm>
            <a:custGeom>
              <a:avLst/>
              <a:gdLst>
                <a:gd name="connsiteX0" fmla="*/ 4281 w 161925"/>
                <a:gd name="connsiteY0" fmla="*/ 39523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9523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BB5FC92C-B774-49C5-BE24-CC4916B9543A}"/>
                </a:ext>
              </a:extLst>
            </p:cNvPr>
            <p:cNvSpPr/>
            <p:nvPr/>
          </p:nvSpPr>
          <p:spPr>
            <a:xfrm>
              <a:off x="6024133" y="2136587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B74EB6A2-7D93-4F8B-AC34-AAF71A276751}"/>
                </a:ext>
              </a:extLst>
            </p:cNvPr>
            <p:cNvSpPr/>
            <p:nvPr/>
          </p:nvSpPr>
          <p:spPr>
            <a:xfrm>
              <a:off x="6016513" y="209943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951CEDCA-F303-4859-A84A-634E0A3ECF99}"/>
                </a:ext>
              </a:extLst>
            </p:cNvPr>
            <p:cNvSpPr/>
            <p:nvPr/>
          </p:nvSpPr>
          <p:spPr>
            <a:xfrm>
              <a:off x="6008893" y="206324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FD9C792-6515-462D-BB48-519EEA412341}"/>
                </a:ext>
              </a:extLst>
            </p:cNvPr>
            <p:cNvSpPr/>
            <p:nvPr/>
          </p:nvSpPr>
          <p:spPr>
            <a:xfrm>
              <a:off x="6002226" y="2024192"/>
              <a:ext cx="161925" cy="38100"/>
            </a:xfrm>
            <a:custGeom>
              <a:avLst/>
              <a:gdLst>
                <a:gd name="connsiteX0" fmla="*/ 4281 w 161925"/>
                <a:gd name="connsiteY0" fmla="*/ 38570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0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1B96E73F-5F5F-4AB5-AB46-518B4AC90353}"/>
                </a:ext>
              </a:extLst>
            </p:cNvPr>
            <p:cNvSpPr/>
            <p:nvPr/>
          </p:nvSpPr>
          <p:spPr>
            <a:xfrm>
              <a:off x="5994606" y="199847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06C1B4D5-3436-4DA7-B6D9-43CE49B85402}"/>
                </a:ext>
              </a:extLst>
            </p:cNvPr>
            <p:cNvSpPr/>
            <p:nvPr/>
          </p:nvSpPr>
          <p:spPr>
            <a:xfrm>
              <a:off x="5986986" y="196227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19F70540-991B-4633-9E43-DC676479D1A0}"/>
                </a:ext>
              </a:extLst>
            </p:cNvPr>
            <p:cNvSpPr/>
            <p:nvPr/>
          </p:nvSpPr>
          <p:spPr>
            <a:xfrm>
              <a:off x="5979366" y="192608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66387038-7D48-4959-BF75-F342C2EB22C6}"/>
                </a:ext>
              </a:extLst>
            </p:cNvPr>
            <p:cNvSpPr/>
            <p:nvPr/>
          </p:nvSpPr>
          <p:spPr>
            <a:xfrm>
              <a:off x="5973651" y="188703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C50A0C95-6BB4-42F5-8470-5BCEB5CA03F6}"/>
                </a:ext>
              </a:extLst>
            </p:cNvPr>
            <p:cNvSpPr/>
            <p:nvPr/>
          </p:nvSpPr>
          <p:spPr>
            <a:xfrm>
              <a:off x="5965078" y="186131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B2F34D08-3762-46F7-8AFB-8D4A8AC04643}"/>
                </a:ext>
              </a:extLst>
            </p:cNvPr>
            <p:cNvSpPr/>
            <p:nvPr/>
          </p:nvSpPr>
          <p:spPr>
            <a:xfrm>
              <a:off x="5957458" y="182511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0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2E416F1D-893C-4814-A035-366ACF25A145}"/>
                </a:ext>
              </a:extLst>
            </p:cNvPr>
            <p:cNvSpPr/>
            <p:nvPr/>
          </p:nvSpPr>
          <p:spPr>
            <a:xfrm>
              <a:off x="5949838" y="178797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FFD9C408-14F2-4418-8CF9-D1CED7FA492E}"/>
                </a:ext>
              </a:extLst>
            </p:cNvPr>
            <p:cNvSpPr/>
            <p:nvPr/>
          </p:nvSpPr>
          <p:spPr>
            <a:xfrm>
              <a:off x="5944123" y="1748919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F7E2E27C-62FA-4E99-B5B5-B9A92D4EE8A5}"/>
                </a:ext>
              </a:extLst>
            </p:cNvPr>
            <p:cNvSpPr/>
            <p:nvPr/>
          </p:nvSpPr>
          <p:spPr>
            <a:xfrm>
              <a:off x="5936503" y="172320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285D8FE2-1457-442A-91AC-7F2A486BEC96}"/>
                </a:ext>
              </a:extLst>
            </p:cNvPr>
            <p:cNvSpPr/>
            <p:nvPr/>
          </p:nvSpPr>
          <p:spPr>
            <a:xfrm>
              <a:off x="5928883" y="168700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37E96DF5-D39B-4C76-9891-5CC561708A2B}"/>
                </a:ext>
              </a:extLst>
            </p:cNvPr>
            <p:cNvSpPr/>
            <p:nvPr/>
          </p:nvSpPr>
          <p:spPr>
            <a:xfrm>
              <a:off x="5920311" y="165081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98FAAAA3-FB6D-4DE3-8A89-9EF236589C23}"/>
                </a:ext>
              </a:extLst>
            </p:cNvPr>
            <p:cNvSpPr/>
            <p:nvPr/>
          </p:nvSpPr>
          <p:spPr>
            <a:xfrm>
              <a:off x="5914596" y="1611759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67479869-D50E-46C7-8CCC-2EFB5A1B981E}"/>
                </a:ext>
              </a:extLst>
            </p:cNvPr>
            <p:cNvSpPr/>
            <p:nvPr/>
          </p:nvSpPr>
          <p:spPr>
            <a:xfrm>
              <a:off x="5906976" y="158604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961854B1-F4B2-4CEE-AD97-5A9F0AD41823}"/>
                </a:ext>
              </a:extLst>
            </p:cNvPr>
            <p:cNvSpPr/>
            <p:nvPr/>
          </p:nvSpPr>
          <p:spPr>
            <a:xfrm>
              <a:off x="5899356" y="1549847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21843370-3EB9-406D-94F4-8DD6EAB23B31}"/>
                </a:ext>
              </a:extLst>
            </p:cNvPr>
            <p:cNvSpPr/>
            <p:nvPr/>
          </p:nvSpPr>
          <p:spPr>
            <a:xfrm>
              <a:off x="5891736" y="1513652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6141D72B-ACA6-4D23-9F93-2F5F2F3FE087}"/>
                </a:ext>
              </a:extLst>
            </p:cNvPr>
            <p:cNvSpPr/>
            <p:nvPr/>
          </p:nvSpPr>
          <p:spPr>
            <a:xfrm>
              <a:off x="5885068" y="1473647"/>
              <a:ext cx="161925" cy="38100"/>
            </a:xfrm>
            <a:custGeom>
              <a:avLst/>
              <a:gdLst>
                <a:gd name="connsiteX0" fmla="*/ 4281 w 161925"/>
                <a:gd name="connsiteY0" fmla="*/ 39523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9523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7F4A3FC9-EC01-4160-BC6B-6C43A6533CBC}"/>
                </a:ext>
              </a:extLst>
            </p:cNvPr>
            <p:cNvSpPr/>
            <p:nvPr/>
          </p:nvSpPr>
          <p:spPr>
            <a:xfrm>
              <a:off x="5877448" y="1448882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A09DB1C-355D-411C-A530-3F6DA0EE7B36}"/>
                </a:ext>
              </a:extLst>
            </p:cNvPr>
            <p:cNvSpPr/>
            <p:nvPr/>
          </p:nvSpPr>
          <p:spPr>
            <a:xfrm>
              <a:off x="5869828" y="141173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A954BF2C-AE07-4CA5-9FA1-75D1D29178B0}"/>
                </a:ext>
              </a:extLst>
            </p:cNvPr>
            <p:cNvSpPr/>
            <p:nvPr/>
          </p:nvSpPr>
          <p:spPr>
            <a:xfrm>
              <a:off x="5862208" y="137553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FB33CAC2-F919-4699-9D13-895B145EDF1D}"/>
                </a:ext>
              </a:extLst>
            </p:cNvPr>
            <p:cNvSpPr/>
            <p:nvPr/>
          </p:nvSpPr>
          <p:spPr>
            <a:xfrm>
              <a:off x="5856493" y="1336487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80478DBD-4F0D-488C-8B63-4D699C569F82}"/>
                </a:ext>
              </a:extLst>
            </p:cNvPr>
            <p:cNvSpPr/>
            <p:nvPr/>
          </p:nvSpPr>
          <p:spPr>
            <a:xfrm>
              <a:off x="5848873" y="131076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2DE2D189-DEFB-4BC4-877E-A47ABE5989EB}"/>
                </a:ext>
              </a:extLst>
            </p:cNvPr>
            <p:cNvSpPr/>
            <p:nvPr/>
          </p:nvSpPr>
          <p:spPr>
            <a:xfrm>
              <a:off x="5841253" y="127457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7A5AAD8A-4679-438B-B753-BD909E047CE0}"/>
                </a:ext>
              </a:extLst>
            </p:cNvPr>
            <p:cNvSpPr/>
            <p:nvPr/>
          </p:nvSpPr>
          <p:spPr>
            <a:xfrm>
              <a:off x="5832681" y="123837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302B5FDA-9B1C-483A-B538-611BE60412D9}"/>
                </a:ext>
              </a:extLst>
            </p:cNvPr>
            <p:cNvSpPr/>
            <p:nvPr/>
          </p:nvSpPr>
          <p:spPr>
            <a:xfrm>
              <a:off x="5826966" y="1198374"/>
              <a:ext cx="161925" cy="38100"/>
            </a:xfrm>
            <a:custGeom>
              <a:avLst/>
              <a:gdLst>
                <a:gd name="connsiteX0" fmla="*/ 4281 w 161925"/>
                <a:gd name="connsiteY0" fmla="*/ 39523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9523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7FB72009-7446-4BA7-9815-D453650071B1}"/>
                </a:ext>
              </a:extLst>
            </p:cNvPr>
            <p:cNvSpPr/>
            <p:nvPr/>
          </p:nvSpPr>
          <p:spPr>
            <a:xfrm>
              <a:off x="5819346" y="117360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992DC34B-259F-494B-BE58-985C8BA08179}"/>
                </a:ext>
              </a:extLst>
            </p:cNvPr>
            <p:cNvSpPr/>
            <p:nvPr/>
          </p:nvSpPr>
          <p:spPr>
            <a:xfrm>
              <a:off x="5811726" y="113646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9A101FBF-015A-4B47-90F8-D4B4119036CF}"/>
                </a:ext>
              </a:extLst>
            </p:cNvPr>
            <p:cNvSpPr/>
            <p:nvPr/>
          </p:nvSpPr>
          <p:spPr>
            <a:xfrm>
              <a:off x="5804106" y="110026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A25DBBBD-D498-4D8C-B906-1BDEEE23C430}"/>
                </a:ext>
              </a:extLst>
            </p:cNvPr>
            <p:cNvSpPr/>
            <p:nvPr/>
          </p:nvSpPr>
          <p:spPr>
            <a:xfrm>
              <a:off x="5797438" y="1061214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D477FF33-45B1-466D-9D61-36FC51C49437}"/>
                </a:ext>
              </a:extLst>
            </p:cNvPr>
            <p:cNvSpPr/>
            <p:nvPr/>
          </p:nvSpPr>
          <p:spPr>
            <a:xfrm>
              <a:off x="5788866" y="103168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951F50C0-CBB0-4AF9-8A98-615C9FACACFC}"/>
                </a:ext>
              </a:extLst>
            </p:cNvPr>
            <p:cNvSpPr/>
            <p:nvPr/>
          </p:nvSpPr>
          <p:spPr>
            <a:xfrm>
              <a:off x="5781246" y="995492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893B59C2-66F7-45DA-A4B9-BA1C92DF7B26}"/>
                </a:ext>
              </a:extLst>
            </p:cNvPr>
            <p:cNvSpPr/>
            <p:nvPr/>
          </p:nvSpPr>
          <p:spPr>
            <a:xfrm>
              <a:off x="5773626" y="95834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EA0F274C-1949-423F-B4DA-BD517E3E6CD0}"/>
                </a:ext>
              </a:extLst>
            </p:cNvPr>
            <p:cNvSpPr/>
            <p:nvPr/>
          </p:nvSpPr>
          <p:spPr>
            <a:xfrm>
              <a:off x="5767911" y="91929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1DE9230B-C3E7-4C32-8CF3-1997B6820758}"/>
                </a:ext>
              </a:extLst>
            </p:cNvPr>
            <p:cNvSpPr/>
            <p:nvPr/>
          </p:nvSpPr>
          <p:spPr>
            <a:xfrm>
              <a:off x="5760291" y="89357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44E826E3-02DB-452D-8531-3B13B2C3115A}"/>
                </a:ext>
              </a:extLst>
            </p:cNvPr>
            <p:cNvSpPr/>
            <p:nvPr/>
          </p:nvSpPr>
          <p:spPr>
            <a:xfrm>
              <a:off x="5751718" y="85737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80EEB70C-43B2-4356-8D52-EB709874490B}"/>
                </a:ext>
              </a:extLst>
            </p:cNvPr>
            <p:cNvSpPr/>
            <p:nvPr/>
          </p:nvSpPr>
          <p:spPr>
            <a:xfrm>
              <a:off x="5744098" y="82118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2B65A80A-5340-4174-BFEF-7D48DFFCBF54}"/>
                </a:ext>
              </a:extLst>
            </p:cNvPr>
            <p:cNvSpPr/>
            <p:nvPr/>
          </p:nvSpPr>
          <p:spPr>
            <a:xfrm>
              <a:off x="5738383" y="78213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2EFF5902-64A7-44FD-9467-646571459FBA}"/>
                </a:ext>
              </a:extLst>
            </p:cNvPr>
            <p:cNvSpPr/>
            <p:nvPr/>
          </p:nvSpPr>
          <p:spPr>
            <a:xfrm>
              <a:off x="5730763" y="75641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C0A36B52-2F00-4CC0-BECC-FE74CD0E7670}"/>
                </a:ext>
              </a:extLst>
            </p:cNvPr>
            <p:cNvSpPr/>
            <p:nvPr/>
          </p:nvSpPr>
          <p:spPr>
            <a:xfrm>
              <a:off x="5723143" y="72021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F0D1B634-B2CB-448D-BFAB-5C5C5CB71059}"/>
                </a:ext>
              </a:extLst>
            </p:cNvPr>
            <p:cNvSpPr/>
            <p:nvPr/>
          </p:nvSpPr>
          <p:spPr>
            <a:xfrm>
              <a:off x="5715523" y="684024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749AA728-51F3-45D0-80DD-2D5E165EB7F9}"/>
                </a:ext>
              </a:extLst>
            </p:cNvPr>
            <p:cNvSpPr/>
            <p:nvPr/>
          </p:nvSpPr>
          <p:spPr>
            <a:xfrm>
              <a:off x="5650680" y="579257"/>
              <a:ext cx="962025" cy="2800350"/>
            </a:xfrm>
            <a:custGeom>
              <a:avLst/>
              <a:gdLst>
                <a:gd name="connsiteX0" fmla="*/ 8473 w 962025"/>
                <a:gd name="connsiteY0" fmla="*/ 87089 h 2800350"/>
                <a:gd name="connsiteX1" fmla="*/ 378372 w 962025"/>
                <a:gd name="connsiteY1" fmla="*/ 8473 h 2800350"/>
                <a:gd name="connsiteX2" fmla="*/ 954030 w 962025"/>
                <a:gd name="connsiteY2" fmla="*/ 2717029 h 2800350"/>
                <a:gd name="connsiteX3" fmla="*/ 584131 w 962025"/>
                <a:gd name="connsiteY3" fmla="*/ 2795644 h 280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025" h="2800350">
                  <a:moveTo>
                    <a:pt x="8473" y="87089"/>
                  </a:moveTo>
                  <a:lnTo>
                    <a:pt x="378372" y="8473"/>
                  </a:lnTo>
                  <a:lnTo>
                    <a:pt x="954030" y="2717029"/>
                  </a:lnTo>
                  <a:lnTo>
                    <a:pt x="584131" y="279564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C7F1D597-8B0B-471B-9E0D-D6453B474F37}"/>
                </a:ext>
              </a:extLst>
            </p:cNvPr>
            <p:cNvSpPr/>
            <p:nvPr/>
          </p:nvSpPr>
          <p:spPr>
            <a:xfrm>
              <a:off x="5623831" y="584076"/>
              <a:ext cx="962025" cy="2800350"/>
            </a:xfrm>
            <a:custGeom>
              <a:avLst/>
              <a:gdLst>
                <a:gd name="connsiteX0" fmla="*/ 8473 w 962025"/>
                <a:gd name="connsiteY0" fmla="*/ 87089 h 2800350"/>
                <a:gd name="connsiteX1" fmla="*/ 378372 w 962025"/>
                <a:gd name="connsiteY1" fmla="*/ 8473 h 2800350"/>
                <a:gd name="connsiteX2" fmla="*/ 954030 w 962025"/>
                <a:gd name="connsiteY2" fmla="*/ 2717029 h 2800350"/>
                <a:gd name="connsiteX3" fmla="*/ 584131 w 962025"/>
                <a:gd name="connsiteY3" fmla="*/ 2795644 h 280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025" h="2800350">
                  <a:moveTo>
                    <a:pt x="8473" y="87089"/>
                  </a:moveTo>
                  <a:lnTo>
                    <a:pt x="378372" y="8473"/>
                  </a:lnTo>
                  <a:lnTo>
                    <a:pt x="954030" y="2717029"/>
                  </a:lnTo>
                  <a:lnTo>
                    <a:pt x="584131" y="27956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C396A7D2-FEF8-4388-8BB2-ACE9C039D485}"/>
                </a:ext>
              </a:extLst>
            </p:cNvPr>
            <p:cNvSpPr/>
            <p:nvPr/>
          </p:nvSpPr>
          <p:spPr>
            <a:xfrm>
              <a:off x="5624033" y="655812"/>
              <a:ext cx="619125" cy="2724150"/>
            </a:xfrm>
            <a:custGeom>
              <a:avLst/>
              <a:gdLst>
                <a:gd name="connsiteX0" fmla="*/ 8473 w 619125"/>
                <a:gd name="connsiteY0" fmla="*/ 15998 h 2724150"/>
                <a:gd name="connsiteX1" fmla="*/ 43879 w 619125"/>
                <a:gd name="connsiteY1" fmla="*/ 8473 h 2724150"/>
                <a:gd name="connsiteX2" fmla="*/ 619537 w 619125"/>
                <a:gd name="connsiteY2" fmla="*/ 2717028 h 2724150"/>
                <a:gd name="connsiteX3" fmla="*/ 584131 w 619125"/>
                <a:gd name="connsiteY3" fmla="*/ 2724553 h 272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" h="2724150">
                  <a:moveTo>
                    <a:pt x="8473" y="15998"/>
                  </a:moveTo>
                  <a:lnTo>
                    <a:pt x="43879" y="8473"/>
                  </a:lnTo>
                  <a:lnTo>
                    <a:pt x="619537" y="2717028"/>
                  </a:lnTo>
                  <a:lnTo>
                    <a:pt x="584131" y="272455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C190536F-A75F-4893-BEA4-0020688CEE34}"/>
                </a:ext>
              </a:extLst>
            </p:cNvPr>
            <p:cNvSpPr/>
            <p:nvPr/>
          </p:nvSpPr>
          <p:spPr>
            <a:xfrm>
              <a:off x="6129861" y="2692847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886D1840-4EC8-4EDB-BF15-1DD4C49234E0}"/>
                </a:ext>
              </a:extLst>
            </p:cNvPr>
            <p:cNvSpPr/>
            <p:nvPr/>
          </p:nvSpPr>
          <p:spPr>
            <a:xfrm>
              <a:off x="6122241" y="266712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245DC6F1-12BC-4CFD-A14A-81B8DE780A7C}"/>
                </a:ext>
              </a:extLst>
            </p:cNvPr>
            <p:cNvSpPr/>
            <p:nvPr/>
          </p:nvSpPr>
          <p:spPr>
            <a:xfrm>
              <a:off x="6113668" y="263093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ECBE038E-B968-4E2A-80FD-2992236E3909}"/>
                </a:ext>
              </a:extLst>
            </p:cNvPr>
            <p:cNvSpPr/>
            <p:nvPr/>
          </p:nvSpPr>
          <p:spPr>
            <a:xfrm>
              <a:off x="6106048" y="259473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A2B0BC49-DA28-418D-BF8B-41B99A626F71}"/>
                </a:ext>
              </a:extLst>
            </p:cNvPr>
            <p:cNvSpPr/>
            <p:nvPr/>
          </p:nvSpPr>
          <p:spPr>
            <a:xfrm>
              <a:off x="6100333" y="2555687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3777DD7F-5FBA-4413-A866-C27255FC5971}"/>
                </a:ext>
              </a:extLst>
            </p:cNvPr>
            <p:cNvSpPr/>
            <p:nvPr/>
          </p:nvSpPr>
          <p:spPr>
            <a:xfrm>
              <a:off x="6092713" y="252996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48959E3A-2A32-46E9-90F3-6BC61C68DFC3}"/>
                </a:ext>
              </a:extLst>
            </p:cNvPr>
            <p:cNvSpPr/>
            <p:nvPr/>
          </p:nvSpPr>
          <p:spPr>
            <a:xfrm>
              <a:off x="6085093" y="2493774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BAC477D2-BBEA-455D-937D-BD16A945BF61}"/>
                </a:ext>
              </a:extLst>
            </p:cNvPr>
            <p:cNvSpPr/>
            <p:nvPr/>
          </p:nvSpPr>
          <p:spPr>
            <a:xfrm>
              <a:off x="6077473" y="245757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4847F559-4968-45BF-8391-E65C7AC9369D}"/>
                </a:ext>
              </a:extLst>
            </p:cNvPr>
            <p:cNvSpPr/>
            <p:nvPr/>
          </p:nvSpPr>
          <p:spPr>
            <a:xfrm>
              <a:off x="6070806" y="2417574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58C3587D-CD9F-4FFF-9B4C-22B51B426886}"/>
                </a:ext>
              </a:extLst>
            </p:cNvPr>
            <p:cNvSpPr/>
            <p:nvPr/>
          </p:nvSpPr>
          <p:spPr>
            <a:xfrm>
              <a:off x="6063186" y="2392809"/>
              <a:ext cx="114300" cy="28575"/>
            </a:xfrm>
            <a:custGeom>
              <a:avLst/>
              <a:gdLst>
                <a:gd name="connsiteX0" fmla="*/ 4281 w 114300"/>
                <a:gd name="connsiteY0" fmla="*/ 27140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0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B0670520-4F8E-4054-8324-236FEAD36D4A}"/>
                </a:ext>
              </a:extLst>
            </p:cNvPr>
            <p:cNvSpPr/>
            <p:nvPr/>
          </p:nvSpPr>
          <p:spPr>
            <a:xfrm>
              <a:off x="6055566" y="235566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C0225859-AE91-4B83-B1A3-C75EF47B8CF5}"/>
                </a:ext>
              </a:extLst>
            </p:cNvPr>
            <p:cNvSpPr/>
            <p:nvPr/>
          </p:nvSpPr>
          <p:spPr>
            <a:xfrm>
              <a:off x="6047946" y="231946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DF3FF8F8-0F28-43CD-8001-ABF319F6D224}"/>
                </a:ext>
              </a:extLst>
            </p:cNvPr>
            <p:cNvSpPr/>
            <p:nvPr/>
          </p:nvSpPr>
          <p:spPr>
            <a:xfrm>
              <a:off x="6219396" y="311766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F8ECCA22-9D8E-46C5-AA81-5971889C18C1}"/>
                </a:ext>
              </a:extLst>
            </p:cNvPr>
            <p:cNvSpPr/>
            <p:nvPr/>
          </p:nvSpPr>
          <p:spPr>
            <a:xfrm>
              <a:off x="6211776" y="309194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DD9E80B7-5152-4436-9BD6-38B79ABF21D8}"/>
                </a:ext>
              </a:extLst>
            </p:cNvPr>
            <p:cNvSpPr/>
            <p:nvPr/>
          </p:nvSpPr>
          <p:spPr>
            <a:xfrm>
              <a:off x="6204156" y="305574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0A8C2249-60A2-400D-B334-955705FD2F87}"/>
                </a:ext>
              </a:extLst>
            </p:cNvPr>
            <p:cNvSpPr/>
            <p:nvPr/>
          </p:nvSpPr>
          <p:spPr>
            <a:xfrm>
              <a:off x="6196536" y="301955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2C70B330-ECD3-448A-B5D5-2E1A262880C9}"/>
                </a:ext>
              </a:extLst>
            </p:cNvPr>
            <p:cNvSpPr/>
            <p:nvPr/>
          </p:nvSpPr>
          <p:spPr>
            <a:xfrm>
              <a:off x="6249876" y="3257679"/>
              <a:ext cx="161925" cy="38100"/>
            </a:xfrm>
            <a:custGeom>
              <a:avLst/>
              <a:gdLst>
                <a:gd name="connsiteX0" fmla="*/ 4281 w 161925"/>
                <a:gd name="connsiteY0" fmla="*/ 38570 h 38100"/>
                <a:gd name="connsiteX1" fmla="*/ 166206 w 161925"/>
                <a:gd name="connsiteY1" fmla="*/ 42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0"/>
                  </a:moveTo>
                  <a:lnTo>
                    <a:pt x="166206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81970BF7-DC9C-4F33-B478-7327B1047B67}"/>
                </a:ext>
              </a:extLst>
            </p:cNvPr>
            <p:cNvSpPr/>
            <p:nvPr/>
          </p:nvSpPr>
          <p:spPr>
            <a:xfrm>
              <a:off x="6242256" y="3232914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5568E0FB-DBA6-415C-BFB4-8F02AF3E56C2}"/>
                </a:ext>
              </a:extLst>
            </p:cNvPr>
            <p:cNvSpPr/>
            <p:nvPr/>
          </p:nvSpPr>
          <p:spPr>
            <a:xfrm>
              <a:off x="6234636" y="319576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15170832-0438-4A71-82EB-B5530095E58D}"/>
                </a:ext>
              </a:extLst>
            </p:cNvPr>
            <p:cNvSpPr/>
            <p:nvPr/>
          </p:nvSpPr>
          <p:spPr>
            <a:xfrm>
              <a:off x="6226063" y="315957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C05CB8FB-C917-479C-A621-49D0753BA192}"/>
                </a:ext>
              </a:extLst>
            </p:cNvPr>
            <p:cNvSpPr/>
            <p:nvPr/>
          </p:nvSpPr>
          <p:spPr>
            <a:xfrm>
              <a:off x="6190821" y="298050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66B4C777-17B8-4C24-A083-451682360AD2}"/>
                </a:ext>
              </a:extLst>
            </p:cNvPr>
            <p:cNvSpPr/>
            <p:nvPr/>
          </p:nvSpPr>
          <p:spPr>
            <a:xfrm>
              <a:off x="6183201" y="295478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733A2319-3BAA-4EB8-97D2-2783195F4011}"/>
                </a:ext>
              </a:extLst>
            </p:cNvPr>
            <p:cNvSpPr/>
            <p:nvPr/>
          </p:nvSpPr>
          <p:spPr>
            <a:xfrm>
              <a:off x="6175581" y="291858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86390EAC-E423-4B05-82DE-AE5971BCA413}"/>
                </a:ext>
              </a:extLst>
            </p:cNvPr>
            <p:cNvSpPr/>
            <p:nvPr/>
          </p:nvSpPr>
          <p:spPr>
            <a:xfrm>
              <a:off x="6167008" y="288144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B86CAB11-F6AA-45D7-BA10-25A16502D011}"/>
                </a:ext>
              </a:extLst>
            </p:cNvPr>
            <p:cNvSpPr/>
            <p:nvPr/>
          </p:nvSpPr>
          <p:spPr>
            <a:xfrm>
              <a:off x="6161293" y="2842389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1092AE9E-83B8-4E2F-8D6C-846451528EB6}"/>
                </a:ext>
              </a:extLst>
            </p:cNvPr>
            <p:cNvSpPr/>
            <p:nvPr/>
          </p:nvSpPr>
          <p:spPr>
            <a:xfrm>
              <a:off x="6153673" y="281667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E02F09FF-F15D-4FDE-B0FB-16B04DC1CD0E}"/>
                </a:ext>
              </a:extLst>
            </p:cNvPr>
            <p:cNvSpPr/>
            <p:nvPr/>
          </p:nvSpPr>
          <p:spPr>
            <a:xfrm>
              <a:off x="6146053" y="278047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C4994574-7FD2-451C-B3C2-0FC60006E2F9}"/>
                </a:ext>
              </a:extLst>
            </p:cNvPr>
            <p:cNvSpPr/>
            <p:nvPr/>
          </p:nvSpPr>
          <p:spPr>
            <a:xfrm>
              <a:off x="6138433" y="274428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C108A4B7-688D-4C0A-9394-5B421CA9A63C}"/>
                </a:ext>
              </a:extLst>
            </p:cNvPr>
            <p:cNvSpPr/>
            <p:nvPr/>
          </p:nvSpPr>
          <p:spPr>
            <a:xfrm>
              <a:off x="6042231" y="2280414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F7721D9D-628E-4515-AC6B-7AE56B5532FF}"/>
                </a:ext>
              </a:extLst>
            </p:cNvPr>
            <p:cNvSpPr/>
            <p:nvPr/>
          </p:nvSpPr>
          <p:spPr>
            <a:xfrm>
              <a:off x="6033658" y="225469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F96AB489-0A0A-4EB5-9431-34AB4ED26C57}"/>
                </a:ext>
              </a:extLst>
            </p:cNvPr>
            <p:cNvSpPr/>
            <p:nvPr/>
          </p:nvSpPr>
          <p:spPr>
            <a:xfrm>
              <a:off x="6026038" y="221850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4A3BD136-CBB9-4441-8787-FE705D5742FB}"/>
                </a:ext>
              </a:extLst>
            </p:cNvPr>
            <p:cNvSpPr/>
            <p:nvPr/>
          </p:nvSpPr>
          <p:spPr>
            <a:xfrm>
              <a:off x="6018418" y="2182307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099F5481-0324-4A56-BCEA-3CDE4F9142B0}"/>
                </a:ext>
              </a:extLst>
            </p:cNvPr>
            <p:cNvSpPr/>
            <p:nvPr/>
          </p:nvSpPr>
          <p:spPr>
            <a:xfrm>
              <a:off x="6012703" y="2142302"/>
              <a:ext cx="161925" cy="38100"/>
            </a:xfrm>
            <a:custGeom>
              <a:avLst/>
              <a:gdLst>
                <a:gd name="connsiteX0" fmla="*/ 4281 w 161925"/>
                <a:gd name="connsiteY0" fmla="*/ 39523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9523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4BABE18C-F7D1-4486-B6C7-83EFB24C608C}"/>
                </a:ext>
              </a:extLst>
            </p:cNvPr>
            <p:cNvSpPr/>
            <p:nvPr/>
          </p:nvSpPr>
          <p:spPr>
            <a:xfrm>
              <a:off x="6005083" y="2117537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9CC6A681-D8F6-4A89-8459-0C04BF89F2FC}"/>
                </a:ext>
              </a:extLst>
            </p:cNvPr>
            <p:cNvSpPr/>
            <p:nvPr/>
          </p:nvSpPr>
          <p:spPr>
            <a:xfrm>
              <a:off x="5997463" y="208038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87A2326F-2B0C-44D3-AA01-7066915F5B73}"/>
                </a:ext>
              </a:extLst>
            </p:cNvPr>
            <p:cNvSpPr/>
            <p:nvPr/>
          </p:nvSpPr>
          <p:spPr>
            <a:xfrm>
              <a:off x="5989843" y="204419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14645A41-E9E8-451D-BCBB-502796AF46C1}"/>
                </a:ext>
              </a:extLst>
            </p:cNvPr>
            <p:cNvSpPr/>
            <p:nvPr/>
          </p:nvSpPr>
          <p:spPr>
            <a:xfrm>
              <a:off x="5983176" y="2005142"/>
              <a:ext cx="161925" cy="38100"/>
            </a:xfrm>
            <a:custGeom>
              <a:avLst/>
              <a:gdLst>
                <a:gd name="connsiteX0" fmla="*/ 4281 w 161925"/>
                <a:gd name="connsiteY0" fmla="*/ 38570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0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CF8050F1-B8AB-41DC-B6F9-63F1216C3A7E}"/>
                </a:ext>
              </a:extLst>
            </p:cNvPr>
            <p:cNvSpPr/>
            <p:nvPr/>
          </p:nvSpPr>
          <p:spPr>
            <a:xfrm>
              <a:off x="5975556" y="197942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69383BA1-CEF8-4920-B067-7CDE1F962178}"/>
                </a:ext>
              </a:extLst>
            </p:cNvPr>
            <p:cNvSpPr/>
            <p:nvPr/>
          </p:nvSpPr>
          <p:spPr>
            <a:xfrm>
              <a:off x="5967936" y="194322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6008AE6D-6220-42EA-8ED2-65309310BDBC}"/>
                </a:ext>
              </a:extLst>
            </p:cNvPr>
            <p:cNvSpPr/>
            <p:nvPr/>
          </p:nvSpPr>
          <p:spPr>
            <a:xfrm>
              <a:off x="5960316" y="190703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9B391D96-7FFE-4629-B546-EE462D05CA74}"/>
                </a:ext>
              </a:extLst>
            </p:cNvPr>
            <p:cNvSpPr/>
            <p:nvPr/>
          </p:nvSpPr>
          <p:spPr>
            <a:xfrm>
              <a:off x="5954601" y="186798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0DF0FC78-DC33-49E8-81FB-F67128D67971}"/>
                </a:ext>
              </a:extLst>
            </p:cNvPr>
            <p:cNvSpPr/>
            <p:nvPr/>
          </p:nvSpPr>
          <p:spPr>
            <a:xfrm>
              <a:off x="5946028" y="184226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A543964B-5F83-4086-B4E3-7B969B66D64B}"/>
                </a:ext>
              </a:extLst>
            </p:cNvPr>
            <p:cNvSpPr/>
            <p:nvPr/>
          </p:nvSpPr>
          <p:spPr>
            <a:xfrm>
              <a:off x="5938408" y="180606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0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6EB81288-D84D-480B-B82A-B8AA3BFF603D}"/>
                </a:ext>
              </a:extLst>
            </p:cNvPr>
            <p:cNvSpPr/>
            <p:nvPr/>
          </p:nvSpPr>
          <p:spPr>
            <a:xfrm>
              <a:off x="5930788" y="176892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22975B78-4AA0-498E-9477-09AFB0839332}"/>
                </a:ext>
              </a:extLst>
            </p:cNvPr>
            <p:cNvSpPr/>
            <p:nvPr/>
          </p:nvSpPr>
          <p:spPr>
            <a:xfrm>
              <a:off x="5925073" y="1729869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23B5C231-3763-4238-B977-2858FC128D46}"/>
                </a:ext>
              </a:extLst>
            </p:cNvPr>
            <p:cNvSpPr/>
            <p:nvPr/>
          </p:nvSpPr>
          <p:spPr>
            <a:xfrm>
              <a:off x="5917453" y="170415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35E01944-AA7E-4261-A6B4-D531C3C97F58}"/>
                </a:ext>
              </a:extLst>
            </p:cNvPr>
            <p:cNvSpPr/>
            <p:nvPr/>
          </p:nvSpPr>
          <p:spPr>
            <a:xfrm>
              <a:off x="5909833" y="166795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C4613183-6113-4001-A9B5-27D9F4580F88}"/>
                </a:ext>
              </a:extLst>
            </p:cNvPr>
            <p:cNvSpPr/>
            <p:nvPr/>
          </p:nvSpPr>
          <p:spPr>
            <a:xfrm>
              <a:off x="5901261" y="163176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C86BA11E-2899-453D-92F2-014F99BA2624}"/>
                </a:ext>
              </a:extLst>
            </p:cNvPr>
            <p:cNvSpPr/>
            <p:nvPr/>
          </p:nvSpPr>
          <p:spPr>
            <a:xfrm>
              <a:off x="5895546" y="1592709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9988D477-08E9-47A4-8CF6-B582A7125A7D}"/>
                </a:ext>
              </a:extLst>
            </p:cNvPr>
            <p:cNvSpPr/>
            <p:nvPr/>
          </p:nvSpPr>
          <p:spPr>
            <a:xfrm>
              <a:off x="5887926" y="156699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6EBCBB99-ED92-4B95-8D8A-A076361855ED}"/>
                </a:ext>
              </a:extLst>
            </p:cNvPr>
            <p:cNvSpPr/>
            <p:nvPr/>
          </p:nvSpPr>
          <p:spPr>
            <a:xfrm>
              <a:off x="5880306" y="1530797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4D0D4C97-6F74-4E69-89BD-7767F9D9242C}"/>
                </a:ext>
              </a:extLst>
            </p:cNvPr>
            <p:cNvSpPr/>
            <p:nvPr/>
          </p:nvSpPr>
          <p:spPr>
            <a:xfrm>
              <a:off x="5872686" y="1494602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D45593FB-1DF2-4EE1-AE67-159D6D94E0A2}"/>
                </a:ext>
              </a:extLst>
            </p:cNvPr>
            <p:cNvSpPr/>
            <p:nvPr/>
          </p:nvSpPr>
          <p:spPr>
            <a:xfrm>
              <a:off x="5866018" y="1454597"/>
              <a:ext cx="161925" cy="38100"/>
            </a:xfrm>
            <a:custGeom>
              <a:avLst/>
              <a:gdLst>
                <a:gd name="connsiteX0" fmla="*/ 4281 w 161925"/>
                <a:gd name="connsiteY0" fmla="*/ 39523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9523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B0FFA769-1C3D-40EF-BA9B-7FE49E7DC98D}"/>
                </a:ext>
              </a:extLst>
            </p:cNvPr>
            <p:cNvSpPr/>
            <p:nvPr/>
          </p:nvSpPr>
          <p:spPr>
            <a:xfrm>
              <a:off x="5858398" y="1429832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5FFBC654-A1AB-4FF7-BA28-B9F52BE6E5BA}"/>
                </a:ext>
              </a:extLst>
            </p:cNvPr>
            <p:cNvSpPr/>
            <p:nvPr/>
          </p:nvSpPr>
          <p:spPr>
            <a:xfrm>
              <a:off x="5850778" y="139268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9C739D87-0C64-457F-9C49-D92C6751ECCA}"/>
                </a:ext>
              </a:extLst>
            </p:cNvPr>
            <p:cNvSpPr/>
            <p:nvPr/>
          </p:nvSpPr>
          <p:spPr>
            <a:xfrm>
              <a:off x="5843158" y="135648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202A47A9-9F25-4C1C-AF34-1B2A011F4357}"/>
                </a:ext>
              </a:extLst>
            </p:cNvPr>
            <p:cNvSpPr/>
            <p:nvPr/>
          </p:nvSpPr>
          <p:spPr>
            <a:xfrm>
              <a:off x="5837443" y="1317437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B8250195-3CEE-4257-95A5-ADB62C78FC60}"/>
                </a:ext>
              </a:extLst>
            </p:cNvPr>
            <p:cNvSpPr/>
            <p:nvPr/>
          </p:nvSpPr>
          <p:spPr>
            <a:xfrm>
              <a:off x="5829823" y="129171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5F10BECB-4C10-4DD2-B3BD-20C353C0F9A6}"/>
                </a:ext>
              </a:extLst>
            </p:cNvPr>
            <p:cNvSpPr/>
            <p:nvPr/>
          </p:nvSpPr>
          <p:spPr>
            <a:xfrm>
              <a:off x="5822203" y="125552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743590EC-C97A-456A-9373-62FC4AD1F5D3}"/>
                </a:ext>
              </a:extLst>
            </p:cNvPr>
            <p:cNvSpPr/>
            <p:nvPr/>
          </p:nvSpPr>
          <p:spPr>
            <a:xfrm>
              <a:off x="5813631" y="121932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53CAAF6B-5741-4322-8CFF-D9216E594A18}"/>
                </a:ext>
              </a:extLst>
            </p:cNvPr>
            <p:cNvSpPr/>
            <p:nvPr/>
          </p:nvSpPr>
          <p:spPr>
            <a:xfrm>
              <a:off x="5807916" y="1179324"/>
              <a:ext cx="161925" cy="38100"/>
            </a:xfrm>
            <a:custGeom>
              <a:avLst/>
              <a:gdLst>
                <a:gd name="connsiteX0" fmla="*/ 4281 w 161925"/>
                <a:gd name="connsiteY0" fmla="*/ 39523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9523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25F7075F-86A2-4AC9-9504-F450C0B3493B}"/>
                </a:ext>
              </a:extLst>
            </p:cNvPr>
            <p:cNvSpPr/>
            <p:nvPr/>
          </p:nvSpPr>
          <p:spPr>
            <a:xfrm>
              <a:off x="5800296" y="115455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3D7601FB-DD4B-4108-A6EA-DC6524AB056C}"/>
                </a:ext>
              </a:extLst>
            </p:cNvPr>
            <p:cNvSpPr/>
            <p:nvPr/>
          </p:nvSpPr>
          <p:spPr>
            <a:xfrm>
              <a:off x="5792676" y="1117412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7FB5DDB7-F9CA-41ED-8F29-D4B28359DF71}"/>
                </a:ext>
              </a:extLst>
            </p:cNvPr>
            <p:cNvSpPr/>
            <p:nvPr/>
          </p:nvSpPr>
          <p:spPr>
            <a:xfrm>
              <a:off x="5785056" y="108121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AF427AFC-ED1B-4413-9956-7E6B01E54423}"/>
                </a:ext>
              </a:extLst>
            </p:cNvPr>
            <p:cNvSpPr/>
            <p:nvPr/>
          </p:nvSpPr>
          <p:spPr>
            <a:xfrm>
              <a:off x="5778388" y="1042164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973BC8EE-8703-40BD-9E88-221067D27A5E}"/>
                </a:ext>
              </a:extLst>
            </p:cNvPr>
            <p:cNvSpPr/>
            <p:nvPr/>
          </p:nvSpPr>
          <p:spPr>
            <a:xfrm>
              <a:off x="5769816" y="1012637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3180C6BF-AF03-463F-8327-6A3AB8CE330C}"/>
                </a:ext>
              </a:extLst>
            </p:cNvPr>
            <p:cNvSpPr/>
            <p:nvPr/>
          </p:nvSpPr>
          <p:spPr>
            <a:xfrm>
              <a:off x="5762196" y="976442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2878A4F4-63F7-4D3D-B623-AEF5C2278F27}"/>
                </a:ext>
              </a:extLst>
            </p:cNvPr>
            <p:cNvSpPr/>
            <p:nvPr/>
          </p:nvSpPr>
          <p:spPr>
            <a:xfrm>
              <a:off x="5754576" y="93929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38F2E425-90B4-47EE-AA35-120C144B4AED}"/>
                </a:ext>
              </a:extLst>
            </p:cNvPr>
            <p:cNvSpPr/>
            <p:nvPr/>
          </p:nvSpPr>
          <p:spPr>
            <a:xfrm>
              <a:off x="5748861" y="90024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6206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6206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EC0AAE7B-882B-42C5-BFC9-5407F377B03A}"/>
                </a:ext>
              </a:extLst>
            </p:cNvPr>
            <p:cNvSpPr/>
            <p:nvPr/>
          </p:nvSpPr>
          <p:spPr>
            <a:xfrm>
              <a:off x="5741241" y="87452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B0C1A9A9-EA37-4581-B336-313D3EB0756F}"/>
                </a:ext>
              </a:extLst>
            </p:cNvPr>
            <p:cNvSpPr/>
            <p:nvPr/>
          </p:nvSpPr>
          <p:spPr>
            <a:xfrm>
              <a:off x="5732668" y="838329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3B8E1AB9-2F22-4944-8E5A-5A0465DC432D}"/>
                </a:ext>
              </a:extLst>
            </p:cNvPr>
            <p:cNvSpPr/>
            <p:nvPr/>
          </p:nvSpPr>
          <p:spPr>
            <a:xfrm>
              <a:off x="5725048" y="80213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5723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5723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BCFDFF6A-E640-47D7-9390-1E6A3B90B81F}"/>
                </a:ext>
              </a:extLst>
            </p:cNvPr>
            <p:cNvSpPr/>
            <p:nvPr/>
          </p:nvSpPr>
          <p:spPr>
            <a:xfrm>
              <a:off x="5719333" y="763082"/>
              <a:ext cx="161925" cy="38100"/>
            </a:xfrm>
            <a:custGeom>
              <a:avLst/>
              <a:gdLst>
                <a:gd name="connsiteX0" fmla="*/ 4281 w 161925"/>
                <a:gd name="connsiteY0" fmla="*/ 38571 h 38100"/>
                <a:gd name="connsiteX1" fmla="*/ 167158 w 161925"/>
                <a:gd name="connsiteY1" fmla="*/ 428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8100">
                  <a:moveTo>
                    <a:pt x="4281" y="38571"/>
                  </a:moveTo>
                  <a:lnTo>
                    <a:pt x="167158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A9B51CF0-28E4-46D5-93DE-4DA8A0267BE2}"/>
                </a:ext>
              </a:extLst>
            </p:cNvPr>
            <p:cNvSpPr/>
            <p:nvPr/>
          </p:nvSpPr>
          <p:spPr>
            <a:xfrm>
              <a:off x="5711713" y="737364"/>
              <a:ext cx="114300" cy="28575"/>
            </a:xfrm>
            <a:custGeom>
              <a:avLst/>
              <a:gdLst>
                <a:gd name="connsiteX0" fmla="*/ 4281 w 114300"/>
                <a:gd name="connsiteY0" fmla="*/ 28093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8093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A0E52FAF-9092-4867-9924-3E4A13728FE9}"/>
                </a:ext>
              </a:extLst>
            </p:cNvPr>
            <p:cNvSpPr/>
            <p:nvPr/>
          </p:nvSpPr>
          <p:spPr>
            <a:xfrm>
              <a:off x="5704093" y="701169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BCC632EC-6F5F-4FB7-A11D-07C18C9BA441}"/>
                </a:ext>
              </a:extLst>
            </p:cNvPr>
            <p:cNvSpPr/>
            <p:nvPr/>
          </p:nvSpPr>
          <p:spPr>
            <a:xfrm>
              <a:off x="5696473" y="664974"/>
              <a:ext cx="114300" cy="28575"/>
            </a:xfrm>
            <a:custGeom>
              <a:avLst/>
              <a:gdLst>
                <a:gd name="connsiteX0" fmla="*/ 4281 w 114300"/>
                <a:gd name="connsiteY0" fmla="*/ 27141 h 28575"/>
                <a:gd name="connsiteX1" fmla="*/ 114771 w 114300"/>
                <a:gd name="connsiteY1" fmla="*/ 42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4281" y="27141"/>
                  </a:moveTo>
                  <a:lnTo>
                    <a:pt x="114771" y="4281"/>
                  </a:lnTo>
                </a:path>
              </a:pathLst>
            </a:custGeom>
            <a:ln w="5707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en-US" sz="1350">
                <a:solidFill>
                  <a:srgbClr val="181717"/>
                </a:solidFill>
                <a:latin typeface="Calibri" panose="020F0502020204030204"/>
              </a:endParaRPr>
            </a:p>
          </p:txBody>
        </p:sp>
      </p:grpSp>
      <p:sp>
        <p:nvSpPr>
          <p:cNvPr id="452" name="文本框 16">
            <a:extLst>
              <a:ext uri="{FF2B5EF4-FFF2-40B4-BE49-F238E27FC236}">
                <a16:creationId xmlns:a16="http://schemas.microsoft.com/office/drawing/2014/main" id="{43983AB6-F56C-4373-9382-178DA1317709}"/>
              </a:ext>
            </a:extLst>
          </p:cNvPr>
          <p:cNvSpPr txBox="1"/>
          <p:nvPr/>
        </p:nvSpPr>
        <p:spPr>
          <a:xfrm>
            <a:off x="67967" y="827840"/>
            <a:ext cx="37214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10350" b="1" dirty="0">
                <a:solidFill>
                  <a:srgbClr val="FF9900"/>
                </a:solidFill>
                <a:latin typeface="Arial" panose="020B0604020202020204" pitchFamily="34" charset="0"/>
                <a:ea typeface="汉标中黑体" panose="02010601030101010101" charset="-122"/>
                <a:cs typeface="Arial" panose="020B0604020202020204" pitchFamily="34" charset="0"/>
                <a:sym typeface="字心坊童梦奇缘W" panose="020B0A04020202020204" pitchFamily="34" charset="-122"/>
              </a:rPr>
              <a:t>III. </a:t>
            </a:r>
          </a:p>
          <a:p>
            <a:pPr algn="ctr" defTabSz="685800"/>
            <a:r>
              <a:rPr lang="en-US" altLang="zh-CN" sz="4950" b="1" dirty="0">
                <a:solidFill>
                  <a:srgbClr val="FF9900"/>
                </a:solidFill>
                <a:latin typeface="Arial" panose="020B0604020202020204" pitchFamily="34" charset="0"/>
                <a:ea typeface="汉标中黑体" panose="02010601030101010101" charset="-122"/>
                <a:cs typeface="Arial" panose="020B0604020202020204" pitchFamily="34" charset="0"/>
                <a:sym typeface="字心坊童梦奇缘W" panose="020B0A04020202020204" pitchFamily="34" charset="-122"/>
              </a:rPr>
              <a:t>LIÊN KẾT CỘNG HÓA TRỊ</a:t>
            </a:r>
            <a:endParaRPr lang="zh-CN" altLang="en-US" sz="2700" b="1" dirty="0">
              <a:solidFill>
                <a:srgbClr val="FF9900"/>
              </a:solidFill>
              <a:latin typeface="Arial" panose="020B0604020202020204" pitchFamily="34" charset="0"/>
              <a:ea typeface="汉标中黑体" panose="02010601030101010101" charset="-122"/>
              <a:cs typeface="Arial" panose="020B0604020202020204" pitchFamily="34" charset="0"/>
              <a:sym typeface="字心坊童梦奇缘W" panose="020B0A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3594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E8CC81-3C5B-60F2-AFEC-7781EF7B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6" y="234950"/>
            <a:ext cx="9018494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16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634" y="713667"/>
            <a:ext cx="8644732" cy="543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3681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371C7-7969-9A3A-E50B-B14ECAA1C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2" y="746050"/>
            <a:ext cx="8916415" cy="48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89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9D3FD294-7BAD-B1B5-9266-D8EA6F1B8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168" y="3694605"/>
            <a:ext cx="935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2E243C8F-EBE6-7C3B-1451-0EB6C51E6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018" y="3739055"/>
            <a:ext cx="935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8CB56004-AB62-533C-58D0-2E1092B46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418" y="3739055"/>
            <a:ext cx="935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GB" altLang="en-US" sz="36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GB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03CE9425-68F6-A9A1-FC48-D620A8802E05}"/>
              </a:ext>
            </a:extLst>
          </p:cNvPr>
          <p:cNvGrpSpPr>
            <a:grpSpLocks/>
          </p:cNvGrpSpPr>
          <p:nvPr/>
        </p:nvGrpSpPr>
        <p:grpSpPr bwMode="auto">
          <a:xfrm>
            <a:off x="904006" y="1180005"/>
            <a:ext cx="2640015" cy="2519363"/>
            <a:chOff x="0" y="0"/>
            <a:chExt cx="1663" cy="1587"/>
          </a:xfrm>
        </p:grpSpPr>
        <p:sp>
          <p:nvSpPr>
            <p:cNvPr id="6150" name="Oval 6">
              <a:extLst>
                <a:ext uri="{FF2B5EF4-FFF2-40B4-BE49-F238E27FC236}">
                  <a16:creationId xmlns:a16="http://schemas.microsoft.com/office/drawing/2014/main" id="{F784BDE5-2CDB-A9CB-3737-EA9E69815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587" cy="1587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151" name="Oval 7">
              <a:extLst>
                <a:ext uri="{FF2B5EF4-FFF2-40B4-BE49-F238E27FC236}">
                  <a16:creationId xmlns:a16="http://schemas.microsoft.com/office/drawing/2014/main" id="{4E4CFBE9-2ED3-8DDE-8A9A-DAE390CF3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742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28" name="Oval 8">
              <a:extLst>
                <a:ext uri="{FF2B5EF4-FFF2-40B4-BE49-F238E27FC236}">
                  <a16:creationId xmlns:a16="http://schemas.microsoft.com/office/drawing/2014/main" id="{463E1E01-2171-5FC4-2B73-0228ACDA5D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694" y="660"/>
              <a:ext cx="220" cy="214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3F3B6587-D55D-26C5-D842-AFD923355C68}"/>
              </a:ext>
            </a:extLst>
          </p:cNvPr>
          <p:cNvGrpSpPr>
            <a:grpSpLocks/>
          </p:cNvGrpSpPr>
          <p:nvPr/>
        </p:nvGrpSpPr>
        <p:grpSpPr bwMode="auto">
          <a:xfrm>
            <a:off x="5375701" y="1181593"/>
            <a:ext cx="2656180" cy="2519362"/>
            <a:chOff x="-30" y="0"/>
            <a:chExt cx="1663" cy="1587"/>
          </a:xfrm>
        </p:grpSpPr>
        <p:sp>
          <p:nvSpPr>
            <p:cNvPr id="6154" name="Oval 10">
              <a:extLst>
                <a:ext uri="{FF2B5EF4-FFF2-40B4-BE49-F238E27FC236}">
                  <a16:creationId xmlns:a16="http://schemas.microsoft.com/office/drawing/2014/main" id="{7F986A4C-E6F0-04A9-08BB-ED3E2B6BB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" y="0"/>
              <a:ext cx="1587" cy="1587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155" name="Oval 11">
              <a:extLst>
                <a:ext uri="{FF2B5EF4-FFF2-40B4-BE49-F238E27FC236}">
                  <a16:creationId xmlns:a16="http://schemas.microsoft.com/office/drawing/2014/main" id="{01573ADC-D022-3D24-E434-83CD3368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0" y="724"/>
              <a:ext cx="136" cy="136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25" name="Oval 12">
              <a:extLst>
                <a:ext uri="{FF2B5EF4-FFF2-40B4-BE49-F238E27FC236}">
                  <a16:creationId xmlns:a16="http://schemas.microsoft.com/office/drawing/2014/main" id="{96A4318E-78E8-6A44-4AC1-74FE5714CE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8214">
              <a:off x="718" y="667"/>
              <a:ext cx="220" cy="214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F0D340A-023D-891A-46E7-EE261A15C834}"/>
              </a:ext>
            </a:extLst>
          </p:cNvPr>
          <p:cNvSpPr txBox="1"/>
          <p:nvPr/>
        </p:nvSpPr>
        <p:spPr>
          <a:xfrm>
            <a:off x="2196231" y="230925"/>
            <a:ext cx="5718442" cy="610360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vi-VN" sz="2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Sự hình thành phân tử hydrogen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1CD8C-2E13-39B6-B0C7-5916487AE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168" y="4510798"/>
            <a:ext cx="6207070" cy="2473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C 0.06666 0.00069 0.1335 0.00162 0.16024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8003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C -0.0474 2.96296E-6 -0.0948 2.96296E-6 -0.11372 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69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47" grpId="0" autoUpdateAnimBg="0"/>
      <p:bldP spid="614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Oval 36">
            <a:extLst>
              <a:ext uri="{FF2B5EF4-FFF2-40B4-BE49-F238E27FC236}">
                <a16:creationId xmlns:a16="http://schemas.microsoft.com/office/drawing/2014/main" id="{0BD125C6-C05F-857B-418C-B4845A7AE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184" y="2170238"/>
            <a:ext cx="385761" cy="376239"/>
          </a:xfrm>
          <a:prstGeom prst="ellipse">
            <a:avLst/>
          </a:prstGeom>
          <a:solidFill>
            <a:schemeClr val="accent1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33" name="Oval 37">
            <a:extLst>
              <a:ext uri="{FF2B5EF4-FFF2-40B4-BE49-F238E27FC236}">
                <a16:creationId xmlns:a16="http://schemas.microsoft.com/office/drawing/2014/main" id="{B45D1B47-1AD7-E38D-B33A-3D88350FE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835" y="1894012"/>
            <a:ext cx="884235" cy="901703"/>
          </a:xfrm>
          <a:prstGeom prst="ellips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34" name="Oval 38">
            <a:extLst>
              <a:ext uri="{FF2B5EF4-FFF2-40B4-BE49-F238E27FC236}">
                <a16:creationId xmlns:a16="http://schemas.microsoft.com/office/drawing/2014/main" id="{A16B9045-F132-09E7-EE2E-059B5C03D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500" y="1163760"/>
            <a:ext cx="2374893" cy="2339983"/>
          </a:xfrm>
          <a:prstGeom prst="ellips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17" name="Text Box 39">
            <a:extLst>
              <a:ext uri="{FF2B5EF4-FFF2-40B4-BE49-F238E27FC236}">
                <a16:creationId xmlns:a16="http://schemas.microsoft.com/office/drawing/2014/main" id="{F5FFB82A-F50D-6721-9F8B-7B18CFA56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909" y="2146426"/>
            <a:ext cx="792160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4136" name="Oval 40">
            <a:extLst>
              <a:ext uri="{FF2B5EF4-FFF2-40B4-BE49-F238E27FC236}">
                <a16:creationId xmlns:a16="http://schemas.microsoft.com/office/drawing/2014/main" id="{C1380283-0492-6055-8D53-776F5A923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734" y="1803525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37" name="Oval 41">
            <a:extLst>
              <a:ext uri="{FF2B5EF4-FFF2-40B4-BE49-F238E27FC236}">
                <a16:creationId xmlns:a16="http://schemas.microsoft.com/office/drawing/2014/main" id="{AE642C7E-908E-4077-E0E4-6F0B6DB31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311" y="1305048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38" name="Oval 42">
            <a:extLst>
              <a:ext uri="{FF2B5EF4-FFF2-40B4-BE49-F238E27FC236}">
                <a16:creationId xmlns:a16="http://schemas.microsoft.com/office/drawing/2014/main" id="{DFAFE8A1-6264-E7C4-1278-D2388D802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219" y="1252660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40" name="Oval 44">
            <a:extLst>
              <a:ext uri="{FF2B5EF4-FFF2-40B4-BE49-F238E27FC236}">
                <a16:creationId xmlns:a16="http://schemas.microsoft.com/office/drawing/2014/main" id="{63D4AEA2-3C3C-0ACA-38AD-65ACD57DA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219" y="3222755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41" name="Oval 45">
            <a:extLst>
              <a:ext uri="{FF2B5EF4-FFF2-40B4-BE49-F238E27FC236}">
                <a16:creationId xmlns:a16="http://schemas.microsoft.com/office/drawing/2014/main" id="{A8DA65E0-E099-97C9-4214-EAE24A838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79" y="2271720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42" name="Oval 46">
            <a:extLst>
              <a:ext uri="{FF2B5EF4-FFF2-40B4-BE49-F238E27FC236}">
                <a16:creationId xmlns:a16="http://schemas.microsoft.com/office/drawing/2014/main" id="{F0F94262-70AD-27D4-DA50-84CE59994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311" y="3171954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44" name="Oval 48">
            <a:extLst>
              <a:ext uri="{FF2B5EF4-FFF2-40B4-BE49-F238E27FC236}">
                <a16:creationId xmlns:a16="http://schemas.microsoft.com/office/drawing/2014/main" id="{F0CCC4D2-D47F-D826-748E-8270FC2EA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734" y="2697290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45" name="Oval 49">
            <a:extLst>
              <a:ext uri="{FF2B5EF4-FFF2-40B4-BE49-F238E27FC236}">
                <a16:creationId xmlns:a16="http://schemas.microsoft.com/office/drawing/2014/main" id="{039F5B8C-75E1-833C-72E7-509A2DA5A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905" y="2257551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Oval 36">
            <a:extLst>
              <a:ext uri="{FF2B5EF4-FFF2-40B4-BE49-F238E27FC236}">
                <a16:creationId xmlns:a16="http://schemas.microsoft.com/office/drawing/2014/main" id="{11AD22BC-DFC6-973F-41B9-ED5339189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161" y="2154789"/>
            <a:ext cx="385761" cy="376239"/>
          </a:xfrm>
          <a:prstGeom prst="ellipse">
            <a:avLst/>
          </a:prstGeom>
          <a:solidFill>
            <a:schemeClr val="accent1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:a16="http://schemas.microsoft.com/office/drawing/2014/main" id="{8BF0CEF6-C8A4-AB83-135D-27443E4C1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812" y="1878563"/>
            <a:ext cx="884235" cy="901703"/>
          </a:xfrm>
          <a:prstGeom prst="ellips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Oval 38">
            <a:extLst>
              <a:ext uri="{FF2B5EF4-FFF2-40B4-BE49-F238E27FC236}">
                <a16:creationId xmlns:a16="http://schemas.microsoft.com/office/drawing/2014/main" id="{E3D7BFFE-D019-C4AD-81EA-B24DEA176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477" y="1148311"/>
            <a:ext cx="2374893" cy="2339983"/>
          </a:xfrm>
          <a:prstGeom prst="ellips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Text Box 39">
            <a:extLst>
              <a:ext uri="{FF2B5EF4-FFF2-40B4-BE49-F238E27FC236}">
                <a16:creationId xmlns:a16="http://schemas.microsoft.com/office/drawing/2014/main" id="{89F8E590-1690-B148-C44E-2BB6C031E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886" y="2130977"/>
            <a:ext cx="792160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27" name="Oval 40">
            <a:extLst>
              <a:ext uri="{FF2B5EF4-FFF2-40B4-BE49-F238E27FC236}">
                <a16:creationId xmlns:a16="http://schemas.microsoft.com/office/drawing/2014/main" id="{4A46E440-EB35-C717-0F4E-DB33C3A33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2711" y="1788076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" name="Oval 41">
            <a:extLst>
              <a:ext uri="{FF2B5EF4-FFF2-40B4-BE49-F238E27FC236}">
                <a16:creationId xmlns:a16="http://schemas.microsoft.com/office/drawing/2014/main" id="{AF45D69B-D164-8E78-A9E9-69BABA5DA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288" y="1289599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Oval 42">
            <a:extLst>
              <a:ext uri="{FF2B5EF4-FFF2-40B4-BE49-F238E27FC236}">
                <a16:creationId xmlns:a16="http://schemas.microsoft.com/office/drawing/2014/main" id="{9F25308F-6728-6938-8B9F-BF30ABBD4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196" y="1237211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" name="Oval 44">
            <a:extLst>
              <a:ext uri="{FF2B5EF4-FFF2-40B4-BE49-F238E27FC236}">
                <a16:creationId xmlns:a16="http://schemas.microsoft.com/office/drawing/2014/main" id="{AA71E7F6-C42D-6390-2598-3EA9F8AE3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196" y="3207306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" name="Oval 45">
            <a:extLst>
              <a:ext uri="{FF2B5EF4-FFF2-40B4-BE49-F238E27FC236}">
                <a16:creationId xmlns:a16="http://schemas.microsoft.com/office/drawing/2014/main" id="{968E42C3-7749-DD95-3931-85FD4C942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277" y="2161139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" name="Oval 46">
            <a:extLst>
              <a:ext uri="{FF2B5EF4-FFF2-40B4-BE49-F238E27FC236}">
                <a16:creationId xmlns:a16="http://schemas.microsoft.com/office/drawing/2014/main" id="{01F147FF-AB0D-895A-1F1B-15C028461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288" y="3156505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" name="Oval 48">
            <a:extLst>
              <a:ext uri="{FF2B5EF4-FFF2-40B4-BE49-F238E27FC236}">
                <a16:creationId xmlns:a16="http://schemas.microsoft.com/office/drawing/2014/main" id="{2F62A646-1BE9-A3A4-B01C-6FD2858F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2711" y="2681841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" name="Oval 49">
            <a:extLst>
              <a:ext uri="{FF2B5EF4-FFF2-40B4-BE49-F238E27FC236}">
                <a16:creationId xmlns:a16="http://schemas.microsoft.com/office/drawing/2014/main" id="{D08429AE-F007-BED0-0140-2DA182825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7259" y="2200063"/>
            <a:ext cx="190500" cy="179389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975AD-0432-7729-F63B-5957BB5EF8F8}"/>
              </a:ext>
            </a:extLst>
          </p:cNvPr>
          <p:cNvSpPr txBox="1"/>
          <p:nvPr/>
        </p:nvSpPr>
        <p:spPr>
          <a:xfrm>
            <a:off x="2196231" y="104805"/>
            <a:ext cx="5718442" cy="610360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vi-VN" sz="2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Sự hình thành phân tử hydrogen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80EDD17E-7367-5536-73DF-642B72BE6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155" y="3633644"/>
            <a:ext cx="935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kumimoji="0" lang="en-GB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14C947A-4875-A7B8-C906-E6D5AF5A4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7760" y="3578781"/>
            <a:ext cx="935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kumimoji="0" lang="en-GB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9389A70-9D71-D3F4-024F-511AA8D81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2168" y="3620818"/>
            <a:ext cx="935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kumimoji="0" lang="en-GB" alt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GB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49BCE-0343-BC5D-46A5-7BFF9D99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462" y="4401114"/>
            <a:ext cx="62293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69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25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25 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25 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25 4.44444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-0.25 -3.3333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-0.25 1.85185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-0.25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25 2.22222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1.48148E-6 L -0.23628 -0.015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7" y="-78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00903 L -0.28976 -0.124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4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-0.25 2.59259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25 1.48148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0.25 -2.22222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25 -3.7037E-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25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0.25 -3.7037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25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96296E-6 L 0.25 -2.96296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0.25 -4.07407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0324 L 0.29306 -0.1326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68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25 4.8148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81481E-6 L 0.25 4.8148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25 -2.22222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0162 L 0.23316 -0.0307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-145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2" grpId="0" animBg="1"/>
      <p:bldP spid="4133" grpId="0" animBg="1"/>
      <p:bldP spid="4134" grpId="0" animBg="1"/>
      <p:bldP spid="4117" grpId="0"/>
      <p:bldP spid="4136" grpId="0" animBg="1"/>
      <p:bldP spid="4137" grpId="0" animBg="1"/>
      <p:bldP spid="4138" grpId="0" animBg="1"/>
      <p:bldP spid="4140" grpId="0" animBg="1"/>
      <p:bldP spid="4141" grpId="0" animBg="1"/>
      <p:bldP spid="4142" grpId="0" animBg="1"/>
      <p:bldP spid="4144" grpId="0" animBg="1"/>
      <p:bldP spid="4145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" grpId="0" autoUpdateAnimBg="0"/>
      <p:bldP spid="4" grpId="0" autoUpdateAnimBg="0"/>
      <p:bldP spid="5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6">
            <a:extLst>
              <a:ext uri="{FF2B5EF4-FFF2-40B4-BE49-F238E27FC236}">
                <a16:creationId xmlns:a16="http://schemas.microsoft.com/office/drawing/2014/main" id="{0E0F2415-CBDB-1C62-7D25-B29317CBB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7" y="1255835"/>
            <a:ext cx="385761" cy="376239"/>
          </a:xfrm>
          <a:prstGeom prst="ellipse">
            <a:avLst/>
          </a:prstGeom>
          <a:solidFill>
            <a:schemeClr val="accent1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Oval 37">
            <a:extLst>
              <a:ext uri="{FF2B5EF4-FFF2-40B4-BE49-F238E27FC236}">
                <a16:creationId xmlns:a16="http://schemas.microsoft.com/office/drawing/2014/main" id="{4012736C-C9C1-D02A-6A9C-CD8FDA4C9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888" y="979609"/>
            <a:ext cx="884235" cy="901703"/>
          </a:xfrm>
          <a:prstGeom prst="ellips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Oval 38">
            <a:extLst>
              <a:ext uri="{FF2B5EF4-FFF2-40B4-BE49-F238E27FC236}">
                <a16:creationId xmlns:a16="http://schemas.microsoft.com/office/drawing/2014/main" id="{9B43A524-668E-42EB-A265-0B5B7303D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3" y="249357"/>
            <a:ext cx="2374893" cy="2339983"/>
          </a:xfrm>
          <a:prstGeom prst="ellips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 Box 39">
            <a:extLst>
              <a:ext uri="{FF2B5EF4-FFF2-40B4-BE49-F238E27FC236}">
                <a16:creationId xmlns:a16="http://schemas.microsoft.com/office/drawing/2014/main" id="{E117FD75-6ECC-8664-F66D-51AC3858C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2" y="1232023"/>
            <a:ext cx="792160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6" name="Oval 40">
            <a:extLst>
              <a:ext uri="{FF2B5EF4-FFF2-40B4-BE49-F238E27FC236}">
                <a16:creationId xmlns:a16="http://schemas.microsoft.com/office/drawing/2014/main" id="{91D93FD8-5F27-5E8B-D547-7D07A170A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7" y="889122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Oval 41">
            <a:extLst>
              <a:ext uri="{FF2B5EF4-FFF2-40B4-BE49-F238E27FC236}">
                <a16:creationId xmlns:a16="http://schemas.microsoft.com/office/drawing/2014/main" id="{9BDB7561-A4EA-93C9-3A37-72C490959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4" y="390645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Oval 42">
            <a:extLst>
              <a:ext uri="{FF2B5EF4-FFF2-40B4-BE49-F238E27FC236}">
                <a16:creationId xmlns:a16="http://schemas.microsoft.com/office/drawing/2014/main" id="{4C235CC4-1AA9-9D9A-1EE0-17733D5C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1272" y="338257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Oval 44">
            <a:extLst>
              <a:ext uri="{FF2B5EF4-FFF2-40B4-BE49-F238E27FC236}">
                <a16:creationId xmlns:a16="http://schemas.microsoft.com/office/drawing/2014/main" id="{7AA87336-28C6-0F2E-6AD2-8053E5187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1272" y="2308352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Oval 45">
            <a:extLst>
              <a:ext uri="{FF2B5EF4-FFF2-40B4-BE49-F238E27FC236}">
                <a16:creationId xmlns:a16="http://schemas.microsoft.com/office/drawing/2014/main" id="{987B3730-897C-BA36-42F5-ED057D893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132" y="1357317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Oval 46">
            <a:extLst>
              <a:ext uri="{FF2B5EF4-FFF2-40B4-BE49-F238E27FC236}">
                <a16:creationId xmlns:a16="http://schemas.microsoft.com/office/drawing/2014/main" id="{8899D1B9-8623-9455-6636-129D1DC36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4" y="2257551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Oval 48">
            <a:extLst>
              <a:ext uri="{FF2B5EF4-FFF2-40B4-BE49-F238E27FC236}">
                <a16:creationId xmlns:a16="http://schemas.microsoft.com/office/drawing/2014/main" id="{1778C188-4125-2924-6853-C9232FA6B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7" y="1782887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Oval 49">
            <a:extLst>
              <a:ext uri="{FF2B5EF4-FFF2-40B4-BE49-F238E27FC236}">
                <a16:creationId xmlns:a16="http://schemas.microsoft.com/office/drawing/2014/main" id="{EF37D585-9220-E2FF-6F76-75C3B00C7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58" y="1343148"/>
            <a:ext cx="179387" cy="179388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Oval 36">
            <a:extLst>
              <a:ext uri="{FF2B5EF4-FFF2-40B4-BE49-F238E27FC236}">
                <a16:creationId xmlns:a16="http://schemas.microsoft.com/office/drawing/2014/main" id="{6E9EDBD4-71E3-A3A2-D19E-64515CA8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811" y="3721971"/>
            <a:ext cx="385761" cy="376239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Oval 37">
            <a:extLst>
              <a:ext uri="{FF2B5EF4-FFF2-40B4-BE49-F238E27FC236}">
                <a16:creationId xmlns:a16="http://schemas.microsoft.com/office/drawing/2014/main" id="{68196194-C794-3944-1967-989DC7872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462" y="3445745"/>
            <a:ext cx="884235" cy="901703"/>
          </a:xfrm>
          <a:prstGeom prst="ellips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4B8D343C-335E-016B-8342-E7AE861A7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536" y="3698159"/>
            <a:ext cx="7921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</a:t>
            </a:r>
          </a:p>
        </p:txBody>
      </p:sp>
      <p:sp>
        <p:nvSpPr>
          <p:cNvPr id="17" name="Oval 40">
            <a:extLst>
              <a:ext uri="{FF2B5EF4-FFF2-40B4-BE49-F238E27FC236}">
                <a16:creationId xmlns:a16="http://schemas.microsoft.com/office/drawing/2014/main" id="{93FEF955-6455-7CE4-C29C-5E4753551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361" y="3355258"/>
            <a:ext cx="179387" cy="17938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Oval 36">
            <a:extLst>
              <a:ext uri="{FF2B5EF4-FFF2-40B4-BE49-F238E27FC236}">
                <a16:creationId xmlns:a16="http://schemas.microsoft.com/office/drawing/2014/main" id="{3890BAA1-8C52-2405-D359-792D2FEBA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8283" y="3795541"/>
            <a:ext cx="385761" cy="376239"/>
          </a:xfrm>
          <a:prstGeom prst="ellipse">
            <a:avLst/>
          </a:prstGeom>
          <a:solidFill>
            <a:srgbClr val="FF00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Oval 37">
            <a:extLst>
              <a:ext uri="{FF2B5EF4-FFF2-40B4-BE49-F238E27FC236}">
                <a16:creationId xmlns:a16="http://schemas.microsoft.com/office/drawing/2014/main" id="{0341B2ED-B802-A28C-5C5D-2FEAD57F8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7934" y="3519315"/>
            <a:ext cx="884235" cy="901703"/>
          </a:xfrm>
          <a:prstGeom prst="ellips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Text Box 39">
            <a:extLst>
              <a:ext uri="{FF2B5EF4-FFF2-40B4-BE49-F238E27FC236}">
                <a16:creationId xmlns:a16="http://schemas.microsoft.com/office/drawing/2014/main" id="{97B220A7-7842-CC32-B76C-4EBD0024B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008" y="3771729"/>
            <a:ext cx="7921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</a:t>
            </a:r>
          </a:p>
        </p:txBody>
      </p:sp>
      <p:sp>
        <p:nvSpPr>
          <p:cNvPr id="22" name="Oval 40">
            <a:extLst>
              <a:ext uri="{FF2B5EF4-FFF2-40B4-BE49-F238E27FC236}">
                <a16:creationId xmlns:a16="http://schemas.microsoft.com/office/drawing/2014/main" id="{8DBCA041-92D1-17FE-FD4D-6E55CE08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0833" y="3428828"/>
            <a:ext cx="179387" cy="17938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306B77-178C-2C4F-A060-4EC0CEEECCA6}"/>
              </a:ext>
            </a:extLst>
          </p:cNvPr>
          <p:cNvSpPr txBox="1"/>
          <p:nvPr/>
        </p:nvSpPr>
        <p:spPr>
          <a:xfrm>
            <a:off x="-36716" y="38042"/>
            <a:ext cx="2545958" cy="1193981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vi-VN" sz="2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Sự hình thành phân tử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1B083C-2DD3-AC34-5736-B01BE5F8F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06" y="3795541"/>
            <a:ext cx="5368362" cy="233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14722 -0.2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-1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L 0.14843 -0.193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13" y="-96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463 L 0.14115 -0.19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-990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3 0.00788 L 0.1632 -0.1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91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1 -0.01296 L 0.01597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64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-0.13334 -0.201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100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3212 -0.195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-979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-0.13716 -0.199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-997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162 L -0.13229 -0.180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89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95 -0.01621 L -0.01406 -0.010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/>
      <p:bldP spid="17" grpId="0" animBg="1"/>
      <p:bldP spid="19" grpId="0" animBg="1"/>
      <p:bldP spid="20" grpId="0" animBg="1"/>
      <p:bldP spid="21" grpId="0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105FA66-0B99-4EDE-9FFD-4DBBB49F543F}"/>
              </a:ext>
            </a:extLst>
          </p:cNvPr>
          <p:cNvSpPr/>
          <p:nvPr/>
        </p:nvSpPr>
        <p:spPr>
          <a:xfrm>
            <a:off x="-1" y="1806174"/>
            <a:ext cx="9144000" cy="3245653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10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254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48E5464-3E81-402C-8C0F-9B0E4E8B2A92}"/>
              </a:ext>
            </a:extLst>
          </p:cNvPr>
          <p:cNvSpPr/>
          <p:nvPr/>
        </p:nvSpPr>
        <p:spPr>
          <a:xfrm rot="16200000">
            <a:off x="-3694" y="860945"/>
            <a:ext cx="5143499" cy="5136108"/>
          </a:xfrm>
          <a:custGeom>
            <a:avLst/>
            <a:gdLst>
              <a:gd name="connsiteX0" fmla="*/ 5124965 w 5124965"/>
              <a:gd name="connsiteY0" fmla="*/ 0 h 5343867"/>
              <a:gd name="connsiteX1" fmla="*/ 5115595 w 5124965"/>
              <a:gd name="connsiteY1" fmla="*/ 462273 h 5343867"/>
              <a:gd name="connsiteX2" fmla="*/ 4517527 w 5124965"/>
              <a:gd name="connsiteY2" fmla="*/ 3454662 h 5343867"/>
              <a:gd name="connsiteX3" fmla="*/ 551698 w 5124965"/>
              <a:gd name="connsiteY3" fmla="*/ 3315914 h 5343867"/>
              <a:gd name="connsiteX4" fmla="*/ 4772 w 5124965"/>
              <a:gd name="connsiteY4" fmla="*/ 372872 h 5343867"/>
              <a:gd name="connsiteX5" fmla="*/ 0 w 5124965"/>
              <a:gd name="connsiteY5" fmla="*/ 0 h 5343867"/>
              <a:gd name="connsiteX6" fmla="*/ 5124965 w 5124965"/>
              <a:gd name="connsiteY6" fmla="*/ 0 h 534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4965" h="5343867">
                <a:moveTo>
                  <a:pt x="5124965" y="0"/>
                </a:moveTo>
                <a:lnTo>
                  <a:pt x="5115595" y="462273"/>
                </a:lnTo>
                <a:cubicBezTo>
                  <a:pt x="5069848" y="1560875"/>
                  <a:pt x="4861882" y="2607448"/>
                  <a:pt x="4517527" y="3454662"/>
                </a:cubicBezTo>
                <a:cubicBezTo>
                  <a:pt x="3471088" y="6029212"/>
                  <a:pt x="1556109" y="5962215"/>
                  <a:pt x="551698" y="3315914"/>
                </a:cubicBezTo>
                <a:cubicBezTo>
                  <a:pt x="230371" y="2469319"/>
                  <a:pt x="40659" y="1442723"/>
                  <a:pt x="4772" y="372872"/>
                </a:cubicBezTo>
                <a:lnTo>
                  <a:pt x="0" y="0"/>
                </a:lnTo>
                <a:lnTo>
                  <a:pt x="512496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495300" dist="152400" algn="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5B319D1-B9E5-4819-AA6E-CFF22317212B}"/>
              </a:ext>
            </a:extLst>
          </p:cNvPr>
          <p:cNvSpPr/>
          <p:nvPr/>
        </p:nvSpPr>
        <p:spPr>
          <a:xfrm rot="16200000">
            <a:off x="-3395" y="1132325"/>
            <a:ext cx="4726263" cy="4719473"/>
          </a:xfrm>
          <a:custGeom>
            <a:avLst/>
            <a:gdLst>
              <a:gd name="connsiteX0" fmla="*/ 5124965 w 5124965"/>
              <a:gd name="connsiteY0" fmla="*/ 0 h 5343867"/>
              <a:gd name="connsiteX1" fmla="*/ 5115595 w 5124965"/>
              <a:gd name="connsiteY1" fmla="*/ 462273 h 5343867"/>
              <a:gd name="connsiteX2" fmla="*/ 4517527 w 5124965"/>
              <a:gd name="connsiteY2" fmla="*/ 3454662 h 5343867"/>
              <a:gd name="connsiteX3" fmla="*/ 551698 w 5124965"/>
              <a:gd name="connsiteY3" fmla="*/ 3315914 h 5343867"/>
              <a:gd name="connsiteX4" fmla="*/ 4772 w 5124965"/>
              <a:gd name="connsiteY4" fmla="*/ 372872 h 5343867"/>
              <a:gd name="connsiteX5" fmla="*/ 0 w 5124965"/>
              <a:gd name="connsiteY5" fmla="*/ 0 h 5343867"/>
              <a:gd name="connsiteX6" fmla="*/ 5124965 w 5124965"/>
              <a:gd name="connsiteY6" fmla="*/ 0 h 534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4965" h="5343867">
                <a:moveTo>
                  <a:pt x="5124965" y="0"/>
                </a:moveTo>
                <a:lnTo>
                  <a:pt x="5115595" y="462273"/>
                </a:lnTo>
                <a:cubicBezTo>
                  <a:pt x="5069848" y="1560875"/>
                  <a:pt x="4861882" y="2607448"/>
                  <a:pt x="4517527" y="3454662"/>
                </a:cubicBezTo>
                <a:cubicBezTo>
                  <a:pt x="3471088" y="6029212"/>
                  <a:pt x="1556109" y="5962215"/>
                  <a:pt x="551698" y="3315914"/>
                </a:cubicBezTo>
                <a:cubicBezTo>
                  <a:pt x="230371" y="2469319"/>
                  <a:pt x="40659" y="1442723"/>
                  <a:pt x="4772" y="372872"/>
                </a:cubicBezTo>
                <a:lnTo>
                  <a:pt x="0" y="0"/>
                </a:lnTo>
                <a:lnTo>
                  <a:pt x="51249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1" name="组合 22">
            <a:extLst>
              <a:ext uri="{FF2B5EF4-FFF2-40B4-BE49-F238E27FC236}">
                <a16:creationId xmlns:a16="http://schemas.microsoft.com/office/drawing/2014/main" id="{BD075370-2101-48D3-AA5E-E13E3D11CB75}"/>
              </a:ext>
            </a:extLst>
          </p:cNvPr>
          <p:cNvGrpSpPr/>
          <p:nvPr/>
        </p:nvGrpSpPr>
        <p:grpSpPr>
          <a:xfrm>
            <a:off x="1511300" y="1172557"/>
            <a:ext cx="7579280" cy="4168975"/>
            <a:chOff x="-3265189" y="2479749"/>
            <a:chExt cx="11273549" cy="9938381"/>
          </a:xfrm>
        </p:grpSpPr>
        <p:sp>
          <p:nvSpPr>
            <p:cNvPr id="12" name="矩形: 剪去对角 23">
              <a:extLst>
                <a:ext uri="{FF2B5EF4-FFF2-40B4-BE49-F238E27FC236}">
                  <a16:creationId xmlns:a16="http://schemas.microsoft.com/office/drawing/2014/main" id="{BAD25FA2-8A8B-47CA-AAED-8021164C1213}"/>
                </a:ext>
              </a:extLst>
            </p:cNvPr>
            <p:cNvSpPr/>
            <p:nvPr/>
          </p:nvSpPr>
          <p:spPr>
            <a:xfrm>
              <a:off x="-3216373" y="2622930"/>
              <a:ext cx="11224733" cy="1837825"/>
            </a:xfrm>
            <a:prstGeom prst="snip2DiagRect">
              <a:avLst>
                <a:gd name="adj1" fmla="val 0"/>
                <a:gd name="adj2" fmla="val 10271"/>
              </a:avLst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200" dirty="0">
                <a:solidFill>
                  <a:srgbClr val="FFFFFF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文本框 24">
              <a:extLst>
                <a:ext uri="{FF2B5EF4-FFF2-40B4-BE49-F238E27FC236}">
                  <a16:creationId xmlns:a16="http://schemas.microsoft.com/office/drawing/2014/main" id="{CBE36AD3-D039-47D5-A88F-6D46CB2B095B}"/>
                </a:ext>
              </a:extLst>
            </p:cNvPr>
            <p:cNvSpPr txBox="1"/>
            <p:nvPr/>
          </p:nvSpPr>
          <p:spPr>
            <a:xfrm>
              <a:off x="-3181459" y="2479749"/>
              <a:ext cx="11088633" cy="1981006"/>
            </a:xfrm>
            <a:prstGeom prst="rect">
              <a:avLst/>
            </a:prstGeom>
            <a:noFill/>
            <a:ln w="3810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marL="66675" defTabSz="685800">
                <a:spcBef>
                  <a:spcPts val="450"/>
                </a:spcBef>
                <a:spcAft>
                  <a:spcPts val="300"/>
                </a:spcAft>
              </a:pPr>
              <a:r>
                <a:rPr lang="vi-VN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- Liên kết cộng hoá trị được tạo nên do sự dùng chung một hay nhiều cặp electron.</a:t>
              </a:r>
            </a:p>
          </p:txBody>
        </p:sp>
        <p:sp>
          <p:nvSpPr>
            <p:cNvPr id="2" name="矩形: 剪去对角 23">
              <a:extLst>
                <a:ext uri="{FF2B5EF4-FFF2-40B4-BE49-F238E27FC236}">
                  <a16:creationId xmlns:a16="http://schemas.microsoft.com/office/drawing/2014/main" id="{7663806A-E408-92E0-58F6-540E2AC655AA}"/>
                </a:ext>
              </a:extLst>
            </p:cNvPr>
            <p:cNvSpPr/>
            <p:nvPr/>
          </p:nvSpPr>
          <p:spPr>
            <a:xfrm>
              <a:off x="-3216378" y="6414360"/>
              <a:ext cx="11224734" cy="2287753"/>
            </a:xfrm>
            <a:prstGeom prst="snip2DiagRect">
              <a:avLst>
                <a:gd name="adj1" fmla="val 0"/>
                <a:gd name="adj2" fmla="val 10271"/>
              </a:avLst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200" dirty="0">
                <a:solidFill>
                  <a:srgbClr val="FFFFFF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" name="文本框 24">
              <a:extLst>
                <a:ext uri="{FF2B5EF4-FFF2-40B4-BE49-F238E27FC236}">
                  <a16:creationId xmlns:a16="http://schemas.microsoft.com/office/drawing/2014/main" id="{8642A5B2-70A9-5993-7223-B8A344E0EDCA}"/>
                </a:ext>
              </a:extLst>
            </p:cNvPr>
            <p:cNvSpPr txBox="1"/>
            <p:nvPr/>
          </p:nvSpPr>
          <p:spPr>
            <a:xfrm>
              <a:off x="-3164006" y="6600196"/>
              <a:ext cx="11071180" cy="1981006"/>
            </a:xfrm>
            <a:prstGeom prst="rect">
              <a:avLst/>
            </a:prstGeom>
            <a:noFill/>
            <a:ln w="3810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marL="66675" defTabSz="685800">
                <a:spcBef>
                  <a:spcPts val="450"/>
                </a:spcBef>
                <a:spcAft>
                  <a:spcPts val="300"/>
                </a:spcAft>
              </a:pP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Thường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gặp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nhiều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phân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tử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thành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giữa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nguyên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tử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phi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kim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(N</a:t>
              </a:r>
              <a:r>
                <a:rPr lang="en-US" sz="2400" baseline="-250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; O</a:t>
              </a:r>
              <a:r>
                <a:rPr lang="en-US" sz="2400" baseline="-250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2; 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HCl, NH</a:t>
              </a:r>
              <a:r>
                <a:rPr lang="en-US" sz="2400" baseline="-250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3, 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</a:t>
              </a:r>
              <a:r>
                <a:rPr lang="en-US" sz="2400" baseline="-250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…)</a:t>
              </a:r>
              <a:endParaRPr lang="vi-VN" sz="2400" dirty="0">
                <a:solidFill>
                  <a:srgbClr val="666668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矩形: 剪去对角 23">
              <a:extLst>
                <a:ext uri="{FF2B5EF4-FFF2-40B4-BE49-F238E27FC236}">
                  <a16:creationId xmlns:a16="http://schemas.microsoft.com/office/drawing/2014/main" id="{E20AB7A8-A0EE-963E-27E0-15F78D523268}"/>
                </a:ext>
              </a:extLst>
            </p:cNvPr>
            <p:cNvSpPr/>
            <p:nvPr/>
          </p:nvSpPr>
          <p:spPr>
            <a:xfrm>
              <a:off x="-3265189" y="10130377"/>
              <a:ext cx="11172363" cy="2287753"/>
            </a:xfrm>
            <a:prstGeom prst="snip2DiagRect">
              <a:avLst>
                <a:gd name="adj1" fmla="val 0"/>
                <a:gd name="adj2" fmla="val 10271"/>
              </a:avLst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200" dirty="0">
                <a:solidFill>
                  <a:srgbClr val="FFFFFF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" name="文本框 24">
              <a:extLst>
                <a:ext uri="{FF2B5EF4-FFF2-40B4-BE49-F238E27FC236}">
                  <a16:creationId xmlns:a16="http://schemas.microsoft.com/office/drawing/2014/main" id="{47ED663B-0C1E-2CDC-1FB4-D63CDDB95DB8}"/>
                </a:ext>
              </a:extLst>
            </p:cNvPr>
            <p:cNvSpPr txBox="1"/>
            <p:nvPr/>
          </p:nvSpPr>
          <p:spPr>
            <a:xfrm>
              <a:off x="-3164006" y="10280703"/>
              <a:ext cx="11172363" cy="1981006"/>
            </a:xfrm>
            <a:prstGeom prst="rect">
              <a:avLst/>
            </a:prstGeom>
            <a:noFill/>
            <a:ln w="3810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marL="66675" defTabSz="685800">
                <a:spcBef>
                  <a:spcPts val="450"/>
                </a:spcBef>
                <a:spcAft>
                  <a:spcPts val="300"/>
                </a:spcAft>
              </a:pP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chất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cộng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hóa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trị</a:t>
              </a:r>
              <a:r>
                <a:rPr lang="vi-VN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vi-VN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có</a:t>
              </a:r>
              <a:r>
                <a:rPr lang="vi-VN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vi-VN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thể</a:t>
              </a:r>
              <a:r>
                <a:rPr lang="vi-VN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vi-VN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là</a:t>
              </a:r>
              <a:r>
                <a:rPr lang="vi-VN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vi-VN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chất</a:t>
              </a:r>
              <a:r>
                <a:rPr lang="vi-VN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vi-VN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khí</a:t>
              </a:r>
              <a:r>
                <a:rPr lang="vi-VN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vi-VN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chất</a:t>
              </a:r>
              <a:r>
                <a:rPr lang="vi-VN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vi-VN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lỏng</a:t>
              </a:r>
              <a:r>
                <a:rPr lang="vi-VN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hay </a:t>
              </a:r>
              <a:r>
                <a:rPr lang="vi-VN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chất</a:t>
              </a:r>
              <a:r>
                <a:rPr lang="vi-VN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vi-VN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rắn</a:t>
              </a:r>
              <a:r>
                <a:rPr lang="vi-VN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;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nhiệt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độ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nóng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chảy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nhiệt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đôi</a:t>
              </a:r>
              <a:r>
                <a:rPr lang="en-US" sz="2400" dirty="0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66666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thấp</a:t>
              </a:r>
              <a:endParaRPr lang="vi-VN" sz="2400" dirty="0">
                <a:solidFill>
                  <a:srgbClr val="666668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4" name="图片 2" descr="C:\Users\Administrator\Desktop\T\亲子阅读\5caf14e7f1bb8.png5caf14e7f1bb8">
            <a:extLst>
              <a:ext uri="{FF2B5EF4-FFF2-40B4-BE49-F238E27FC236}">
                <a16:creationId xmlns:a16="http://schemas.microsoft.com/office/drawing/2014/main" id="{531F6387-F1E1-411B-B340-2EF6A89645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1055826"/>
            <a:ext cx="1969294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Box 338">
            <a:extLst>
              <a:ext uri="{FF2B5EF4-FFF2-40B4-BE49-F238E27FC236}">
                <a16:creationId xmlns:a16="http://schemas.microsoft.com/office/drawing/2014/main" id="{58C7A030-EA69-5AA8-4620-291F825987FC}"/>
              </a:ext>
            </a:extLst>
          </p:cNvPr>
          <p:cNvSpPr txBox="1"/>
          <p:nvPr/>
        </p:nvSpPr>
        <p:spPr>
          <a:xfrm>
            <a:off x="2485612" y="97629"/>
            <a:ext cx="456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vi-VN" sz="3200" b="1" dirty="0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0" name="Rectangle 4">
            <a:extLst>
              <a:ext uri="{FF2B5EF4-FFF2-40B4-BE49-F238E27FC236}">
                <a16:creationId xmlns:a16="http://schemas.microsoft.com/office/drawing/2014/main" id="{814CDF54-BE2A-976E-1F46-857C12F16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19" y="867726"/>
            <a:ext cx="86271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Câu 1.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mô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thanh liên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cộng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trị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trong phân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chlorine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nitrogen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1D291B9-9B91-6CDF-646D-1987D74A2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18" y="2130266"/>
            <a:ext cx="8627162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vi-VN" altLang="en-US" sz="2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 </a:t>
            </a:r>
            <a:r>
              <a:rPr kumimoji="0" lang="vi-VN" altLang="en-US" sz="2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vi-VN" altLang="en-US" sz="2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chlorine</a:t>
            </a:r>
            <a:r>
              <a:rPr kumimoji="0" lang="vi-VN" altLang="en-US" sz="2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7 e ở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Trong phân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Cl</a:t>
            </a:r>
            <a:r>
              <a:rPr kumimoji="0" lang="vi-VN" altLang="en-US" sz="2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 e ở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chung. Như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8 e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hiếm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025" name="Picture 35" descr="A diagram of a red circle with blue dots and a red circle with blue dots and a red circle with blue dots and a red circle with white text&#10;&#10;Description automatically generated">
            <a:extLst>
              <a:ext uri="{FF2B5EF4-FFF2-40B4-BE49-F238E27FC236}">
                <a16:creationId xmlns:a16="http://schemas.microsoft.com/office/drawing/2014/main" id="{75A3FAC8-CE00-8AAA-50A1-09BA61F8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68" y="4587725"/>
            <a:ext cx="9259736" cy="22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77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Box 338">
            <a:extLst>
              <a:ext uri="{FF2B5EF4-FFF2-40B4-BE49-F238E27FC236}">
                <a16:creationId xmlns:a16="http://schemas.microsoft.com/office/drawing/2014/main" id="{58C7A030-EA69-5AA8-4620-291F825987FC}"/>
              </a:ext>
            </a:extLst>
          </p:cNvPr>
          <p:cNvSpPr txBox="1"/>
          <p:nvPr/>
        </p:nvSpPr>
        <p:spPr>
          <a:xfrm>
            <a:off x="2485612" y="97629"/>
            <a:ext cx="456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vi-VN" sz="3200" b="1" dirty="0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0" name="Rectangle 4">
            <a:extLst>
              <a:ext uri="{FF2B5EF4-FFF2-40B4-BE49-F238E27FC236}">
                <a16:creationId xmlns:a16="http://schemas.microsoft.com/office/drawing/2014/main" id="{814CDF54-BE2A-976E-1F46-857C12F16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19" y="867726"/>
            <a:ext cx="86271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Câu 1.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mô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thanh liên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cộng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trị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trong phân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chlorine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nitrogen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DBDF75-81C9-CD88-68FF-537B8803F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69" y="2248912"/>
            <a:ext cx="8809062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vi-VN" altLang="en-US" sz="2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Phân </a:t>
            </a:r>
            <a:r>
              <a:rPr kumimoji="0" lang="vi-VN" altLang="en-US" sz="2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vi-VN" altLang="en-US" sz="2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nitrogen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5 e ở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Trong phân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kumimoji="0" lang="vi-VN" altLang="en-US" sz="2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3 e ở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chung. Như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8 e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kumimoji="0" lang="vi-VN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hiếm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Ne.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2049" name="Picture 31" descr="A red circle with blue dots and a red circle with blue dots&#10;&#10;Description automatically generated">
            <a:extLst>
              <a:ext uri="{FF2B5EF4-FFF2-40B4-BE49-F238E27FC236}">
                <a16:creationId xmlns:a16="http://schemas.microsoft.com/office/drawing/2014/main" id="{11F80A3C-DA65-3470-ACFE-D65C66176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9" y="5007771"/>
            <a:ext cx="89655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61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Box 338">
            <a:extLst>
              <a:ext uri="{FF2B5EF4-FFF2-40B4-BE49-F238E27FC236}">
                <a16:creationId xmlns:a16="http://schemas.microsoft.com/office/drawing/2014/main" id="{58C7A030-EA69-5AA8-4620-291F825987FC}"/>
              </a:ext>
            </a:extLst>
          </p:cNvPr>
          <p:cNvSpPr txBox="1"/>
          <p:nvPr/>
        </p:nvSpPr>
        <p:spPr>
          <a:xfrm>
            <a:off x="2485612" y="97629"/>
            <a:ext cx="456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vi-VN" sz="3200" b="1" dirty="0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0" name="Rectangle 4">
            <a:extLst>
              <a:ext uri="{FF2B5EF4-FFF2-40B4-BE49-F238E27FC236}">
                <a16:creationId xmlns:a16="http://schemas.microsoft.com/office/drawing/2014/main" id="{814CDF54-BE2A-976E-1F46-857C12F16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17" y="735627"/>
            <a:ext cx="86271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Câu 2.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mô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thanh liên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cộng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trị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trong phân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carbon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dioxide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33F7D28-C5B1-3697-4068-4A7330D15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58" y="1866069"/>
            <a:ext cx="874588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vi-VN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 </a:t>
            </a:r>
            <a:r>
              <a:rPr kumimoji="0" lang="vi-VN" altLang="en-US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vi-VN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carbon</a:t>
            </a:r>
            <a:r>
              <a:rPr kumimoji="0" lang="vi-VN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dioxide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4 e ở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nguyên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6 e ở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Trong phân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CO</a:t>
            </a:r>
            <a:r>
              <a:rPr kumimoji="0" lang="vi-VN" altLang="en-US" sz="2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nguyên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 nguyên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O,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4 e ở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 nguyên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O.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 e ở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C. Như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chung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hai nguyên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O. Nguyên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8 e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hiếm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Ne.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3073" name="Picture 39" descr="A diagram of a circle with circles and dots&#10;&#10;Description automatically generated">
            <a:extLst>
              <a:ext uri="{FF2B5EF4-FFF2-40B4-BE49-F238E27FC236}">
                <a16:creationId xmlns:a16="http://schemas.microsoft.com/office/drawing/2014/main" id="{26D51E0E-08E8-F05B-8598-91B1AFB31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8" y="5151946"/>
            <a:ext cx="8219268" cy="170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2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06324-A554-826E-7EE3-E63C4AC22F8D}"/>
              </a:ext>
            </a:extLst>
          </p:cNvPr>
          <p:cNvSpPr txBox="1"/>
          <p:nvPr/>
        </p:nvSpPr>
        <p:spPr>
          <a:xfrm>
            <a:off x="2663412" y="247278"/>
            <a:ext cx="456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CE1C04F-B158-A67D-FF4E-2C3638F46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20" y="997153"/>
            <a:ext cx="862716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sao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tinh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khiết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hầu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như không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, nhưng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0C5685-22E2-017A-698B-9EA3F13EE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20" y="2644170"/>
            <a:ext cx="86271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tinh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khiết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32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O –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cộng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trị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chứa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NaCl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ion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nên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4893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p40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DC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4" name="Google Shape;2364;p40"/>
          <p:cNvSpPr/>
          <p:nvPr/>
        </p:nvSpPr>
        <p:spPr>
          <a:xfrm>
            <a:off x="7249477" y="857250"/>
            <a:ext cx="1894523" cy="777478"/>
          </a:xfrm>
          <a:custGeom>
            <a:avLst/>
            <a:gdLst/>
            <a:ahLst/>
            <a:cxnLst/>
            <a:rect l="l" t="t" r="r" b="b"/>
            <a:pathLst>
              <a:path w="2526030" h="1036637" extrusionOk="0">
                <a:moveTo>
                  <a:pt x="201930" y="231013"/>
                </a:moveTo>
                <a:cubicBezTo>
                  <a:pt x="398273" y="492950"/>
                  <a:pt x="549720" y="816229"/>
                  <a:pt x="845186" y="957072"/>
                </a:cubicBezTo>
                <a:cubicBezTo>
                  <a:pt x="1160907" y="1107567"/>
                  <a:pt x="1530986" y="998665"/>
                  <a:pt x="1879474" y="971360"/>
                </a:cubicBezTo>
                <a:cubicBezTo>
                  <a:pt x="2097151" y="954119"/>
                  <a:pt x="2316163" y="976236"/>
                  <a:pt x="2526030" y="1036638"/>
                </a:cubicBezTo>
                <a:lnTo>
                  <a:pt x="2526030" y="0"/>
                </a:lnTo>
                <a:lnTo>
                  <a:pt x="0" y="0"/>
                </a:lnTo>
                <a:cubicBezTo>
                  <a:pt x="72961" y="71849"/>
                  <a:pt x="140462" y="149070"/>
                  <a:pt x="201930" y="231013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5" name="Google Shape;2365;p40"/>
          <p:cNvSpPr/>
          <p:nvPr/>
        </p:nvSpPr>
        <p:spPr>
          <a:xfrm>
            <a:off x="7399211" y="4738354"/>
            <a:ext cx="1744789" cy="1262396"/>
          </a:xfrm>
          <a:custGeom>
            <a:avLst/>
            <a:gdLst/>
            <a:ahLst/>
            <a:cxnLst/>
            <a:rect l="l" t="t" r="r" b="b"/>
            <a:pathLst>
              <a:path w="2326385" h="1683194" extrusionOk="0">
                <a:moveTo>
                  <a:pt x="1737487" y="1683195"/>
                </a:moveTo>
                <a:cubicBezTo>
                  <a:pt x="1946339" y="1275652"/>
                  <a:pt x="2144331" y="864426"/>
                  <a:pt x="2326386" y="451295"/>
                </a:cubicBezTo>
                <a:lnTo>
                  <a:pt x="2326386" y="0"/>
                </a:lnTo>
                <a:cubicBezTo>
                  <a:pt x="2317496" y="6350"/>
                  <a:pt x="2308479" y="12255"/>
                  <a:pt x="2299208" y="18034"/>
                </a:cubicBezTo>
                <a:cubicBezTo>
                  <a:pt x="1899983" y="269621"/>
                  <a:pt x="1368362" y="57912"/>
                  <a:pt x="909828" y="169354"/>
                </a:cubicBezTo>
                <a:cubicBezTo>
                  <a:pt x="588073" y="247523"/>
                  <a:pt x="314007" y="495745"/>
                  <a:pt x="200660" y="806895"/>
                </a:cubicBezTo>
                <a:cubicBezTo>
                  <a:pt x="108394" y="1060069"/>
                  <a:pt x="118491" y="1340866"/>
                  <a:pt x="33210" y="1596517"/>
                </a:cubicBezTo>
                <a:cubicBezTo>
                  <a:pt x="23431" y="1625790"/>
                  <a:pt x="12255" y="1654683"/>
                  <a:pt x="0" y="1683004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6" name="Google Shape;2366;p40"/>
          <p:cNvSpPr/>
          <p:nvPr/>
        </p:nvSpPr>
        <p:spPr>
          <a:xfrm>
            <a:off x="0" y="857250"/>
            <a:ext cx="1342025" cy="1026223"/>
          </a:xfrm>
          <a:custGeom>
            <a:avLst/>
            <a:gdLst/>
            <a:ahLst/>
            <a:cxnLst/>
            <a:rect l="l" t="t" r="r" b="b"/>
            <a:pathLst>
              <a:path w="1789366" h="1368297" extrusionOk="0">
                <a:moveTo>
                  <a:pt x="0" y="0"/>
                </a:moveTo>
                <a:lnTo>
                  <a:pt x="0" y="1368298"/>
                </a:lnTo>
                <a:cubicBezTo>
                  <a:pt x="119507" y="1269556"/>
                  <a:pt x="289687" y="1220851"/>
                  <a:pt x="448120" y="1198245"/>
                </a:cubicBezTo>
                <a:cubicBezTo>
                  <a:pt x="675958" y="1165860"/>
                  <a:pt x="922084" y="1158558"/>
                  <a:pt x="1107250" y="1021842"/>
                </a:cubicBezTo>
                <a:cubicBezTo>
                  <a:pt x="1286828" y="889191"/>
                  <a:pt x="1367600" y="665226"/>
                  <a:pt x="1463421" y="463677"/>
                </a:cubicBezTo>
                <a:cubicBezTo>
                  <a:pt x="1544257" y="293815"/>
                  <a:pt x="1651508" y="125476"/>
                  <a:pt x="1789367" y="127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7" name="Google Shape;2367;p40"/>
          <p:cNvSpPr/>
          <p:nvPr/>
        </p:nvSpPr>
        <p:spPr>
          <a:xfrm>
            <a:off x="1" y="4110037"/>
            <a:ext cx="792527" cy="1890713"/>
          </a:xfrm>
          <a:custGeom>
            <a:avLst/>
            <a:gdLst/>
            <a:ahLst/>
            <a:cxnLst/>
            <a:rect l="l" t="t" r="r" b="b"/>
            <a:pathLst>
              <a:path w="1056703" h="2520950" extrusionOk="0">
                <a:moveTo>
                  <a:pt x="860235" y="1191768"/>
                </a:moveTo>
                <a:cubicBezTo>
                  <a:pt x="783146" y="1088962"/>
                  <a:pt x="676085" y="1013968"/>
                  <a:pt x="578993" y="929640"/>
                </a:cubicBezTo>
                <a:cubicBezTo>
                  <a:pt x="298768" y="686943"/>
                  <a:pt x="95250" y="357759"/>
                  <a:pt x="0" y="0"/>
                </a:cubicBezTo>
                <a:lnTo>
                  <a:pt x="0" y="2520950"/>
                </a:lnTo>
                <a:lnTo>
                  <a:pt x="1056704" y="2520950"/>
                </a:lnTo>
                <a:cubicBezTo>
                  <a:pt x="950277" y="2262569"/>
                  <a:pt x="919671" y="1972628"/>
                  <a:pt x="982155" y="1700022"/>
                </a:cubicBezTo>
                <a:cubicBezTo>
                  <a:pt x="1003300" y="1510030"/>
                  <a:pt x="962787" y="1328547"/>
                  <a:pt x="860235" y="1191768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68" name="Google Shape;2368;p40"/>
          <p:cNvGrpSpPr/>
          <p:nvPr/>
        </p:nvGrpSpPr>
        <p:grpSpPr>
          <a:xfrm>
            <a:off x="4788597" y="2114102"/>
            <a:ext cx="3604372" cy="2819612"/>
            <a:chOff x="6259290" y="1675802"/>
            <a:chExt cx="4805829" cy="3759483"/>
          </a:xfrm>
        </p:grpSpPr>
        <p:sp>
          <p:nvSpPr>
            <p:cNvPr id="2369" name="Google Shape;2369;p40"/>
            <p:cNvSpPr/>
            <p:nvPr/>
          </p:nvSpPr>
          <p:spPr>
            <a:xfrm>
              <a:off x="6559681" y="1675802"/>
              <a:ext cx="3746803" cy="3746803"/>
            </a:xfrm>
            <a:custGeom>
              <a:avLst/>
              <a:gdLst/>
              <a:ahLst/>
              <a:cxnLst/>
              <a:rect l="l" t="t" r="r" b="b"/>
              <a:pathLst>
                <a:path w="5598037" h="5598037" extrusionOk="0">
                  <a:moveTo>
                    <a:pt x="5598038" y="2799019"/>
                  </a:moveTo>
                  <a:cubicBezTo>
                    <a:pt x="5597829" y="4344784"/>
                    <a:pt x="4344784" y="5597829"/>
                    <a:pt x="2799019" y="5598037"/>
                  </a:cubicBezTo>
                  <a:lnTo>
                    <a:pt x="2789510" y="5598037"/>
                  </a:lnTo>
                  <a:cubicBezTo>
                    <a:pt x="2749193" y="5598037"/>
                    <a:pt x="2709065" y="5597058"/>
                    <a:pt x="2669128" y="5595090"/>
                  </a:cubicBezTo>
                  <a:cubicBezTo>
                    <a:pt x="2515247" y="5588139"/>
                    <a:pt x="2362202" y="5568484"/>
                    <a:pt x="2211564" y="5536325"/>
                  </a:cubicBezTo>
                  <a:cubicBezTo>
                    <a:pt x="2185005" y="5530744"/>
                    <a:pt x="2158599" y="5524696"/>
                    <a:pt x="2132355" y="5518164"/>
                  </a:cubicBezTo>
                  <a:cubicBezTo>
                    <a:pt x="880200" y="5210981"/>
                    <a:pt x="-209" y="4088302"/>
                    <a:pt x="0" y="2799019"/>
                  </a:cubicBezTo>
                  <a:cubicBezTo>
                    <a:pt x="0" y="1253169"/>
                    <a:pt x="1253169" y="0"/>
                    <a:pt x="2799019" y="0"/>
                  </a:cubicBezTo>
                  <a:cubicBezTo>
                    <a:pt x="4344869" y="0"/>
                    <a:pt x="5598038" y="1253169"/>
                    <a:pt x="5598038" y="2799019"/>
                  </a:cubicBezTo>
                  <a:close/>
                </a:path>
              </a:pathLst>
            </a:custGeom>
            <a:solidFill>
              <a:srgbClr val="55339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70" name="Google Shape;2370;p40"/>
            <p:cNvGrpSpPr/>
            <p:nvPr/>
          </p:nvGrpSpPr>
          <p:grpSpPr>
            <a:xfrm>
              <a:off x="6259290" y="1730015"/>
              <a:ext cx="2268829" cy="3705270"/>
              <a:chOff x="4412914" y="679475"/>
              <a:chExt cx="3367569" cy="5499645"/>
            </a:xfrm>
          </p:grpSpPr>
          <p:sp>
            <p:nvSpPr>
              <p:cNvPr id="2371" name="Google Shape;2371;p40"/>
              <p:cNvSpPr/>
              <p:nvPr/>
            </p:nvSpPr>
            <p:spPr>
              <a:xfrm>
                <a:off x="6888888" y="4131012"/>
                <a:ext cx="685078" cy="2048108"/>
              </a:xfrm>
              <a:custGeom>
                <a:avLst/>
                <a:gdLst/>
                <a:ahLst/>
                <a:cxnLst/>
                <a:rect l="l" t="t" r="r" b="b"/>
                <a:pathLst>
                  <a:path w="685078" h="2048108" extrusionOk="0">
                    <a:moveTo>
                      <a:pt x="680706" y="662488"/>
                    </a:moveTo>
                    <a:cubicBezTo>
                      <a:pt x="640776" y="1063884"/>
                      <a:pt x="600846" y="1468610"/>
                      <a:pt x="649047" y="1869150"/>
                    </a:cubicBezTo>
                    <a:cubicBezTo>
                      <a:pt x="656178" y="1929088"/>
                      <a:pt x="665019" y="1991595"/>
                      <a:pt x="642773" y="2048108"/>
                    </a:cubicBezTo>
                    <a:cubicBezTo>
                      <a:pt x="488920" y="2041153"/>
                      <a:pt x="335904" y="2021488"/>
                      <a:pt x="185293" y="1989312"/>
                    </a:cubicBezTo>
                    <a:cubicBezTo>
                      <a:pt x="158739" y="1983670"/>
                      <a:pt x="132338" y="1977610"/>
                      <a:pt x="106099" y="1971140"/>
                    </a:cubicBezTo>
                    <a:cubicBezTo>
                      <a:pt x="70543" y="1666691"/>
                      <a:pt x="35557" y="1361006"/>
                      <a:pt x="3803" y="1044094"/>
                    </a:cubicBezTo>
                    <a:cubicBezTo>
                      <a:pt x="3803" y="1017360"/>
                      <a:pt x="3803" y="990721"/>
                      <a:pt x="3803" y="963986"/>
                    </a:cubicBezTo>
                    <a:cubicBezTo>
                      <a:pt x="2596" y="737619"/>
                      <a:pt x="1331" y="511281"/>
                      <a:pt x="0" y="284971"/>
                    </a:cubicBezTo>
                    <a:cubicBezTo>
                      <a:pt x="0" y="255668"/>
                      <a:pt x="0" y="225223"/>
                      <a:pt x="13880" y="199345"/>
                    </a:cubicBezTo>
                    <a:cubicBezTo>
                      <a:pt x="27095" y="174704"/>
                      <a:pt x="51053" y="156722"/>
                      <a:pt x="75011" y="140644"/>
                    </a:cubicBezTo>
                    <a:cubicBezTo>
                      <a:pt x="240339" y="29710"/>
                      <a:pt x="444645" y="-29752"/>
                      <a:pt x="642202" y="14963"/>
                    </a:cubicBezTo>
                    <a:cubicBezTo>
                      <a:pt x="663688" y="162907"/>
                      <a:pt x="676808" y="311801"/>
                      <a:pt x="685079" y="470780"/>
                    </a:cubicBezTo>
                    <a:cubicBezTo>
                      <a:pt x="682702" y="529386"/>
                      <a:pt x="680706" y="588183"/>
                      <a:pt x="680706" y="662488"/>
                    </a:cubicBezTo>
                    <a:close/>
                  </a:path>
                </a:pathLst>
              </a:custGeom>
              <a:solidFill>
                <a:srgbClr val="FFA1BA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2" name="Google Shape;2372;p40"/>
              <p:cNvSpPr/>
              <p:nvPr/>
            </p:nvSpPr>
            <p:spPr>
              <a:xfrm>
                <a:off x="5348364" y="4959043"/>
                <a:ext cx="1725626" cy="1161280"/>
              </a:xfrm>
              <a:custGeom>
                <a:avLst/>
                <a:gdLst/>
                <a:ahLst/>
                <a:cxnLst/>
                <a:rect l="l" t="t" r="r" b="b"/>
                <a:pathLst>
                  <a:path w="1725626" h="1161280" extrusionOk="0">
                    <a:moveTo>
                      <a:pt x="1725627" y="1161281"/>
                    </a:moveTo>
                    <a:cubicBezTo>
                      <a:pt x="1699074" y="1155639"/>
                      <a:pt x="1672672" y="1149579"/>
                      <a:pt x="1646433" y="1143108"/>
                    </a:cubicBezTo>
                    <a:cubicBezTo>
                      <a:pt x="1337663" y="1067606"/>
                      <a:pt x="1044113" y="939689"/>
                      <a:pt x="778533" y="764926"/>
                    </a:cubicBezTo>
                    <a:lnTo>
                      <a:pt x="760185" y="753320"/>
                    </a:lnTo>
                    <a:cubicBezTo>
                      <a:pt x="730209" y="733274"/>
                      <a:pt x="700642" y="712666"/>
                      <a:pt x="671484" y="691478"/>
                    </a:cubicBezTo>
                    <a:cubicBezTo>
                      <a:pt x="663213" y="685485"/>
                      <a:pt x="654942" y="679491"/>
                      <a:pt x="646765" y="673307"/>
                    </a:cubicBezTo>
                    <a:cubicBezTo>
                      <a:pt x="511984" y="573200"/>
                      <a:pt x="386434" y="461220"/>
                      <a:pt x="271617" y="338699"/>
                    </a:cubicBezTo>
                    <a:cubicBezTo>
                      <a:pt x="266008" y="332705"/>
                      <a:pt x="260398" y="326711"/>
                      <a:pt x="254884" y="320622"/>
                    </a:cubicBezTo>
                    <a:cubicBezTo>
                      <a:pt x="162248" y="220088"/>
                      <a:pt x="77055" y="112931"/>
                      <a:pt x="0" y="0"/>
                    </a:cubicBezTo>
                    <a:cubicBezTo>
                      <a:pt x="507867" y="113597"/>
                      <a:pt x="1028474" y="165544"/>
                      <a:pt x="1543662" y="136431"/>
                    </a:cubicBezTo>
                    <a:cubicBezTo>
                      <a:pt x="1581310" y="134338"/>
                      <a:pt x="1618929" y="131769"/>
                      <a:pt x="1656511" y="128725"/>
                    </a:cubicBezTo>
                    <a:cubicBezTo>
                      <a:pt x="1679584" y="472818"/>
                      <a:pt x="1702620" y="816997"/>
                      <a:pt x="1725627" y="1161281"/>
                    </a:cubicBezTo>
                    <a:close/>
                  </a:path>
                </a:pathLst>
              </a:custGeom>
              <a:solidFill>
                <a:srgbClr val="00C3D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3" name="Google Shape;2373;p40"/>
              <p:cNvSpPr/>
              <p:nvPr/>
            </p:nvSpPr>
            <p:spPr>
              <a:xfrm>
                <a:off x="4542355" y="2605847"/>
                <a:ext cx="3213006" cy="2578718"/>
              </a:xfrm>
              <a:custGeom>
                <a:avLst/>
                <a:gdLst/>
                <a:ahLst/>
                <a:cxnLst/>
                <a:rect l="l" t="t" r="r" b="b"/>
                <a:pathLst>
                  <a:path w="3213006" h="2578718" extrusionOk="0">
                    <a:moveTo>
                      <a:pt x="2505682" y="2049604"/>
                    </a:moveTo>
                    <a:cubicBezTo>
                      <a:pt x="2519752" y="2219905"/>
                      <a:pt x="2535248" y="2376315"/>
                      <a:pt x="2553217" y="2532345"/>
                    </a:cubicBezTo>
                    <a:cubicBezTo>
                      <a:pt x="2345773" y="2529586"/>
                      <a:pt x="2142321" y="2564122"/>
                      <a:pt x="1937349" y="2574778"/>
                    </a:cubicBezTo>
                    <a:cubicBezTo>
                      <a:pt x="1756715" y="2584292"/>
                      <a:pt x="1575035" y="2574778"/>
                      <a:pt x="1394116" y="2565264"/>
                    </a:cubicBezTo>
                    <a:cubicBezTo>
                      <a:pt x="1146076" y="2552515"/>
                      <a:pt x="636973" y="2577727"/>
                      <a:pt x="363075" y="2568213"/>
                    </a:cubicBezTo>
                    <a:cubicBezTo>
                      <a:pt x="414103" y="2277997"/>
                      <a:pt x="442299" y="1984224"/>
                      <a:pt x="447402" y="1689594"/>
                    </a:cubicBezTo>
                    <a:cubicBezTo>
                      <a:pt x="448445" y="1679252"/>
                      <a:pt x="446877" y="1668815"/>
                      <a:pt x="442839" y="1659244"/>
                    </a:cubicBezTo>
                    <a:cubicBezTo>
                      <a:pt x="437040" y="1648303"/>
                      <a:pt x="352522" y="1644973"/>
                      <a:pt x="341494" y="1639169"/>
                    </a:cubicBezTo>
                    <a:lnTo>
                      <a:pt x="236346" y="1583417"/>
                    </a:lnTo>
                    <a:cubicBezTo>
                      <a:pt x="237106" y="1576853"/>
                      <a:pt x="238057" y="1570573"/>
                      <a:pt x="238912" y="1564389"/>
                    </a:cubicBezTo>
                    <a:cubicBezTo>
                      <a:pt x="259353" y="1355937"/>
                      <a:pt x="696582" y="1242340"/>
                      <a:pt x="688501" y="1049871"/>
                    </a:cubicBezTo>
                    <a:cubicBezTo>
                      <a:pt x="428864" y="962057"/>
                      <a:pt x="177212" y="782242"/>
                      <a:pt x="0" y="545629"/>
                    </a:cubicBezTo>
                    <a:cubicBezTo>
                      <a:pt x="395828" y="216625"/>
                      <a:pt x="892533" y="33584"/>
                      <a:pt x="1407045" y="27115"/>
                    </a:cubicBezTo>
                    <a:cubicBezTo>
                      <a:pt x="1660123" y="42052"/>
                      <a:pt x="1929934" y="25593"/>
                      <a:pt x="2198318" y="0"/>
                    </a:cubicBezTo>
                    <a:cubicBezTo>
                      <a:pt x="2378952" y="37295"/>
                      <a:pt x="2523555" y="161738"/>
                      <a:pt x="2641537" y="297789"/>
                    </a:cubicBezTo>
                    <a:cubicBezTo>
                      <a:pt x="2933499" y="635061"/>
                      <a:pt x="3102440" y="1062335"/>
                      <a:pt x="3213007" y="1494557"/>
                    </a:cubicBezTo>
                    <a:cubicBezTo>
                      <a:pt x="2994040" y="1611826"/>
                      <a:pt x="2758160" y="1694284"/>
                      <a:pt x="2513857" y="1738972"/>
                    </a:cubicBezTo>
                    <a:cubicBezTo>
                      <a:pt x="2506442" y="1854947"/>
                      <a:pt x="2506157" y="1952276"/>
                      <a:pt x="2505682" y="2049604"/>
                    </a:cubicBezTo>
                    <a:close/>
                  </a:path>
                </a:pathLst>
              </a:custGeom>
              <a:solidFill>
                <a:srgbClr val="C49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916031" y="2498339"/>
                <a:ext cx="849455" cy="216717"/>
              </a:xfrm>
              <a:custGeom>
                <a:avLst/>
                <a:gdLst/>
                <a:ahLst/>
                <a:cxnLst/>
                <a:rect l="l" t="t" r="r" b="b"/>
                <a:pathLst>
                  <a:path w="849455" h="216717" extrusionOk="0">
                    <a:moveTo>
                      <a:pt x="1426" y="0"/>
                    </a:moveTo>
                    <a:cubicBezTo>
                      <a:pt x="6180" y="49197"/>
                      <a:pt x="5704" y="98756"/>
                      <a:pt x="0" y="147848"/>
                    </a:cubicBezTo>
                    <a:cubicBezTo>
                      <a:pt x="276209" y="248972"/>
                      <a:pt x="580919" y="238393"/>
                      <a:pt x="849456" y="118354"/>
                    </a:cubicBezTo>
                    <a:lnTo>
                      <a:pt x="846319" y="6945"/>
                    </a:lnTo>
                    <a:cubicBezTo>
                      <a:pt x="561107" y="18838"/>
                      <a:pt x="275039" y="21597"/>
                      <a:pt x="1426" y="0"/>
                    </a:cubicBezTo>
                    <a:close/>
                  </a:path>
                </a:pathLst>
              </a:custGeom>
              <a:solidFill>
                <a:srgbClr val="FFA1BA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5920309" y="2543625"/>
                <a:ext cx="844797" cy="109528"/>
              </a:xfrm>
              <a:custGeom>
                <a:avLst/>
                <a:gdLst/>
                <a:ahLst/>
                <a:cxnLst/>
                <a:rect l="l" t="t" r="r" b="b"/>
                <a:pathLst>
                  <a:path w="844797" h="109528" extrusionOk="0">
                    <a:moveTo>
                      <a:pt x="844798" y="62031"/>
                    </a:moveTo>
                    <a:lnTo>
                      <a:pt x="843086" y="0"/>
                    </a:lnTo>
                    <a:cubicBezTo>
                      <a:pt x="716547" y="19028"/>
                      <a:pt x="622332" y="46904"/>
                      <a:pt x="494747" y="57845"/>
                    </a:cubicBezTo>
                    <a:cubicBezTo>
                      <a:pt x="407948" y="65266"/>
                      <a:pt x="287208" y="57845"/>
                      <a:pt x="200979" y="45572"/>
                    </a:cubicBezTo>
                    <a:cubicBezTo>
                      <a:pt x="133384" y="36058"/>
                      <a:pt x="67880" y="15318"/>
                      <a:pt x="0" y="5804"/>
                    </a:cubicBezTo>
                    <a:cubicBezTo>
                      <a:pt x="0" y="9229"/>
                      <a:pt x="0" y="12749"/>
                      <a:pt x="0" y="16174"/>
                    </a:cubicBezTo>
                    <a:lnTo>
                      <a:pt x="1046" y="16174"/>
                    </a:lnTo>
                    <a:cubicBezTo>
                      <a:pt x="186481" y="78947"/>
                      <a:pt x="381043" y="110486"/>
                      <a:pt x="576793" y="109506"/>
                    </a:cubicBezTo>
                    <a:cubicBezTo>
                      <a:pt x="668347" y="108840"/>
                      <a:pt x="762752" y="100278"/>
                      <a:pt x="844798" y="62031"/>
                    </a:cubicBezTo>
                    <a:close/>
                  </a:path>
                </a:pathLst>
              </a:custGeom>
              <a:solidFill>
                <a:srgbClr val="FF8F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5995130" y="5593247"/>
                <a:ext cx="418215" cy="56228"/>
              </a:xfrm>
              <a:custGeom>
                <a:avLst/>
                <a:gdLst/>
                <a:ahLst/>
                <a:cxnLst/>
                <a:rect l="l" t="t" r="r" b="b"/>
                <a:pathLst>
                  <a:path w="418215" h="56228" extrusionOk="0">
                    <a:moveTo>
                      <a:pt x="418216" y="17697"/>
                    </a:moveTo>
                    <a:cubicBezTo>
                      <a:pt x="323088" y="41329"/>
                      <a:pt x="225584" y="54097"/>
                      <a:pt x="127585" y="55753"/>
                    </a:cubicBezTo>
                    <a:lnTo>
                      <a:pt x="109997" y="55753"/>
                    </a:lnTo>
                    <a:cubicBezTo>
                      <a:pt x="94595" y="55753"/>
                      <a:pt x="79194" y="56228"/>
                      <a:pt x="63792" y="56228"/>
                    </a:cubicBezTo>
                    <a:lnTo>
                      <a:pt x="24718" y="56228"/>
                    </a:lnTo>
                    <a:cubicBezTo>
                      <a:pt x="16447" y="50234"/>
                      <a:pt x="8176" y="44240"/>
                      <a:pt x="0" y="38056"/>
                    </a:cubicBezTo>
                    <a:cubicBezTo>
                      <a:pt x="138898" y="41386"/>
                      <a:pt x="278557" y="35392"/>
                      <a:pt x="413747" y="0"/>
                    </a:cubicBezTo>
                    <a:close/>
                  </a:path>
                </a:pathLst>
              </a:custGeom>
              <a:solidFill>
                <a:srgbClr val="4698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6105126" y="5644908"/>
                <a:ext cx="21771" cy="79061"/>
              </a:xfrm>
              <a:custGeom>
                <a:avLst/>
                <a:gdLst/>
                <a:ahLst/>
                <a:cxnLst/>
                <a:rect l="l" t="t" r="r" b="b"/>
                <a:pathLst>
                  <a:path w="21771" h="79061" extrusionOk="0">
                    <a:moveTo>
                      <a:pt x="21771" y="79061"/>
                    </a:moveTo>
                    <a:lnTo>
                      <a:pt x="3423" y="67455"/>
                    </a:lnTo>
                    <a:lnTo>
                      <a:pt x="0" y="5423"/>
                    </a:lnTo>
                    <a:lnTo>
                      <a:pt x="0" y="952"/>
                    </a:lnTo>
                    <a:lnTo>
                      <a:pt x="17588" y="0"/>
                    </a:lnTo>
                    <a:lnTo>
                      <a:pt x="17588" y="4947"/>
                    </a:lnTo>
                    <a:close/>
                  </a:path>
                </a:pathLst>
              </a:custGeom>
              <a:solidFill>
                <a:srgbClr val="4698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6649406" y="5173394"/>
                <a:ext cx="386081" cy="445826"/>
              </a:xfrm>
              <a:custGeom>
                <a:avLst/>
                <a:gdLst/>
                <a:ahLst/>
                <a:cxnLst/>
                <a:rect l="l" t="t" r="r" b="b"/>
                <a:pathLst>
                  <a:path w="386081" h="445826" extrusionOk="0">
                    <a:moveTo>
                      <a:pt x="383610" y="445827"/>
                    </a:moveTo>
                    <a:cubicBezTo>
                      <a:pt x="287826" y="433801"/>
                      <a:pt x="199601" y="387544"/>
                      <a:pt x="135190" y="315580"/>
                    </a:cubicBezTo>
                    <a:cubicBezTo>
                      <a:pt x="56187" y="226433"/>
                      <a:pt x="22532" y="107889"/>
                      <a:pt x="0" y="3710"/>
                    </a:cubicBezTo>
                    <a:lnTo>
                      <a:pt x="17303" y="0"/>
                    </a:lnTo>
                    <a:cubicBezTo>
                      <a:pt x="39264" y="101895"/>
                      <a:pt x="72063" y="217776"/>
                      <a:pt x="148405" y="303878"/>
                    </a:cubicBezTo>
                    <a:cubicBezTo>
                      <a:pt x="210049" y="372683"/>
                      <a:pt x="294453" y="416875"/>
                      <a:pt x="386082" y="428321"/>
                    </a:cubicBezTo>
                    <a:close/>
                  </a:path>
                </a:pathLst>
              </a:custGeom>
              <a:solidFill>
                <a:srgbClr val="4698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5602963" y="5261208"/>
                <a:ext cx="1030755" cy="39102"/>
              </a:xfrm>
              <a:custGeom>
                <a:avLst/>
                <a:gdLst/>
                <a:ahLst/>
                <a:cxnLst/>
                <a:rect l="l" t="t" r="r" b="b"/>
                <a:pathLst>
                  <a:path w="1030755" h="39102" extrusionOk="0">
                    <a:moveTo>
                      <a:pt x="1030756" y="17601"/>
                    </a:moveTo>
                    <a:cubicBezTo>
                      <a:pt x="785949" y="31872"/>
                      <a:pt x="538955" y="39103"/>
                      <a:pt x="292437" y="39103"/>
                    </a:cubicBezTo>
                    <a:cubicBezTo>
                      <a:pt x="200475" y="39103"/>
                      <a:pt x="108571" y="38085"/>
                      <a:pt x="16732" y="36058"/>
                    </a:cubicBezTo>
                    <a:cubicBezTo>
                      <a:pt x="11123" y="30064"/>
                      <a:pt x="5514" y="24070"/>
                      <a:pt x="0" y="17982"/>
                    </a:cubicBezTo>
                    <a:cubicBezTo>
                      <a:pt x="342730" y="25973"/>
                      <a:pt x="688121" y="19885"/>
                      <a:pt x="1029425" y="0"/>
                    </a:cubicBezTo>
                    <a:close/>
                  </a:path>
                </a:pathLst>
              </a:custGeom>
              <a:solidFill>
                <a:srgbClr val="4698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7106315" y="2874142"/>
                <a:ext cx="580025" cy="1223882"/>
              </a:xfrm>
              <a:custGeom>
                <a:avLst/>
                <a:gdLst/>
                <a:ahLst/>
                <a:cxnLst/>
                <a:rect l="l" t="t" r="r" b="b"/>
                <a:pathLst>
                  <a:path w="580025" h="1223882" extrusionOk="0">
                    <a:moveTo>
                      <a:pt x="562723" y="1223883"/>
                    </a:moveTo>
                    <a:cubicBezTo>
                      <a:pt x="481875" y="778151"/>
                      <a:pt x="288131" y="360629"/>
                      <a:pt x="0" y="11227"/>
                    </a:cubicBezTo>
                    <a:lnTo>
                      <a:pt x="13595" y="0"/>
                    </a:lnTo>
                    <a:cubicBezTo>
                      <a:pt x="303703" y="351724"/>
                      <a:pt x="498741" y="772081"/>
                      <a:pt x="580026" y="1220838"/>
                    </a:cubicBezTo>
                    <a:close/>
                  </a:path>
                </a:pathLst>
              </a:custGeom>
              <a:solidFill>
                <a:srgbClr val="9870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5325927" y="2598908"/>
                <a:ext cx="416156" cy="1554052"/>
              </a:xfrm>
              <a:custGeom>
                <a:avLst/>
                <a:gdLst/>
                <a:ahLst/>
                <a:cxnLst/>
                <a:rect l="l" t="t" r="r" b="b"/>
                <a:pathLst>
                  <a:path w="416156" h="1554052" extrusionOk="0">
                    <a:moveTo>
                      <a:pt x="0" y="1487795"/>
                    </a:moveTo>
                    <a:cubicBezTo>
                      <a:pt x="19585" y="1375054"/>
                      <a:pt x="39169" y="1262313"/>
                      <a:pt x="68261" y="1063851"/>
                    </a:cubicBezTo>
                    <a:cubicBezTo>
                      <a:pt x="95356" y="713450"/>
                      <a:pt x="122451" y="363049"/>
                      <a:pt x="144317" y="14170"/>
                    </a:cubicBezTo>
                    <a:cubicBezTo>
                      <a:pt x="228150" y="-25"/>
                      <a:pt x="313438" y="-3574"/>
                      <a:pt x="398156" y="3609"/>
                    </a:cubicBezTo>
                    <a:cubicBezTo>
                      <a:pt x="444170" y="294167"/>
                      <a:pt x="390835" y="608320"/>
                      <a:pt x="361839" y="919048"/>
                    </a:cubicBezTo>
                    <a:cubicBezTo>
                      <a:pt x="348434" y="1133627"/>
                      <a:pt x="313695" y="1346331"/>
                      <a:pt x="258117" y="1554013"/>
                    </a:cubicBezTo>
                    <a:cubicBezTo>
                      <a:pt x="152113" y="1555154"/>
                      <a:pt x="108381" y="1531845"/>
                      <a:pt x="0" y="1487795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2" name="Google Shape;2382;p40"/>
              <p:cNvSpPr/>
              <p:nvPr/>
            </p:nvSpPr>
            <p:spPr>
              <a:xfrm>
                <a:off x="5503424" y="3358786"/>
                <a:ext cx="76626" cy="392643"/>
              </a:xfrm>
              <a:custGeom>
                <a:avLst/>
                <a:gdLst/>
                <a:ahLst/>
                <a:cxnLst/>
                <a:rect l="l" t="t" r="r" b="b"/>
                <a:pathLst>
                  <a:path w="76626" h="392643" extrusionOk="0">
                    <a:moveTo>
                      <a:pt x="17208" y="392644"/>
                    </a:moveTo>
                    <a:lnTo>
                      <a:pt x="0" y="388648"/>
                    </a:lnTo>
                    <a:cubicBezTo>
                      <a:pt x="29634" y="260808"/>
                      <a:pt x="49370" y="130875"/>
                      <a:pt x="59039" y="0"/>
                    </a:cubicBezTo>
                    <a:lnTo>
                      <a:pt x="76627" y="1332"/>
                    </a:lnTo>
                    <a:cubicBezTo>
                      <a:pt x="66920" y="133111"/>
                      <a:pt x="47051" y="263928"/>
                      <a:pt x="17208" y="392644"/>
                    </a:cubicBezTo>
                    <a:close/>
                  </a:path>
                </a:pathLst>
              </a:custGeom>
              <a:solidFill>
                <a:srgbClr val="3A28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3" name="Google Shape;2383;p40"/>
              <p:cNvSpPr/>
              <p:nvPr/>
            </p:nvSpPr>
            <p:spPr>
              <a:xfrm rot="-5260800">
                <a:off x="5320441" y="2946601"/>
                <a:ext cx="538479" cy="17696"/>
              </a:xfrm>
              <a:custGeom>
                <a:avLst/>
                <a:gdLst/>
                <a:ahLst/>
                <a:cxnLst/>
                <a:rect l="l" t="t" r="r" b="b"/>
                <a:pathLst>
                  <a:path w="538479" h="17696" extrusionOk="0">
                    <a:moveTo>
                      <a:pt x="0" y="0"/>
                    </a:moveTo>
                    <a:lnTo>
                      <a:pt x="538480" y="0"/>
                    </a:lnTo>
                    <a:lnTo>
                      <a:pt x="538480" y="17696"/>
                    </a:lnTo>
                    <a:lnTo>
                      <a:pt x="0" y="17696"/>
                    </a:lnTo>
                    <a:close/>
                  </a:path>
                </a:pathLst>
              </a:custGeom>
              <a:solidFill>
                <a:srgbClr val="3A28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6813973" y="2659411"/>
                <a:ext cx="321528" cy="2133990"/>
              </a:xfrm>
              <a:custGeom>
                <a:avLst/>
                <a:gdLst/>
                <a:ahLst/>
                <a:cxnLst/>
                <a:rect l="l" t="t" r="r" b="b"/>
                <a:pathLst>
                  <a:path w="321528" h="2133990" extrusionOk="0">
                    <a:moveTo>
                      <a:pt x="82236" y="0"/>
                    </a:moveTo>
                    <a:cubicBezTo>
                      <a:pt x="36222" y="546989"/>
                      <a:pt x="9193" y="1095158"/>
                      <a:pt x="1141" y="1644497"/>
                    </a:cubicBezTo>
                    <a:cubicBezTo>
                      <a:pt x="-1141" y="1803191"/>
                      <a:pt x="-1712" y="1963027"/>
                      <a:pt x="16447" y="2111826"/>
                    </a:cubicBezTo>
                    <a:cubicBezTo>
                      <a:pt x="108114" y="2136924"/>
                      <a:pt x="204297" y="2140767"/>
                      <a:pt x="297666" y="2123052"/>
                    </a:cubicBezTo>
                    <a:cubicBezTo>
                      <a:pt x="279317" y="1930394"/>
                      <a:pt x="278081" y="1736498"/>
                      <a:pt x="278652" y="1542697"/>
                    </a:cubicBezTo>
                    <a:cubicBezTo>
                      <a:pt x="279222" y="1068614"/>
                      <a:pt x="288159" y="594626"/>
                      <a:pt x="321529" y="120352"/>
                    </a:cubicBezTo>
                    <a:cubicBezTo>
                      <a:pt x="249674" y="66122"/>
                      <a:pt x="168598" y="25345"/>
                      <a:pt x="82236" y="0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6923874" y="4766099"/>
                <a:ext cx="175690" cy="409768"/>
              </a:xfrm>
              <a:custGeom>
                <a:avLst/>
                <a:gdLst/>
                <a:ahLst/>
                <a:cxnLst/>
                <a:rect l="l" t="t" r="r" b="b"/>
                <a:pathLst>
                  <a:path w="175690" h="409768" extrusionOk="0">
                    <a:moveTo>
                      <a:pt x="0" y="19028"/>
                    </a:moveTo>
                    <a:cubicBezTo>
                      <a:pt x="22180" y="150198"/>
                      <a:pt x="49056" y="280445"/>
                      <a:pt x="80620" y="409768"/>
                    </a:cubicBezTo>
                    <a:cubicBezTo>
                      <a:pt x="112659" y="409103"/>
                      <a:pt x="144536" y="404992"/>
                      <a:pt x="175691" y="397496"/>
                    </a:cubicBezTo>
                    <a:cubicBezTo>
                      <a:pt x="155726" y="265755"/>
                      <a:pt x="141941" y="133263"/>
                      <a:pt x="134335" y="0"/>
                    </a:cubicBezTo>
                    <a:cubicBezTo>
                      <a:pt x="89956" y="8896"/>
                      <a:pt x="45102" y="15251"/>
                      <a:pt x="0" y="19028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5094621" y="3226922"/>
                <a:ext cx="1563721" cy="1731835"/>
              </a:xfrm>
              <a:custGeom>
                <a:avLst/>
                <a:gdLst/>
                <a:ahLst/>
                <a:cxnLst/>
                <a:rect l="l" t="t" r="r" b="b"/>
                <a:pathLst>
                  <a:path w="1563721" h="1731835" extrusionOk="0">
                    <a:moveTo>
                      <a:pt x="0" y="1332723"/>
                    </a:moveTo>
                    <a:cubicBezTo>
                      <a:pt x="198951" y="881569"/>
                      <a:pt x="412797" y="437330"/>
                      <a:pt x="641537" y="0"/>
                    </a:cubicBezTo>
                    <a:cubicBezTo>
                      <a:pt x="966013" y="82772"/>
                      <a:pt x="1276704" y="221391"/>
                      <a:pt x="1563722" y="370095"/>
                    </a:cubicBezTo>
                    <a:cubicBezTo>
                      <a:pt x="1434806" y="807169"/>
                      <a:pt x="1258070" y="1308843"/>
                      <a:pt x="1088368" y="1731836"/>
                    </a:cubicBezTo>
                    <a:cubicBezTo>
                      <a:pt x="707801" y="1643831"/>
                      <a:pt x="339307" y="1504261"/>
                      <a:pt x="0" y="1332723"/>
                    </a:cubicBezTo>
                    <a:close/>
                  </a:path>
                </a:pathLst>
              </a:custGeom>
              <a:solidFill>
                <a:srgbClr val="FFE0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4413903" y="3266690"/>
                <a:ext cx="2186591" cy="1244947"/>
              </a:xfrm>
              <a:custGeom>
                <a:avLst/>
                <a:gdLst/>
                <a:ahLst/>
                <a:cxnLst/>
                <a:rect l="l" t="t" r="r" b="b"/>
                <a:pathLst>
                  <a:path w="2186591" h="1244947" extrusionOk="0">
                    <a:moveTo>
                      <a:pt x="800506" y="383129"/>
                    </a:moveTo>
                    <a:cubicBezTo>
                      <a:pt x="1128215" y="525012"/>
                      <a:pt x="1466856" y="640160"/>
                      <a:pt x="1813103" y="727441"/>
                    </a:cubicBezTo>
                    <a:cubicBezTo>
                      <a:pt x="1904818" y="695170"/>
                      <a:pt x="2000164" y="674363"/>
                      <a:pt x="2096984" y="665505"/>
                    </a:cubicBezTo>
                    <a:cubicBezTo>
                      <a:pt x="2119231" y="663412"/>
                      <a:pt x="2143474" y="662556"/>
                      <a:pt x="2161918" y="675019"/>
                    </a:cubicBezTo>
                    <a:cubicBezTo>
                      <a:pt x="2179943" y="688548"/>
                      <a:pt x="2189155" y="710830"/>
                      <a:pt x="2185970" y="733150"/>
                    </a:cubicBezTo>
                    <a:cubicBezTo>
                      <a:pt x="2182890" y="756821"/>
                      <a:pt x="2169257" y="777809"/>
                      <a:pt x="2148893" y="790234"/>
                    </a:cubicBezTo>
                    <a:cubicBezTo>
                      <a:pt x="2168544" y="812154"/>
                      <a:pt x="2176872" y="841981"/>
                      <a:pt x="2171425" y="870913"/>
                    </a:cubicBezTo>
                    <a:cubicBezTo>
                      <a:pt x="2165816" y="899455"/>
                      <a:pt x="2146041" y="924667"/>
                      <a:pt x="2116569" y="949404"/>
                    </a:cubicBezTo>
                    <a:cubicBezTo>
                      <a:pt x="2145955" y="953228"/>
                      <a:pt x="2167784" y="978545"/>
                      <a:pt x="2167242" y="1008200"/>
                    </a:cubicBezTo>
                    <a:cubicBezTo>
                      <a:pt x="2165625" y="1039121"/>
                      <a:pt x="2139766" y="1062525"/>
                      <a:pt x="2093942" y="1095158"/>
                    </a:cubicBezTo>
                    <a:cubicBezTo>
                      <a:pt x="2131115" y="1084978"/>
                      <a:pt x="2156784" y="1141777"/>
                      <a:pt x="2136058" y="1174219"/>
                    </a:cubicBezTo>
                    <a:cubicBezTo>
                      <a:pt x="2115333" y="1206662"/>
                      <a:pt x="2073122" y="1216747"/>
                      <a:pt x="2034998" y="1222646"/>
                    </a:cubicBezTo>
                    <a:cubicBezTo>
                      <a:pt x="1778308" y="1262605"/>
                      <a:pt x="1516103" y="1242530"/>
                      <a:pt x="1258081" y="1211895"/>
                    </a:cubicBezTo>
                    <a:cubicBezTo>
                      <a:pt x="1063377" y="1188871"/>
                      <a:pt x="868292" y="1159663"/>
                      <a:pt x="681002" y="1102579"/>
                    </a:cubicBezTo>
                    <a:cubicBezTo>
                      <a:pt x="493713" y="1045495"/>
                      <a:pt x="312414" y="959869"/>
                      <a:pt x="162963" y="832571"/>
                    </a:cubicBezTo>
                    <a:cubicBezTo>
                      <a:pt x="96413" y="775487"/>
                      <a:pt x="33952" y="707557"/>
                      <a:pt x="10850" y="623263"/>
                    </a:cubicBezTo>
                    <a:cubicBezTo>
                      <a:pt x="-9115" y="551432"/>
                      <a:pt x="1343" y="474654"/>
                      <a:pt x="19121" y="402348"/>
                    </a:cubicBezTo>
                    <a:cubicBezTo>
                      <a:pt x="55929" y="253729"/>
                      <a:pt x="127227" y="115881"/>
                      <a:pt x="227230" y="0"/>
                    </a:cubicBezTo>
                    <a:cubicBezTo>
                      <a:pt x="301011" y="72592"/>
                      <a:pt x="380596" y="139028"/>
                      <a:pt x="465192" y="198653"/>
                    </a:cubicBezTo>
                    <a:cubicBezTo>
                      <a:pt x="561689" y="269437"/>
                      <a:pt x="708098" y="343075"/>
                      <a:pt x="800506" y="383129"/>
                    </a:cubicBezTo>
                    <a:close/>
                  </a:path>
                </a:pathLst>
              </a:custGeom>
              <a:solidFill>
                <a:srgbClr val="FFA1BA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 rot="-5241000">
                <a:off x="6389342" y="3404451"/>
                <a:ext cx="1174788" cy="17696"/>
              </a:xfrm>
              <a:custGeom>
                <a:avLst/>
                <a:gdLst/>
                <a:ahLst/>
                <a:cxnLst/>
                <a:rect l="l" t="t" r="r" b="b"/>
                <a:pathLst>
                  <a:path w="1174788" h="17696" extrusionOk="0">
                    <a:moveTo>
                      <a:pt x="0" y="0"/>
                    </a:moveTo>
                    <a:lnTo>
                      <a:pt x="1174788" y="0"/>
                    </a:lnTo>
                    <a:lnTo>
                      <a:pt x="1174788" y="17696"/>
                    </a:lnTo>
                    <a:lnTo>
                      <a:pt x="0" y="17696"/>
                    </a:lnTo>
                    <a:close/>
                  </a:path>
                </a:pathLst>
              </a:custGeom>
              <a:solidFill>
                <a:srgbClr val="3A28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6935326" y="4127328"/>
                <a:ext cx="45970" cy="579213"/>
              </a:xfrm>
              <a:custGeom>
                <a:avLst/>
                <a:gdLst/>
                <a:ahLst/>
                <a:cxnLst/>
                <a:rect l="l" t="t" r="r" b="b"/>
                <a:pathLst>
                  <a:path w="45970" h="579213" extrusionOk="0">
                    <a:moveTo>
                      <a:pt x="28383" y="579213"/>
                    </a:moveTo>
                    <a:cubicBezTo>
                      <a:pt x="7144" y="386906"/>
                      <a:pt x="-2192" y="193467"/>
                      <a:pt x="432" y="0"/>
                    </a:cubicBezTo>
                    <a:lnTo>
                      <a:pt x="18020" y="0"/>
                    </a:lnTo>
                    <a:cubicBezTo>
                      <a:pt x="15491" y="192735"/>
                      <a:pt x="24827" y="385441"/>
                      <a:pt x="45971" y="577025"/>
                    </a:cubicBezTo>
                    <a:close/>
                  </a:path>
                </a:pathLst>
              </a:custGeom>
              <a:solidFill>
                <a:srgbClr val="3A286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5931527" y="2693757"/>
                <a:ext cx="378381" cy="94664"/>
              </a:xfrm>
              <a:custGeom>
                <a:avLst/>
                <a:gdLst/>
                <a:ahLst/>
                <a:cxnLst/>
                <a:rect l="l" t="t" r="r" b="b"/>
                <a:pathLst>
                  <a:path w="378381" h="94664" extrusionOk="0">
                    <a:moveTo>
                      <a:pt x="378096" y="94664"/>
                    </a:moveTo>
                    <a:cubicBezTo>
                      <a:pt x="248277" y="92419"/>
                      <a:pt x="120027" y="65828"/>
                      <a:pt x="0" y="16269"/>
                    </a:cubicBezTo>
                    <a:lnTo>
                      <a:pt x="6750" y="0"/>
                    </a:lnTo>
                    <a:cubicBezTo>
                      <a:pt x="124723" y="48702"/>
                      <a:pt x="250787" y="74809"/>
                      <a:pt x="378381" y="76968"/>
                    </a:cubicBezTo>
                    <a:close/>
                  </a:path>
                </a:pathLst>
              </a:custGeom>
              <a:solidFill>
                <a:srgbClr val="9870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6423138" y="2666737"/>
                <a:ext cx="323240" cy="131673"/>
              </a:xfrm>
              <a:custGeom>
                <a:avLst/>
                <a:gdLst/>
                <a:ahLst/>
                <a:cxnLst/>
                <a:rect l="l" t="t" r="r" b="b"/>
                <a:pathLst>
                  <a:path w="323240" h="131673" extrusionOk="0">
                    <a:moveTo>
                      <a:pt x="1996" y="131674"/>
                    </a:moveTo>
                    <a:lnTo>
                      <a:pt x="0" y="114168"/>
                    </a:lnTo>
                    <a:cubicBezTo>
                      <a:pt x="112145" y="101534"/>
                      <a:pt x="219670" y="62402"/>
                      <a:pt x="313733" y="0"/>
                    </a:cubicBezTo>
                    <a:lnTo>
                      <a:pt x="323240" y="14747"/>
                    </a:lnTo>
                    <a:cubicBezTo>
                      <a:pt x="226915" y="78624"/>
                      <a:pt x="116813" y="118697"/>
                      <a:pt x="1996" y="131674"/>
                    </a:cubicBezTo>
                    <a:close/>
                  </a:path>
                </a:pathLst>
              </a:custGeom>
              <a:solidFill>
                <a:srgbClr val="9870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2" name="Google Shape;2392;p40"/>
              <p:cNvSpPr/>
              <p:nvPr/>
            </p:nvSpPr>
            <p:spPr>
              <a:xfrm>
                <a:off x="4587514" y="3103240"/>
                <a:ext cx="810857" cy="579974"/>
              </a:xfrm>
              <a:custGeom>
                <a:avLst/>
                <a:gdLst/>
                <a:ahLst/>
                <a:cxnLst/>
                <a:rect l="l" t="t" r="r" b="b"/>
                <a:pathLst>
                  <a:path w="810857" h="579974" extrusionOk="0">
                    <a:moveTo>
                      <a:pt x="805438" y="579974"/>
                    </a:moveTo>
                    <a:cubicBezTo>
                      <a:pt x="485260" y="476766"/>
                      <a:pt x="204235" y="278133"/>
                      <a:pt x="0" y="10656"/>
                    </a:cubicBezTo>
                    <a:lnTo>
                      <a:pt x="14070" y="0"/>
                    </a:lnTo>
                    <a:cubicBezTo>
                      <a:pt x="216085" y="264718"/>
                      <a:pt x="494086" y="461363"/>
                      <a:pt x="810857" y="563610"/>
                    </a:cubicBezTo>
                    <a:close/>
                  </a:path>
                </a:pathLst>
              </a:custGeom>
              <a:solidFill>
                <a:srgbClr val="9870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3" name="Google Shape;2393;p40"/>
              <p:cNvSpPr/>
              <p:nvPr/>
            </p:nvSpPr>
            <p:spPr>
              <a:xfrm>
                <a:off x="4637806" y="2727626"/>
                <a:ext cx="823881" cy="448680"/>
              </a:xfrm>
              <a:custGeom>
                <a:avLst/>
                <a:gdLst/>
                <a:ahLst/>
                <a:cxnLst/>
                <a:rect l="l" t="t" r="r" b="b"/>
                <a:pathLst>
                  <a:path w="823881" h="448680" extrusionOk="0">
                    <a:moveTo>
                      <a:pt x="11884" y="448681"/>
                    </a:moveTo>
                    <a:lnTo>
                      <a:pt x="0" y="435552"/>
                    </a:lnTo>
                    <a:cubicBezTo>
                      <a:pt x="232448" y="223931"/>
                      <a:pt x="514313" y="74152"/>
                      <a:pt x="819699" y="0"/>
                    </a:cubicBezTo>
                    <a:lnTo>
                      <a:pt x="823882" y="17220"/>
                    </a:lnTo>
                    <a:cubicBezTo>
                      <a:pt x="521340" y="90611"/>
                      <a:pt x="242106" y="238983"/>
                      <a:pt x="11884" y="448681"/>
                    </a:cubicBezTo>
                    <a:close/>
                  </a:path>
                </a:pathLst>
              </a:custGeom>
              <a:solidFill>
                <a:srgbClr val="9870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4" name="Google Shape;2394;p40"/>
              <p:cNvSpPr/>
              <p:nvPr/>
            </p:nvSpPr>
            <p:spPr>
              <a:xfrm>
                <a:off x="5771904" y="3466104"/>
                <a:ext cx="665779" cy="401967"/>
              </a:xfrm>
              <a:custGeom>
                <a:avLst/>
                <a:gdLst/>
                <a:ahLst/>
                <a:cxnLst/>
                <a:rect l="l" t="t" r="r" b="b"/>
                <a:pathLst>
                  <a:path w="665779" h="401967" extrusionOk="0">
                    <a:moveTo>
                      <a:pt x="0" y="140903"/>
                    </a:moveTo>
                    <a:lnTo>
                      <a:pt x="584399" y="401967"/>
                    </a:lnTo>
                    <a:lnTo>
                      <a:pt x="665780" y="240229"/>
                    </a:lnTo>
                    <a:lnTo>
                      <a:pt x="84613" y="0"/>
                    </a:lnTo>
                    <a:cubicBezTo>
                      <a:pt x="59248" y="48617"/>
                      <a:pt x="30993" y="95673"/>
                      <a:pt x="0" y="1409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5" name="Google Shape;2395;p40"/>
              <p:cNvSpPr/>
              <p:nvPr/>
            </p:nvSpPr>
            <p:spPr>
              <a:xfrm>
                <a:off x="4412914" y="3495598"/>
                <a:ext cx="405958" cy="756268"/>
              </a:xfrm>
              <a:custGeom>
                <a:avLst/>
                <a:gdLst/>
                <a:ahLst/>
                <a:cxnLst/>
                <a:rect l="l" t="t" r="r" b="b"/>
                <a:pathLst>
                  <a:path w="405958" h="756268" extrusionOk="0">
                    <a:moveTo>
                      <a:pt x="163667" y="603474"/>
                    </a:moveTo>
                    <a:cubicBezTo>
                      <a:pt x="233869" y="662661"/>
                      <a:pt x="310390" y="713903"/>
                      <a:pt x="391836" y="756269"/>
                    </a:cubicBezTo>
                    <a:cubicBezTo>
                      <a:pt x="417643" y="625508"/>
                      <a:pt x="407958" y="490219"/>
                      <a:pt x="363790" y="364482"/>
                    </a:cubicBezTo>
                    <a:cubicBezTo>
                      <a:pt x="310177" y="216044"/>
                      <a:pt x="210922" y="88442"/>
                      <a:pt x="80290" y="0"/>
                    </a:cubicBezTo>
                    <a:cubicBezTo>
                      <a:pt x="54640" y="55628"/>
                      <a:pt x="34238" y="113540"/>
                      <a:pt x="19349" y="172965"/>
                    </a:cubicBezTo>
                    <a:cubicBezTo>
                      <a:pt x="1191" y="245271"/>
                      <a:pt x="-9172" y="322049"/>
                      <a:pt x="11078" y="393880"/>
                    </a:cubicBezTo>
                    <a:cubicBezTo>
                      <a:pt x="34656" y="478460"/>
                      <a:pt x="96832" y="546675"/>
                      <a:pt x="163667" y="603474"/>
                    </a:cubicBezTo>
                    <a:close/>
                  </a:path>
                </a:pathLst>
              </a:custGeom>
              <a:solidFill>
                <a:srgbClr val="FF6D93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6" name="Google Shape;2396;p40"/>
              <p:cNvSpPr/>
              <p:nvPr/>
            </p:nvSpPr>
            <p:spPr>
              <a:xfrm>
                <a:off x="5386773" y="3713849"/>
                <a:ext cx="854779" cy="290082"/>
              </a:xfrm>
              <a:custGeom>
                <a:avLst/>
                <a:gdLst/>
                <a:ahLst/>
                <a:cxnLst/>
                <a:rect l="l" t="t" r="r" b="b"/>
                <a:pathLst>
                  <a:path w="854779" h="290082" extrusionOk="0">
                    <a:moveTo>
                      <a:pt x="851833" y="290082"/>
                    </a:moveTo>
                    <a:cubicBezTo>
                      <a:pt x="559956" y="223846"/>
                      <a:pt x="274802" y="130818"/>
                      <a:pt x="0" y="12178"/>
                    </a:cubicBezTo>
                    <a:lnTo>
                      <a:pt x="5229" y="0"/>
                    </a:lnTo>
                    <a:cubicBezTo>
                      <a:pt x="279308" y="118307"/>
                      <a:pt x="563693" y="211078"/>
                      <a:pt x="854780" y="277143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7" name="Google Shape;2397;p40"/>
              <p:cNvSpPr/>
              <p:nvPr/>
            </p:nvSpPr>
            <p:spPr>
              <a:xfrm>
                <a:off x="6169489" y="3951509"/>
                <a:ext cx="219518" cy="83723"/>
              </a:xfrm>
              <a:custGeom>
                <a:avLst/>
                <a:gdLst/>
                <a:ahLst/>
                <a:cxnLst/>
                <a:rect l="l" t="t" r="r" b="b"/>
                <a:pathLst>
                  <a:path w="219518" h="83723" extrusionOk="0">
                    <a:moveTo>
                      <a:pt x="5989" y="83723"/>
                    </a:moveTo>
                    <a:lnTo>
                      <a:pt x="0" y="71926"/>
                    </a:lnTo>
                    <a:cubicBezTo>
                      <a:pt x="68242" y="36734"/>
                      <a:pt x="141579" y="12463"/>
                      <a:pt x="217331" y="0"/>
                    </a:cubicBezTo>
                    <a:lnTo>
                      <a:pt x="219518" y="13034"/>
                    </a:lnTo>
                    <a:cubicBezTo>
                      <a:pt x="145087" y="25288"/>
                      <a:pt x="73033" y="49140"/>
                      <a:pt x="5989" y="83723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8" name="Google Shape;2398;p40"/>
              <p:cNvSpPr/>
              <p:nvPr/>
            </p:nvSpPr>
            <p:spPr>
              <a:xfrm>
                <a:off x="5330066" y="1033271"/>
                <a:ext cx="2028179" cy="1552455"/>
              </a:xfrm>
              <a:custGeom>
                <a:avLst/>
                <a:gdLst/>
                <a:ahLst/>
                <a:cxnLst/>
                <a:rect l="l" t="t" r="r" b="b"/>
                <a:pathLst>
                  <a:path w="2028179" h="1552455" extrusionOk="0">
                    <a:moveTo>
                      <a:pt x="72584" y="450398"/>
                    </a:moveTo>
                    <a:cubicBezTo>
                      <a:pt x="-85926" y="782723"/>
                      <a:pt x="22376" y="1181084"/>
                      <a:pt x="327278" y="1387243"/>
                    </a:cubicBezTo>
                    <a:cubicBezTo>
                      <a:pt x="524074" y="1520439"/>
                      <a:pt x="772113" y="1551550"/>
                      <a:pt x="1009695" y="1552407"/>
                    </a:cubicBezTo>
                    <a:cubicBezTo>
                      <a:pt x="1176924" y="1553072"/>
                      <a:pt x="1348527" y="1547649"/>
                      <a:pt x="1505583" y="1489804"/>
                    </a:cubicBezTo>
                    <a:cubicBezTo>
                      <a:pt x="1746017" y="1401324"/>
                      <a:pt x="1941958" y="1203528"/>
                      <a:pt x="1994151" y="976047"/>
                    </a:cubicBezTo>
                    <a:cubicBezTo>
                      <a:pt x="2023813" y="846847"/>
                      <a:pt x="2033225" y="760365"/>
                      <a:pt x="2025715" y="627930"/>
                    </a:cubicBezTo>
                    <a:cubicBezTo>
                      <a:pt x="2018204" y="495495"/>
                      <a:pt x="1978180" y="361537"/>
                      <a:pt x="1892616" y="260308"/>
                    </a:cubicBezTo>
                    <a:cubicBezTo>
                      <a:pt x="1750866" y="91339"/>
                      <a:pt x="1515090" y="39678"/>
                      <a:pt x="1295858" y="16464"/>
                    </a:cubicBezTo>
                    <a:cubicBezTo>
                      <a:pt x="1047723" y="-9890"/>
                      <a:pt x="791508" y="-12078"/>
                      <a:pt x="554307" y="66603"/>
                    </a:cubicBezTo>
                    <a:cubicBezTo>
                      <a:pt x="317105" y="145284"/>
                      <a:pt x="131813" y="326145"/>
                      <a:pt x="72584" y="450398"/>
                    </a:cubicBezTo>
                    <a:close/>
                  </a:path>
                </a:pathLst>
              </a:custGeom>
              <a:solidFill>
                <a:srgbClr val="FFA8B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9" name="Google Shape;2399;p40"/>
              <p:cNvSpPr/>
              <p:nvPr/>
            </p:nvSpPr>
            <p:spPr>
              <a:xfrm>
                <a:off x="5106825" y="1693759"/>
                <a:ext cx="269870" cy="338773"/>
              </a:xfrm>
              <a:custGeom>
                <a:avLst/>
                <a:gdLst/>
                <a:ahLst/>
                <a:cxnLst/>
                <a:rect l="l" t="t" r="r" b="b"/>
                <a:pathLst>
                  <a:path w="269870" h="338773" extrusionOk="0">
                    <a:moveTo>
                      <a:pt x="246103" y="80849"/>
                    </a:moveTo>
                    <a:cubicBezTo>
                      <a:pt x="209445" y="36238"/>
                      <a:pt x="156859" y="7667"/>
                      <a:pt x="99504" y="1217"/>
                    </a:cubicBezTo>
                    <a:cubicBezTo>
                      <a:pt x="80473" y="-1885"/>
                      <a:pt x="60950" y="979"/>
                      <a:pt x="43602" y="9399"/>
                    </a:cubicBezTo>
                    <a:cubicBezTo>
                      <a:pt x="23447" y="20816"/>
                      <a:pt x="11849" y="43174"/>
                      <a:pt x="5574" y="65627"/>
                    </a:cubicBezTo>
                    <a:cubicBezTo>
                      <a:pt x="-3183" y="99116"/>
                      <a:pt x="-1592" y="134480"/>
                      <a:pt x="10137" y="167046"/>
                    </a:cubicBezTo>
                    <a:cubicBezTo>
                      <a:pt x="28486" y="218041"/>
                      <a:pt x="70507" y="257715"/>
                      <a:pt x="117757" y="284068"/>
                    </a:cubicBezTo>
                    <a:cubicBezTo>
                      <a:pt x="165007" y="310422"/>
                      <a:pt x="217867" y="324788"/>
                      <a:pt x="269870" y="338774"/>
                    </a:cubicBezTo>
                    <a:cubicBezTo>
                      <a:pt x="261789" y="253624"/>
                      <a:pt x="253043" y="168378"/>
                      <a:pt x="246103" y="80849"/>
                    </a:cubicBezTo>
                    <a:close/>
                  </a:path>
                </a:pathLst>
              </a:custGeom>
              <a:solidFill>
                <a:srgbClr val="FFA1BA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0" name="Google Shape;2400;p40"/>
              <p:cNvSpPr/>
              <p:nvPr/>
            </p:nvSpPr>
            <p:spPr>
              <a:xfrm>
                <a:off x="7287329" y="1678229"/>
                <a:ext cx="300411" cy="329662"/>
              </a:xfrm>
              <a:custGeom>
                <a:avLst/>
                <a:gdLst/>
                <a:ahLst/>
                <a:cxnLst/>
                <a:rect l="l" t="t" r="r" b="b"/>
                <a:pathLst>
                  <a:path w="300411" h="329662" extrusionOk="0">
                    <a:moveTo>
                      <a:pt x="32134" y="108081"/>
                    </a:moveTo>
                    <a:cubicBezTo>
                      <a:pt x="67225" y="45203"/>
                      <a:pt x="131901" y="4540"/>
                      <a:pt x="203736" y="192"/>
                    </a:cubicBezTo>
                    <a:cubicBezTo>
                      <a:pt x="229881" y="-1045"/>
                      <a:pt x="258022" y="3427"/>
                      <a:pt x="276846" y="21503"/>
                    </a:cubicBezTo>
                    <a:cubicBezTo>
                      <a:pt x="298332" y="41863"/>
                      <a:pt x="302800" y="74782"/>
                      <a:pt x="299377" y="104180"/>
                    </a:cubicBezTo>
                    <a:cubicBezTo>
                      <a:pt x="291487" y="171825"/>
                      <a:pt x="248895" y="232714"/>
                      <a:pt x="192708" y="271056"/>
                    </a:cubicBezTo>
                    <a:cubicBezTo>
                      <a:pt x="136522" y="309397"/>
                      <a:pt x="67881" y="326713"/>
                      <a:pt x="0" y="329662"/>
                    </a:cubicBezTo>
                    <a:cubicBezTo>
                      <a:pt x="16067" y="253265"/>
                      <a:pt x="-666" y="168305"/>
                      <a:pt x="32134" y="108081"/>
                    </a:cubicBezTo>
                    <a:close/>
                  </a:path>
                </a:pathLst>
              </a:custGeom>
              <a:solidFill>
                <a:srgbClr val="FFA1BA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1" name="Google Shape;2401;p40"/>
              <p:cNvSpPr/>
              <p:nvPr/>
            </p:nvSpPr>
            <p:spPr>
              <a:xfrm>
                <a:off x="7268030" y="847170"/>
                <a:ext cx="512453" cy="564515"/>
              </a:xfrm>
              <a:custGeom>
                <a:avLst/>
                <a:gdLst/>
                <a:ahLst/>
                <a:cxnLst/>
                <a:rect l="l" t="t" r="r" b="b"/>
                <a:pathLst>
                  <a:path w="512453" h="564515" extrusionOk="0">
                    <a:moveTo>
                      <a:pt x="0" y="306173"/>
                    </a:moveTo>
                    <a:cubicBezTo>
                      <a:pt x="16827" y="219183"/>
                      <a:pt x="52526" y="136950"/>
                      <a:pt x="104578" y="65278"/>
                    </a:cubicBezTo>
                    <a:cubicBezTo>
                      <a:pt x="118895" y="43421"/>
                      <a:pt x="137776" y="24921"/>
                      <a:pt x="159909" y="11048"/>
                    </a:cubicBezTo>
                    <a:cubicBezTo>
                      <a:pt x="182621" y="-2746"/>
                      <a:pt x="210876" y="-3683"/>
                      <a:pt x="234444" y="8575"/>
                    </a:cubicBezTo>
                    <a:cubicBezTo>
                      <a:pt x="262965" y="25890"/>
                      <a:pt x="271522" y="65088"/>
                      <a:pt x="266008" y="98482"/>
                    </a:cubicBezTo>
                    <a:cubicBezTo>
                      <a:pt x="260493" y="131876"/>
                      <a:pt x="244712" y="162511"/>
                      <a:pt x="236821" y="195335"/>
                    </a:cubicBezTo>
                    <a:cubicBezTo>
                      <a:pt x="264543" y="135217"/>
                      <a:pt x="312031" y="86426"/>
                      <a:pt x="371346" y="57096"/>
                    </a:cubicBezTo>
                    <a:cubicBezTo>
                      <a:pt x="412131" y="37117"/>
                      <a:pt x="468983" y="30647"/>
                      <a:pt x="496554" y="66610"/>
                    </a:cubicBezTo>
                    <a:cubicBezTo>
                      <a:pt x="505633" y="79444"/>
                      <a:pt x="510900" y="94580"/>
                      <a:pt x="511765" y="110279"/>
                    </a:cubicBezTo>
                    <a:cubicBezTo>
                      <a:pt x="516424" y="157850"/>
                      <a:pt x="496934" y="204754"/>
                      <a:pt x="468128" y="242619"/>
                    </a:cubicBezTo>
                    <a:cubicBezTo>
                      <a:pt x="439321" y="280485"/>
                      <a:pt x="401578" y="310454"/>
                      <a:pt x="364501" y="340043"/>
                    </a:cubicBezTo>
                    <a:cubicBezTo>
                      <a:pt x="413690" y="324333"/>
                      <a:pt x="466664" y="349221"/>
                      <a:pt x="486001" y="397127"/>
                    </a:cubicBezTo>
                    <a:cubicBezTo>
                      <a:pt x="508913" y="459824"/>
                      <a:pt x="457480" y="529847"/>
                      <a:pt x="394828" y="552110"/>
                    </a:cubicBezTo>
                    <a:cubicBezTo>
                      <a:pt x="332177" y="574373"/>
                      <a:pt x="262680" y="562290"/>
                      <a:pt x="197176" y="549827"/>
                    </a:cubicBezTo>
                    <a:lnTo>
                      <a:pt x="125873" y="536317"/>
                    </a:lnTo>
                    <a:cubicBezTo>
                      <a:pt x="120255" y="535577"/>
                      <a:pt x="114817" y="533837"/>
                      <a:pt x="109806" y="531179"/>
                    </a:cubicBezTo>
                    <a:cubicBezTo>
                      <a:pt x="101165" y="524111"/>
                      <a:pt x="95251" y="514256"/>
                      <a:pt x="93074" y="503303"/>
                    </a:cubicBezTo>
                    <a:cubicBezTo>
                      <a:pt x="68850" y="434588"/>
                      <a:pt x="37657" y="368534"/>
                      <a:pt x="0" y="306173"/>
                    </a:cubicBezTo>
                    <a:close/>
                  </a:path>
                </a:pathLst>
              </a:custGeom>
              <a:solidFill>
                <a:srgbClr val="FF775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2" name="Google Shape;2402;p40"/>
              <p:cNvSpPr/>
              <p:nvPr/>
            </p:nvSpPr>
            <p:spPr>
              <a:xfrm>
                <a:off x="7145959" y="1076564"/>
                <a:ext cx="249495" cy="396829"/>
              </a:xfrm>
              <a:custGeom>
                <a:avLst/>
                <a:gdLst/>
                <a:ahLst/>
                <a:cxnLst/>
                <a:rect l="l" t="t" r="r" b="b"/>
                <a:pathLst>
                  <a:path w="249495" h="396829" extrusionOk="0">
                    <a:moveTo>
                      <a:pt x="0" y="76778"/>
                    </a:moveTo>
                    <a:cubicBezTo>
                      <a:pt x="27171" y="47510"/>
                      <a:pt x="57860" y="21721"/>
                      <a:pt x="91363" y="0"/>
                    </a:cubicBezTo>
                    <a:cubicBezTo>
                      <a:pt x="157988" y="83843"/>
                      <a:pt x="209792" y="178477"/>
                      <a:pt x="244522" y="279807"/>
                    </a:cubicBezTo>
                    <a:cubicBezTo>
                      <a:pt x="249760" y="291085"/>
                      <a:pt x="250901" y="303836"/>
                      <a:pt x="247754" y="315865"/>
                    </a:cubicBezTo>
                    <a:cubicBezTo>
                      <a:pt x="244759" y="322250"/>
                      <a:pt x="240557" y="327999"/>
                      <a:pt x="235395" y="332800"/>
                    </a:cubicBezTo>
                    <a:lnTo>
                      <a:pt x="174359" y="396829"/>
                    </a:lnTo>
                    <a:cubicBezTo>
                      <a:pt x="111042" y="336511"/>
                      <a:pt x="76912" y="252502"/>
                      <a:pt x="44588" y="171157"/>
                    </a:cubicBezTo>
                    <a:cubicBezTo>
                      <a:pt x="26905" y="126727"/>
                      <a:pt x="9222" y="82296"/>
                      <a:pt x="0" y="767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3" name="Google Shape;2403;p40"/>
              <p:cNvSpPr/>
              <p:nvPr/>
            </p:nvSpPr>
            <p:spPr>
              <a:xfrm>
                <a:off x="5151979" y="679475"/>
                <a:ext cx="524378" cy="467112"/>
              </a:xfrm>
              <a:custGeom>
                <a:avLst/>
                <a:gdLst/>
                <a:ahLst/>
                <a:cxnLst/>
                <a:rect l="l" t="t" r="r" b="b"/>
                <a:pathLst>
                  <a:path w="524378" h="467112" extrusionOk="0">
                    <a:moveTo>
                      <a:pt x="310184" y="467112"/>
                    </a:moveTo>
                    <a:cubicBezTo>
                      <a:pt x="228053" y="461883"/>
                      <a:pt x="147738" y="440649"/>
                      <a:pt x="73744" y="404605"/>
                    </a:cubicBezTo>
                    <a:cubicBezTo>
                      <a:pt x="41325" y="388717"/>
                      <a:pt x="7194" y="365788"/>
                      <a:pt x="729" y="330206"/>
                    </a:cubicBezTo>
                    <a:cubicBezTo>
                      <a:pt x="-3395" y="301932"/>
                      <a:pt x="10230" y="274022"/>
                      <a:pt x="35050" y="259897"/>
                    </a:cubicBezTo>
                    <a:cubicBezTo>
                      <a:pt x="60148" y="246561"/>
                      <a:pt x="90450" y="247650"/>
                      <a:pt x="114529" y="262752"/>
                    </a:cubicBezTo>
                    <a:cubicBezTo>
                      <a:pt x="88384" y="231450"/>
                      <a:pt x="63096" y="198912"/>
                      <a:pt x="49310" y="160761"/>
                    </a:cubicBezTo>
                    <a:cubicBezTo>
                      <a:pt x="35525" y="122610"/>
                      <a:pt x="35145" y="77418"/>
                      <a:pt x="58057" y="43929"/>
                    </a:cubicBezTo>
                    <a:cubicBezTo>
                      <a:pt x="93138" y="-7351"/>
                      <a:pt x="172142" y="-12108"/>
                      <a:pt x="225096" y="21191"/>
                    </a:cubicBezTo>
                    <a:cubicBezTo>
                      <a:pt x="278050" y="54490"/>
                      <a:pt x="306857" y="114999"/>
                      <a:pt x="322068" y="175318"/>
                    </a:cubicBezTo>
                    <a:cubicBezTo>
                      <a:pt x="318931" y="140592"/>
                      <a:pt x="316079" y="104248"/>
                      <a:pt x="329769" y="72281"/>
                    </a:cubicBezTo>
                    <a:cubicBezTo>
                      <a:pt x="343459" y="40314"/>
                      <a:pt x="379681" y="15197"/>
                      <a:pt x="412670" y="25948"/>
                    </a:cubicBezTo>
                    <a:cubicBezTo>
                      <a:pt x="440621" y="35462"/>
                      <a:pt x="455452" y="64955"/>
                      <a:pt x="466100" y="92546"/>
                    </a:cubicBezTo>
                    <a:cubicBezTo>
                      <a:pt x="494726" y="166006"/>
                      <a:pt x="514291" y="242684"/>
                      <a:pt x="524378" y="320882"/>
                    </a:cubicBezTo>
                    <a:cubicBezTo>
                      <a:pt x="455547" y="376254"/>
                      <a:pt x="386716" y="431911"/>
                      <a:pt x="310184" y="467112"/>
                    </a:cubicBezTo>
                    <a:close/>
                  </a:path>
                </a:pathLst>
              </a:custGeom>
              <a:solidFill>
                <a:srgbClr val="FF775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4" name="Google Shape;2404;p40"/>
              <p:cNvSpPr/>
              <p:nvPr/>
            </p:nvSpPr>
            <p:spPr>
              <a:xfrm>
                <a:off x="5424991" y="956307"/>
                <a:ext cx="352902" cy="285991"/>
              </a:xfrm>
              <a:custGeom>
                <a:avLst/>
                <a:gdLst/>
                <a:ahLst/>
                <a:cxnLst/>
                <a:rect l="l" t="t" r="r" b="b"/>
                <a:pathLst>
                  <a:path w="352902" h="285991" extrusionOk="0">
                    <a:moveTo>
                      <a:pt x="63317" y="285991"/>
                    </a:moveTo>
                    <a:cubicBezTo>
                      <a:pt x="43352" y="269992"/>
                      <a:pt x="24747" y="252361"/>
                      <a:pt x="7701" y="233284"/>
                    </a:cubicBezTo>
                    <a:cubicBezTo>
                      <a:pt x="3337" y="229418"/>
                      <a:pt x="589" y="224052"/>
                      <a:pt x="0" y="218251"/>
                    </a:cubicBezTo>
                    <a:cubicBezTo>
                      <a:pt x="970" y="212045"/>
                      <a:pt x="4402" y="206491"/>
                      <a:pt x="9507" y="202839"/>
                    </a:cubicBezTo>
                    <a:cubicBezTo>
                      <a:pt x="88767" y="128989"/>
                      <a:pt x="174702" y="62647"/>
                      <a:pt x="266198" y="4662"/>
                    </a:cubicBezTo>
                    <a:cubicBezTo>
                      <a:pt x="269915" y="1792"/>
                      <a:pt x="274440" y="163"/>
                      <a:pt x="279127" y="0"/>
                    </a:cubicBezTo>
                    <a:cubicBezTo>
                      <a:pt x="284100" y="1042"/>
                      <a:pt x="288539" y="3805"/>
                      <a:pt x="291677" y="7801"/>
                    </a:cubicBezTo>
                    <a:lnTo>
                      <a:pt x="352902" y="68881"/>
                    </a:lnTo>
                    <a:cubicBezTo>
                      <a:pt x="261920" y="148383"/>
                      <a:pt x="165128" y="220956"/>
                      <a:pt x="63317" y="2859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5" name="Google Shape;2405;p40"/>
              <p:cNvSpPr/>
              <p:nvPr/>
            </p:nvSpPr>
            <p:spPr>
              <a:xfrm>
                <a:off x="5271661" y="913990"/>
                <a:ext cx="2169580" cy="1166968"/>
              </a:xfrm>
              <a:custGeom>
                <a:avLst/>
                <a:gdLst/>
                <a:ahLst/>
                <a:cxnLst/>
                <a:rect l="l" t="t" r="r" b="b"/>
                <a:pathLst>
                  <a:path w="2169580" h="1166968" extrusionOk="0">
                    <a:moveTo>
                      <a:pt x="105699" y="1145562"/>
                    </a:moveTo>
                    <a:cubicBezTo>
                      <a:pt x="180330" y="1002852"/>
                      <a:pt x="186129" y="846156"/>
                      <a:pt x="202671" y="686035"/>
                    </a:cubicBezTo>
                    <a:cubicBezTo>
                      <a:pt x="509749" y="667007"/>
                      <a:pt x="808271" y="532003"/>
                      <a:pt x="1006874" y="329640"/>
                    </a:cubicBezTo>
                    <a:cubicBezTo>
                      <a:pt x="984684" y="427992"/>
                      <a:pt x="942901" y="520860"/>
                      <a:pt x="884042" y="602693"/>
                    </a:cubicBezTo>
                    <a:cubicBezTo>
                      <a:pt x="906374" y="612594"/>
                      <a:pt x="930294" y="618394"/>
                      <a:pt x="954680" y="619818"/>
                    </a:cubicBezTo>
                    <a:cubicBezTo>
                      <a:pt x="958274" y="620273"/>
                      <a:pt x="961934" y="619848"/>
                      <a:pt x="965328" y="618581"/>
                    </a:cubicBezTo>
                    <a:cubicBezTo>
                      <a:pt x="968817" y="616505"/>
                      <a:pt x="971698" y="613553"/>
                      <a:pt x="973694" y="610018"/>
                    </a:cubicBezTo>
                    <a:cubicBezTo>
                      <a:pt x="1019195" y="540381"/>
                      <a:pt x="1049313" y="461818"/>
                      <a:pt x="1062015" y="379589"/>
                    </a:cubicBezTo>
                    <a:cubicBezTo>
                      <a:pt x="1244170" y="599363"/>
                      <a:pt x="1515501" y="742834"/>
                      <a:pt x="1803565" y="778512"/>
                    </a:cubicBezTo>
                    <a:cubicBezTo>
                      <a:pt x="1829139" y="850342"/>
                      <a:pt x="1856140" y="921983"/>
                      <a:pt x="1893597" y="988391"/>
                    </a:cubicBezTo>
                    <a:cubicBezTo>
                      <a:pt x="1931626" y="1058195"/>
                      <a:pt x="1984095" y="1119075"/>
                      <a:pt x="2047517" y="1166969"/>
                    </a:cubicBezTo>
                    <a:cubicBezTo>
                      <a:pt x="2088017" y="1050042"/>
                      <a:pt x="2100281" y="925598"/>
                      <a:pt x="2115682" y="807244"/>
                    </a:cubicBezTo>
                    <a:cubicBezTo>
                      <a:pt x="2134126" y="799823"/>
                      <a:pt x="2152475" y="792497"/>
                      <a:pt x="2168256" y="787264"/>
                    </a:cubicBezTo>
                    <a:cubicBezTo>
                      <a:pt x="2178904" y="657588"/>
                      <a:pt x="2123668" y="532289"/>
                      <a:pt x="2063013" y="417264"/>
                    </a:cubicBezTo>
                    <a:cubicBezTo>
                      <a:pt x="2028883" y="352474"/>
                      <a:pt x="1992090" y="288159"/>
                      <a:pt x="1941418" y="235261"/>
                    </a:cubicBezTo>
                    <a:cubicBezTo>
                      <a:pt x="1835604" y="124708"/>
                      <a:pt x="1681590" y="75997"/>
                      <a:pt x="1532614" y="42698"/>
                    </a:cubicBezTo>
                    <a:cubicBezTo>
                      <a:pt x="1381737" y="9113"/>
                      <a:pt x="1214698" y="-10771"/>
                      <a:pt x="1064962" y="80754"/>
                    </a:cubicBezTo>
                    <a:cubicBezTo>
                      <a:pt x="980159" y="15868"/>
                      <a:pt x="868356" y="-7346"/>
                      <a:pt x="761972" y="1978"/>
                    </a:cubicBezTo>
                    <a:cubicBezTo>
                      <a:pt x="655588" y="11301"/>
                      <a:pt x="553482" y="50880"/>
                      <a:pt x="459267" y="100638"/>
                    </a:cubicBezTo>
                    <a:cubicBezTo>
                      <a:pt x="283196" y="194541"/>
                      <a:pt x="122812" y="334683"/>
                      <a:pt x="50463" y="520777"/>
                    </a:cubicBezTo>
                    <a:cubicBezTo>
                      <a:pt x="-24548" y="715814"/>
                      <a:pt x="-23597" y="1045760"/>
                      <a:pt x="105699" y="1145562"/>
                    </a:cubicBezTo>
                    <a:close/>
                  </a:path>
                </a:pathLst>
              </a:custGeom>
              <a:solidFill>
                <a:srgbClr val="FF775C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6" name="Google Shape;2406;p40"/>
              <p:cNvSpPr/>
              <p:nvPr/>
            </p:nvSpPr>
            <p:spPr>
              <a:xfrm>
                <a:off x="6481131" y="1988958"/>
                <a:ext cx="96876" cy="95806"/>
              </a:xfrm>
              <a:custGeom>
                <a:avLst/>
                <a:gdLst/>
                <a:ahLst/>
                <a:cxnLst/>
                <a:rect l="l" t="t" r="r" b="b"/>
                <a:pathLst>
                  <a:path w="96876" h="95806" extrusionOk="0">
                    <a:moveTo>
                      <a:pt x="79194" y="95806"/>
                    </a:moveTo>
                    <a:cubicBezTo>
                      <a:pt x="68242" y="57731"/>
                      <a:pt x="38209" y="28152"/>
                      <a:pt x="0" y="17791"/>
                    </a:cubicBezTo>
                    <a:lnTo>
                      <a:pt x="4563" y="0"/>
                    </a:lnTo>
                    <a:cubicBezTo>
                      <a:pt x="49094" y="12045"/>
                      <a:pt x="84109" y="46495"/>
                      <a:pt x="96877" y="90859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7" name="Google Shape;2407;p40"/>
              <p:cNvSpPr/>
              <p:nvPr/>
            </p:nvSpPr>
            <p:spPr>
              <a:xfrm>
                <a:off x="6386725" y="2022923"/>
                <a:ext cx="156105" cy="115975"/>
              </a:xfrm>
              <a:custGeom>
                <a:avLst/>
                <a:gdLst/>
                <a:ahLst/>
                <a:cxnLst/>
                <a:rect l="l" t="t" r="r" b="b"/>
                <a:pathLst>
                  <a:path w="156105" h="115975" extrusionOk="0">
                    <a:moveTo>
                      <a:pt x="1521" y="115976"/>
                    </a:moveTo>
                    <a:lnTo>
                      <a:pt x="0" y="97614"/>
                    </a:lnTo>
                    <a:cubicBezTo>
                      <a:pt x="60360" y="91629"/>
                      <a:pt x="113267" y="54658"/>
                      <a:pt x="139659" y="0"/>
                    </a:cubicBezTo>
                    <a:lnTo>
                      <a:pt x="156106" y="7516"/>
                    </a:lnTo>
                    <a:cubicBezTo>
                      <a:pt x="127423" y="68520"/>
                      <a:pt x="68612" y="109782"/>
                      <a:pt x="1521" y="115976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8" name="Google Shape;2408;p40"/>
              <p:cNvSpPr/>
              <p:nvPr/>
            </p:nvSpPr>
            <p:spPr>
              <a:xfrm>
                <a:off x="5916982" y="2537727"/>
                <a:ext cx="852783" cy="68120"/>
              </a:xfrm>
              <a:custGeom>
                <a:avLst/>
                <a:gdLst/>
                <a:ahLst/>
                <a:cxnLst/>
                <a:rect l="l" t="t" r="r" b="b"/>
                <a:pathLst>
                  <a:path w="852783" h="68120" extrusionOk="0">
                    <a:moveTo>
                      <a:pt x="424205" y="68120"/>
                    </a:moveTo>
                    <a:cubicBezTo>
                      <a:pt x="294814" y="68120"/>
                      <a:pt x="168655" y="49949"/>
                      <a:pt x="0" y="13510"/>
                    </a:cubicBezTo>
                    <a:lnTo>
                      <a:pt x="2947" y="0"/>
                    </a:lnTo>
                    <a:cubicBezTo>
                      <a:pt x="333508" y="71545"/>
                      <a:pt x="499786" y="72211"/>
                      <a:pt x="850122" y="3139"/>
                    </a:cubicBezTo>
                    <a:lnTo>
                      <a:pt x="852783" y="16650"/>
                    </a:lnTo>
                    <a:cubicBezTo>
                      <a:pt x="678899" y="50900"/>
                      <a:pt x="549793" y="68120"/>
                      <a:pt x="424205" y="68120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9" name="Google Shape;2409;p40"/>
              <p:cNvSpPr/>
              <p:nvPr/>
            </p:nvSpPr>
            <p:spPr>
              <a:xfrm>
                <a:off x="6525624" y="1762697"/>
                <a:ext cx="200313" cy="123795"/>
              </a:xfrm>
              <a:custGeom>
                <a:avLst/>
                <a:gdLst/>
                <a:ahLst/>
                <a:cxnLst/>
                <a:rect l="l" t="t" r="r" b="b"/>
                <a:pathLst>
                  <a:path w="200313" h="123795" extrusionOk="0">
                    <a:moveTo>
                      <a:pt x="18159" y="123795"/>
                    </a:moveTo>
                    <a:lnTo>
                      <a:pt x="0" y="120751"/>
                    </a:lnTo>
                    <a:cubicBezTo>
                      <a:pt x="3375" y="91923"/>
                      <a:pt x="13329" y="64247"/>
                      <a:pt x="29092" y="39882"/>
                    </a:cubicBezTo>
                    <a:cubicBezTo>
                      <a:pt x="53401" y="437"/>
                      <a:pt x="105053" y="-11827"/>
                      <a:pt x="144479" y="12500"/>
                    </a:cubicBezTo>
                    <a:cubicBezTo>
                      <a:pt x="156714" y="20045"/>
                      <a:pt x="166811" y="30625"/>
                      <a:pt x="173789" y="43212"/>
                    </a:cubicBezTo>
                    <a:cubicBezTo>
                      <a:pt x="186053" y="63886"/>
                      <a:pt x="195009" y="86358"/>
                      <a:pt x="200314" y="109810"/>
                    </a:cubicBezTo>
                    <a:lnTo>
                      <a:pt x="182631" y="114757"/>
                    </a:lnTo>
                    <a:cubicBezTo>
                      <a:pt x="177773" y="93179"/>
                      <a:pt x="169625" y="72486"/>
                      <a:pt x="158483" y="53392"/>
                    </a:cubicBezTo>
                    <a:cubicBezTo>
                      <a:pt x="147521" y="35182"/>
                      <a:pt x="129211" y="22623"/>
                      <a:pt x="108285" y="18951"/>
                    </a:cubicBezTo>
                    <a:cubicBezTo>
                      <a:pt x="82692" y="17381"/>
                      <a:pt x="58193" y="29511"/>
                      <a:pt x="43923" y="50823"/>
                    </a:cubicBezTo>
                    <a:cubicBezTo>
                      <a:pt x="29824" y="72829"/>
                      <a:pt x="21001" y="97803"/>
                      <a:pt x="18159" y="123795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0" name="Google Shape;2410;p40"/>
              <p:cNvSpPr/>
              <p:nvPr/>
            </p:nvSpPr>
            <p:spPr>
              <a:xfrm>
                <a:off x="5774946" y="1749130"/>
                <a:ext cx="197556" cy="130132"/>
              </a:xfrm>
              <a:custGeom>
                <a:avLst/>
                <a:gdLst/>
                <a:ahLst/>
                <a:cxnLst/>
                <a:rect l="l" t="t" r="r" b="b"/>
                <a:pathLst>
                  <a:path w="197556" h="130132" extrusionOk="0">
                    <a:moveTo>
                      <a:pt x="179303" y="130132"/>
                    </a:moveTo>
                    <a:cubicBezTo>
                      <a:pt x="178039" y="107384"/>
                      <a:pt x="173456" y="84950"/>
                      <a:pt x="165708" y="63534"/>
                    </a:cubicBezTo>
                    <a:cubicBezTo>
                      <a:pt x="158350" y="43497"/>
                      <a:pt x="142568" y="27704"/>
                      <a:pt x="122546" y="20340"/>
                    </a:cubicBezTo>
                    <a:cubicBezTo>
                      <a:pt x="100775" y="13966"/>
                      <a:pt x="74155" y="22909"/>
                      <a:pt x="54856" y="43079"/>
                    </a:cubicBezTo>
                    <a:cubicBezTo>
                      <a:pt x="37220" y="63696"/>
                      <a:pt x="24452" y="88013"/>
                      <a:pt x="17493" y="114244"/>
                    </a:cubicBezTo>
                    <a:lnTo>
                      <a:pt x="0" y="108440"/>
                    </a:lnTo>
                    <a:cubicBezTo>
                      <a:pt x="7910" y="79651"/>
                      <a:pt x="22094" y="52973"/>
                      <a:pt x="41546" y="30330"/>
                    </a:cubicBezTo>
                    <a:cubicBezTo>
                      <a:pt x="65599" y="5308"/>
                      <a:pt x="99444" y="-5538"/>
                      <a:pt x="127680" y="2739"/>
                    </a:cubicBezTo>
                    <a:cubicBezTo>
                      <a:pt x="153121" y="11483"/>
                      <a:pt x="173323" y="31177"/>
                      <a:pt x="182726" y="56398"/>
                    </a:cubicBezTo>
                    <a:cubicBezTo>
                      <a:pt x="191206" y="79603"/>
                      <a:pt x="196207" y="103940"/>
                      <a:pt x="197557" y="128610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1" name="Google Shape;2411;p40"/>
              <p:cNvSpPr/>
              <p:nvPr/>
            </p:nvSpPr>
            <p:spPr>
              <a:xfrm>
                <a:off x="6727839" y="1919601"/>
                <a:ext cx="500451" cy="328423"/>
              </a:xfrm>
              <a:custGeom>
                <a:avLst/>
                <a:gdLst/>
                <a:ahLst/>
                <a:cxnLst/>
                <a:rect l="l" t="t" r="r" b="b"/>
                <a:pathLst>
                  <a:path w="500451" h="328423" extrusionOk="0">
                    <a:moveTo>
                      <a:pt x="500452" y="164212"/>
                    </a:moveTo>
                    <a:cubicBezTo>
                      <a:pt x="500452" y="254904"/>
                      <a:pt x="388422" y="328424"/>
                      <a:pt x="250226" y="328424"/>
                    </a:cubicBezTo>
                    <a:cubicBezTo>
                      <a:pt x="112030" y="328424"/>
                      <a:pt x="0" y="254904"/>
                      <a:pt x="0" y="164212"/>
                    </a:cubicBezTo>
                    <a:cubicBezTo>
                      <a:pt x="0" y="73520"/>
                      <a:pt x="112030" y="0"/>
                      <a:pt x="250226" y="0"/>
                    </a:cubicBezTo>
                    <a:cubicBezTo>
                      <a:pt x="388422" y="0"/>
                      <a:pt x="500452" y="73520"/>
                      <a:pt x="500452" y="164212"/>
                    </a:cubicBezTo>
                    <a:close/>
                  </a:path>
                </a:pathLst>
              </a:custGeom>
              <a:solidFill>
                <a:srgbClr val="FF8F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2" name="Google Shape;2412;p40"/>
              <p:cNvSpPr/>
              <p:nvPr/>
            </p:nvSpPr>
            <p:spPr>
              <a:xfrm>
                <a:off x="6843255" y="1943767"/>
                <a:ext cx="35556" cy="35582"/>
              </a:xfrm>
              <a:custGeom>
                <a:avLst/>
                <a:gdLst/>
                <a:ahLst/>
                <a:cxnLst/>
                <a:rect l="l" t="t" r="r" b="b"/>
                <a:pathLst>
                  <a:path w="35556" h="35582" extrusionOk="0">
                    <a:moveTo>
                      <a:pt x="35556" y="17791"/>
                    </a:moveTo>
                    <a:cubicBezTo>
                      <a:pt x="35556" y="27617"/>
                      <a:pt x="27597" y="35582"/>
                      <a:pt x="17778" y="35582"/>
                    </a:cubicBezTo>
                    <a:cubicBezTo>
                      <a:pt x="7960" y="35582"/>
                      <a:pt x="0" y="27617"/>
                      <a:pt x="0" y="17791"/>
                    </a:cubicBezTo>
                    <a:cubicBezTo>
                      <a:pt x="0" y="7965"/>
                      <a:pt x="7960" y="0"/>
                      <a:pt x="17778" y="0"/>
                    </a:cubicBezTo>
                    <a:cubicBezTo>
                      <a:pt x="27597" y="0"/>
                      <a:pt x="35556" y="7965"/>
                      <a:pt x="35556" y="1779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3" name="Google Shape;2413;p40"/>
              <p:cNvSpPr/>
              <p:nvPr/>
            </p:nvSpPr>
            <p:spPr>
              <a:xfrm>
                <a:off x="6982343" y="1943767"/>
                <a:ext cx="35556" cy="35582"/>
              </a:xfrm>
              <a:custGeom>
                <a:avLst/>
                <a:gdLst/>
                <a:ahLst/>
                <a:cxnLst/>
                <a:rect l="l" t="t" r="r" b="b"/>
                <a:pathLst>
                  <a:path w="35556" h="35582" extrusionOk="0">
                    <a:moveTo>
                      <a:pt x="35556" y="17791"/>
                    </a:moveTo>
                    <a:cubicBezTo>
                      <a:pt x="35556" y="27617"/>
                      <a:pt x="27597" y="35582"/>
                      <a:pt x="17778" y="35582"/>
                    </a:cubicBezTo>
                    <a:cubicBezTo>
                      <a:pt x="7960" y="35582"/>
                      <a:pt x="0" y="27617"/>
                      <a:pt x="0" y="17791"/>
                    </a:cubicBezTo>
                    <a:cubicBezTo>
                      <a:pt x="0" y="7965"/>
                      <a:pt x="7960" y="0"/>
                      <a:pt x="17778" y="0"/>
                    </a:cubicBezTo>
                    <a:cubicBezTo>
                      <a:pt x="27597" y="0"/>
                      <a:pt x="35556" y="7965"/>
                      <a:pt x="35556" y="1779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40"/>
              <p:cNvSpPr/>
              <p:nvPr/>
            </p:nvSpPr>
            <p:spPr>
              <a:xfrm>
                <a:off x="7134266" y="1943767"/>
                <a:ext cx="35556" cy="35582"/>
              </a:xfrm>
              <a:custGeom>
                <a:avLst/>
                <a:gdLst/>
                <a:ahLst/>
                <a:cxnLst/>
                <a:rect l="l" t="t" r="r" b="b"/>
                <a:pathLst>
                  <a:path w="35556" h="35582" extrusionOk="0">
                    <a:moveTo>
                      <a:pt x="35557" y="17791"/>
                    </a:moveTo>
                    <a:cubicBezTo>
                      <a:pt x="35557" y="27617"/>
                      <a:pt x="27597" y="35582"/>
                      <a:pt x="17778" y="35582"/>
                    </a:cubicBezTo>
                    <a:cubicBezTo>
                      <a:pt x="7960" y="35582"/>
                      <a:pt x="0" y="27617"/>
                      <a:pt x="0" y="17791"/>
                    </a:cubicBezTo>
                    <a:cubicBezTo>
                      <a:pt x="0" y="7965"/>
                      <a:pt x="7960" y="0"/>
                      <a:pt x="17778" y="0"/>
                    </a:cubicBezTo>
                    <a:cubicBezTo>
                      <a:pt x="27597" y="0"/>
                      <a:pt x="35557" y="7965"/>
                      <a:pt x="35557" y="1779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5" name="Google Shape;2415;p40"/>
              <p:cNvSpPr/>
              <p:nvPr/>
            </p:nvSpPr>
            <p:spPr>
              <a:xfrm>
                <a:off x="6908283" y="2028251"/>
                <a:ext cx="35556" cy="35582"/>
              </a:xfrm>
              <a:custGeom>
                <a:avLst/>
                <a:gdLst/>
                <a:ahLst/>
                <a:cxnLst/>
                <a:rect l="l" t="t" r="r" b="b"/>
                <a:pathLst>
                  <a:path w="35556" h="35582" extrusionOk="0">
                    <a:moveTo>
                      <a:pt x="35556" y="17791"/>
                    </a:moveTo>
                    <a:cubicBezTo>
                      <a:pt x="35556" y="27617"/>
                      <a:pt x="27597" y="35582"/>
                      <a:pt x="17778" y="35582"/>
                    </a:cubicBezTo>
                    <a:cubicBezTo>
                      <a:pt x="7960" y="35582"/>
                      <a:pt x="0" y="27617"/>
                      <a:pt x="0" y="17791"/>
                    </a:cubicBezTo>
                    <a:cubicBezTo>
                      <a:pt x="0" y="7965"/>
                      <a:pt x="7960" y="0"/>
                      <a:pt x="17778" y="0"/>
                    </a:cubicBezTo>
                    <a:cubicBezTo>
                      <a:pt x="27597" y="0"/>
                      <a:pt x="35556" y="7966"/>
                      <a:pt x="35556" y="1779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6" name="Google Shape;2416;p40"/>
              <p:cNvSpPr/>
              <p:nvPr/>
            </p:nvSpPr>
            <p:spPr>
              <a:xfrm>
                <a:off x="7065244" y="2028251"/>
                <a:ext cx="35556" cy="35582"/>
              </a:xfrm>
              <a:custGeom>
                <a:avLst/>
                <a:gdLst/>
                <a:ahLst/>
                <a:cxnLst/>
                <a:rect l="l" t="t" r="r" b="b"/>
                <a:pathLst>
                  <a:path w="35556" h="35582" extrusionOk="0">
                    <a:moveTo>
                      <a:pt x="35556" y="17791"/>
                    </a:moveTo>
                    <a:cubicBezTo>
                      <a:pt x="35556" y="27617"/>
                      <a:pt x="27597" y="35582"/>
                      <a:pt x="17778" y="35582"/>
                    </a:cubicBezTo>
                    <a:cubicBezTo>
                      <a:pt x="7960" y="35582"/>
                      <a:pt x="0" y="27617"/>
                      <a:pt x="0" y="17791"/>
                    </a:cubicBezTo>
                    <a:cubicBezTo>
                      <a:pt x="0" y="7965"/>
                      <a:pt x="7960" y="0"/>
                      <a:pt x="17778" y="0"/>
                    </a:cubicBezTo>
                    <a:cubicBezTo>
                      <a:pt x="27597" y="0"/>
                      <a:pt x="35556" y="7966"/>
                      <a:pt x="35556" y="1779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7" name="Google Shape;2417;p40"/>
              <p:cNvSpPr/>
              <p:nvPr/>
            </p:nvSpPr>
            <p:spPr>
              <a:xfrm>
                <a:off x="5730718" y="1512277"/>
                <a:ext cx="178417" cy="93616"/>
              </a:xfrm>
              <a:custGeom>
                <a:avLst/>
                <a:gdLst/>
                <a:ahLst/>
                <a:cxnLst/>
                <a:rect l="l" t="t" r="r" b="b"/>
                <a:pathLst>
                  <a:path w="178417" h="93616" extrusionOk="0">
                    <a:moveTo>
                      <a:pt x="85773" y="79095"/>
                    </a:moveTo>
                    <a:cubicBezTo>
                      <a:pt x="99482" y="74157"/>
                      <a:pt x="113762" y="70960"/>
                      <a:pt x="128269" y="69581"/>
                    </a:cubicBezTo>
                    <a:cubicBezTo>
                      <a:pt x="142863" y="67982"/>
                      <a:pt x="156667" y="62093"/>
                      <a:pt x="167914" y="52646"/>
                    </a:cubicBezTo>
                    <a:cubicBezTo>
                      <a:pt x="179142" y="42609"/>
                      <a:pt x="181690" y="26018"/>
                      <a:pt x="173998" y="13067"/>
                    </a:cubicBezTo>
                    <a:cubicBezTo>
                      <a:pt x="165157" y="3886"/>
                      <a:pt x="152674" y="-859"/>
                      <a:pt x="139963" y="128"/>
                    </a:cubicBezTo>
                    <a:cubicBezTo>
                      <a:pt x="98588" y="-1073"/>
                      <a:pt x="57927" y="11068"/>
                      <a:pt x="23977" y="34759"/>
                    </a:cubicBezTo>
                    <a:cubicBezTo>
                      <a:pt x="15848" y="39878"/>
                      <a:pt x="8994" y="46776"/>
                      <a:pt x="3917" y="54929"/>
                    </a:cubicBezTo>
                    <a:cubicBezTo>
                      <a:pt x="-1093" y="63282"/>
                      <a:pt x="-1312" y="73672"/>
                      <a:pt x="3347" y="82234"/>
                    </a:cubicBezTo>
                    <a:cubicBezTo>
                      <a:pt x="11523" y="95078"/>
                      <a:pt x="30157" y="95078"/>
                      <a:pt x="45083" y="91748"/>
                    </a:cubicBezTo>
                    <a:cubicBezTo>
                      <a:pt x="59001" y="88771"/>
                      <a:pt x="72615" y="84537"/>
                      <a:pt x="85773" y="79095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8" name="Google Shape;2418;p40"/>
              <p:cNvSpPr/>
              <p:nvPr/>
            </p:nvSpPr>
            <p:spPr>
              <a:xfrm>
                <a:off x="6666790" y="1553837"/>
                <a:ext cx="170775" cy="119962"/>
              </a:xfrm>
              <a:custGeom>
                <a:avLst/>
                <a:gdLst/>
                <a:ahLst/>
                <a:cxnLst/>
                <a:rect l="l" t="t" r="r" b="b"/>
                <a:pathLst>
                  <a:path w="170775" h="119962" extrusionOk="0">
                    <a:moveTo>
                      <a:pt x="45268" y="92761"/>
                    </a:moveTo>
                    <a:cubicBezTo>
                      <a:pt x="65613" y="95996"/>
                      <a:pt x="83296" y="107698"/>
                      <a:pt x="102310" y="114738"/>
                    </a:cubicBezTo>
                    <a:cubicBezTo>
                      <a:pt x="121324" y="121779"/>
                      <a:pt x="145947" y="123301"/>
                      <a:pt x="160398" y="109125"/>
                    </a:cubicBezTo>
                    <a:cubicBezTo>
                      <a:pt x="171094" y="97385"/>
                      <a:pt x="173784" y="80402"/>
                      <a:pt x="167243" y="65931"/>
                    </a:cubicBezTo>
                    <a:cubicBezTo>
                      <a:pt x="160389" y="51832"/>
                      <a:pt x="149798" y="39882"/>
                      <a:pt x="136631" y="31395"/>
                    </a:cubicBezTo>
                    <a:cubicBezTo>
                      <a:pt x="124766" y="22924"/>
                      <a:pt x="112017" y="15778"/>
                      <a:pt x="98602" y="10084"/>
                    </a:cubicBezTo>
                    <a:cubicBezTo>
                      <a:pt x="81356" y="1861"/>
                      <a:pt x="62171" y="-1432"/>
                      <a:pt x="43176" y="570"/>
                    </a:cubicBezTo>
                    <a:cubicBezTo>
                      <a:pt x="23981" y="2614"/>
                      <a:pt x="7639" y="15428"/>
                      <a:pt x="1060" y="33584"/>
                    </a:cubicBezTo>
                    <a:cubicBezTo>
                      <a:pt x="-2239" y="48492"/>
                      <a:pt x="2277" y="64048"/>
                      <a:pt x="13039" y="74875"/>
                    </a:cubicBezTo>
                    <a:cubicBezTo>
                      <a:pt x="21738" y="83941"/>
                      <a:pt x="32975" y="90183"/>
                      <a:pt x="45268" y="92761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9" name="Google Shape;2419;p40"/>
              <p:cNvSpPr/>
              <p:nvPr/>
            </p:nvSpPr>
            <p:spPr>
              <a:xfrm>
                <a:off x="6160581" y="1678421"/>
                <a:ext cx="128602" cy="278830"/>
              </a:xfrm>
              <a:custGeom>
                <a:avLst/>
                <a:gdLst/>
                <a:ahLst/>
                <a:cxnLst/>
                <a:rect l="l" t="t" r="r" b="b"/>
                <a:pathLst>
                  <a:path w="128602" h="278830" extrusionOk="0">
                    <a:moveTo>
                      <a:pt x="76218" y="0"/>
                    </a:moveTo>
                    <a:cubicBezTo>
                      <a:pt x="84109" y="66598"/>
                      <a:pt x="38190" y="130437"/>
                      <a:pt x="8718" y="194657"/>
                    </a:cubicBezTo>
                    <a:cubicBezTo>
                      <a:pt x="1207" y="211211"/>
                      <a:pt x="-5067" y="229668"/>
                      <a:pt x="5961" y="245366"/>
                    </a:cubicBezTo>
                    <a:cubicBezTo>
                      <a:pt x="15468" y="259162"/>
                      <a:pt x="36859" y="267819"/>
                      <a:pt x="58250" y="273338"/>
                    </a:cubicBezTo>
                    <a:cubicBezTo>
                      <a:pt x="81067" y="279236"/>
                      <a:pt x="108732" y="282186"/>
                      <a:pt x="128602" y="272767"/>
                    </a:cubicBezTo>
                  </a:path>
                </a:pathLst>
              </a:custGeom>
              <a:solidFill>
                <a:srgbClr val="FF6D93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0" name="Google Shape;2420;p40"/>
              <p:cNvSpPr/>
              <p:nvPr/>
            </p:nvSpPr>
            <p:spPr>
              <a:xfrm>
                <a:off x="6151234" y="1676994"/>
                <a:ext cx="142036" cy="289164"/>
              </a:xfrm>
              <a:custGeom>
                <a:avLst/>
                <a:gdLst/>
                <a:ahLst/>
                <a:cxnLst/>
                <a:rect l="l" t="t" r="r" b="b"/>
                <a:pathLst>
                  <a:path w="142036" h="289164" extrusionOk="0">
                    <a:moveTo>
                      <a:pt x="106385" y="289131"/>
                    </a:moveTo>
                    <a:cubicBezTo>
                      <a:pt x="92448" y="288884"/>
                      <a:pt x="78587" y="286933"/>
                      <a:pt x="65125" y="283327"/>
                    </a:cubicBezTo>
                    <a:cubicBezTo>
                      <a:pt x="36128" y="275716"/>
                      <a:pt x="17589" y="265441"/>
                      <a:pt x="7607" y="251646"/>
                    </a:cubicBezTo>
                    <a:cubicBezTo>
                      <a:pt x="-7699" y="229859"/>
                      <a:pt x="3899" y="204076"/>
                      <a:pt x="9508" y="191898"/>
                    </a:cubicBezTo>
                    <a:cubicBezTo>
                      <a:pt x="16544" y="176485"/>
                      <a:pt x="24624" y="160882"/>
                      <a:pt x="32420" y="145850"/>
                    </a:cubicBezTo>
                    <a:cubicBezTo>
                      <a:pt x="57899" y="96662"/>
                      <a:pt x="81952" y="50710"/>
                      <a:pt x="76248" y="2093"/>
                    </a:cubicBezTo>
                    <a:lnTo>
                      <a:pt x="94501" y="0"/>
                    </a:lnTo>
                    <a:cubicBezTo>
                      <a:pt x="100871" y="53754"/>
                      <a:pt x="74347" y="104654"/>
                      <a:pt x="48773" y="154317"/>
                    </a:cubicBezTo>
                    <a:cubicBezTo>
                      <a:pt x="41072" y="169159"/>
                      <a:pt x="33086" y="184477"/>
                      <a:pt x="26241" y="199509"/>
                    </a:cubicBezTo>
                    <a:cubicBezTo>
                      <a:pt x="18540" y="216539"/>
                      <a:pt x="14927" y="230144"/>
                      <a:pt x="22628" y="241085"/>
                    </a:cubicBezTo>
                    <a:cubicBezTo>
                      <a:pt x="30329" y="252026"/>
                      <a:pt x="45825" y="259257"/>
                      <a:pt x="70163" y="265536"/>
                    </a:cubicBezTo>
                    <a:cubicBezTo>
                      <a:pt x="85565" y="269532"/>
                      <a:pt x="114466" y="275050"/>
                      <a:pt x="134241" y="265536"/>
                    </a:cubicBezTo>
                    <a:lnTo>
                      <a:pt x="142037" y="282091"/>
                    </a:lnTo>
                    <a:cubicBezTo>
                      <a:pt x="130828" y="287085"/>
                      <a:pt x="118649" y="289483"/>
                      <a:pt x="106385" y="289131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1" name="Google Shape;2421;p40"/>
              <p:cNvSpPr/>
              <p:nvPr/>
            </p:nvSpPr>
            <p:spPr>
              <a:xfrm>
                <a:off x="6306391" y="1036035"/>
                <a:ext cx="36366" cy="176199"/>
              </a:xfrm>
              <a:custGeom>
                <a:avLst/>
                <a:gdLst/>
                <a:ahLst/>
                <a:cxnLst/>
                <a:rect l="l" t="t" r="r" b="b"/>
                <a:pathLst>
                  <a:path w="36366" h="176199" extrusionOk="0">
                    <a:moveTo>
                      <a:pt x="13120" y="176200"/>
                    </a:moveTo>
                    <a:lnTo>
                      <a:pt x="0" y="172013"/>
                    </a:lnTo>
                    <a:cubicBezTo>
                      <a:pt x="17607" y="116728"/>
                      <a:pt x="25013" y="58700"/>
                      <a:pt x="21866" y="761"/>
                    </a:cubicBezTo>
                    <a:lnTo>
                      <a:pt x="35651" y="0"/>
                    </a:lnTo>
                    <a:cubicBezTo>
                      <a:pt x="38865" y="59614"/>
                      <a:pt x="31231" y="119316"/>
                      <a:pt x="13120" y="176200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2" name="Google Shape;2422;p40"/>
              <p:cNvSpPr/>
              <p:nvPr/>
            </p:nvSpPr>
            <p:spPr>
              <a:xfrm>
                <a:off x="5461593" y="1148966"/>
                <a:ext cx="823596" cy="395212"/>
              </a:xfrm>
              <a:custGeom>
                <a:avLst/>
                <a:gdLst/>
                <a:ahLst/>
                <a:cxnLst/>
                <a:rect l="l" t="t" r="r" b="b"/>
                <a:pathLst>
                  <a:path w="823596" h="395212" extrusionOk="0">
                    <a:moveTo>
                      <a:pt x="1426" y="395212"/>
                    </a:moveTo>
                    <a:lnTo>
                      <a:pt x="0" y="381512"/>
                    </a:lnTo>
                    <a:cubicBezTo>
                      <a:pt x="341209" y="347452"/>
                      <a:pt x="630033" y="211972"/>
                      <a:pt x="813234" y="0"/>
                    </a:cubicBezTo>
                    <a:lnTo>
                      <a:pt x="823597" y="9038"/>
                    </a:lnTo>
                    <a:cubicBezTo>
                      <a:pt x="638114" y="223674"/>
                      <a:pt x="346057" y="360867"/>
                      <a:pt x="1426" y="395212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3" name="Google Shape;2423;p40"/>
              <p:cNvSpPr/>
              <p:nvPr/>
            </p:nvSpPr>
            <p:spPr>
              <a:xfrm>
                <a:off x="5569403" y="1111386"/>
                <a:ext cx="611589" cy="308444"/>
              </a:xfrm>
              <a:custGeom>
                <a:avLst/>
                <a:gdLst/>
                <a:ahLst/>
                <a:cxnLst/>
                <a:rect l="l" t="t" r="r" b="b"/>
                <a:pathLst>
                  <a:path w="611589" h="308444" extrusionOk="0">
                    <a:moveTo>
                      <a:pt x="7511" y="308444"/>
                    </a:moveTo>
                    <a:lnTo>
                      <a:pt x="0" y="296932"/>
                    </a:lnTo>
                    <a:cubicBezTo>
                      <a:pt x="189133" y="172807"/>
                      <a:pt x="393146" y="73043"/>
                      <a:pt x="607216" y="0"/>
                    </a:cubicBezTo>
                    <a:lnTo>
                      <a:pt x="611589" y="13034"/>
                    </a:lnTo>
                    <a:cubicBezTo>
                      <a:pt x="398631" y="85729"/>
                      <a:pt x="195674" y="184980"/>
                      <a:pt x="7511" y="308444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4" name="Google Shape;2424;p40"/>
              <p:cNvSpPr/>
              <p:nvPr/>
            </p:nvSpPr>
            <p:spPr>
              <a:xfrm>
                <a:off x="5491826" y="997884"/>
                <a:ext cx="656747" cy="294934"/>
              </a:xfrm>
              <a:custGeom>
                <a:avLst/>
                <a:gdLst/>
                <a:ahLst/>
                <a:cxnLst/>
                <a:rect l="l" t="t" r="r" b="b"/>
                <a:pathLst>
                  <a:path w="656747" h="294934" extrusionOk="0">
                    <a:moveTo>
                      <a:pt x="10173" y="294934"/>
                    </a:moveTo>
                    <a:lnTo>
                      <a:pt x="0" y="285420"/>
                    </a:lnTo>
                    <a:cubicBezTo>
                      <a:pt x="169996" y="103397"/>
                      <a:pt x="407786" y="52"/>
                      <a:pt x="656748" y="0"/>
                    </a:cubicBezTo>
                    <a:lnTo>
                      <a:pt x="656748" y="13795"/>
                    </a:lnTo>
                    <a:lnTo>
                      <a:pt x="651044" y="13795"/>
                    </a:lnTo>
                    <a:cubicBezTo>
                      <a:pt x="407872" y="15326"/>
                      <a:pt x="176071" y="117014"/>
                      <a:pt x="10173" y="294934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5" name="Google Shape;2425;p40"/>
              <p:cNvSpPr/>
              <p:nvPr/>
            </p:nvSpPr>
            <p:spPr>
              <a:xfrm>
                <a:off x="5349584" y="1512116"/>
                <a:ext cx="29963" cy="367906"/>
              </a:xfrm>
              <a:custGeom>
                <a:avLst/>
                <a:gdLst/>
                <a:ahLst/>
                <a:cxnLst/>
                <a:rect l="l" t="t" r="r" b="b"/>
                <a:pathLst>
                  <a:path w="29963" h="367906" extrusionOk="0">
                    <a:moveTo>
                      <a:pt x="9238" y="367907"/>
                    </a:moveTo>
                    <a:cubicBezTo>
                      <a:pt x="-5128" y="245519"/>
                      <a:pt x="-2729" y="121741"/>
                      <a:pt x="16368" y="0"/>
                    </a:cubicBezTo>
                    <a:lnTo>
                      <a:pt x="29964" y="2188"/>
                    </a:lnTo>
                    <a:cubicBezTo>
                      <a:pt x="11057" y="122607"/>
                      <a:pt x="8690" y="245043"/>
                      <a:pt x="22928" y="366099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6" name="Google Shape;2426;p40"/>
              <p:cNvSpPr/>
              <p:nvPr/>
            </p:nvSpPr>
            <p:spPr>
              <a:xfrm>
                <a:off x="6419905" y="1211949"/>
                <a:ext cx="562057" cy="349735"/>
              </a:xfrm>
              <a:custGeom>
                <a:avLst/>
                <a:gdLst/>
                <a:ahLst/>
                <a:cxnLst/>
                <a:rect l="l" t="t" r="r" b="b"/>
                <a:pathLst>
                  <a:path w="562057" h="349735" extrusionOk="0">
                    <a:moveTo>
                      <a:pt x="559300" y="349735"/>
                    </a:moveTo>
                    <a:cubicBezTo>
                      <a:pt x="339440" y="303290"/>
                      <a:pt x="142083" y="182966"/>
                      <a:pt x="0" y="8753"/>
                    </a:cubicBezTo>
                    <a:lnTo>
                      <a:pt x="10648" y="0"/>
                    </a:lnTo>
                    <a:cubicBezTo>
                      <a:pt x="150677" y="171821"/>
                      <a:pt x="345268" y="290478"/>
                      <a:pt x="562057" y="336225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7" name="Google Shape;2427;p40"/>
              <p:cNvSpPr/>
              <p:nvPr/>
            </p:nvSpPr>
            <p:spPr>
              <a:xfrm>
                <a:off x="6520965" y="1146588"/>
                <a:ext cx="520416" cy="300357"/>
              </a:xfrm>
              <a:custGeom>
                <a:avLst/>
                <a:gdLst/>
                <a:ahLst/>
                <a:cxnLst/>
                <a:rect l="l" t="t" r="r" b="b"/>
                <a:pathLst>
                  <a:path w="520416" h="300357" extrusionOk="0">
                    <a:moveTo>
                      <a:pt x="512906" y="300357"/>
                    </a:moveTo>
                    <a:cubicBezTo>
                      <a:pt x="350430" y="195703"/>
                      <a:pt x="182346" y="86768"/>
                      <a:pt x="0" y="12749"/>
                    </a:cubicBezTo>
                    <a:lnTo>
                      <a:pt x="5229" y="0"/>
                    </a:lnTo>
                    <a:cubicBezTo>
                      <a:pt x="188715" y="74495"/>
                      <a:pt x="356990" y="183430"/>
                      <a:pt x="520417" y="288750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8" name="Google Shape;2428;p40"/>
              <p:cNvSpPr/>
              <p:nvPr/>
            </p:nvSpPr>
            <p:spPr>
              <a:xfrm>
                <a:off x="6528191" y="1014248"/>
                <a:ext cx="684128" cy="359724"/>
              </a:xfrm>
              <a:custGeom>
                <a:avLst/>
                <a:gdLst/>
                <a:ahLst/>
                <a:cxnLst/>
                <a:rect l="l" t="t" r="r" b="b"/>
                <a:pathLst>
                  <a:path w="684128" h="359724" extrusionOk="0">
                    <a:moveTo>
                      <a:pt x="673480" y="359725"/>
                    </a:moveTo>
                    <a:cubicBezTo>
                      <a:pt x="503694" y="159612"/>
                      <a:pt x="261454" y="35152"/>
                      <a:pt x="0" y="13700"/>
                    </a:cubicBezTo>
                    <a:lnTo>
                      <a:pt x="951" y="0"/>
                    </a:lnTo>
                    <a:cubicBezTo>
                      <a:pt x="266150" y="21708"/>
                      <a:pt x="511879" y="147915"/>
                      <a:pt x="684128" y="350877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9" name="Google Shape;2429;p40"/>
              <p:cNvSpPr/>
              <p:nvPr/>
            </p:nvSpPr>
            <p:spPr>
              <a:xfrm>
                <a:off x="7196347" y="1591177"/>
                <a:ext cx="74630" cy="291699"/>
              </a:xfrm>
              <a:custGeom>
                <a:avLst/>
                <a:gdLst/>
                <a:ahLst/>
                <a:cxnLst/>
                <a:rect l="l" t="t" r="r" b="b"/>
                <a:pathLst>
                  <a:path w="74630" h="291699" extrusionOk="0">
                    <a:moveTo>
                      <a:pt x="60845" y="291700"/>
                    </a:moveTo>
                    <a:cubicBezTo>
                      <a:pt x="53544" y="193715"/>
                      <a:pt x="33075" y="97167"/>
                      <a:pt x="0" y="4662"/>
                    </a:cubicBezTo>
                    <a:lnTo>
                      <a:pt x="12930" y="0"/>
                    </a:lnTo>
                    <a:cubicBezTo>
                      <a:pt x="46414" y="93684"/>
                      <a:pt x="67167" y="191441"/>
                      <a:pt x="74630" y="290653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0" name="Google Shape;2430;p40"/>
              <p:cNvSpPr/>
              <p:nvPr/>
            </p:nvSpPr>
            <p:spPr>
              <a:xfrm>
                <a:off x="7366713" y="998169"/>
                <a:ext cx="59989" cy="154127"/>
              </a:xfrm>
              <a:custGeom>
                <a:avLst/>
                <a:gdLst/>
                <a:ahLst/>
                <a:cxnLst/>
                <a:rect l="l" t="t" r="r" b="b"/>
                <a:pathLst>
                  <a:path w="59989" h="154127" extrusionOk="0">
                    <a:moveTo>
                      <a:pt x="13690" y="154127"/>
                    </a:moveTo>
                    <a:lnTo>
                      <a:pt x="0" y="153176"/>
                    </a:lnTo>
                    <a:cubicBezTo>
                      <a:pt x="3765" y="99027"/>
                      <a:pt x="20288" y="46538"/>
                      <a:pt x="48201" y="0"/>
                    </a:cubicBezTo>
                    <a:lnTo>
                      <a:pt x="59990" y="7136"/>
                    </a:lnTo>
                    <a:cubicBezTo>
                      <a:pt x="33218" y="51805"/>
                      <a:pt x="17350" y="102166"/>
                      <a:pt x="13690" y="154127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1" name="Google Shape;2431;p40"/>
              <p:cNvSpPr/>
              <p:nvPr/>
            </p:nvSpPr>
            <p:spPr>
              <a:xfrm rot="-2235000">
                <a:off x="7415214" y="1135529"/>
                <a:ext cx="212387" cy="13795"/>
              </a:xfrm>
              <a:custGeom>
                <a:avLst/>
                <a:gdLst/>
                <a:ahLst/>
                <a:cxnLst/>
                <a:rect l="l" t="t" r="r" b="b"/>
                <a:pathLst>
                  <a:path w="212387" h="13795" extrusionOk="0">
                    <a:moveTo>
                      <a:pt x="0" y="0"/>
                    </a:moveTo>
                    <a:lnTo>
                      <a:pt x="212388" y="0"/>
                    </a:lnTo>
                    <a:lnTo>
                      <a:pt x="212388" y="13795"/>
                    </a:lnTo>
                    <a:lnTo>
                      <a:pt x="0" y="13795"/>
                    </a:ln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2" name="Google Shape;2432;p40"/>
              <p:cNvSpPr/>
              <p:nvPr/>
            </p:nvSpPr>
            <p:spPr>
              <a:xfrm>
                <a:off x="7458076" y="1257997"/>
                <a:ext cx="188240" cy="45287"/>
              </a:xfrm>
              <a:custGeom>
                <a:avLst/>
                <a:gdLst/>
                <a:ahLst/>
                <a:cxnLst/>
                <a:rect l="l" t="t" r="r" b="b"/>
                <a:pathLst>
                  <a:path w="188240" h="45287" extrusionOk="0">
                    <a:moveTo>
                      <a:pt x="59609" y="45287"/>
                    </a:moveTo>
                    <a:cubicBezTo>
                      <a:pt x="39540" y="45307"/>
                      <a:pt x="19528" y="42976"/>
                      <a:pt x="0" y="38341"/>
                    </a:cubicBezTo>
                    <a:lnTo>
                      <a:pt x="3232" y="24927"/>
                    </a:lnTo>
                    <a:cubicBezTo>
                      <a:pt x="63716" y="39065"/>
                      <a:pt x="127290" y="30180"/>
                      <a:pt x="181585" y="0"/>
                    </a:cubicBezTo>
                    <a:lnTo>
                      <a:pt x="188240" y="11988"/>
                    </a:lnTo>
                    <a:cubicBezTo>
                      <a:pt x="148909" y="33907"/>
                      <a:pt x="104625" y="45371"/>
                      <a:pt x="59609" y="45287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5560562" y="825014"/>
                <a:ext cx="30422" cy="118068"/>
              </a:xfrm>
              <a:custGeom>
                <a:avLst/>
                <a:gdLst/>
                <a:ahLst/>
                <a:cxnLst/>
                <a:rect l="l" t="t" r="r" b="b"/>
                <a:pathLst>
                  <a:path w="30422" h="118068" extrusionOk="0">
                    <a:moveTo>
                      <a:pt x="16637" y="118069"/>
                    </a:moveTo>
                    <a:cubicBezTo>
                      <a:pt x="16343" y="79430"/>
                      <a:pt x="10752" y="41014"/>
                      <a:pt x="0" y="3901"/>
                    </a:cubicBezTo>
                    <a:lnTo>
                      <a:pt x="13215" y="0"/>
                    </a:lnTo>
                    <a:cubicBezTo>
                      <a:pt x="24348" y="38345"/>
                      <a:pt x="30137" y="78044"/>
                      <a:pt x="30423" y="117974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5357586" y="851177"/>
                <a:ext cx="147739" cy="145754"/>
              </a:xfrm>
              <a:custGeom>
                <a:avLst/>
                <a:gdLst/>
                <a:ahLst/>
                <a:cxnLst/>
                <a:rect l="l" t="t" r="r" b="b"/>
                <a:pathLst>
                  <a:path w="147739" h="145754" extrusionOk="0">
                    <a:moveTo>
                      <a:pt x="136712" y="145755"/>
                    </a:moveTo>
                    <a:cubicBezTo>
                      <a:pt x="98446" y="94039"/>
                      <a:pt x="52317" y="48646"/>
                      <a:pt x="0" y="11227"/>
                    </a:cubicBezTo>
                    <a:lnTo>
                      <a:pt x="8081" y="0"/>
                    </a:lnTo>
                    <a:cubicBezTo>
                      <a:pt x="61558" y="38238"/>
                      <a:pt x="108694" y="84663"/>
                      <a:pt x="147740" y="137573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5301209" y="1018719"/>
                <a:ext cx="131862" cy="48521"/>
              </a:xfrm>
              <a:custGeom>
                <a:avLst/>
                <a:gdLst/>
                <a:ahLst/>
                <a:cxnLst/>
                <a:rect l="l" t="t" r="r" b="b"/>
                <a:pathLst>
                  <a:path w="131862" h="48521" extrusionOk="0">
                    <a:moveTo>
                      <a:pt x="129296" y="48521"/>
                    </a:moveTo>
                    <a:cubicBezTo>
                      <a:pt x="84831" y="42228"/>
                      <a:pt x="41377" y="30204"/>
                      <a:pt x="0" y="12749"/>
                    </a:cubicBezTo>
                    <a:lnTo>
                      <a:pt x="5704" y="0"/>
                    </a:lnTo>
                    <a:cubicBezTo>
                      <a:pt x="46071" y="17050"/>
                      <a:pt x="88482" y="28787"/>
                      <a:pt x="131863" y="34916"/>
                    </a:cubicBezTo>
                    <a:close/>
                  </a:path>
                </a:pathLst>
              </a:custGeom>
              <a:solidFill>
                <a:srgbClr val="FF4D4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7364812" y="1766901"/>
                <a:ext cx="163331" cy="98945"/>
              </a:xfrm>
              <a:custGeom>
                <a:avLst/>
                <a:gdLst/>
                <a:ahLst/>
                <a:cxnLst/>
                <a:rect l="l" t="t" r="r" b="b"/>
                <a:pathLst>
                  <a:path w="163331" h="98945" extrusionOk="0">
                    <a:moveTo>
                      <a:pt x="2092" y="98946"/>
                    </a:moveTo>
                    <a:lnTo>
                      <a:pt x="0" y="80679"/>
                    </a:lnTo>
                    <a:cubicBezTo>
                      <a:pt x="58193" y="73753"/>
                      <a:pt x="111566" y="44906"/>
                      <a:pt x="149261" y="0"/>
                    </a:cubicBezTo>
                    <a:lnTo>
                      <a:pt x="163332" y="11702"/>
                    </a:lnTo>
                    <a:cubicBezTo>
                      <a:pt x="122622" y="60243"/>
                      <a:pt x="64971" y="91439"/>
                      <a:pt x="2092" y="98946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5174765" y="1791543"/>
                <a:ext cx="105433" cy="75446"/>
              </a:xfrm>
              <a:custGeom>
                <a:avLst/>
                <a:gdLst/>
                <a:ahLst/>
                <a:cxnLst/>
                <a:rect l="l" t="t" r="r" b="b"/>
                <a:pathLst>
                  <a:path w="105433" h="75446" extrusionOk="0">
                    <a:moveTo>
                      <a:pt x="104768" y="75446"/>
                    </a:moveTo>
                    <a:cubicBezTo>
                      <a:pt x="83071" y="74980"/>
                      <a:pt x="62023" y="67949"/>
                      <a:pt x="44398" y="55276"/>
                    </a:cubicBezTo>
                    <a:cubicBezTo>
                      <a:pt x="27371" y="43032"/>
                      <a:pt x="12386" y="28161"/>
                      <a:pt x="0" y="11227"/>
                    </a:cubicBezTo>
                    <a:lnTo>
                      <a:pt x="14546" y="0"/>
                    </a:lnTo>
                    <a:cubicBezTo>
                      <a:pt x="25785" y="15365"/>
                      <a:pt x="39354" y="28875"/>
                      <a:pt x="54761" y="40054"/>
                    </a:cubicBezTo>
                    <a:cubicBezTo>
                      <a:pt x="69575" y="50662"/>
                      <a:pt x="87223" y="56599"/>
                      <a:pt x="105433" y="57084"/>
                    </a:cubicBezTo>
                    <a:lnTo>
                      <a:pt x="105433" y="75446"/>
                    </a:ln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7378597" y="1945194"/>
                <a:ext cx="51788" cy="103322"/>
              </a:xfrm>
              <a:custGeom>
                <a:avLst/>
                <a:gdLst/>
                <a:ahLst/>
                <a:cxnLst/>
                <a:rect l="l" t="t" r="r" b="b"/>
                <a:pathLst>
                  <a:path w="51788" h="103322" extrusionOk="0">
                    <a:moveTo>
                      <a:pt x="27475" y="103322"/>
                    </a:moveTo>
                    <a:cubicBezTo>
                      <a:pt x="21800" y="103199"/>
                      <a:pt x="16447" y="100677"/>
                      <a:pt x="12739" y="96377"/>
                    </a:cubicBezTo>
                    <a:cubicBezTo>
                      <a:pt x="9231" y="92305"/>
                      <a:pt x="6702" y="87491"/>
                      <a:pt x="5324" y="82296"/>
                    </a:cubicBezTo>
                    <a:cubicBezTo>
                      <a:pt x="1901" y="71688"/>
                      <a:pt x="104" y="60623"/>
                      <a:pt x="0" y="49473"/>
                    </a:cubicBezTo>
                    <a:lnTo>
                      <a:pt x="13785" y="49473"/>
                    </a:lnTo>
                    <a:cubicBezTo>
                      <a:pt x="13928" y="59168"/>
                      <a:pt x="15497" y="68786"/>
                      <a:pt x="18444" y="78015"/>
                    </a:cubicBezTo>
                    <a:cubicBezTo>
                      <a:pt x="19271" y="81316"/>
                      <a:pt x="20792" y="84399"/>
                      <a:pt x="22912" y="87053"/>
                    </a:cubicBezTo>
                    <a:cubicBezTo>
                      <a:pt x="24148" y="88604"/>
                      <a:pt x="26068" y="89460"/>
                      <a:pt x="28046" y="89337"/>
                    </a:cubicBezTo>
                    <a:cubicBezTo>
                      <a:pt x="30042" y="88861"/>
                      <a:pt x="32229" y="86007"/>
                      <a:pt x="33845" y="81440"/>
                    </a:cubicBezTo>
                    <a:cubicBezTo>
                      <a:pt x="42306" y="58226"/>
                      <a:pt x="36412" y="32443"/>
                      <a:pt x="28426" y="3615"/>
                    </a:cubicBezTo>
                    <a:lnTo>
                      <a:pt x="41736" y="0"/>
                    </a:lnTo>
                    <a:cubicBezTo>
                      <a:pt x="50292" y="31111"/>
                      <a:pt x="56662" y="59082"/>
                      <a:pt x="46775" y="86197"/>
                    </a:cubicBezTo>
                    <a:cubicBezTo>
                      <a:pt x="44883" y="94179"/>
                      <a:pt x="38865" y="100535"/>
                      <a:pt x="30993" y="102847"/>
                    </a:cubicBezTo>
                    <a:cubicBezTo>
                      <a:pt x="29833" y="103094"/>
                      <a:pt x="28654" y="103256"/>
                      <a:pt x="27475" y="1033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5218278" y="1949000"/>
                <a:ext cx="56881" cy="106271"/>
              </a:xfrm>
              <a:custGeom>
                <a:avLst/>
                <a:gdLst/>
                <a:ahLst/>
                <a:cxnLst/>
                <a:rect l="l" t="t" r="r" b="b"/>
                <a:pathLst>
                  <a:path w="56881" h="106271" extrusionOk="0">
                    <a:moveTo>
                      <a:pt x="16191" y="106272"/>
                    </a:moveTo>
                    <a:cubicBezTo>
                      <a:pt x="13879" y="106243"/>
                      <a:pt x="11603" y="105691"/>
                      <a:pt x="9536" y="104654"/>
                    </a:cubicBezTo>
                    <a:cubicBezTo>
                      <a:pt x="4973" y="102371"/>
                      <a:pt x="-446" y="96758"/>
                      <a:pt x="29" y="83438"/>
                    </a:cubicBezTo>
                    <a:cubicBezTo>
                      <a:pt x="1455" y="53088"/>
                      <a:pt x="14860" y="24927"/>
                      <a:pt x="26649" y="0"/>
                    </a:cubicBezTo>
                    <a:lnTo>
                      <a:pt x="39103" y="5899"/>
                    </a:lnTo>
                    <a:cubicBezTo>
                      <a:pt x="27790" y="29589"/>
                      <a:pt x="15145" y="56513"/>
                      <a:pt x="13814" y="84009"/>
                    </a:cubicBezTo>
                    <a:cubicBezTo>
                      <a:pt x="13814" y="89051"/>
                      <a:pt x="14575" y="91810"/>
                      <a:pt x="15621" y="92286"/>
                    </a:cubicBezTo>
                    <a:cubicBezTo>
                      <a:pt x="16667" y="92762"/>
                      <a:pt x="20469" y="90859"/>
                      <a:pt x="23797" y="86577"/>
                    </a:cubicBezTo>
                    <a:cubicBezTo>
                      <a:pt x="32907" y="74913"/>
                      <a:pt x="39627" y="61556"/>
                      <a:pt x="43572" y="47285"/>
                    </a:cubicBezTo>
                    <a:lnTo>
                      <a:pt x="56881" y="50900"/>
                    </a:lnTo>
                    <a:cubicBezTo>
                      <a:pt x="52444" y="66969"/>
                      <a:pt x="44884" y="82001"/>
                      <a:pt x="34635" y="95140"/>
                    </a:cubicBezTo>
                    <a:cubicBezTo>
                      <a:pt x="30491" y="101457"/>
                      <a:pt x="23708" y="105548"/>
                      <a:pt x="16191" y="1062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5432026" y="1905235"/>
                <a:ext cx="488662" cy="320812"/>
              </a:xfrm>
              <a:custGeom>
                <a:avLst/>
                <a:gdLst/>
                <a:ahLst/>
                <a:cxnLst/>
                <a:rect l="l" t="t" r="r" b="b"/>
                <a:pathLst>
                  <a:path w="488662" h="320812" extrusionOk="0">
                    <a:moveTo>
                      <a:pt x="488663" y="160406"/>
                    </a:moveTo>
                    <a:cubicBezTo>
                      <a:pt x="488663" y="248996"/>
                      <a:pt x="379272" y="320813"/>
                      <a:pt x="244332" y="320813"/>
                    </a:cubicBezTo>
                    <a:cubicBezTo>
                      <a:pt x="109391" y="320813"/>
                      <a:pt x="0" y="248996"/>
                      <a:pt x="0" y="160406"/>
                    </a:cubicBezTo>
                    <a:cubicBezTo>
                      <a:pt x="0" y="71816"/>
                      <a:pt x="109391" y="0"/>
                      <a:pt x="244332" y="0"/>
                    </a:cubicBezTo>
                    <a:cubicBezTo>
                      <a:pt x="379272" y="0"/>
                      <a:pt x="488663" y="71816"/>
                      <a:pt x="488663" y="160406"/>
                    </a:cubicBezTo>
                    <a:close/>
                  </a:path>
                </a:pathLst>
              </a:custGeom>
              <a:solidFill>
                <a:srgbClr val="FF8FAD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5528048" y="1919506"/>
                <a:ext cx="34795" cy="34821"/>
              </a:xfrm>
              <a:custGeom>
                <a:avLst/>
                <a:gdLst/>
                <a:ahLst/>
                <a:cxnLst/>
                <a:rect l="l" t="t" r="r" b="b"/>
                <a:pathLst>
                  <a:path w="34795" h="34821" extrusionOk="0">
                    <a:moveTo>
                      <a:pt x="34796" y="17411"/>
                    </a:moveTo>
                    <a:cubicBezTo>
                      <a:pt x="34796" y="27026"/>
                      <a:pt x="27006" y="34821"/>
                      <a:pt x="17398" y="34821"/>
                    </a:cubicBezTo>
                    <a:cubicBezTo>
                      <a:pt x="7789" y="34821"/>
                      <a:pt x="0" y="27026"/>
                      <a:pt x="0" y="17411"/>
                    </a:cubicBezTo>
                    <a:cubicBezTo>
                      <a:pt x="0" y="7795"/>
                      <a:pt x="7789" y="0"/>
                      <a:pt x="17398" y="0"/>
                    </a:cubicBezTo>
                    <a:cubicBezTo>
                      <a:pt x="27006" y="0"/>
                      <a:pt x="34796" y="7795"/>
                      <a:pt x="34796" y="1741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5663904" y="1919506"/>
                <a:ext cx="34795" cy="34821"/>
              </a:xfrm>
              <a:custGeom>
                <a:avLst/>
                <a:gdLst/>
                <a:ahLst/>
                <a:cxnLst/>
                <a:rect l="l" t="t" r="r" b="b"/>
                <a:pathLst>
                  <a:path w="34795" h="34821" extrusionOk="0">
                    <a:moveTo>
                      <a:pt x="34796" y="17411"/>
                    </a:moveTo>
                    <a:cubicBezTo>
                      <a:pt x="34796" y="27026"/>
                      <a:pt x="27007" y="34821"/>
                      <a:pt x="17398" y="34821"/>
                    </a:cubicBezTo>
                    <a:cubicBezTo>
                      <a:pt x="7789" y="34821"/>
                      <a:pt x="0" y="27026"/>
                      <a:pt x="0" y="17411"/>
                    </a:cubicBezTo>
                    <a:cubicBezTo>
                      <a:pt x="0" y="7795"/>
                      <a:pt x="7789" y="0"/>
                      <a:pt x="17398" y="0"/>
                    </a:cubicBezTo>
                    <a:cubicBezTo>
                      <a:pt x="27007" y="0"/>
                      <a:pt x="34796" y="7795"/>
                      <a:pt x="34796" y="1741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5812309" y="1919506"/>
                <a:ext cx="34795" cy="34821"/>
              </a:xfrm>
              <a:custGeom>
                <a:avLst/>
                <a:gdLst/>
                <a:ahLst/>
                <a:cxnLst/>
                <a:rect l="l" t="t" r="r" b="b"/>
                <a:pathLst>
                  <a:path w="34795" h="34821" extrusionOk="0">
                    <a:moveTo>
                      <a:pt x="34796" y="17411"/>
                    </a:moveTo>
                    <a:cubicBezTo>
                      <a:pt x="34796" y="27026"/>
                      <a:pt x="27007" y="34821"/>
                      <a:pt x="17398" y="34821"/>
                    </a:cubicBezTo>
                    <a:cubicBezTo>
                      <a:pt x="7789" y="34821"/>
                      <a:pt x="0" y="27026"/>
                      <a:pt x="0" y="17411"/>
                    </a:cubicBezTo>
                    <a:cubicBezTo>
                      <a:pt x="0" y="7795"/>
                      <a:pt x="7789" y="0"/>
                      <a:pt x="17398" y="0"/>
                    </a:cubicBezTo>
                    <a:cubicBezTo>
                      <a:pt x="27007" y="0"/>
                      <a:pt x="34796" y="7795"/>
                      <a:pt x="34796" y="1741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5591555" y="2001897"/>
                <a:ext cx="34795" cy="34821"/>
              </a:xfrm>
              <a:custGeom>
                <a:avLst/>
                <a:gdLst/>
                <a:ahLst/>
                <a:cxnLst/>
                <a:rect l="l" t="t" r="r" b="b"/>
                <a:pathLst>
                  <a:path w="34795" h="34821" extrusionOk="0">
                    <a:moveTo>
                      <a:pt x="34796" y="17411"/>
                    </a:moveTo>
                    <a:cubicBezTo>
                      <a:pt x="34796" y="27026"/>
                      <a:pt x="27007" y="34821"/>
                      <a:pt x="17398" y="34821"/>
                    </a:cubicBezTo>
                    <a:cubicBezTo>
                      <a:pt x="7789" y="34821"/>
                      <a:pt x="0" y="27026"/>
                      <a:pt x="0" y="17411"/>
                    </a:cubicBezTo>
                    <a:cubicBezTo>
                      <a:pt x="0" y="7795"/>
                      <a:pt x="7789" y="0"/>
                      <a:pt x="17398" y="0"/>
                    </a:cubicBezTo>
                    <a:cubicBezTo>
                      <a:pt x="27007" y="0"/>
                      <a:pt x="34796" y="7795"/>
                      <a:pt x="34796" y="1741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5744904" y="2001897"/>
                <a:ext cx="34795" cy="34821"/>
              </a:xfrm>
              <a:custGeom>
                <a:avLst/>
                <a:gdLst/>
                <a:ahLst/>
                <a:cxnLst/>
                <a:rect l="l" t="t" r="r" b="b"/>
                <a:pathLst>
                  <a:path w="34795" h="34821" extrusionOk="0">
                    <a:moveTo>
                      <a:pt x="34796" y="17411"/>
                    </a:moveTo>
                    <a:cubicBezTo>
                      <a:pt x="34796" y="27026"/>
                      <a:pt x="27006" y="34821"/>
                      <a:pt x="17398" y="34821"/>
                    </a:cubicBezTo>
                    <a:cubicBezTo>
                      <a:pt x="7789" y="34821"/>
                      <a:pt x="0" y="27026"/>
                      <a:pt x="0" y="17411"/>
                    </a:cubicBezTo>
                    <a:cubicBezTo>
                      <a:pt x="0" y="7795"/>
                      <a:pt x="7789" y="0"/>
                      <a:pt x="17398" y="0"/>
                    </a:cubicBezTo>
                    <a:cubicBezTo>
                      <a:pt x="27006" y="0"/>
                      <a:pt x="34796" y="7795"/>
                      <a:pt x="34796" y="17411"/>
                    </a:cubicBezTo>
                    <a:close/>
                  </a:path>
                </a:pathLst>
              </a:custGeom>
              <a:solidFill>
                <a:srgbClr val="FF4779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6" name="Google Shape;2446;p40"/>
            <p:cNvGrpSpPr/>
            <p:nvPr/>
          </p:nvGrpSpPr>
          <p:grpSpPr>
            <a:xfrm>
              <a:off x="7973287" y="1943304"/>
              <a:ext cx="3091832" cy="3465656"/>
              <a:chOff x="3771884" y="825612"/>
              <a:chExt cx="4645757" cy="5207461"/>
            </a:xfrm>
          </p:grpSpPr>
          <p:sp>
            <p:nvSpPr>
              <p:cNvPr id="2447" name="Google Shape;2447;p40"/>
              <p:cNvSpPr/>
              <p:nvPr/>
            </p:nvSpPr>
            <p:spPr>
              <a:xfrm>
                <a:off x="4467225" y="5055164"/>
                <a:ext cx="2002345" cy="977909"/>
              </a:xfrm>
              <a:custGeom>
                <a:avLst/>
                <a:gdLst/>
                <a:ahLst/>
                <a:cxnLst/>
                <a:rect l="l" t="t" r="r" b="b"/>
                <a:pathLst>
                  <a:path w="2002345" h="977909" extrusionOk="0">
                    <a:moveTo>
                      <a:pt x="2002346" y="146786"/>
                    </a:moveTo>
                    <a:cubicBezTo>
                      <a:pt x="1946977" y="202692"/>
                      <a:pt x="1889379" y="256190"/>
                      <a:pt x="1829562" y="307280"/>
                    </a:cubicBezTo>
                    <a:lnTo>
                      <a:pt x="1818989" y="316228"/>
                    </a:lnTo>
                    <a:cubicBezTo>
                      <a:pt x="1600714" y="500948"/>
                      <a:pt x="1355389" y="651123"/>
                      <a:pt x="1091565" y="761536"/>
                    </a:cubicBezTo>
                    <a:cubicBezTo>
                      <a:pt x="1087088" y="763535"/>
                      <a:pt x="1082516" y="765439"/>
                      <a:pt x="1077944" y="767247"/>
                    </a:cubicBezTo>
                    <a:cubicBezTo>
                      <a:pt x="739073" y="906808"/>
                      <a:pt x="376037" y="978393"/>
                      <a:pt x="9525" y="977907"/>
                    </a:cubicBezTo>
                    <a:lnTo>
                      <a:pt x="0" y="977907"/>
                    </a:lnTo>
                    <a:cubicBezTo>
                      <a:pt x="13906" y="651970"/>
                      <a:pt x="27877" y="326004"/>
                      <a:pt x="41910" y="0"/>
                    </a:cubicBezTo>
                    <a:cubicBezTo>
                      <a:pt x="693696" y="55983"/>
                      <a:pt x="1348588" y="66730"/>
                      <a:pt x="2001869" y="32175"/>
                    </a:cubicBezTo>
                    <a:cubicBezTo>
                      <a:pt x="2002060" y="70375"/>
                      <a:pt x="2002222" y="108586"/>
                      <a:pt x="2002346" y="146786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5269325" y="5491143"/>
                <a:ext cx="575595" cy="47024"/>
              </a:xfrm>
              <a:custGeom>
                <a:avLst/>
                <a:gdLst/>
                <a:ahLst/>
                <a:cxnLst/>
                <a:rect l="l" t="t" r="r" b="b"/>
                <a:pathLst>
                  <a:path w="575595" h="47024" extrusionOk="0">
                    <a:moveTo>
                      <a:pt x="67627" y="47025"/>
                    </a:moveTo>
                    <a:cubicBezTo>
                      <a:pt x="45025" y="47025"/>
                      <a:pt x="22479" y="46806"/>
                      <a:pt x="0" y="46358"/>
                    </a:cubicBezTo>
                    <a:lnTo>
                      <a:pt x="0" y="33032"/>
                    </a:lnTo>
                    <a:cubicBezTo>
                      <a:pt x="191824" y="36411"/>
                      <a:pt x="383619" y="25369"/>
                      <a:pt x="573786" y="0"/>
                    </a:cubicBezTo>
                    <a:lnTo>
                      <a:pt x="575596" y="13232"/>
                    </a:lnTo>
                    <a:cubicBezTo>
                      <a:pt x="407203" y="35716"/>
                      <a:pt x="237515" y="47006"/>
                      <a:pt x="67627" y="47025"/>
                    </a:cubicBezTo>
                    <a:close/>
                  </a:path>
                </a:pathLst>
              </a:custGeom>
              <a:solidFill>
                <a:srgbClr val="3C2A7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5544407" y="5525031"/>
                <a:ext cx="17769" cy="297379"/>
              </a:xfrm>
              <a:custGeom>
                <a:avLst/>
                <a:gdLst/>
                <a:ahLst/>
                <a:cxnLst/>
                <a:rect l="l" t="t" r="r" b="b"/>
                <a:pathLst>
                  <a:path w="17769" h="297379" extrusionOk="0">
                    <a:moveTo>
                      <a:pt x="14383" y="291668"/>
                    </a:moveTo>
                    <a:cubicBezTo>
                      <a:pt x="9906" y="293667"/>
                      <a:pt x="5334" y="295571"/>
                      <a:pt x="762" y="297380"/>
                    </a:cubicBezTo>
                    <a:cubicBezTo>
                      <a:pt x="5886" y="198570"/>
                      <a:pt x="5639" y="99552"/>
                      <a:pt x="0" y="761"/>
                    </a:cubicBezTo>
                    <a:lnTo>
                      <a:pt x="13335" y="0"/>
                    </a:lnTo>
                    <a:cubicBezTo>
                      <a:pt x="18879" y="97134"/>
                      <a:pt x="19222" y="194496"/>
                      <a:pt x="14383" y="291668"/>
                    </a:cubicBezTo>
                    <a:close/>
                  </a:path>
                </a:pathLst>
              </a:custGeom>
              <a:solidFill>
                <a:srgbClr val="3C2A7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4541710" y="5085149"/>
                <a:ext cx="273462" cy="516606"/>
              </a:xfrm>
              <a:custGeom>
                <a:avLst/>
                <a:gdLst/>
                <a:ahLst/>
                <a:cxnLst/>
                <a:rect l="l" t="t" r="r" b="b"/>
                <a:pathLst>
                  <a:path w="273462" h="516606" extrusionOk="0">
                    <a:moveTo>
                      <a:pt x="7906" y="516607"/>
                    </a:moveTo>
                    <a:lnTo>
                      <a:pt x="0" y="505945"/>
                    </a:lnTo>
                    <a:cubicBezTo>
                      <a:pt x="158759" y="385251"/>
                      <a:pt x="254375" y="199265"/>
                      <a:pt x="260128" y="0"/>
                    </a:cubicBezTo>
                    <a:lnTo>
                      <a:pt x="273463" y="0"/>
                    </a:lnTo>
                    <a:cubicBezTo>
                      <a:pt x="267691" y="203482"/>
                      <a:pt x="170055" y="393409"/>
                      <a:pt x="7906" y="516607"/>
                    </a:cubicBezTo>
                    <a:close/>
                  </a:path>
                </a:pathLst>
              </a:custGeom>
              <a:solidFill>
                <a:srgbClr val="3C2A7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6179629" y="5114373"/>
                <a:ext cx="117157" cy="257018"/>
              </a:xfrm>
              <a:custGeom>
                <a:avLst/>
                <a:gdLst/>
                <a:ahLst/>
                <a:cxnLst/>
                <a:rect l="l" t="t" r="r" b="b"/>
                <a:pathLst>
                  <a:path w="117157" h="257018" extrusionOk="0">
                    <a:moveTo>
                      <a:pt x="117157" y="248070"/>
                    </a:moveTo>
                    <a:lnTo>
                      <a:pt x="106585" y="257018"/>
                    </a:lnTo>
                    <a:cubicBezTo>
                      <a:pt x="38519" y="188756"/>
                      <a:pt x="210" y="96373"/>
                      <a:pt x="0" y="0"/>
                    </a:cubicBezTo>
                    <a:lnTo>
                      <a:pt x="13335" y="0"/>
                    </a:lnTo>
                    <a:cubicBezTo>
                      <a:pt x="14249" y="93060"/>
                      <a:pt x="51502" y="182074"/>
                      <a:pt x="117157" y="248070"/>
                    </a:cubicBezTo>
                    <a:close/>
                  </a:path>
                </a:pathLst>
              </a:custGeom>
              <a:solidFill>
                <a:srgbClr val="3C2A7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6875335" y="2224345"/>
                <a:ext cx="1382839" cy="1893457"/>
              </a:xfrm>
              <a:custGeom>
                <a:avLst/>
                <a:gdLst/>
                <a:ahLst/>
                <a:cxnLst/>
                <a:rect l="l" t="t" r="r" b="b"/>
                <a:pathLst>
                  <a:path w="1382839" h="1893457" extrusionOk="0">
                    <a:moveTo>
                      <a:pt x="218980" y="983238"/>
                    </a:moveTo>
                    <a:lnTo>
                      <a:pt x="322993" y="1008464"/>
                    </a:lnTo>
                    <a:cubicBezTo>
                      <a:pt x="542668" y="684383"/>
                      <a:pt x="743036" y="347641"/>
                      <a:pt x="923068" y="0"/>
                    </a:cubicBezTo>
                    <a:cubicBezTo>
                      <a:pt x="1084078" y="55649"/>
                      <a:pt x="1238317" y="129261"/>
                      <a:pt x="1382839" y="219417"/>
                    </a:cubicBezTo>
                    <a:cubicBezTo>
                      <a:pt x="1299781" y="476436"/>
                      <a:pt x="1248251" y="742973"/>
                      <a:pt x="1161669" y="999135"/>
                    </a:cubicBezTo>
                    <a:cubicBezTo>
                      <a:pt x="1075087" y="1255296"/>
                      <a:pt x="948595" y="1505461"/>
                      <a:pt x="744664" y="1683089"/>
                    </a:cubicBezTo>
                    <a:cubicBezTo>
                      <a:pt x="540734" y="1860717"/>
                      <a:pt x="248507" y="1953625"/>
                      <a:pt x="0" y="1850436"/>
                    </a:cubicBezTo>
                    <a:cubicBezTo>
                      <a:pt x="99346" y="1565908"/>
                      <a:pt x="176403" y="1273764"/>
                      <a:pt x="218980" y="983238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7796879" y="1644450"/>
                <a:ext cx="620762" cy="799978"/>
              </a:xfrm>
              <a:custGeom>
                <a:avLst/>
                <a:gdLst/>
                <a:ahLst/>
                <a:cxnLst/>
                <a:rect l="l" t="t" r="r" b="b"/>
                <a:pathLst>
                  <a:path w="620762" h="799978" extrusionOk="0">
                    <a:moveTo>
                      <a:pt x="0" y="603217"/>
                    </a:moveTo>
                    <a:lnTo>
                      <a:pt x="9049" y="239964"/>
                    </a:lnTo>
                    <a:cubicBezTo>
                      <a:pt x="9620" y="215976"/>
                      <a:pt x="10478" y="191131"/>
                      <a:pt x="21526" y="169903"/>
                    </a:cubicBezTo>
                    <a:cubicBezTo>
                      <a:pt x="32575" y="148675"/>
                      <a:pt x="57245" y="132398"/>
                      <a:pt x="80296" y="139061"/>
                    </a:cubicBezTo>
                    <a:cubicBezTo>
                      <a:pt x="107251" y="146771"/>
                      <a:pt x="117634" y="178661"/>
                      <a:pt x="123444" y="205695"/>
                    </a:cubicBezTo>
                    <a:cubicBezTo>
                      <a:pt x="131064" y="241773"/>
                      <a:pt x="138017" y="277946"/>
                      <a:pt x="149447" y="324685"/>
                    </a:cubicBezTo>
                    <a:lnTo>
                      <a:pt x="268414" y="77186"/>
                    </a:lnTo>
                    <a:cubicBezTo>
                      <a:pt x="280321" y="52532"/>
                      <a:pt x="293084" y="26830"/>
                      <a:pt x="315468" y="11313"/>
                    </a:cubicBezTo>
                    <a:cubicBezTo>
                      <a:pt x="337852" y="-4203"/>
                      <a:pt x="373094" y="-5060"/>
                      <a:pt x="389191" y="16930"/>
                    </a:cubicBezTo>
                    <a:cubicBezTo>
                      <a:pt x="398716" y="30257"/>
                      <a:pt x="399383" y="47962"/>
                      <a:pt x="398716" y="64526"/>
                    </a:cubicBezTo>
                    <a:cubicBezTo>
                      <a:pt x="395488" y="124410"/>
                      <a:pt x="382219" y="183325"/>
                      <a:pt x="359473" y="238822"/>
                    </a:cubicBezTo>
                    <a:cubicBezTo>
                      <a:pt x="379352" y="221135"/>
                      <a:pt x="409823" y="222906"/>
                      <a:pt x="427520" y="242773"/>
                    </a:cubicBezTo>
                    <a:cubicBezTo>
                      <a:pt x="436207" y="252530"/>
                      <a:pt x="440560" y="265400"/>
                      <a:pt x="439579" y="278422"/>
                    </a:cubicBezTo>
                    <a:cubicBezTo>
                      <a:pt x="451199" y="260526"/>
                      <a:pt x="478822" y="259384"/>
                      <a:pt x="496729" y="271092"/>
                    </a:cubicBezTo>
                    <a:cubicBezTo>
                      <a:pt x="513579" y="284429"/>
                      <a:pt x="524904" y="303515"/>
                      <a:pt x="528542" y="324685"/>
                    </a:cubicBezTo>
                    <a:cubicBezTo>
                      <a:pt x="539115" y="308979"/>
                      <a:pt x="552736" y="291559"/>
                      <a:pt x="571690" y="291654"/>
                    </a:cubicBezTo>
                    <a:cubicBezTo>
                      <a:pt x="594074" y="291654"/>
                      <a:pt x="607695" y="316308"/>
                      <a:pt x="613220" y="338107"/>
                    </a:cubicBezTo>
                    <a:cubicBezTo>
                      <a:pt x="626840" y="392081"/>
                      <a:pt x="620173" y="449196"/>
                      <a:pt x="607790" y="503456"/>
                    </a:cubicBezTo>
                    <a:cubicBezTo>
                      <a:pt x="588007" y="590252"/>
                      <a:pt x="554126" y="673212"/>
                      <a:pt x="507492" y="749051"/>
                    </a:cubicBezTo>
                    <a:cubicBezTo>
                      <a:pt x="492823" y="772849"/>
                      <a:pt x="475679" y="796647"/>
                      <a:pt x="452914" y="799979"/>
                    </a:cubicBezTo>
                    <a:cubicBezTo>
                      <a:pt x="347091" y="776752"/>
                      <a:pt x="247745" y="730774"/>
                      <a:pt x="149447" y="685177"/>
                    </a:cubicBezTo>
                    <a:cubicBezTo>
                      <a:pt x="98012" y="661760"/>
                      <a:pt x="46482" y="637486"/>
                      <a:pt x="0" y="603217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3942492" y="3998152"/>
                <a:ext cx="649319" cy="224367"/>
              </a:xfrm>
              <a:custGeom>
                <a:avLst/>
                <a:gdLst/>
                <a:ahLst/>
                <a:cxnLst/>
                <a:rect l="l" t="t" r="r" b="b"/>
                <a:pathLst>
                  <a:path w="649319" h="224367" extrusionOk="0">
                    <a:moveTo>
                      <a:pt x="3620" y="224367"/>
                    </a:moveTo>
                    <a:lnTo>
                      <a:pt x="0" y="206662"/>
                    </a:lnTo>
                    <a:cubicBezTo>
                      <a:pt x="220834" y="161027"/>
                      <a:pt x="436103" y="91736"/>
                      <a:pt x="642080" y="0"/>
                    </a:cubicBezTo>
                    <a:lnTo>
                      <a:pt x="649319" y="16278"/>
                    </a:lnTo>
                    <a:cubicBezTo>
                      <a:pt x="442175" y="108585"/>
                      <a:pt x="225697" y="178342"/>
                      <a:pt x="3620" y="224367"/>
                    </a:cubicBezTo>
                    <a:close/>
                  </a:path>
                </a:pathLst>
              </a:custGeom>
              <a:solidFill>
                <a:srgbClr val="D63C6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027592" y="2205145"/>
                <a:ext cx="2718289" cy="2857905"/>
              </a:xfrm>
              <a:custGeom>
                <a:avLst/>
                <a:gdLst/>
                <a:ahLst/>
                <a:cxnLst/>
                <a:rect l="l" t="t" r="r" b="b"/>
                <a:pathLst>
                  <a:path w="2718289" h="2857905" extrusionOk="0">
                    <a:moveTo>
                      <a:pt x="454587" y="2829838"/>
                    </a:moveTo>
                    <a:lnTo>
                      <a:pt x="184744" y="2805374"/>
                    </a:lnTo>
                    <a:cubicBezTo>
                      <a:pt x="155312" y="2802709"/>
                      <a:pt x="124260" y="2799377"/>
                      <a:pt x="100543" y="2781767"/>
                    </a:cubicBezTo>
                    <a:cubicBezTo>
                      <a:pt x="69872" y="2759015"/>
                      <a:pt x="59395" y="2718464"/>
                      <a:pt x="51870" y="2681053"/>
                    </a:cubicBezTo>
                    <a:cubicBezTo>
                      <a:pt x="-95958" y="1943506"/>
                      <a:pt x="119879" y="1184636"/>
                      <a:pt x="113021" y="432524"/>
                    </a:cubicBezTo>
                    <a:cubicBezTo>
                      <a:pt x="113021" y="387022"/>
                      <a:pt x="111878" y="339331"/>
                      <a:pt x="132071" y="298589"/>
                    </a:cubicBezTo>
                    <a:cubicBezTo>
                      <a:pt x="158264" y="245948"/>
                      <a:pt x="213890" y="215582"/>
                      <a:pt x="267230" y="190832"/>
                    </a:cubicBezTo>
                    <a:cubicBezTo>
                      <a:pt x="563981" y="53289"/>
                      <a:pt x="889270" y="-11546"/>
                      <a:pt x="1216111" y="1685"/>
                    </a:cubicBezTo>
                    <a:cubicBezTo>
                      <a:pt x="1378607" y="8444"/>
                      <a:pt x="1539961" y="34526"/>
                      <a:pt x="1700171" y="60514"/>
                    </a:cubicBezTo>
                    <a:lnTo>
                      <a:pt x="2510463" y="191784"/>
                    </a:lnTo>
                    <a:cubicBezTo>
                      <a:pt x="2577900" y="202731"/>
                      <a:pt x="2653338" y="218342"/>
                      <a:pt x="2691438" y="274791"/>
                    </a:cubicBezTo>
                    <a:cubicBezTo>
                      <a:pt x="2723728" y="322387"/>
                      <a:pt x="2720013" y="384547"/>
                      <a:pt x="2714965" y="441758"/>
                    </a:cubicBezTo>
                    <a:lnTo>
                      <a:pt x="2659815" y="1075070"/>
                    </a:lnTo>
                    <a:cubicBezTo>
                      <a:pt x="2616381" y="1573495"/>
                      <a:pt x="2572376" y="2075061"/>
                      <a:pt x="2441312" y="2557970"/>
                    </a:cubicBezTo>
                    <a:cubicBezTo>
                      <a:pt x="2435025" y="2581292"/>
                      <a:pt x="2428072" y="2605566"/>
                      <a:pt x="2412737" y="2623748"/>
                    </a:cubicBezTo>
                    <a:cubicBezTo>
                      <a:pt x="2393687" y="2646594"/>
                      <a:pt x="2363683" y="2657351"/>
                      <a:pt x="2335298" y="2666870"/>
                    </a:cubicBezTo>
                    <a:cubicBezTo>
                      <a:pt x="1714078" y="2874864"/>
                      <a:pt x="1049233" y="2883908"/>
                      <a:pt x="454587" y="2829838"/>
                    </a:cubicBezTo>
                    <a:close/>
                  </a:path>
                </a:pathLst>
              </a:custGeom>
              <a:solidFill>
                <a:srgbClr val="FFB94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3885152" y="2776842"/>
                <a:ext cx="3236976" cy="2373895"/>
              </a:xfrm>
              <a:custGeom>
                <a:avLst/>
                <a:gdLst/>
                <a:ahLst/>
                <a:cxnLst/>
                <a:rect l="l" t="t" r="r" b="b"/>
                <a:pathLst>
                  <a:path w="3236976" h="2373895" extrusionOk="0">
                    <a:moveTo>
                      <a:pt x="1404176" y="31887"/>
                    </a:moveTo>
                    <a:cubicBezTo>
                      <a:pt x="894779" y="-34747"/>
                      <a:pt x="358330" y="151543"/>
                      <a:pt x="0" y="517366"/>
                    </a:cubicBezTo>
                    <a:cubicBezTo>
                      <a:pt x="180213" y="696136"/>
                      <a:pt x="411194" y="823218"/>
                      <a:pt x="679418" y="892042"/>
                    </a:cubicBezTo>
                    <a:cubicBezTo>
                      <a:pt x="591026" y="1345346"/>
                      <a:pt x="550545" y="1808740"/>
                      <a:pt x="577025" y="2292601"/>
                    </a:cubicBezTo>
                    <a:cubicBezTo>
                      <a:pt x="1056551" y="2353429"/>
                      <a:pt x="1539793" y="2380177"/>
                      <a:pt x="2023110" y="2372657"/>
                    </a:cubicBezTo>
                    <a:cubicBezTo>
                      <a:pt x="2242661" y="2369326"/>
                      <a:pt x="2468309" y="2357331"/>
                      <a:pt x="2669477" y="2279750"/>
                    </a:cubicBezTo>
                    <a:cubicBezTo>
                      <a:pt x="2706719" y="2003693"/>
                      <a:pt x="2736152" y="1725923"/>
                      <a:pt x="2759964" y="1511551"/>
                    </a:cubicBezTo>
                    <a:cubicBezTo>
                      <a:pt x="2835497" y="1517643"/>
                      <a:pt x="2911412" y="1520309"/>
                      <a:pt x="2991517" y="1529447"/>
                    </a:cubicBezTo>
                    <a:cubicBezTo>
                      <a:pt x="3131144" y="1152144"/>
                      <a:pt x="3213868" y="756203"/>
                      <a:pt x="3236976" y="354588"/>
                    </a:cubicBezTo>
                    <a:cubicBezTo>
                      <a:pt x="2963323" y="140501"/>
                      <a:pt x="2610898" y="61968"/>
                      <a:pt x="2292572" y="93"/>
                    </a:cubicBezTo>
                    <a:cubicBezTo>
                      <a:pt x="1990725" y="-1049"/>
                      <a:pt x="1688783" y="8279"/>
                      <a:pt x="1404176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4391025" y="2729601"/>
                <a:ext cx="1121052" cy="2273682"/>
              </a:xfrm>
              <a:custGeom>
                <a:avLst/>
                <a:gdLst/>
                <a:ahLst/>
                <a:cxnLst/>
                <a:rect l="l" t="t" r="r" b="b"/>
                <a:pathLst>
                  <a:path w="1121052" h="2273682" extrusionOk="0">
                    <a:moveTo>
                      <a:pt x="529971" y="13159"/>
                    </a:moveTo>
                    <a:cubicBezTo>
                      <a:pt x="698278" y="318630"/>
                      <a:pt x="786575" y="673125"/>
                      <a:pt x="747713" y="1019719"/>
                    </a:cubicBezTo>
                    <a:cubicBezTo>
                      <a:pt x="708851" y="1366313"/>
                      <a:pt x="536543" y="1702150"/>
                      <a:pt x="252889" y="1920902"/>
                    </a:cubicBezTo>
                    <a:cubicBezTo>
                      <a:pt x="176598" y="1990354"/>
                      <a:pt x="91588" y="2049582"/>
                      <a:pt x="0" y="2097102"/>
                    </a:cubicBezTo>
                    <a:cubicBezTo>
                      <a:pt x="34195" y="2149838"/>
                      <a:pt x="68485" y="2202575"/>
                      <a:pt x="106394" y="2273683"/>
                    </a:cubicBezTo>
                    <a:cubicBezTo>
                      <a:pt x="472345" y="2134798"/>
                      <a:pt x="734092" y="1812097"/>
                      <a:pt x="950881" y="1486350"/>
                    </a:cubicBezTo>
                    <a:cubicBezTo>
                      <a:pt x="1002983" y="1408007"/>
                      <a:pt x="1053941" y="1327760"/>
                      <a:pt x="1084231" y="1238851"/>
                    </a:cubicBezTo>
                    <a:cubicBezTo>
                      <a:pt x="1120616" y="1131855"/>
                      <a:pt x="1125379" y="1016483"/>
                      <a:pt x="1118235" y="903775"/>
                    </a:cubicBezTo>
                    <a:cubicBezTo>
                      <a:pt x="1097051" y="580722"/>
                      <a:pt x="982466" y="270758"/>
                      <a:pt x="788384" y="11541"/>
                    </a:cubicBezTo>
                    <a:cubicBezTo>
                      <a:pt x="702926" y="-4375"/>
                      <a:pt x="615220" y="-3823"/>
                      <a:pt x="529971" y="13159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4182808" y="4860306"/>
                <a:ext cx="316325" cy="191669"/>
              </a:xfrm>
              <a:custGeom>
                <a:avLst/>
                <a:gdLst/>
                <a:ahLst/>
                <a:cxnLst/>
                <a:rect l="l" t="t" r="r" b="b"/>
                <a:pathLst>
                  <a:path w="316325" h="191669" extrusionOk="0">
                    <a:moveTo>
                      <a:pt x="258794" y="0"/>
                    </a:moveTo>
                    <a:lnTo>
                      <a:pt x="44672" y="132126"/>
                    </a:lnTo>
                    <a:cubicBezTo>
                      <a:pt x="27242" y="142883"/>
                      <a:pt x="8954" y="154592"/>
                      <a:pt x="0" y="172869"/>
                    </a:cubicBezTo>
                    <a:lnTo>
                      <a:pt x="109347" y="190955"/>
                    </a:lnTo>
                    <a:cubicBezTo>
                      <a:pt x="113677" y="191907"/>
                      <a:pt x="118161" y="191907"/>
                      <a:pt x="122492" y="190955"/>
                    </a:cubicBezTo>
                    <a:cubicBezTo>
                      <a:pt x="125931" y="189832"/>
                      <a:pt x="129153" y="188119"/>
                      <a:pt x="132017" y="185910"/>
                    </a:cubicBezTo>
                    <a:lnTo>
                      <a:pt x="316325" y="55307"/>
                    </a:lnTo>
                    <a:cubicBezTo>
                      <a:pt x="301371" y="40552"/>
                      <a:pt x="284417" y="28272"/>
                      <a:pt x="258794" y="0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6356889" y="2765702"/>
                <a:ext cx="459604" cy="2154669"/>
              </a:xfrm>
              <a:custGeom>
                <a:avLst/>
                <a:gdLst/>
                <a:ahLst/>
                <a:cxnLst/>
                <a:rect l="l" t="t" r="r" b="b"/>
                <a:pathLst>
                  <a:path w="459604" h="2154669" extrusionOk="0">
                    <a:moveTo>
                      <a:pt x="0" y="0"/>
                    </a:moveTo>
                    <a:cubicBezTo>
                      <a:pt x="255318" y="687895"/>
                      <a:pt x="330308" y="1429631"/>
                      <a:pt x="217837" y="2154670"/>
                    </a:cubicBezTo>
                    <a:lnTo>
                      <a:pt x="351853" y="2132395"/>
                    </a:lnTo>
                    <a:cubicBezTo>
                      <a:pt x="366426" y="2130015"/>
                      <a:pt x="382905" y="2126303"/>
                      <a:pt x="386524" y="2106979"/>
                    </a:cubicBezTo>
                    <a:cubicBezTo>
                      <a:pt x="491357" y="1521006"/>
                      <a:pt x="483337" y="920420"/>
                      <a:pt x="362902" y="337455"/>
                    </a:cubicBezTo>
                    <a:cubicBezTo>
                      <a:pt x="342043" y="236742"/>
                      <a:pt x="313944" y="130127"/>
                      <a:pt x="246983" y="66063"/>
                    </a:cubicBezTo>
                    <a:cubicBezTo>
                      <a:pt x="177260" y="30271"/>
                      <a:pt x="96964" y="14469"/>
                      <a:pt x="0" y="0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771884" y="3359033"/>
                <a:ext cx="1982640" cy="989726"/>
              </a:xfrm>
              <a:custGeom>
                <a:avLst/>
                <a:gdLst/>
                <a:ahLst/>
                <a:cxnLst/>
                <a:rect l="l" t="t" r="r" b="b"/>
                <a:pathLst>
                  <a:path w="1982640" h="989726" extrusionOk="0">
                    <a:moveTo>
                      <a:pt x="180419" y="0"/>
                    </a:moveTo>
                    <a:cubicBezTo>
                      <a:pt x="74977" y="162778"/>
                      <a:pt x="-10081" y="352210"/>
                      <a:pt x="968" y="545640"/>
                    </a:cubicBezTo>
                    <a:cubicBezTo>
                      <a:pt x="3543" y="614083"/>
                      <a:pt x="21479" y="681061"/>
                      <a:pt x="53450" y="741641"/>
                    </a:cubicBezTo>
                    <a:cubicBezTo>
                      <a:pt x="143557" y="902991"/>
                      <a:pt x="343487" y="967531"/>
                      <a:pt x="527605" y="983999"/>
                    </a:cubicBezTo>
                    <a:cubicBezTo>
                      <a:pt x="885795" y="1015422"/>
                      <a:pt x="1243323" y="916803"/>
                      <a:pt x="1534683" y="706229"/>
                    </a:cubicBezTo>
                    <a:cubicBezTo>
                      <a:pt x="1591833" y="729932"/>
                      <a:pt x="1656413" y="703469"/>
                      <a:pt x="1710324" y="673483"/>
                    </a:cubicBezTo>
                    <a:cubicBezTo>
                      <a:pt x="1797535" y="625126"/>
                      <a:pt x="1878850" y="566830"/>
                      <a:pt x="1952640" y="499758"/>
                    </a:cubicBezTo>
                    <a:cubicBezTo>
                      <a:pt x="1965232" y="490039"/>
                      <a:pt x="1975081" y="477207"/>
                      <a:pt x="1981215" y="462538"/>
                    </a:cubicBezTo>
                    <a:cubicBezTo>
                      <a:pt x="1987635" y="436560"/>
                      <a:pt x="1971766" y="410297"/>
                      <a:pt x="1945773" y="403881"/>
                    </a:cubicBezTo>
                    <a:cubicBezTo>
                      <a:pt x="1941791" y="402900"/>
                      <a:pt x="1937695" y="402424"/>
                      <a:pt x="1933590" y="402472"/>
                    </a:cubicBezTo>
                    <a:cubicBezTo>
                      <a:pt x="1946925" y="373914"/>
                      <a:pt x="1953974" y="341073"/>
                      <a:pt x="1944353" y="311183"/>
                    </a:cubicBezTo>
                    <a:cubicBezTo>
                      <a:pt x="1934733" y="281292"/>
                      <a:pt x="1905110" y="256637"/>
                      <a:pt x="1871582" y="271392"/>
                    </a:cubicBezTo>
                    <a:cubicBezTo>
                      <a:pt x="1883917" y="245595"/>
                      <a:pt x="1882308" y="215296"/>
                      <a:pt x="1867296" y="190955"/>
                    </a:cubicBezTo>
                    <a:cubicBezTo>
                      <a:pt x="1852342" y="167252"/>
                      <a:pt x="1824624" y="152117"/>
                      <a:pt x="1766045" y="161255"/>
                    </a:cubicBezTo>
                    <a:cubicBezTo>
                      <a:pt x="1791391" y="133117"/>
                      <a:pt x="1789572" y="89880"/>
                      <a:pt x="1761950" y="63969"/>
                    </a:cubicBezTo>
                    <a:cubicBezTo>
                      <a:pt x="1743481" y="49528"/>
                      <a:pt x="1720106" y="42865"/>
                      <a:pt x="1696799" y="45407"/>
                    </a:cubicBezTo>
                    <a:cubicBezTo>
                      <a:pt x="1673767" y="47948"/>
                      <a:pt x="1651155" y="53489"/>
                      <a:pt x="1629552" y="61875"/>
                    </a:cubicBezTo>
                    <a:cubicBezTo>
                      <a:pt x="1553352" y="87672"/>
                      <a:pt x="1477152" y="113469"/>
                      <a:pt x="1391427" y="143454"/>
                    </a:cubicBezTo>
                    <a:cubicBezTo>
                      <a:pt x="1365519" y="159247"/>
                      <a:pt x="1342030" y="178714"/>
                      <a:pt x="1321704" y="201236"/>
                    </a:cubicBezTo>
                    <a:cubicBezTo>
                      <a:pt x="1143501" y="249232"/>
                      <a:pt x="962050" y="284224"/>
                      <a:pt x="778779" y="305947"/>
                    </a:cubicBezTo>
                    <a:cubicBezTo>
                      <a:pt x="517604" y="239789"/>
                      <a:pt x="355393" y="136220"/>
                      <a:pt x="180419" y="0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270247" y="2518295"/>
                <a:ext cx="204083" cy="334793"/>
              </a:xfrm>
              <a:custGeom>
                <a:avLst/>
                <a:gdLst/>
                <a:ahLst/>
                <a:cxnLst/>
                <a:rect l="l" t="t" r="r" b="b"/>
                <a:pathLst>
                  <a:path w="204083" h="334793" extrusionOk="0">
                    <a:moveTo>
                      <a:pt x="196977" y="334794"/>
                    </a:moveTo>
                    <a:lnTo>
                      <a:pt x="179261" y="333080"/>
                    </a:lnTo>
                    <a:cubicBezTo>
                      <a:pt x="185393" y="283742"/>
                      <a:pt x="187527" y="233985"/>
                      <a:pt x="185642" y="184295"/>
                    </a:cubicBezTo>
                    <a:cubicBezTo>
                      <a:pt x="182499" y="136699"/>
                      <a:pt x="168497" y="72445"/>
                      <a:pt x="119634" y="40365"/>
                    </a:cubicBezTo>
                    <a:cubicBezTo>
                      <a:pt x="84487" y="17328"/>
                      <a:pt x="37624" y="16472"/>
                      <a:pt x="857" y="18375"/>
                    </a:cubicBezTo>
                    <a:lnTo>
                      <a:pt x="0" y="670"/>
                    </a:lnTo>
                    <a:cubicBezTo>
                      <a:pt x="39529" y="-1329"/>
                      <a:pt x="89916" y="-377"/>
                      <a:pt x="129445" y="25515"/>
                    </a:cubicBezTo>
                    <a:cubicBezTo>
                      <a:pt x="184309" y="61593"/>
                      <a:pt x="199930" y="131178"/>
                      <a:pt x="203359" y="183153"/>
                    </a:cubicBezTo>
                    <a:cubicBezTo>
                      <a:pt x="205356" y="233785"/>
                      <a:pt x="203222" y="284504"/>
                      <a:pt x="196977" y="334794"/>
                    </a:cubicBezTo>
                    <a:close/>
                  </a:path>
                </a:pathLst>
              </a:custGeom>
              <a:solidFill>
                <a:srgbClr val="FFA44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4551902" y="2501544"/>
                <a:ext cx="307466" cy="97190"/>
              </a:xfrm>
              <a:custGeom>
                <a:avLst/>
                <a:gdLst/>
                <a:ahLst/>
                <a:cxnLst/>
                <a:rect l="l" t="t" r="r" b="b"/>
                <a:pathLst>
                  <a:path w="307466" h="97190" extrusionOk="0">
                    <a:moveTo>
                      <a:pt x="3429" y="97191"/>
                    </a:moveTo>
                    <a:lnTo>
                      <a:pt x="0" y="79676"/>
                    </a:lnTo>
                    <a:cubicBezTo>
                      <a:pt x="102179" y="59428"/>
                      <a:pt x="202987" y="32813"/>
                      <a:pt x="301847" y="0"/>
                    </a:cubicBezTo>
                    <a:lnTo>
                      <a:pt x="307467" y="16849"/>
                    </a:lnTo>
                    <a:cubicBezTo>
                      <a:pt x="207883" y="49900"/>
                      <a:pt x="106343" y="76734"/>
                      <a:pt x="3429" y="97191"/>
                    </a:cubicBezTo>
                    <a:close/>
                  </a:path>
                </a:pathLst>
              </a:custGeom>
              <a:solidFill>
                <a:srgbClr val="FFA44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3881056" y="3288877"/>
                <a:ext cx="937164" cy="397616"/>
              </a:xfrm>
              <a:custGeom>
                <a:avLst/>
                <a:gdLst/>
                <a:ahLst/>
                <a:cxnLst/>
                <a:rect l="l" t="t" r="r" b="b"/>
                <a:pathLst>
                  <a:path w="937164" h="397616" extrusionOk="0">
                    <a:moveTo>
                      <a:pt x="665512" y="397617"/>
                    </a:moveTo>
                    <a:lnTo>
                      <a:pt x="661130" y="396189"/>
                    </a:lnTo>
                    <a:cubicBezTo>
                      <a:pt x="410623" y="312325"/>
                      <a:pt x="181928" y="178675"/>
                      <a:pt x="0" y="9519"/>
                    </a:cubicBezTo>
                    <a:lnTo>
                      <a:pt x="9049" y="0"/>
                    </a:lnTo>
                    <a:cubicBezTo>
                      <a:pt x="188595" y="166776"/>
                      <a:pt x="413861" y="298903"/>
                      <a:pt x="660940" y="382196"/>
                    </a:cubicBezTo>
                    <a:cubicBezTo>
                      <a:pt x="745617" y="275390"/>
                      <a:pt x="835438" y="170489"/>
                      <a:pt x="927640" y="70442"/>
                    </a:cubicBezTo>
                    <a:lnTo>
                      <a:pt x="937165" y="79485"/>
                    </a:lnTo>
                    <a:cubicBezTo>
                      <a:pt x="843820" y="180389"/>
                      <a:pt x="753237" y="286337"/>
                      <a:pt x="667893" y="394190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5400675" y="2906967"/>
                <a:ext cx="721328" cy="72917"/>
              </a:xfrm>
              <a:custGeom>
                <a:avLst/>
                <a:gdLst/>
                <a:ahLst/>
                <a:cxnLst/>
                <a:rect l="l" t="t" r="r" b="b"/>
                <a:pathLst>
                  <a:path w="721328" h="72917" extrusionOk="0">
                    <a:moveTo>
                      <a:pt x="405289" y="72917"/>
                    </a:moveTo>
                    <a:cubicBezTo>
                      <a:pt x="267967" y="72831"/>
                      <a:pt x="131416" y="52565"/>
                      <a:pt x="0" y="12756"/>
                    </a:cubicBezTo>
                    <a:lnTo>
                      <a:pt x="3905" y="0"/>
                    </a:lnTo>
                    <a:cubicBezTo>
                      <a:pt x="235887" y="70042"/>
                      <a:pt x="482165" y="78219"/>
                      <a:pt x="718280" y="23703"/>
                    </a:cubicBezTo>
                    <a:lnTo>
                      <a:pt x="721328" y="36649"/>
                    </a:lnTo>
                    <a:cubicBezTo>
                      <a:pt x="617706" y="60694"/>
                      <a:pt x="511673" y="72869"/>
                      <a:pt x="405289" y="72917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5626798" y="4778726"/>
                <a:ext cx="312705" cy="152307"/>
              </a:xfrm>
              <a:custGeom>
                <a:avLst/>
                <a:gdLst/>
                <a:ahLst/>
                <a:cxnLst/>
                <a:rect l="l" t="t" r="r" b="b"/>
                <a:pathLst>
                  <a:path w="312705" h="152307" extrusionOk="0">
                    <a:moveTo>
                      <a:pt x="4191" y="152307"/>
                    </a:moveTo>
                    <a:lnTo>
                      <a:pt x="0" y="139646"/>
                    </a:lnTo>
                    <a:cubicBezTo>
                      <a:pt x="106670" y="104140"/>
                      <a:pt x="209236" y="57325"/>
                      <a:pt x="305943" y="0"/>
                    </a:cubicBezTo>
                    <a:lnTo>
                      <a:pt x="312706" y="11423"/>
                    </a:lnTo>
                    <a:cubicBezTo>
                      <a:pt x="215198" y="69271"/>
                      <a:pt x="111776" y="116505"/>
                      <a:pt x="4191" y="152307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 rot="-1606800">
                <a:off x="5802409" y="4913354"/>
                <a:ext cx="169544" cy="13326"/>
              </a:xfrm>
              <a:custGeom>
                <a:avLst/>
                <a:gdLst/>
                <a:ahLst/>
                <a:cxnLst/>
                <a:rect l="l" t="t" r="r" b="b"/>
                <a:pathLst>
                  <a:path w="169544" h="13326" extrusionOk="0">
                    <a:moveTo>
                      <a:pt x="0" y="0"/>
                    </a:moveTo>
                    <a:lnTo>
                      <a:pt x="169545" y="0"/>
                    </a:lnTo>
                    <a:lnTo>
                      <a:pt x="169545" y="13327"/>
                    </a:lnTo>
                    <a:lnTo>
                      <a:pt x="0" y="13327"/>
                    </a:ln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3772116" y="3695823"/>
                <a:ext cx="495083" cy="643783"/>
              </a:xfrm>
              <a:custGeom>
                <a:avLst/>
                <a:gdLst/>
                <a:ahLst/>
                <a:cxnLst/>
                <a:rect l="l" t="t" r="r" b="b"/>
                <a:pathLst>
                  <a:path w="495083" h="643783" extrusionOk="0">
                    <a:moveTo>
                      <a:pt x="495084" y="643783"/>
                    </a:moveTo>
                    <a:cubicBezTo>
                      <a:pt x="474891" y="494141"/>
                      <a:pt x="435076" y="344309"/>
                      <a:pt x="349446" y="220274"/>
                    </a:cubicBezTo>
                    <a:cubicBezTo>
                      <a:pt x="273246" y="109566"/>
                      <a:pt x="154755" y="22275"/>
                      <a:pt x="23691" y="0"/>
                    </a:cubicBezTo>
                    <a:cubicBezTo>
                      <a:pt x="5193" y="67996"/>
                      <a:pt x="-2553" y="138466"/>
                      <a:pt x="736" y="208851"/>
                    </a:cubicBezTo>
                    <a:cubicBezTo>
                      <a:pt x="3311" y="277294"/>
                      <a:pt x="21248" y="344271"/>
                      <a:pt x="53219" y="404851"/>
                    </a:cubicBezTo>
                    <a:cubicBezTo>
                      <a:pt x="137991" y="556587"/>
                      <a:pt x="320014" y="623222"/>
                      <a:pt x="495084" y="643783"/>
                    </a:cubicBezTo>
                    <a:close/>
                  </a:path>
                </a:pathLst>
              </a:custGeom>
              <a:solidFill>
                <a:srgbClr val="BA3A5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7109078" y="3585078"/>
                <a:ext cx="756285" cy="532539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532539" extrusionOk="0">
                    <a:moveTo>
                      <a:pt x="687515" y="3177"/>
                    </a:moveTo>
                    <a:cubicBezTo>
                      <a:pt x="616839" y="-7294"/>
                      <a:pt x="544640" y="9365"/>
                      <a:pt x="477965" y="34876"/>
                    </a:cubicBezTo>
                    <a:cubicBezTo>
                      <a:pt x="255842" y="119597"/>
                      <a:pt x="77153" y="308267"/>
                      <a:pt x="0" y="532540"/>
                    </a:cubicBezTo>
                    <a:cubicBezTo>
                      <a:pt x="183547" y="529018"/>
                      <a:pt x="368999" y="446867"/>
                      <a:pt x="511207" y="322356"/>
                    </a:cubicBezTo>
                    <a:cubicBezTo>
                      <a:pt x="608476" y="235731"/>
                      <a:pt x="691220" y="134076"/>
                      <a:pt x="756285" y="21264"/>
                    </a:cubicBezTo>
                    <a:cubicBezTo>
                      <a:pt x="734054" y="12858"/>
                      <a:pt x="711003" y="6804"/>
                      <a:pt x="687515" y="3177"/>
                    </a:cubicBezTo>
                    <a:close/>
                  </a:path>
                </a:pathLst>
              </a:custGeom>
              <a:solidFill>
                <a:srgbClr val="BA3A5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7139749" y="3206822"/>
                <a:ext cx="166306" cy="41220"/>
              </a:xfrm>
              <a:custGeom>
                <a:avLst/>
                <a:gdLst/>
                <a:ahLst/>
                <a:cxnLst/>
                <a:rect l="l" t="t" r="r" b="b"/>
                <a:pathLst>
                  <a:path w="166306" h="41220" extrusionOk="0">
                    <a:moveTo>
                      <a:pt x="71152" y="41218"/>
                    </a:moveTo>
                    <a:cubicBezTo>
                      <a:pt x="46463" y="41342"/>
                      <a:pt x="22098" y="35668"/>
                      <a:pt x="0" y="24655"/>
                    </a:cubicBezTo>
                    <a:lnTo>
                      <a:pt x="6001" y="12756"/>
                    </a:lnTo>
                    <a:cubicBezTo>
                      <a:pt x="55283" y="36858"/>
                      <a:pt x="113824" y="31956"/>
                      <a:pt x="158401" y="0"/>
                    </a:cubicBezTo>
                    <a:lnTo>
                      <a:pt x="166307" y="10661"/>
                    </a:lnTo>
                    <a:cubicBezTo>
                      <a:pt x="138646" y="30690"/>
                      <a:pt x="105308" y="41389"/>
                      <a:pt x="71152" y="41218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8096971" y="1866328"/>
                <a:ext cx="316080" cy="354970"/>
              </a:xfrm>
              <a:custGeom>
                <a:avLst/>
                <a:gdLst/>
                <a:ahLst/>
                <a:cxnLst/>
                <a:rect l="l" t="t" r="r" b="b"/>
                <a:pathLst>
                  <a:path w="316080" h="354970" extrusionOk="0">
                    <a:moveTo>
                      <a:pt x="224926" y="354971"/>
                    </a:moveTo>
                    <a:cubicBezTo>
                      <a:pt x="222249" y="354971"/>
                      <a:pt x="219573" y="354780"/>
                      <a:pt x="216925" y="354400"/>
                    </a:cubicBezTo>
                    <a:cubicBezTo>
                      <a:pt x="185588" y="349545"/>
                      <a:pt x="167204" y="317180"/>
                      <a:pt x="165680" y="289098"/>
                    </a:cubicBezTo>
                    <a:cubicBezTo>
                      <a:pt x="165309" y="270907"/>
                      <a:pt x="168538" y="252820"/>
                      <a:pt x="175205" y="235886"/>
                    </a:cubicBezTo>
                    <a:cubicBezTo>
                      <a:pt x="164995" y="248898"/>
                      <a:pt x="153955" y="261235"/>
                      <a:pt x="142154" y="272820"/>
                    </a:cubicBezTo>
                    <a:cubicBezTo>
                      <a:pt x="134248" y="282282"/>
                      <a:pt x="122904" y="288203"/>
                      <a:pt x="110626" y="289288"/>
                    </a:cubicBezTo>
                    <a:cubicBezTo>
                      <a:pt x="96119" y="287908"/>
                      <a:pt x="84051" y="277532"/>
                      <a:pt x="80527" y="263396"/>
                    </a:cubicBezTo>
                    <a:cubicBezTo>
                      <a:pt x="77622" y="251288"/>
                      <a:pt x="77622" y="238665"/>
                      <a:pt x="80527" y="226557"/>
                    </a:cubicBezTo>
                    <a:cubicBezTo>
                      <a:pt x="83098" y="212088"/>
                      <a:pt x="86337" y="197999"/>
                      <a:pt x="90052" y="183625"/>
                    </a:cubicBezTo>
                    <a:cubicBezTo>
                      <a:pt x="80974" y="196866"/>
                      <a:pt x="71154" y="209584"/>
                      <a:pt x="60620" y="221702"/>
                    </a:cubicBezTo>
                    <a:cubicBezTo>
                      <a:pt x="54523" y="230174"/>
                      <a:pt x="45551" y="236133"/>
                      <a:pt x="35378" y="238456"/>
                    </a:cubicBezTo>
                    <a:cubicBezTo>
                      <a:pt x="20167" y="239227"/>
                      <a:pt x="6470" y="229327"/>
                      <a:pt x="2422" y="214658"/>
                    </a:cubicBezTo>
                    <a:cubicBezTo>
                      <a:pt x="-807" y="202169"/>
                      <a:pt x="-807" y="189070"/>
                      <a:pt x="2422" y="176581"/>
                    </a:cubicBezTo>
                    <a:cubicBezTo>
                      <a:pt x="13852" y="115439"/>
                      <a:pt x="33292" y="56068"/>
                      <a:pt x="60238" y="0"/>
                    </a:cubicBezTo>
                    <a:lnTo>
                      <a:pt x="72240" y="5807"/>
                    </a:lnTo>
                    <a:cubicBezTo>
                      <a:pt x="45856" y="60837"/>
                      <a:pt x="26806" y="119076"/>
                      <a:pt x="15566" y="179056"/>
                    </a:cubicBezTo>
                    <a:cubicBezTo>
                      <a:pt x="12861" y="189232"/>
                      <a:pt x="12671" y="199913"/>
                      <a:pt x="14995" y="210184"/>
                    </a:cubicBezTo>
                    <a:cubicBezTo>
                      <a:pt x="17033" y="218789"/>
                      <a:pt x="24720" y="224863"/>
                      <a:pt x="33569" y="224844"/>
                    </a:cubicBezTo>
                    <a:cubicBezTo>
                      <a:pt x="40436" y="222806"/>
                      <a:pt x="46389" y="218475"/>
                      <a:pt x="50428" y="212564"/>
                    </a:cubicBezTo>
                    <a:cubicBezTo>
                      <a:pt x="76155" y="183387"/>
                      <a:pt x="97434" y="150565"/>
                      <a:pt x="113579" y="115182"/>
                    </a:cubicBezTo>
                    <a:lnTo>
                      <a:pt x="125771" y="120418"/>
                    </a:lnTo>
                    <a:cubicBezTo>
                      <a:pt x="111331" y="155487"/>
                      <a:pt x="100672" y="191993"/>
                      <a:pt x="93957" y="229317"/>
                    </a:cubicBezTo>
                    <a:cubicBezTo>
                      <a:pt x="91414" y="239389"/>
                      <a:pt x="91185" y="249898"/>
                      <a:pt x="93290" y="260065"/>
                    </a:cubicBezTo>
                    <a:cubicBezTo>
                      <a:pt x="95262" y="268594"/>
                      <a:pt x="102253" y="275048"/>
                      <a:pt x="110912" y="276342"/>
                    </a:cubicBezTo>
                    <a:cubicBezTo>
                      <a:pt x="119541" y="274886"/>
                      <a:pt x="127295" y="270231"/>
                      <a:pt x="132629" y="263301"/>
                    </a:cubicBezTo>
                    <a:cubicBezTo>
                      <a:pt x="163737" y="232525"/>
                      <a:pt x="189197" y="196533"/>
                      <a:pt x="207876" y="156972"/>
                    </a:cubicBezTo>
                    <a:lnTo>
                      <a:pt x="219973" y="162493"/>
                    </a:lnTo>
                    <a:lnTo>
                      <a:pt x="198351" y="213516"/>
                    </a:lnTo>
                    <a:cubicBezTo>
                      <a:pt x="188826" y="236267"/>
                      <a:pt x="177587" y="262159"/>
                      <a:pt x="179301" y="288051"/>
                    </a:cubicBezTo>
                    <a:cubicBezTo>
                      <a:pt x="180444" y="310802"/>
                      <a:pt x="194922" y="337075"/>
                      <a:pt x="219211" y="340882"/>
                    </a:cubicBezTo>
                    <a:cubicBezTo>
                      <a:pt x="241499" y="344309"/>
                      <a:pt x="262169" y="326984"/>
                      <a:pt x="272932" y="311183"/>
                    </a:cubicBezTo>
                    <a:cubicBezTo>
                      <a:pt x="280752" y="298922"/>
                      <a:pt x="287324" y="285909"/>
                      <a:pt x="292553" y="272344"/>
                    </a:cubicBezTo>
                    <a:cubicBezTo>
                      <a:pt x="296173" y="263967"/>
                      <a:pt x="299888" y="255305"/>
                      <a:pt x="304174" y="246928"/>
                    </a:cubicBezTo>
                    <a:lnTo>
                      <a:pt x="316080" y="253115"/>
                    </a:lnTo>
                    <a:cubicBezTo>
                      <a:pt x="311984" y="261016"/>
                      <a:pt x="308365" y="269488"/>
                      <a:pt x="304840" y="277580"/>
                    </a:cubicBezTo>
                    <a:cubicBezTo>
                      <a:pt x="299230" y="291925"/>
                      <a:pt x="292248" y="305699"/>
                      <a:pt x="283981" y="318703"/>
                    </a:cubicBezTo>
                    <a:cubicBezTo>
                      <a:pt x="271408" y="337075"/>
                      <a:pt x="249977" y="354971"/>
                      <a:pt x="224926" y="354971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8035290" y="2095360"/>
                <a:ext cx="95045" cy="186576"/>
              </a:xfrm>
              <a:custGeom>
                <a:avLst/>
                <a:gdLst/>
                <a:ahLst/>
                <a:cxnLst/>
                <a:rect l="l" t="t" r="r" b="b"/>
                <a:pathLst>
                  <a:path w="95045" h="186576" extrusionOk="0">
                    <a:moveTo>
                      <a:pt x="94964" y="186576"/>
                    </a:moveTo>
                    <a:lnTo>
                      <a:pt x="81629" y="186100"/>
                    </a:lnTo>
                    <a:cubicBezTo>
                      <a:pt x="83439" y="118010"/>
                      <a:pt x="53226" y="53012"/>
                      <a:pt x="0" y="10471"/>
                    </a:cubicBezTo>
                    <a:lnTo>
                      <a:pt x="8191" y="0"/>
                    </a:lnTo>
                    <a:cubicBezTo>
                      <a:pt x="64760" y="45178"/>
                      <a:pt x="96879" y="114230"/>
                      <a:pt x="94964" y="186576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8109013" y="2183774"/>
                <a:ext cx="94678" cy="26292"/>
              </a:xfrm>
              <a:custGeom>
                <a:avLst/>
                <a:gdLst/>
                <a:ahLst/>
                <a:cxnLst/>
                <a:rect l="l" t="t" r="r" b="b"/>
                <a:pathLst>
                  <a:path w="94678" h="26292" extrusionOk="0">
                    <a:moveTo>
                      <a:pt x="88583" y="26292"/>
                    </a:moveTo>
                    <a:cubicBezTo>
                      <a:pt x="62274" y="13022"/>
                      <a:pt x="32004" y="9872"/>
                      <a:pt x="3524" y="17439"/>
                    </a:cubicBezTo>
                    <a:lnTo>
                      <a:pt x="0" y="4588"/>
                    </a:lnTo>
                    <a:cubicBezTo>
                      <a:pt x="31661" y="-3912"/>
                      <a:pt x="65342" y="-524"/>
                      <a:pt x="94679" y="14108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5316569" y="2668987"/>
                <a:ext cx="861536" cy="231668"/>
              </a:xfrm>
              <a:custGeom>
                <a:avLst/>
                <a:gdLst/>
                <a:ahLst/>
                <a:cxnLst/>
                <a:rect l="l" t="t" r="r" b="b"/>
                <a:pathLst>
                  <a:path w="861536" h="231668" extrusionOk="0">
                    <a:moveTo>
                      <a:pt x="0" y="0"/>
                    </a:moveTo>
                    <a:cubicBezTo>
                      <a:pt x="2286" y="41218"/>
                      <a:pt x="4572" y="82531"/>
                      <a:pt x="5429" y="131460"/>
                    </a:cubicBezTo>
                    <a:cubicBezTo>
                      <a:pt x="275196" y="261654"/>
                      <a:pt x="588940" y="265148"/>
                      <a:pt x="861536" y="140979"/>
                    </a:cubicBezTo>
                    <a:cubicBezTo>
                      <a:pt x="859774" y="100161"/>
                      <a:pt x="855640" y="59476"/>
                      <a:pt x="849154" y="19134"/>
                    </a:cubicBezTo>
                    <a:cubicBezTo>
                      <a:pt x="564451" y="24750"/>
                      <a:pt x="279559" y="18753"/>
                      <a:pt x="0" y="0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5316569" y="2669273"/>
                <a:ext cx="859726" cy="148599"/>
              </a:xfrm>
              <a:custGeom>
                <a:avLst/>
                <a:gdLst/>
                <a:ahLst/>
                <a:cxnLst/>
                <a:rect l="l" t="t" r="r" b="b"/>
                <a:pathLst>
                  <a:path w="859726" h="148599" extrusionOk="0">
                    <a:moveTo>
                      <a:pt x="859726" y="113659"/>
                    </a:moveTo>
                    <a:cubicBezTo>
                      <a:pt x="857926" y="81951"/>
                      <a:pt x="854402" y="50366"/>
                      <a:pt x="849154" y="19038"/>
                    </a:cubicBezTo>
                    <a:cubicBezTo>
                      <a:pt x="564451" y="24464"/>
                      <a:pt x="279559" y="18467"/>
                      <a:pt x="0" y="0"/>
                    </a:cubicBezTo>
                    <a:cubicBezTo>
                      <a:pt x="571" y="10281"/>
                      <a:pt x="1143" y="20561"/>
                      <a:pt x="1715" y="31033"/>
                    </a:cubicBezTo>
                    <a:cubicBezTo>
                      <a:pt x="137827" y="75297"/>
                      <a:pt x="275654" y="115468"/>
                      <a:pt x="417290" y="135744"/>
                    </a:cubicBezTo>
                    <a:cubicBezTo>
                      <a:pt x="564547" y="156210"/>
                      <a:pt x="716947" y="154592"/>
                      <a:pt x="859726" y="113659"/>
                    </a:cubicBezTo>
                    <a:close/>
                  </a:path>
                </a:pathLst>
              </a:custGeom>
              <a:solidFill>
                <a:srgbClr val="BA3A5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4732919" y="1105804"/>
                <a:ext cx="2061152" cy="1651735"/>
              </a:xfrm>
              <a:custGeom>
                <a:avLst/>
                <a:gdLst/>
                <a:ahLst/>
                <a:cxnLst/>
                <a:rect l="l" t="t" r="r" b="b"/>
                <a:pathLst>
                  <a:path w="2061152" h="1651735" extrusionOk="0">
                    <a:moveTo>
                      <a:pt x="4720" y="763380"/>
                    </a:moveTo>
                    <a:cubicBezTo>
                      <a:pt x="29866" y="953764"/>
                      <a:pt x="58441" y="1153667"/>
                      <a:pt x="172360" y="1309020"/>
                    </a:cubicBezTo>
                    <a:cubicBezTo>
                      <a:pt x="266848" y="1437625"/>
                      <a:pt x="412200" y="1522155"/>
                      <a:pt x="564981" y="1568419"/>
                    </a:cubicBezTo>
                    <a:cubicBezTo>
                      <a:pt x="717762" y="1614682"/>
                      <a:pt x="879306" y="1646476"/>
                      <a:pt x="1038564" y="1651140"/>
                    </a:cubicBezTo>
                    <a:cubicBezTo>
                      <a:pt x="1193250" y="1655710"/>
                      <a:pt x="1349650" y="1633625"/>
                      <a:pt x="1499955" y="1596976"/>
                    </a:cubicBezTo>
                    <a:cubicBezTo>
                      <a:pt x="1650259" y="1560327"/>
                      <a:pt x="1795230" y="1485316"/>
                      <a:pt x="1891814" y="1364232"/>
                    </a:cubicBezTo>
                    <a:cubicBezTo>
                      <a:pt x="1964013" y="1273514"/>
                      <a:pt x="2005351" y="1161854"/>
                      <a:pt x="2031926" y="1049051"/>
                    </a:cubicBezTo>
                    <a:cubicBezTo>
                      <a:pt x="2054691" y="952431"/>
                      <a:pt x="2067550" y="852575"/>
                      <a:pt x="2057930" y="753956"/>
                    </a:cubicBezTo>
                    <a:cubicBezTo>
                      <a:pt x="2032498" y="493225"/>
                      <a:pt x="1848380" y="265241"/>
                      <a:pt x="1617017" y="141396"/>
                    </a:cubicBezTo>
                    <a:cubicBezTo>
                      <a:pt x="1385655" y="17551"/>
                      <a:pt x="1114764" y="-12910"/>
                      <a:pt x="853207" y="4510"/>
                    </a:cubicBezTo>
                    <a:cubicBezTo>
                      <a:pt x="628322" y="19360"/>
                      <a:pt x="397246" y="71906"/>
                      <a:pt x="220843" y="212314"/>
                    </a:cubicBezTo>
                    <a:cubicBezTo>
                      <a:pt x="44440" y="352722"/>
                      <a:pt x="-18806" y="584419"/>
                      <a:pt x="4720" y="763380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6719792" y="1851798"/>
                <a:ext cx="280889" cy="361980"/>
              </a:xfrm>
              <a:custGeom>
                <a:avLst/>
                <a:gdLst/>
                <a:ahLst/>
                <a:cxnLst/>
                <a:rect l="l" t="t" r="r" b="b"/>
                <a:pathLst>
                  <a:path w="280889" h="361980" extrusionOk="0">
                    <a:moveTo>
                      <a:pt x="11906" y="133139"/>
                    </a:moveTo>
                    <a:cubicBezTo>
                      <a:pt x="51721" y="78404"/>
                      <a:pt x="98108" y="21860"/>
                      <a:pt x="163544" y="4440"/>
                    </a:cubicBezTo>
                    <a:cubicBezTo>
                      <a:pt x="187281" y="-3033"/>
                      <a:pt x="212989" y="-1015"/>
                      <a:pt x="235268" y="10056"/>
                    </a:cubicBezTo>
                    <a:cubicBezTo>
                      <a:pt x="259271" y="23764"/>
                      <a:pt x="272701" y="50893"/>
                      <a:pt x="277940" y="78023"/>
                    </a:cubicBezTo>
                    <a:cubicBezTo>
                      <a:pt x="291846" y="150179"/>
                      <a:pt x="255079" y="225190"/>
                      <a:pt x="199358" y="273072"/>
                    </a:cubicBezTo>
                    <a:cubicBezTo>
                      <a:pt x="143637" y="320953"/>
                      <a:pt x="71723" y="345703"/>
                      <a:pt x="0" y="361981"/>
                    </a:cubicBezTo>
                    <a:cubicBezTo>
                      <a:pt x="17526" y="283162"/>
                      <a:pt x="25527" y="202344"/>
                      <a:pt x="11906" y="133139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4514880" y="1868460"/>
                <a:ext cx="325820" cy="336656"/>
              </a:xfrm>
              <a:custGeom>
                <a:avLst/>
                <a:gdLst/>
                <a:ahLst/>
                <a:cxnLst/>
                <a:rect l="l" t="t" r="r" b="b"/>
                <a:pathLst>
                  <a:path w="325820" h="336656" extrusionOk="0">
                    <a:moveTo>
                      <a:pt x="270766" y="71642"/>
                    </a:moveTo>
                    <a:cubicBezTo>
                      <a:pt x="239219" y="33509"/>
                      <a:pt x="194605" y="8473"/>
                      <a:pt x="145607" y="1391"/>
                    </a:cubicBezTo>
                    <a:cubicBezTo>
                      <a:pt x="121791" y="-2008"/>
                      <a:pt x="97501" y="848"/>
                      <a:pt x="75122" y="9672"/>
                    </a:cubicBezTo>
                    <a:cubicBezTo>
                      <a:pt x="15496" y="34613"/>
                      <a:pt x="-12127" y="110195"/>
                      <a:pt x="5018" y="172451"/>
                    </a:cubicBezTo>
                    <a:cubicBezTo>
                      <a:pt x="22163" y="234706"/>
                      <a:pt x="75598" y="282017"/>
                      <a:pt x="135320" y="306576"/>
                    </a:cubicBezTo>
                    <a:cubicBezTo>
                      <a:pt x="195042" y="331136"/>
                      <a:pt x="260955" y="335800"/>
                      <a:pt x="325820" y="336657"/>
                    </a:cubicBezTo>
                    <a:cubicBezTo>
                      <a:pt x="305818" y="245844"/>
                      <a:pt x="285720" y="155031"/>
                      <a:pt x="270766" y="71642"/>
                    </a:cubicBezTo>
                    <a:close/>
                  </a:path>
                </a:pathLst>
              </a:custGeom>
              <a:solidFill>
                <a:srgbClr val="CC546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5432202" y="1884070"/>
                <a:ext cx="211454" cy="139039"/>
              </a:xfrm>
              <a:custGeom>
                <a:avLst/>
                <a:gdLst/>
                <a:ahLst/>
                <a:cxnLst/>
                <a:rect l="l" t="t" r="r" b="b"/>
                <a:pathLst>
                  <a:path w="211454" h="139039" extrusionOk="0">
                    <a:moveTo>
                      <a:pt x="16954" y="139040"/>
                    </a:moveTo>
                    <a:lnTo>
                      <a:pt x="0" y="133614"/>
                    </a:lnTo>
                    <a:cubicBezTo>
                      <a:pt x="12706" y="94337"/>
                      <a:pt x="35424" y="59040"/>
                      <a:pt x="65913" y="31187"/>
                    </a:cubicBezTo>
                    <a:cubicBezTo>
                      <a:pt x="84963" y="13767"/>
                      <a:pt x="114300" y="-5557"/>
                      <a:pt x="146113" y="1487"/>
                    </a:cubicBezTo>
                    <a:cubicBezTo>
                      <a:pt x="170383" y="8132"/>
                      <a:pt x="189967" y="26066"/>
                      <a:pt x="198692" y="49654"/>
                    </a:cubicBezTo>
                    <a:cubicBezTo>
                      <a:pt x="206464" y="71044"/>
                      <a:pt x="210779" y="93538"/>
                      <a:pt x="211455" y="116289"/>
                    </a:cubicBezTo>
                    <a:lnTo>
                      <a:pt x="193738" y="117717"/>
                    </a:lnTo>
                    <a:cubicBezTo>
                      <a:pt x="193243" y="96708"/>
                      <a:pt x="189386" y="75918"/>
                      <a:pt x="182309" y="56127"/>
                    </a:cubicBezTo>
                    <a:cubicBezTo>
                      <a:pt x="175889" y="37736"/>
                      <a:pt x="161001" y="23562"/>
                      <a:pt x="142304" y="18051"/>
                    </a:cubicBezTo>
                    <a:cubicBezTo>
                      <a:pt x="116681" y="12434"/>
                      <a:pt x="90869" y="31663"/>
                      <a:pt x="77819" y="43562"/>
                    </a:cubicBezTo>
                    <a:cubicBezTo>
                      <a:pt x="49559" y="69550"/>
                      <a:pt x="28575" y="102457"/>
                      <a:pt x="16954" y="139040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6157150" y="1876477"/>
                <a:ext cx="194289" cy="140825"/>
              </a:xfrm>
              <a:custGeom>
                <a:avLst/>
                <a:gdLst/>
                <a:ahLst/>
                <a:cxnLst/>
                <a:rect l="l" t="t" r="r" b="b"/>
                <a:pathLst>
                  <a:path w="194289" h="140825" extrusionOk="0">
                    <a:moveTo>
                      <a:pt x="17717" y="140826"/>
                    </a:moveTo>
                    <a:lnTo>
                      <a:pt x="0" y="139398"/>
                    </a:lnTo>
                    <a:cubicBezTo>
                      <a:pt x="5905" y="66576"/>
                      <a:pt x="66675" y="6129"/>
                      <a:pt x="117634" y="418"/>
                    </a:cubicBezTo>
                    <a:cubicBezTo>
                      <a:pt x="151352" y="-3199"/>
                      <a:pt x="177641" y="16791"/>
                      <a:pt x="189643" y="55629"/>
                    </a:cubicBezTo>
                    <a:cubicBezTo>
                      <a:pt x="197453" y="80474"/>
                      <a:pt x="193739" y="106747"/>
                      <a:pt x="190595" y="129879"/>
                    </a:cubicBezTo>
                    <a:lnTo>
                      <a:pt x="172974" y="127404"/>
                    </a:lnTo>
                    <a:cubicBezTo>
                      <a:pt x="175927" y="106081"/>
                      <a:pt x="179260" y="81997"/>
                      <a:pt x="172974" y="60770"/>
                    </a:cubicBezTo>
                    <a:cubicBezTo>
                      <a:pt x="163449" y="30023"/>
                      <a:pt x="145066" y="15173"/>
                      <a:pt x="119825" y="17933"/>
                    </a:cubicBezTo>
                    <a:cubicBezTo>
                      <a:pt x="76676" y="22788"/>
                      <a:pt x="22860" y="77428"/>
                      <a:pt x="17717" y="140826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5918930" y="1896695"/>
                <a:ext cx="78273" cy="250582"/>
              </a:xfrm>
              <a:custGeom>
                <a:avLst/>
                <a:gdLst/>
                <a:ahLst/>
                <a:cxnLst/>
                <a:rect l="l" t="t" r="r" b="b"/>
                <a:pathLst>
                  <a:path w="78273" h="250582" extrusionOk="0">
                    <a:moveTo>
                      <a:pt x="27908" y="0"/>
                    </a:moveTo>
                    <a:lnTo>
                      <a:pt x="77248" y="214467"/>
                    </a:lnTo>
                    <a:cubicBezTo>
                      <a:pt x="78381" y="217904"/>
                      <a:pt x="78581" y="221588"/>
                      <a:pt x="77819" y="225129"/>
                    </a:cubicBezTo>
                    <a:cubicBezTo>
                      <a:pt x="76248" y="228803"/>
                      <a:pt x="73495" y="231840"/>
                      <a:pt x="70009" y="233791"/>
                    </a:cubicBezTo>
                    <a:cubicBezTo>
                      <a:pt x="49539" y="247766"/>
                      <a:pt x="24460" y="253325"/>
                      <a:pt x="0" y="249308"/>
                    </a:cubicBezTo>
                  </a:path>
                </a:pathLst>
              </a:custGeom>
              <a:solidFill>
                <a:srgbClr val="BA3A5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5917406" y="1894696"/>
                <a:ext cx="88532" cy="261492"/>
              </a:xfrm>
              <a:custGeom>
                <a:avLst/>
                <a:gdLst/>
                <a:ahLst/>
                <a:cxnLst/>
                <a:rect l="l" t="t" r="r" b="b"/>
                <a:pathLst>
                  <a:path w="88532" h="261492" extrusionOk="0">
                    <a:moveTo>
                      <a:pt x="17240" y="261492"/>
                    </a:moveTo>
                    <a:cubicBezTo>
                      <a:pt x="11468" y="261492"/>
                      <a:pt x="5696" y="261016"/>
                      <a:pt x="0" y="260064"/>
                    </a:cubicBezTo>
                    <a:lnTo>
                      <a:pt x="3048" y="242549"/>
                    </a:lnTo>
                    <a:cubicBezTo>
                      <a:pt x="25222" y="246205"/>
                      <a:pt x="47949" y="241150"/>
                      <a:pt x="66484" y="228461"/>
                    </a:cubicBezTo>
                    <a:cubicBezTo>
                      <a:pt x="69056" y="226747"/>
                      <a:pt x="70580" y="225319"/>
                      <a:pt x="70866" y="224367"/>
                    </a:cubicBezTo>
                    <a:cubicBezTo>
                      <a:pt x="70990" y="222368"/>
                      <a:pt x="70733" y="220369"/>
                      <a:pt x="70104" y="218466"/>
                    </a:cubicBezTo>
                    <a:lnTo>
                      <a:pt x="20764" y="3998"/>
                    </a:lnTo>
                    <a:lnTo>
                      <a:pt x="38100" y="0"/>
                    </a:lnTo>
                    <a:lnTo>
                      <a:pt x="87439" y="214468"/>
                    </a:lnTo>
                    <a:cubicBezTo>
                      <a:pt x="88897" y="219503"/>
                      <a:pt x="88897" y="224853"/>
                      <a:pt x="87439" y="229889"/>
                    </a:cubicBezTo>
                    <a:cubicBezTo>
                      <a:pt x="85315" y="235429"/>
                      <a:pt x="81391" y="240084"/>
                      <a:pt x="76295" y="243120"/>
                    </a:cubicBezTo>
                    <a:cubicBezTo>
                      <a:pt x="58912" y="255048"/>
                      <a:pt x="38329" y="261445"/>
                      <a:pt x="17240" y="261492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5594413" y="2146669"/>
                <a:ext cx="129444" cy="134305"/>
              </a:xfrm>
              <a:custGeom>
                <a:avLst/>
                <a:gdLst/>
                <a:ahLst/>
                <a:cxnLst/>
                <a:rect l="l" t="t" r="r" b="b"/>
                <a:pathLst>
                  <a:path w="129444" h="134305" extrusionOk="0">
                    <a:moveTo>
                      <a:pt x="120587" y="134221"/>
                    </a:moveTo>
                    <a:cubicBezTo>
                      <a:pt x="100089" y="135011"/>
                      <a:pt x="79753" y="130280"/>
                      <a:pt x="61722" y="120513"/>
                    </a:cubicBezTo>
                    <a:cubicBezTo>
                      <a:pt x="41701" y="108005"/>
                      <a:pt x="26213" y="89423"/>
                      <a:pt x="17526" y="67491"/>
                    </a:cubicBezTo>
                    <a:cubicBezTo>
                      <a:pt x="9420" y="46854"/>
                      <a:pt x="3553" y="25407"/>
                      <a:pt x="0" y="3522"/>
                    </a:cubicBezTo>
                    <a:lnTo>
                      <a:pt x="17431" y="0"/>
                    </a:lnTo>
                    <a:cubicBezTo>
                      <a:pt x="20746" y="20676"/>
                      <a:pt x="26270" y="40942"/>
                      <a:pt x="33909" y="60447"/>
                    </a:cubicBezTo>
                    <a:cubicBezTo>
                      <a:pt x="41158" y="78848"/>
                      <a:pt x="54026" y="94507"/>
                      <a:pt x="70675" y="105187"/>
                    </a:cubicBezTo>
                    <a:cubicBezTo>
                      <a:pt x="88516" y="114364"/>
                      <a:pt x="108614" y="118229"/>
                      <a:pt x="128588" y="116325"/>
                    </a:cubicBezTo>
                    <a:lnTo>
                      <a:pt x="129445" y="134030"/>
                    </a:lnTo>
                    <a:cubicBezTo>
                      <a:pt x="125921" y="134221"/>
                      <a:pt x="122968" y="134221"/>
                      <a:pt x="120587" y="134221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5402690" y="1782584"/>
                <a:ext cx="139186" cy="138973"/>
              </a:xfrm>
              <a:custGeom>
                <a:avLst/>
                <a:gdLst/>
                <a:ahLst/>
                <a:cxnLst/>
                <a:rect l="l" t="t" r="r" b="b"/>
                <a:pathLst>
                  <a:path w="139186" h="138973" extrusionOk="0">
                    <a:moveTo>
                      <a:pt x="21131" y="133910"/>
                    </a:moveTo>
                    <a:lnTo>
                      <a:pt x="117428" y="62135"/>
                    </a:lnTo>
                    <a:cubicBezTo>
                      <a:pt x="127753" y="56243"/>
                      <a:pt x="135450" y="46648"/>
                      <a:pt x="138955" y="35291"/>
                    </a:cubicBezTo>
                    <a:cubicBezTo>
                      <a:pt x="140165" y="25848"/>
                      <a:pt x="136593" y="16424"/>
                      <a:pt x="129430" y="10160"/>
                    </a:cubicBezTo>
                    <a:cubicBezTo>
                      <a:pt x="122096" y="4182"/>
                      <a:pt x="113066" y="651"/>
                      <a:pt x="103617" y="70"/>
                    </a:cubicBezTo>
                    <a:cubicBezTo>
                      <a:pt x="75804" y="-1063"/>
                      <a:pt x="49220" y="11579"/>
                      <a:pt x="32561" y="33863"/>
                    </a:cubicBezTo>
                    <a:cubicBezTo>
                      <a:pt x="16378" y="56043"/>
                      <a:pt x="5738" y="81754"/>
                      <a:pt x="1509" y="108875"/>
                    </a:cubicBezTo>
                    <a:cubicBezTo>
                      <a:pt x="-891" y="116652"/>
                      <a:pt x="-415" y="125029"/>
                      <a:pt x="2843" y="132482"/>
                    </a:cubicBezTo>
                    <a:cubicBezTo>
                      <a:pt x="6557" y="139431"/>
                      <a:pt x="18083" y="142097"/>
                      <a:pt x="21131" y="133910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6246959" y="1689712"/>
                <a:ext cx="161224" cy="113969"/>
              </a:xfrm>
              <a:custGeom>
                <a:avLst/>
                <a:gdLst/>
                <a:ahLst/>
                <a:cxnLst/>
                <a:rect l="l" t="t" r="r" b="b"/>
                <a:pathLst>
                  <a:path w="161224" h="113969" extrusionOk="0">
                    <a:moveTo>
                      <a:pt x="679" y="44871"/>
                    </a:moveTo>
                    <a:cubicBezTo>
                      <a:pt x="44751" y="67717"/>
                      <a:pt x="89356" y="89706"/>
                      <a:pt x="134505" y="110839"/>
                    </a:cubicBezTo>
                    <a:cubicBezTo>
                      <a:pt x="139934" y="113314"/>
                      <a:pt x="146792" y="115789"/>
                      <a:pt x="151554" y="112076"/>
                    </a:cubicBezTo>
                    <a:cubicBezTo>
                      <a:pt x="153821" y="109849"/>
                      <a:pt x="155383" y="107003"/>
                      <a:pt x="156031" y="103890"/>
                    </a:cubicBezTo>
                    <a:cubicBezTo>
                      <a:pt x="161546" y="87195"/>
                      <a:pt x="162689" y="69369"/>
                      <a:pt x="159365" y="52105"/>
                    </a:cubicBezTo>
                    <a:cubicBezTo>
                      <a:pt x="155946" y="34681"/>
                      <a:pt x="145373" y="19487"/>
                      <a:pt x="130218" y="10221"/>
                    </a:cubicBezTo>
                    <a:cubicBezTo>
                      <a:pt x="123379" y="6589"/>
                      <a:pt x="116026" y="4021"/>
                      <a:pt x="108406" y="2606"/>
                    </a:cubicBezTo>
                    <a:cubicBezTo>
                      <a:pt x="76297" y="-3899"/>
                      <a:pt x="42922" y="1876"/>
                      <a:pt x="14871" y="18788"/>
                    </a:cubicBezTo>
                    <a:cubicBezTo>
                      <a:pt x="6393" y="23929"/>
                      <a:pt x="-2560" y="34019"/>
                      <a:pt x="679" y="44871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5314759" y="2678601"/>
                <a:ext cx="862393" cy="87481"/>
              </a:xfrm>
              <a:custGeom>
                <a:avLst/>
                <a:gdLst/>
                <a:ahLst/>
                <a:cxnLst/>
                <a:rect l="l" t="t" r="r" b="b"/>
                <a:pathLst>
                  <a:path w="862393" h="87481" extrusionOk="0">
                    <a:moveTo>
                      <a:pt x="479393" y="87481"/>
                    </a:moveTo>
                    <a:cubicBezTo>
                      <a:pt x="340042" y="87481"/>
                      <a:pt x="209360" y="65397"/>
                      <a:pt x="0" y="12946"/>
                    </a:cubicBezTo>
                    <a:lnTo>
                      <a:pt x="3239" y="0"/>
                    </a:lnTo>
                    <a:cubicBezTo>
                      <a:pt x="373190" y="92717"/>
                      <a:pt x="495967" y="89956"/>
                      <a:pt x="860489" y="38077"/>
                    </a:cubicBezTo>
                    <a:lnTo>
                      <a:pt x="862394" y="51308"/>
                    </a:lnTo>
                    <a:cubicBezTo>
                      <a:pt x="701707" y="74155"/>
                      <a:pt x="587883" y="87481"/>
                      <a:pt x="479393" y="87481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4985004" y="2131628"/>
                <a:ext cx="473011" cy="310135"/>
              </a:xfrm>
              <a:custGeom>
                <a:avLst/>
                <a:gdLst/>
                <a:ahLst/>
                <a:cxnLst/>
                <a:rect l="l" t="t" r="r" b="b"/>
                <a:pathLst>
                  <a:path w="473011" h="310135" extrusionOk="0">
                    <a:moveTo>
                      <a:pt x="473012" y="155068"/>
                    </a:moveTo>
                    <a:cubicBezTo>
                      <a:pt x="473012" y="240709"/>
                      <a:pt x="367124" y="310135"/>
                      <a:pt x="236506" y="310135"/>
                    </a:cubicBezTo>
                    <a:cubicBezTo>
                      <a:pt x="105887" y="310135"/>
                      <a:pt x="0" y="240709"/>
                      <a:pt x="0" y="155068"/>
                    </a:cubicBezTo>
                    <a:cubicBezTo>
                      <a:pt x="0" y="69426"/>
                      <a:pt x="105887" y="0"/>
                      <a:pt x="236506" y="0"/>
                    </a:cubicBezTo>
                    <a:cubicBezTo>
                      <a:pt x="367124" y="0"/>
                      <a:pt x="473012" y="69426"/>
                      <a:pt x="473012" y="155068"/>
                    </a:cubicBezTo>
                    <a:close/>
                  </a:path>
                </a:pathLst>
              </a:custGeom>
              <a:solidFill>
                <a:srgbClr val="BA3A5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5077872" y="2145336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8" y="16849"/>
                    </a:moveTo>
                    <a:cubicBezTo>
                      <a:pt x="33718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8" y="7543"/>
                      <a:pt x="33718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5209413" y="2145336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9" y="16849"/>
                    </a:moveTo>
                    <a:cubicBezTo>
                      <a:pt x="33719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9" y="7543"/>
                      <a:pt x="33719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5353050" y="2145336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8" y="16849"/>
                    </a:moveTo>
                    <a:cubicBezTo>
                      <a:pt x="33718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8" y="7543"/>
                      <a:pt x="33718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5139404" y="2225012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9" y="16849"/>
                    </a:moveTo>
                    <a:cubicBezTo>
                      <a:pt x="33719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9" y="7543"/>
                      <a:pt x="33719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5287803" y="2225012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9" y="16849"/>
                    </a:moveTo>
                    <a:cubicBezTo>
                      <a:pt x="33719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9" y="7543"/>
                      <a:pt x="33719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2" name="Google Shape;2492;p40"/>
              <p:cNvSpPr/>
              <p:nvPr/>
            </p:nvSpPr>
            <p:spPr>
              <a:xfrm>
                <a:off x="6201060" y="2146383"/>
                <a:ext cx="473011" cy="310135"/>
              </a:xfrm>
              <a:custGeom>
                <a:avLst/>
                <a:gdLst/>
                <a:ahLst/>
                <a:cxnLst/>
                <a:rect l="l" t="t" r="r" b="b"/>
                <a:pathLst>
                  <a:path w="473011" h="310135" extrusionOk="0">
                    <a:moveTo>
                      <a:pt x="473012" y="155068"/>
                    </a:moveTo>
                    <a:cubicBezTo>
                      <a:pt x="473012" y="240709"/>
                      <a:pt x="367124" y="310135"/>
                      <a:pt x="236506" y="310135"/>
                    </a:cubicBezTo>
                    <a:cubicBezTo>
                      <a:pt x="105887" y="310135"/>
                      <a:pt x="0" y="240709"/>
                      <a:pt x="0" y="155068"/>
                    </a:cubicBezTo>
                    <a:cubicBezTo>
                      <a:pt x="0" y="69426"/>
                      <a:pt x="105887" y="0"/>
                      <a:pt x="236506" y="0"/>
                    </a:cubicBezTo>
                    <a:cubicBezTo>
                      <a:pt x="367124" y="0"/>
                      <a:pt x="473012" y="69426"/>
                      <a:pt x="473012" y="155068"/>
                    </a:cubicBezTo>
                    <a:close/>
                  </a:path>
                </a:pathLst>
              </a:custGeom>
              <a:solidFill>
                <a:srgbClr val="BA3A5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3" name="Google Shape;2493;p40"/>
              <p:cNvSpPr/>
              <p:nvPr/>
            </p:nvSpPr>
            <p:spPr>
              <a:xfrm>
                <a:off x="6293929" y="2160091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9" y="16849"/>
                    </a:moveTo>
                    <a:cubicBezTo>
                      <a:pt x="33719" y="26154"/>
                      <a:pt x="26170" y="33698"/>
                      <a:pt x="16859" y="33698"/>
                    </a:cubicBezTo>
                    <a:cubicBezTo>
                      <a:pt x="7548" y="33698"/>
                      <a:pt x="0" y="26155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9" y="7543"/>
                      <a:pt x="33719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4" name="Google Shape;2494;p40"/>
              <p:cNvSpPr/>
              <p:nvPr/>
            </p:nvSpPr>
            <p:spPr>
              <a:xfrm>
                <a:off x="6425469" y="2160091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9" y="16849"/>
                    </a:moveTo>
                    <a:cubicBezTo>
                      <a:pt x="33719" y="26154"/>
                      <a:pt x="26170" y="33698"/>
                      <a:pt x="16859" y="33698"/>
                    </a:cubicBezTo>
                    <a:cubicBezTo>
                      <a:pt x="7548" y="33698"/>
                      <a:pt x="0" y="26155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9" y="7543"/>
                      <a:pt x="33719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5" name="Google Shape;2495;p40"/>
              <p:cNvSpPr/>
              <p:nvPr/>
            </p:nvSpPr>
            <p:spPr>
              <a:xfrm>
                <a:off x="6569106" y="2160091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8" y="16849"/>
                    </a:moveTo>
                    <a:cubicBezTo>
                      <a:pt x="33718" y="26154"/>
                      <a:pt x="26170" y="33698"/>
                      <a:pt x="16859" y="33698"/>
                    </a:cubicBezTo>
                    <a:cubicBezTo>
                      <a:pt x="7548" y="33698"/>
                      <a:pt x="0" y="26155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8" y="7543"/>
                      <a:pt x="33718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6" name="Google Shape;2496;p40"/>
              <p:cNvSpPr/>
              <p:nvPr/>
            </p:nvSpPr>
            <p:spPr>
              <a:xfrm>
                <a:off x="6355461" y="2239766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8" y="16849"/>
                    </a:moveTo>
                    <a:cubicBezTo>
                      <a:pt x="33718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8" y="7543"/>
                      <a:pt x="33718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7" name="Google Shape;2497;p40"/>
              <p:cNvSpPr/>
              <p:nvPr/>
            </p:nvSpPr>
            <p:spPr>
              <a:xfrm>
                <a:off x="6503860" y="2239766"/>
                <a:ext cx="33718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33718" h="33697" extrusionOk="0">
                    <a:moveTo>
                      <a:pt x="33718" y="16849"/>
                    </a:moveTo>
                    <a:cubicBezTo>
                      <a:pt x="33718" y="26154"/>
                      <a:pt x="26170" y="33698"/>
                      <a:pt x="16859" y="33698"/>
                    </a:cubicBezTo>
                    <a:cubicBezTo>
                      <a:pt x="7548" y="33698"/>
                      <a:pt x="0" y="26154"/>
                      <a:pt x="0" y="16849"/>
                    </a:cubicBezTo>
                    <a:cubicBezTo>
                      <a:pt x="0" y="7544"/>
                      <a:pt x="7548" y="0"/>
                      <a:pt x="16859" y="0"/>
                    </a:cubicBezTo>
                    <a:cubicBezTo>
                      <a:pt x="26170" y="0"/>
                      <a:pt x="33718" y="7543"/>
                      <a:pt x="33718" y="16849"/>
                    </a:cubicBezTo>
                    <a:close/>
                  </a:path>
                </a:pathLst>
              </a:custGeom>
              <a:solidFill>
                <a:srgbClr val="8C2D3E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8" name="Google Shape;2498;p40"/>
              <p:cNvSpPr/>
              <p:nvPr/>
            </p:nvSpPr>
            <p:spPr>
              <a:xfrm>
                <a:off x="4553775" y="825612"/>
                <a:ext cx="2397646" cy="1385025"/>
              </a:xfrm>
              <a:custGeom>
                <a:avLst/>
                <a:gdLst/>
                <a:ahLst/>
                <a:cxnLst/>
                <a:rect l="l" t="t" r="r" b="b"/>
                <a:pathLst>
                  <a:path w="2397646" h="1385025" extrusionOk="0">
                    <a:moveTo>
                      <a:pt x="236728" y="1351614"/>
                    </a:moveTo>
                    <a:cubicBezTo>
                      <a:pt x="335216" y="1312204"/>
                      <a:pt x="395414" y="1211396"/>
                      <a:pt x="428942" y="1110873"/>
                    </a:cubicBezTo>
                    <a:cubicBezTo>
                      <a:pt x="454993" y="1032321"/>
                      <a:pt x="469433" y="950382"/>
                      <a:pt x="471805" y="867658"/>
                    </a:cubicBezTo>
                    <a:cubicBezTo>
                      <a:pt x="482377" y="905734"/>
                      <a:pt x="495046" y="947904"/>
                      <a:pt x="527716" y="971036"/>
                    </a:cubicBezTo>
                    <a:cubicBezTo>
                      <a:pt x="555720" y="990836"/>
                      <a:pt x="593725" y="992454"/>
                      <a:pt x="626395" y="981983"/>
                    </a:cubicBezTo>
                    <a:cubicBezTo>
                      <a:pt x="658552" y="970065"/>
                      <a:pt x="687784" y="951402"/>
                      <a:pt x="712120" y="927248"/>
                    </a:cubicBezTo>
                    <a:cubicBezTo>
                      <a:pt x="774890" y="870133"/>
                      <a:pt x="824611" y="798263"/>
                      <a:pt x="869092" y="730105"/>
                    </a:cubicBezTo>
                    <a:cubicBezTo>
                      <a:pt x="893915" y="783559"/>
                      <a:pt x="940959" y="823437"/>
                      <a:pt x="997775" y="839195"/>
                    </a:cubicBezTo>
                    <a:cubicBezTo>
                      <a:pt x="1071403" y="858995"/>
                      <a:pt x="1151318" y="834340"/>
                      <a:pt x="1214183" y="791599"/>
                    </a:cubicBezTo>
                    <a:cubicBezTo>
                      <a:pt x="1277048" y="748858"/>
                      <a:pt x="1325911" y="688221"/>
                      <a:pt x="1381442" y="636532"/>
                    </a:cubicBezTo>
                    <a:cubicBezTo>
                      <a:pt x="1380204" y="688411"/>
                      <a:pt x="1382395" y="748001"/>
                      <a:pt x="1422590" y="780843"/>
                    </a:cubicBezTo>
                    <a:cubicBezTo>
                      <a:pt x="1462786" y="813684"/>
                      <a:pt x="1522793" y="803974"/>
                      <a:pt x="1570894" y="784269"/>
                    </a:cubicBezTo>
                    <a:cubicBezTo>
                      <a:pt x="1631473" y="759520"/>
                      <a:pt x="1686623" y="721728"/>
                      <a:pt x="1754536" y="670039"/>
                    </a:cubicBezTo>
                    <a:cubicBezTo>
                      <a:pt x="1756061" y="715351"/>
                      <a:pt x="1758537" y="762661"/>
                      <a:pt x="1780921" y="802070"/>
                    </a:cubicBezTo>
                    <a:cubicBezTo>
                      <a:pt x="1808353" y="850142"/>
                      <a:pt x="1862074" y="878224"/>
                      <a:pt x="1916461" y="888409"/>
                    </a:cubicBezTo>
                    <a:cubicBezTo>
                      <a:pt x="1970849" y="898595"/>
                      <a:pt x="2026761" y="892312"/>
                      <a:pt x="2096389" y="886506"/>
                    </a:cubicBezTo>
                    <a:cubicBezTo>
                      <a:pt x="2086864" y="1019774"/>
                      <a:pt x="2078291" y="1155613"/>
                      <a:pt x="2116391" y="1283171"/>
                    </a:cubicBezTo>
                    <a:cubicBezTo>
                      <a:pt x="2129345" y="1326388"/>
                      <a:pt x="2153253" y="1373222"/>
                      <a:pt x="2200783" y="1385026"/>
                    </a:cubicBezTo>
                    <a:cubicBezTo>
                      <a:pt x="2219833" y="1284218"/>
                      <a:pt x="2235454" y="1182838"/>
                      <a:pt x="2245074" y="1076699"/>
                    </a:cubicBezTo>
                    <a:cubicBezTo>
                      <a:pt x="2269544" y="1053844"/>
                      <a:pt x="2300890" y="1039717"/>
                      <a:pt x="2334228" y="1036528"/>
                    </a:cubicBezTo>
                    <a:cubicBezTo>
                      <a:pt x="2369089" y="943811"/>
                      <a:pt x="2400903" y="847287"/>
                      <a:pt x="2397379" y="748382"/>
                    </a:cubicBezTo>
                    <a:cubicBezTo>
                      <a:pt x="2395569" y="701643"/>
                      <a:pt x="2384711" y="653190"/>
                      <a:pt x="2354897" y="617398"/>
                    </a:cubicBezTo>
                    <a:cubicBezTo>
                      <a:pt x="2309272" y="562282"/>
                      <a:pt x="2220404" y="549431"/>
                      <a:pt x="2162397" y="587032"/>
                    </a:cubicBezTo>
                    <a:cubicBezTo>
                      <a:pt x="2180913" y="546537"/>
                      <a:pt x="2171779" y="498768"/>
                      <a:pt x="2139632" y="467947"/>
                    </a:cubicBezTo>
                    <a:cubicBezTo>
                      <a:pt x="2104161" y="436709"/>
                      <a:pt x="2051412" y="435267"/>
                      <a:pt x="2014283" y="464520"/>
                    </a:cubicBezTo>
                    <a:cubicBezTo>
                      <a:pt x="2018665" y="430727"/>
                      <a:pt x="2022570" y="393792"/>
                      <a:pt x="2004758" y="364759"/>
                    </a:cubicBezTo>
                    <a:cubicBezTo>
                      <a:pt x="1992918" y="347514"/>
                      <a:pt x="1976393" y="334008"/>
                      <a:pt x="1957133" y="325825"/>
                    </a:cubicBezTo>
                    <a:cubicBezTo>
                      <a:pt x="1908356" y="302760"/>
                      <a:pt x="1851977" y="301927"/>
                      <a:pt x="1802542" y="323540"/>
                    </a:cubicBezTo>
                    <a:cubicBezTo>
                      <a:pt x="1820449" y="275373"/>
                      <a:pt x="1838547" y="223113"/>
                      <a:pt x="1824069" y="173803"/>
                    </a:cubicBezTo>
                    <a:cubicBezTo>
                      <a:pt x="1815391" y="147638"/>
                      <a:pt x="1800599" y="123914"/>
                      <a:pt x="1780921" y="104599"/>
                    </a:cubicBezTo>
                    <a:cubicBezTo>
                      <a:pt x="1689862" y="9407"/>
                      <a:pt x="1542224" y="-19151"/>
                      <a:pt x="1414399" y="12167"/>
                    </a:cubicBezTo>
                    <a:cubicBezTo>
                      <a:pt x="1286573" y="43486"/>
                      <a:pt x="1175988" y="127826"/>
                      <a:pt x="1085977" y="237868"/>
                    </a:cubicBezTo>
                    <a:cubicBezTo>
                      <a:pt x="1094549" y="156098"/>
                      <a:pt x="1018349" y="83847"/>
                      <a:pt x="937291" y="70615"/>
                    </a:cubicBezTo>
                    <a:cubicBezTo>
                      <a:pt x="856234" y="57384"/>
                      <a:pt x="774223" y="88987"/>
                      <a:pt x="702500" y="129254"/>
                    </a:cubicBezTo>
                    <a:cubicBezTo>
                      <a:pt x="597725" y="187892"/>
                      <a:pt x="501142" y="270423"/>
                      <a:pt x="439515" y="391603"/>
                    </a:cubicBezTo>
                    <a:cubicBezTo>
                      <a:pt x="418369" y="348385"/>
                      <a:pt x="361029" y="331537"/>
                      <a:pt x="315118" y="345910"/>
                    </a:cubicBezTo>
                    <a:cubicBezTo>
                      <a:pt x="269208" y="360284"/>
                      <a:pt x="234442" y="399028"/>
                      <a:pt x="212153" y="441674"/>
                    </a:cubicBezTo>
                    <a:cubicBezTo>
                      <a:pt x="176625" y="509450"/>
                      <a:pt x="167767" y="590649"/>
                      <a:pt x="188055" y="656522"/>
                    </a:cubicBezTo>
                    <a:cubicBezTo>
                      <a:pt x="158813" y="653000"/>
                      <a:pt x="129190" y="634628"/>
                      <a:pt x="102330" y="645575"/>
                    </a:cubicBezTo>
                    <a:cubicBezTo>
                      <a:pt x="86952" y="653561"/>
                      <a:pt x="74584" y="666323"/>
                      <a:pt x="67087" y="681938"/>
                    </a:cubicBezTo>
                    <a:cubicBezTo>
                      <a:pt x="412" y="793598"/>
                      <a:pt x="-17876" y="932769"/>
                      <a:pt x="18129" y="1079840"/>
                    </a:cubicBezTo>
                    <a:cubicBezTo>
                      <a:pt x="71703" y="1040545"/>
                      <a:pt x="145801" y="1045486"/>
                      <a:pt x="193675" y="1091549"/>
                    </a:cubicBezTo>
                    <a:cubicBezTo>
                      <a:pt x="187245" y="1180420"/>
                      <a:pt x="201999" y="1269549"/>
                      <a:pt x="236728" y="1351614"/>
                    </a:cubicBezTo>
                    <a:close/>
                  </a:path>
                </a:pathLst>
              </a:custGeom>
              <a:solidFill>
                <a:srgbClr val="1A1230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9" name="Google Shape;2499;p40"/>
              <p:cNvSpPr/>
              <p:nvPr/>
            </p:nvSpPr>
            <p:spPr>
              <a:xfrm>
                <a:off x="4588668" y="1982272"/>
                <a:ext cx="178974" cy="63778"/>
              </a:xfrm>
              <a:custGeom>
                <a:avLst/>
                <a:gdLst/>
                <a:ahLst/>
                <a:cxnLst/>
                <a:rect l="l" t="t" r="r" b="b"/>
                <a:pathLst>
                  <a:path w="178974" h="63778" extrusionOk="0">
                    <a:moveTo>
                      <a:pt x="162877" y="63779"/>
                    </a:moveTo>
                    <a:cubicBezTo>
                      <a:pt x="104971" y="63693"/>
                      <a:pt x="48354" y="46692"/>
                      <a:pt x="0" y="14850"/>
                    </a:cubicBezTo>
                    <a:lnTo>
                      <a:pt x="9525" y="0"/>
                    </a:lnTo>
                    <a:cubicBezTo>
                      <a:pt x="59342" y="32860"/>
                      <a:pt x="118424" y="48814"/>
                      <a:pt x="178022" y="45502"/>
                    </a:cubicBezTo>
                    <a:lnTo>
                      <a:pt x="178975" y="63303"/>
                    </a:lnTo>
                    <a:cubicBezTo>
                      <a:pt x="173831" y="63588"/>
                      <a:pt x="168402" y="63779"/>
                      <a:pt x="162877" y="63779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0" name="Google Shape;2500;p40"/>
              <p:cNvSpPr/>
              <p:nvPr/>
            </p:nvSpPr>
            <p:spPr>
              <a:xfrm>
                <a:off x="6753891" y="1946575"/>
                <a:ext cx="180689" cy="118133"/>
              </a:xfrm>
              <a:custGeom>
                <a:avLst/>
                <a:gdLst/>
                <a:ahLst/>
                <a:cxnLst/>
                <a:rect l="l" t="t" r="r" b="b"/>
                <a:pathLst>
                  <a:path w="180689" h="118133" extrusionOk="0">
                    <a:moveTo>
                      <a:pt x="2572" y="118133"/>
                    </a:moveTo>
                    <a:lnTo>
                      <a:pt x="0" y="100523"/>
                    </a:lnTo>
                    <a:cubicBezTo>
                      <a:pt x="66665" y="90604"/>
                      <a:pt x="126559" y="54393"/>
                      <a:pt x="166306" y="0"/>
                    </a:cubicBezTo>
                    <a:lnTo>
                      <a:pt x="180689" y="10471"/>
                    </a:lnTo>
                    <a:cubicBezTo>
                      <a:pt x="138074" y="68672"/>
                      <a:pt x="73943" y="107434"/>
                      <a:pt x="2572" y="118133"/>
                    </a:cubicBezTo>
                    <a:close/>
                  </a:path>
                </a:pathLst>
              </a:custGeom>
              <a:solidFill>
                <a:srgbClr val="1D162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01" name="Google Shape;2501;p40"/>
          <p:cNvSpPr txBox="1"/>
          <p:nvPr/>
        </p:nvSpPr>
        <p:spPr>
          <a:xfrm>
            <a:off x="588780" y="2960410"/>
            <a:ext cx="4230974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CO" sz="6000" b="1" dirty="0" err="1">
                <a:solidFill>
                  <a:srgbClr val="553396"/>
                </a:solidFill>
                <a:ea typeface="Paytone One"/>
                <a:cs typeface="Paytone One"/>
                <a:sym typeface="Paytone One"/>
              </a:rPr>
              <a:t>Thank</a:t>
            </a:r>
            <a:r>
              <a:rPr lang="es-CO" sz="6000" b="1" dirty="0">
                <a:solidFill>
                  <a:srgbClr val="553396"/>
                </a:solidFill>
                <a:ea typeface="Paytone One"/>
                <a:cs typeface="Paytone One"/>
                <a:sym typeface="Paytone One"/>
              </a:rPr>
              <a:t> </a:t>
            </a:r>
            <a:r>
              <a:rPr lang="es-CO" sz="6000" b="1" dirty="0" err="1">
                <a:solidFill>
                  <a:srgbClr val="553396"/>
                </a:solidFill>
                <a:ea typeface="Paytone One"/>
                <a:cs typeface="Paytone One"/>
                <a:sym typeface="Paytone One"/>
              </a:rPr>
              <a:t>you</a:t>
            </a:r>
            <a:r>
              <a:rPr lang="es-CO" sz="6000" b="1" dirty="0">
                <a:solidFill>
                  <a:srgbClr val="553396"/>
                </a:solidFill>
                <a:ea typeface="Paytone One"/>
                <a:cs typeface="Paytone One"/>
                <a:sym typeface="Paytone One"/>
              </a:rPr>
              <a:t>!</a:t>
            </a:r>
            <a:endParaRPr sz="1500" b="1" dirty="0"/>
          </a:p>
        </p:txBody>
      </p:sp>
      <p:sp>
        <p:nvSpPr>
          <p:cNvPr id="2502" name="Google Shape;2502;p40"/>
          <p:cNvSpPr/>
          <p:nvPr/>
        </p:nvSpPr>
        <p:spPr>
          <a:xfrm>
            <a:off x="0" y="857250"/>
            <a:ext cx="1938338" cy="1180623"/>
          </a:xfrm>
          <a:custGeom>
            <a:avLst/>
            <a:gdLst/>
            <a:ahLst/>
            <a:cxnLst/>
            <a:rect l="l" t="t" r="r" b="b"/>
            <a:pathLst>
              <a:path w="2584450" h="1574164" extrusionOk="0">
                <a:moveTo>
                  <a:pt x="0" y="0"/>
                </a:moveTo>
                <a:lnTo>
                  <a:pt x="0" y="1574165"/>
                </a:lnTo>
                <a:cubicBezTo>
                  <a:pt x="78359" y="1350772"/>
                  <a:pt x="184150" y="1136904"/>
                  <a:pt x="331407" y="951865"/>
                </a:cubicBezTo>
                <a:cubicBezTo>
                  <a:pt x="514985" y="721360"/>
                  <a:pt x="766509" y="537845"/>
                  <a:pt x="1053402" y="469900"/>
                </a:cubicBezTo>
                <a:cubicBezTo>
                  <a:pt x="1342327" y="401320"/>
                  <a:pt x="1648651" y="451295"/>
                  <a:pt x="1939036" y="389255"/>
                </a:cubicBezTo>
                <a:cubicBezTo>
                  <a:pt x="2189290" y="335661"/>
                  <a:pt x="2417890" y="194120"/>
                  <a:pt x="2584450" y="0"/>
                </a:cubicBezTo>
                <a:close/>
              </a:path>
            </a:pathLst>
          </a:custGeom>
          <a:solidFill>
            <a:srgbClr val="55339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3" name="Google Shape;2503;p40"/>
          <p:cNvSpPr/>
          <p:nvPr/>
        </p:nvSpPr>
        <p:spPr>
          <a:xfrm>
            <a:off x="7317295" y="4551379"/>
            <a:ext cx="1826705" cy="1449371"/>
          </a:xfrm>
          <a:custGeom>
            <a:avLst/>
            <a:gdLst/>
            <a:ahLst/>
            <a:cxnLst/>
            <a:rect l="l" t="t" r="r" b="b"/>
            <a:pathLst>
              <a:path w="2435606" h="1932495" extrusionOk="0">
                <a:moveTo>
                  <a:pt x="2435606" y="1932496"/>
                </a:moveTo>
                <a:lnTo>
                  <a:pt x="2435606" y="0"/>
                </a:lnTo>
                <a:cubicBezTo>
                  <a:pt x="2431987" y="7684"/>
                  <a:pt x="2428431" y="15304"/>
                  <a:pt x="2424875" y="22987"/>
                </a:cubicBezTo>
                <a:cubicBezTo>
                  <a:pt x="2288160" y="319024"/>
                  <a:pt x="2146364" y="645795"/>
                  <a:pt x="1856677" y="795528"/>
                </a:cubicBezTo>
                <a:cubicBezTo>
                  <a:pt x="1688910" y="882269"/>
                  <a:pt x="1494727" y="895858"/>
                  <a:pt x="1310069" y="936561"/>
                </a:cubicBezTo>
                <a:cubicBezTo>
                  <a:pt x="945135" y="1017969"/>
                  <a:pt x="613347" y="1207853"/>
                  <a:pt x="358267" y="1481265"/>
                </a:cubicBezTo>
                <a:cubicBezTo>
                  <a:pt x="228029" y="1621600"/>
                  <a:pt x="119190" y="1782509"/>
                  <a:pt x="0" y="1932496"/>
                </a:cubicBezTo>
                <a:close/>
              </a:path>
            </a:pathLst>
          </a:custGeom>
          <a:solidFill>
            <a:srgbClr val="FFD85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4" name="Google Shape;2504;p40"/>
          <p:cNvSpPr/>
          <p:nvPr/>
        </p:nvSpPr>
        <p:spPr>
          <a:xfrm>
            <a:off x="1" y="4679395"/>
            <a:ext cx="2049065" cy="1321355"/>
          </a:xfrm>
          <a:custGeom>
            <a:avLst/>
            <a:gdLst/>
            <a:ahLst/>
            <a:cxnLst/>
            <a:rect l="l" t="t" r="r" b="b"/>
            <a:pathLst>
              <a:path w="2732087" h="1761807" extrusionOk="0">
                <a:moveTo>
                  <a:pt x="2651570" y="1676527"/>
                </a:moveTo>
                <a:cubicBezTo>
                  <a:pt x="2428685" y="1424114"/>
                  <a:pt x="2259394" y="1098169"/>
                  <a:pt x="1950339" y="964692"/>
                </a:cubicBezTo>
                <a:cubicBezTo>
                  <a:pt x="1638554" y="830136"/>
                  <a:pt x="1276414" y="932942"/>
                  <a:pt x="942213" y="873189"/>
                </a:cubicBezTo>
                <a:cubicBezTo>
                  <a:pt x="554863" y="803339"/>
                  <a:pt x="230061" y="509842"/>
                  <a:pt x="62421" y="153734"/>
                </a:cubicBezTo>
                <a:cubicBezTo>
                  <a:pt x="38925" y="103619"/>
                  <a:pt x="18089" y="52305"/>
                  <a:pt x="0" y="0"/>
                </a:cubicBezTo>
                <a:lnTo>
                  <a:pt x="0" y="1761808"/>
                </a:lnTo>
                <a:lnTo>
                  <a:pt x="2732088" y="1761808"/>
                </a:lnTo>
                <a:cubicBezTo>
                  <a:pt x="2704357" y="1734249"/>
                  <a:pt x="2677522" y="1705801"/>
                  <a:pt x="2651570" y="1676527"/>
                </a:cubicBezTo>
                <a:close/>
              </a:path>
            </a:pathLst>
          </a:custGeom>
          <a:solidFill>
            <a:srgbClr val="00C3D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5" name="Google Shape;2505;p40"/>
          <p:cNvSpPr/>
          <p:nvPr/>
        </p:nvSpPr>
        <p:spPr>
          <a:xfrm>
            <a:off x="5608701" y="857250"/>
            <a:ext cx="3535489" cy="588708"/>
          </a:xfrm>
          <a:custGeom>
            <a:avLst/>
            <a:gdLst/>
            <a:ahLst/>
            <a:cxnLst/>
            <a:rect l="l" t="t" r="r" b="b"/>
            <a:pathLst>
              <a:path w="4713985" h="784944" extrusionOk="0">
                <a:moveTo>
                  <a:pt x="4713732" y="0"/>
                </a:moveTo>
                <a:lnTo>
                  <a:pt x="0" y="0"/>
                </a:lnTo>
                <a:cubicBezTo>
                  <a:pt x="326009" y="366713"/>
                  <a:pt x="722757" y="680784"/>
                  <a:pt x="1200150" y="763016"/>
                </a:cubicBezTo>
                <a:cubicBezTo>
                  <a:pt x="1635062" y="837946"/>
                  <a:pt x="2078609" y="709549"/>
                  <a:pt x="2489644" y="548958"/>
                </a:cubicBezTo>
                <a:cubicBezTo>
                  <a:pt x="2749994" y="447357"/>
                  <a:pt x="3006153" y="331788"/>
                  <a:pt x="3277997" y="267907"/>
                </a:cubicBezTo>
                <a:cubicBezTo>
                  <a:pt x="3549840" y="204026"/>
                  <a:pt x="3843845" y="195072"/>
                  <a:pt x="4100957" y="303975"/>
                </a:cubicBezTo>
                <a:cubicBezTo>
                  <a:pt x="4272407" y="376555"/>
                  <a:pt x="4418457" y="497014"/>
                  <a:pt x="4558601" y="618998"/>
                </a:cubicBezTo>
                <a:cubicBezTo>
                  <a:pt x="4610799" y="664337"/>
                  <a:pt x="4662614" y="710140"/>
                  <a:pt x="4713986" y="756412"/>
                </a:cubicBezTo>
                <a:close/>
              </a:path>
            </a:pathLst>
          </a:custGeom>
          <a:solidFill>
            <a:srgbClr val="FF6A9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6" name="Google Shape;2506;p40"/>
          <p:cNvSpPr/>
          <p:nvPr/>
        </p:nvSpPr>
        <p:spPr>
          <a:xfrm flipH="1">
            <a:off x="4435658" y="1763908"/>
            <a:ext cx="66362" cy="66308"/>
          </a:xfrm>
          <a:custGeom>
            <a:avLst/>
            <a:gdLst/>
            <a:ahLst/>
            <a:cxnLst/>
            <a:rect l="l" t="t" r="r" b="b"/>
            <a:pathLst>
              <a:path w="88483" h="88410" extrusionOk="0">
                <a:moveTo>
                  <a:pt x="88484" y="44205"/>
                </a:moveTo>
                <a:cubicBezTo>
                  <a:pt x="88484" y="68619"/>
                  <a:pt x="68676" y="88410"/>
                  <a:pt x="44242" y="88410"/>
                </a:cubicBezTo>
                <a:cubicBezTo>
                  <a:pt x="19808" y="88410"/>
                  <a:pt x="0" y="68619"/>
                  <a:pt x="0" y="44205"/>
                </a:cubicBezTo>
                <a:cubicBezTo>
                  <a:pt x="0" y="19791"/>
                  <a:pt x="19807" y="0"/>
                  <a:pt x="44242" y="0"/>
                </a:cubicBezTo>
                <a:cubicBezTo>
                  <a:pt x="68676" y="0"/>
                  <a:pt x="88484" y="19792"/>
                  <a:pt x="88484" y="44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7" name="Google Shape;2507;p40"/>
          <p:cNvSpPr/>
          <p:nvPr/>
        </p:nvSpPr>
        <p:spPr>
          <a:xfrm flipH="1">
            <a:off x="7031128" y="5689685"/>
            <a:ext cx="117884" cy="117786"/>
          </a:xfrm>
          <a:custGeom>
            <a:avLst/>
            <a:gdLst/>
            <a:ahLst/>
            <a:cxnLst/>
            <a:rect l="l" t="t" r="r" b="b"/>
            <a:pathLst>
              <a:path w="157178" h="157048" extrusionOk="0">
                <a:moveTo>
                  <a:pt x="157178" y="78524"/>
                </a:moveTo>
                <a:cubicBezTo>
                  <a:pt x="157178" y="121892"/>
                  <a:pt x="121993" y="157048"/>
                  <a:pt x="78589" y="157048"/>
                </a:cubicBezTo>
                <a:cubicBezTo>
                  <a:pt x="35186" y="157048"/>
                  <a:pt x="0" y="121892"/>
                  <a:pt x="0" y="78524"/>
                </a:cubicBezTo>
                <a:cubicBezTo>
                  <a:pt x="0" y="35157"/>
                  <a:pt x="35186" y="0"/>
                  <a:pt x="78589" y="0"/>
                </a:cubicBezTo>
                <a:cubicBezTo>
                  <a:pt x="121993" y="0"/>
                  <a:pt x="157178" y="35157"/>
                  <a:pt x="157178" y="785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8" name="Google Shape;2508;p40"/>
          <p:cNvSpPr/>
          <p:nvPr/>
        </p:nvSpPr>
        <p:spPr>
          <a:xfrm flipH="1">
            <a:off x="8417325" y="2523955"/>
            <a:ext cx="175265" cy="175121"/>
          </a:xfrm>
          <a:custGeom>
            <a:avLst/>
            <a:gdLst/>
            <a:ahLst/>
            <a:cxnLst/>
            <a:rect l="l" t="t" r="r" b="b"/>
            <a:pathLst>
              <a:path w="233687" h="233494" extrusionOk="0">
                <a:moveTo>
                  <a:pt x="233687" y="116747"/>
                </a:moveTo>
                <a:cubicBezTo>
                  <a:pt x="233687" y="181225"/>
                  <a:pt x="181375" y="233494"/>
                  <a:pt x="116844" y="233494"/>
                </a:cubicBezTo>
                <a:cubicBezTo>
                  <a:pt x="52313" y="233494"/>
                  <a:pt x="0" y="181225"/>
                  <a:pt x="0" y="116747"/>
                </a:cubicBezTo>
                <a:cubicBezTo>
                  <a:pt x="0" y="52270"/>
                  <a:pt x="52313" y="0"/>
                  <a:pt x="116844" y="0"/>
                </a:cubicBezTo>
                <a:cubicBezTo>
                  <a:pt x="181375" y="0"/>
                  <a:pt x="233687" y="52269"/>
                  <a:pt x="233687" y="116747"/>
                </a:cubicBezTo>
                <a:close/>
              </a:path>
            </a:pathLst>
          </a:custGeom>
          <a:solidFill>
            <a:srgbClr val="59C3D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9" name="Google Shape;2509;p40"/>
          <p:cNvSpPr/>
          <p:nvPr/>
        </p:nvSpPr>
        <p:spPr>
          <a:xfrm flipH="1">
            <a:off x="790861" y="2619355"/>
            <a:ext cx="175265" cy="175121"/>
          </a:xfrm>
          <a:custGeom>
            <a:avLst/>
            <a:gdLst/>
            <a:ahLst/>
            <a:cxnLst/>
            <a:rect l="l" t="t" r="r" b="b"/>
            <a:pathLst>
              <a:path w="233687" h="233494" extrusionOk="0">
                <a:moveTo>
                  <a:pt x="233687" y="116747"/>
                </a:moveTo>
                <a:cubicBezTo>
                  <a:pt x="233687" y="181225"/>
                  <a:pt x="181374" y="233495"/>
                  <a:pt x="116843" y="233495"/>
                </a:cubicBezTo>
                <a:cubicBezTo>
                  <a:pt x="52312" y="233495"/>
                  <a:pt x="-1" y="181225"/>
                  <a:pt x="-1" y="116747"/>
                </a:cubicBezTo>
                <a:cubicBezTo>
                  <a:pt x="-1" y="52270"/>
                  <a:pt x="52312" y="0"/>
                  <a:pt x="116843" y="0"/>
                </a:cubicBezTo>
                <a:cubicBezTo>
                  <a:pt x="181374" y="0"/>
                  <a:pt x="233687" y="52269"/>
                  <a:pt x="233687" y="116747"/>
                </a:cubicBezTo>
                <a:close/>
              </a:path>
            </a:pathLst>
          </a:custGeom>
          <a:solidFill>
            <a:srgbClr val="59C3D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0" name="Google Shape;2510;p40"/>
          <p:cNvSpPr/>
          <p:nvPr/>
        </p:nvSpPr>
        <p:spPr>
          <a:xfrm flipH="1">
            <a:off x="7808811" y="1817663"/>
            <a:ext cx="149647" cy="149523"/>
          </a:xfrm>
          <a:custGeom>
            <a:avLst/>
            <a:gdLst/>
            <a:ahLst/>
            <a:cxnLst/>
            <a:rect l="l" t="t" r="r" b="b"/>
            <a:pathLst>
              <a:path w="199529" h="199364" extrusionOk="0">
                <a:moveTo>
                  <a:pt x="199529" y="0"/>
                </a:moveTo>
                <a:lnTo>
                  <a:pt x="0" y="66497"/>
                </a:lnTo>
                <a:lnTo>
                  <a:pt x="133041" y="199365"/>
                </a:lnTo>
                <a:lnTo>
                  <a:pt x="199529" y="0"/>
                </a:lnTo>
                <a:close/>
              </a:path>
            </a:pathLst>
          </a:custGeom>
          <a:solidFill>
            <a:srgbClr val="FF6B8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1" name="Google Shape;2511;p40"/>
          <p:cNvSpPr/>
          <p:nvPr/>
        </p:nvSpPr>
        <p:spPr>
          <a:xfrm flipH="1">
            <a:off x="2489632" y="5395361"/>
            <a:ext cx="149647" cy="149523"/>
          </a:xfrm>
          <a:custGeom>
            <a:avLst/>
            <a:gdLst/>
            <a:ahLst/>
            <a:cxnLst/>
            <a:rect l="l" t="t" r="r" b="b"/>
            <a:pathLst>
              <a:path w="199529" h="199364" extrusionOk="0">
                <a:moveTo>
                  <a:pt x="199530" y="0"/>
                </a:moveTo>
                <a:lnTo>
                  <a:pt x="0" y="66434"/>
                </a:lnTo>
                <a:lnTo>
                  <a:pt x="133040" y="199365"/>
                </a:lnTo>
                <a:lnTo>
                  <a:pt x="199530" y="0"/>
                </a:lnTo>
                <a:close/>
              </a:path>
            </a:pathLst>
          </a:custGeom>
          <a:solidFill>
            <a:srgbClr val="FF6B8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2" name="Google Shape;2512;p40"/>
          <p:cNvSpPr/>
          <p:nvPr/>
        </p:nvSpPr>
        <p:spPr>
          <a:xfrm flipH="1">
            <a:off x="7103683" y="1297212"/>
            <a:ext cx="141139" cy="140975"/>
          </a:xfrm>
          <a:custGeom>
            <a:avLst/>
            <a:gdLst/>
            <a:ahLst/>
            <a:cxnLst/>
            <a:rect l="l" t="t" r="r" b="b"/>
            <a:pathLst>
              <a:path w="188185" h="187966" extrusionOk="0">
                <a:moveTo>
                  <a:pt x="188185" y="94015"/>
                </a:moveTo>
                <a:lnTo>
                  <a:pt x="0" y="0"/>
                </a:lnTo>
                <a:lnTo>
                  <a:pt x="0" y="187967"/>
                </a:lnTo>
                <a:lnTo>
                  <a:pt x="188185" y="940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3" name="Google Shape;2513;p40"/>
          <p:cNvSpPr/>
          <p:nvPr/>
        </p:nvSpPr>
        <p:spPr>
          <a:xfrm flipH="1">
            <a:off x="3153383" y="1112777"/>
            <a:ext cx="214639" cy="214461"/>
          </a:xfrm>
          <a:custGeom>
            <a:avLst/>
            <a:gdLst/>
            <a:ahLst/>
            <a:cxnLst/>
            <a:rect l="l" t="t" r="r" b="b"/>
            <a:pathLst>
              <a:path w="286185" h="285948" extrusionOk="0">
                <a:moveTo>
                  <a:pt x="286185" y="0"/>
                </a:moveTo>
                <a:lnTo>
                  <a:pt x="0" y="95274"/>
                </a:lnTo>
                <a:lnTo>
                  <a:pt x="190832" y="285949"/>
                </a:lnTo>
                <a:lnTo>
                  <a:pt x="286185" y="0"/>
                </a:ln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4" name="Google Shape;2514;p40"/>
          <p:cNvSpPr/>
          <p:nvPr/>
        </p:nvSpPr>
        <p:spPr>
          <a:xfrm flipH="1">
            <a:off x="4502020" y="4865749"/>
            <a:ext cx="320091" cy="319826"/>
          </a:xfrm>
          <a:custGeom>
            <a:avLst/>
            <a:gdLst/>
            <a:ahLst/>
            <a:cxnLst/>
            <a:rect l="l" t="t" r="r" b="b"/>
            <a:pathLst>
              <a:path w="426788" h="426435" extrusionOk="0">
                <a:moveTo>
                  <a:pt x="426788" y="0"/>
                </a:moveTo>
                <a:lnTo>
                  <a:pt x="0" y="142124"/>
                </a:lnTo>
                <a:lnTo>
                  <a:pt x="284546" y="426436"/>
                </a:lnTo>
                <a:lnTo>
                  <a:pt x="426788" y="0"/>
                </a:ln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5" name="Google Shape;2515;p40"/>
          <p:cNvSpPr/>
          <p:nvPr/>
        </p:nvSpPr>
        <p:spPr>
          <a:xfrm flipH="1">
            <a:off x="5062780" y="2468555"/>
            <a:ext cx="69010" cy="199162"/>
          </a:xfrm>
          <a:custGeom>
            <a:avLst/>
            <a:gdLst/>
            <a:ahLst/>
            <a:cxnLst/>
            <a:rect l="l" t="t" r="r" b="b"/>
            <a:pathLst>
              <a:path w="92013" h="265549" extrusionOk="0">
                <a:moveTo>
                  <a:pt x="0" y="0"/>
                </a:moveTo>
                <a:cubicBezTo>
                  <a:pt x="24264" y="9760"/>
                  <a:pt x="37814" y="36775"/>
                  <a:pt x="39956" y="62970"/>
                </a:cubicBezTo>
                <a:cubicBezTo>
                  <a:pt x="42099" y="89166"/>
                  <a:pt x="34852" y="114858"/>
                  <a:pt x="29054" y="140361"/>
                </a:cubicBezTo>
                <a:cubicBezTo>
                  <a:pt x="23255" y="165864"/>
                  <a:pt x="18592" y="192753"/>
                  <a:pt x="25776" y="217941"/>
                </a:cubicBezTo>
                <a:cubicBezTo>
                  <a:pt x="32961" y="243129"/>
                  <a:pt x="54893" y="265861"/>
                  <a:pt x="81110" y="265546"/>
                </a:cubicBezTo>
                <a:cubicBezTo>
                  <a:pt x="58876" y="225806"/>
                  <a:pt x="56071" y="178087"/>
                  <a:pt x="73484" y="136016"/>
                </a:cubicBezTo>
                <a:cubicBezTo>
                  <a:pt x="80480" y="119518"/>
                  <a:pt x="90626" y="103775"/>
                  <a:pt x="91887" y="85640"/>
                </a:cubicBezTo>
                <a:cubicBezTo>
                  <a:pt x="93462" y="63159"/>
                  <a:pt x="80165" y="41561"/>
                  <a:pt x="62456" y="27707"/>
                </a:cubicBezTo>
                <a:cubicBezTo>
                  <a:pt x="43820" y="14187"/>
                  <a:pt x="22537" y="4748"/>
                  <a:pt x="0" y="0"/>
                </a:cubicBezTo>
                <a:close/>
              </a:path>
            </a:pathLst>
          </a:custGeom>
          <a:solidFill>
            <a:srgbClr val="59C3D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6" name="Google Shape;2516;p40"/>
          <p:cNvSpPr/>
          <p:nvPr/>
        </p:nvSpPr>
        <p:spPr>
          <a:xfrm flipH="1">
            <a:off x="4728657" y="2863062"/>
            <a:ext cx="175401" cy="115188"/>
          </a:xfrm>
          <a:custGeom>
            <a:avLst/>
            <a:gdLst/>
            <a:ahLst/>
            <a:cxnLst/>
            <a:rect l="l" t="t" r="r" b="b"/>
            <a:pathLst>
              <a:path w="233868" h="153584" extrusionOk="0">
                <a:moveTo>
                  <a:pt x="525" y="153585"/>
                </a:moveTo>
                <a:cubicBezTo>
                  <a:pt x="2920" y="127515"/>
                  <a:pt x="24914" y="106735"/>
                  <a:pt x="49367" y="97289"/>
                </a:cubicBezTo>
                <a:cubicBezTo>
                  <a:pt x="73820" y="87844"/>
                  <a:pt x="100541" y="87214"/>
                  <a:pt x="126633" y="85514"/>
                </a:cubicBezTo>
                <a:cubicBezTo>
                  <a:pt x="152724" y="83814"/>
                  <a:pt x="179887" y="80413"/>
                  <a:pt x="201945" y="66623"/>
                </a:cubicBezTo>
                <a:cubicBezTo>
                  <a:pt x="224003" y="52832"/>
                  <a:pt x="239758" y="24999"/>
                  <a:pt x="231754" y="0"/>
                </a:cubicBezTo>
                <a:cubicBezTo>
                  <a:pt x="200003" y="32644"/>
                  <a:pt x="155062" y="48997"/>
                  <a:pt x="109743" y="44394"/>
                </a:cubicBezTo>
                <a:cubicBezTo>
                  <a:pt x="91907" y="42442"/>
                  <a:pt x="73883" y="37215"/>
                  <a:pt x="56426" y="41120"/>
                </a:cubicBezTo>
                <a:cubicBezTo>
                  <a:pt x="34368" y="46094"/>
                  <a:pt x="17667" y="65048"/>
                  <a:pt x="9285" y="85955"/>
                </a:cubicBezTo>
                <a:cubicBezTo>
                  <a:pt x="1678" y="107642"/>
                  <a:pt x="-1309" y="130676"/>
                  <a:pt x="525" y="153585"/>
                </a:cubicBezTo>
                <a:close/>
              </a:path>
            </a:pathLst>
          </a:custGeom>
          <a:solidFill>
            <a:srgbClr val="FF6B8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7" name="Google Shape;2517;p40"/>
          <p:cNvSpPr/>
          <p:nvPr/>
        </p:nvSpPr>
        <p:spPr>
          <a:xfrm flipH="1">
            <a:off x="2667006" y="1830215"/>
            <a:ext cx="647821" cy="662843"/>
          </a:xfrm>
          <a:custGeom>
            <a:avLst/>
            <a:gdLst/>
            <a:ahLst/>
            <a:cxnLst/>
            <a:rect l="l" t="t" r="r" b="b"/>
            <a:pathLst>
              <a:path w="863761" h="883790" extrusionOk="0">
                <a:moveTo>
                  <a:pt x="501130" y="883791"/>
                </a:moveTo>
                <a:cubicBezTo>
                  <a:pt x="478454" y="883740"/>
                  <a:pt x="455867" y="880906"/>
                  <a:pt x="433884" y="875352"/>
                </a:cubicBezTo>
                <a:cubicBezTo>
                  <a:pt x="313070" y="871511"/>
                  <a:pt x="208264" y="826802"/>
                  <a:pt x="130683" y="746074"/>
                </a:cubicBezTo>
                <a:cubicBezTo>
                  <a:pt x="55624" y="667991"/>
                  <a:pt x="11571" y="558800"/>
                  <a:pt x="6529" y="438652"/>
                </a:cubicBezTo>
                <a:cubicBezTo>
                  <a:pt x="-11874" y="326376"/>
                  <a:pt x="8672" y="231794"/>
                  <a:pt x="67598" y="157426"/>
                </a:cubicBezTo>
                <a:cubicBezTo>
                  <a:pt x="140326" y="65741"/>
                  <a:pt x="267253" y="11335"/>
                  <a:pt x="434578" y="0"/>
                </a:cubicBezTo>
                <a:lnTo>
                  <a:pt x="435460" y="0"/>
                </a:lnTo>
                <a:cubicBezTo>
                  <a:pt x="561946" y="3463"/>
                  <a:pt x="662908" y="47857"/>
                  <a:pt x="735636" y="132238"/>
                </a:cubicBezTo>
                <a:cubicBezTo>
                  <a:pt x="798029" y="204402"/>
                  <a:pt x="839939" y="303832"/>
                  <a:pt x="863762" y="436259"/>
                </a:cubicBezTo>
                <a:lnTo>
                  <a:pt x="863762" y="437267"/>
                </a:lnTo>
                <a:lnTo>
                  <a:pt x="863762" y="438274"/>
                </a:lnTo>
                <a:cubicBezTo>
                  <a:pt x="858404" y="590222"/>
                  <a:pt x="784731" y="740911"/>
                  <a:pt x="676017" y="822394"/>
                </a:cubicBezTo>
                <a:cubicBezTo>
                  <a:pt x="621376" y="862947"/>
                  <a:pt x="561884" y="883791"/>
                  <a:pt x="501130" y="883791"/>
                </a:cubicBezTo>
                <a:close/>
                <a:moveTo>
                  <a:pt x="435397" y="18954"/>
                </a:moveTo>
                <a:cubicBezTo>
                  <a:pt x="273744" y="29911"/>
                  <a:pt x="151796" y="81925"/>
                  <a:pt x="82471" y="169202"/>
                </a:cubicBezTo>
                <a:cubicBezTo>
                  <a:pt x="26885" y="239288"/>
                  <a:pt x="7663" y="329084"/>
                  <a:pt x="25310" y="436133"/>
                </a:cubicBezTo>
                <a:lnTo>
                  <a:pt x="25310" y="437330"/>
                </a:lnTo>
                <a:cubicBezTo>
                  <a:pt x="30036" y="553070"/>
                  <a:pt x="72262" y="658104"/>
                  <a:pt x="144296" y="733291"/>
                </a:cubicBezTo>
                <a:cubicBezTo>
                  <a:pt x="218537" y="810556"/>
                  <a:pt x="319247" y="852935"/>
                  <a:pt x="435397" y="856713"/>
                </a:cubicBezTo>
                <a:lnTo>
                  <a:pt x="437477" y="857028"/>
                </a:lnTo>
                <a:cubicBezTo>
                  <a:pt x="515751" y="876990"/>
                  <a:pt x="594340" y="859799"/>
                  <a:pt x="664736" y="807155"/>
                </a:cubicBezTo>
                <a:cubicBezTo>
                  <a:pt x="768786" y="729261"/>
                  <a:pt x="839434" y="584744"/>
                  <a:pt x="844917" y="438652"/>
                </a:cubicBezTo>
                <a:cubicBezTo>
                  <a:pt x="795067" y="162527"/>
                  <a:pt x="661081" y="25251"/>
                  <a:pt x="435397" y="18954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8" name="Google Shape;2518;p40"/>
          <p:cNvSpPr/>
          <p:nvPr/>
        </p:nvSpPr>
        <p:spPr>
          <a:xfrm flipH="1">
            <a:off x="5426208" y="5172582"/>
            <a:ext cx="458750" cy="483902"/>
          </a:xfrm>
          <a:custGeom>
            <a:avLst/>
            <a:gdLst/>
            <a:ahLst/>
            <a:cxnLst/>
            <a:rect l="l" t="t" r="r" b="b"/>
            <a:pathLst>
              <a:path w="611666" h="645203" extrusionOk="0">
                <a:moveTo>
                  <a:pt x="278313" y="645204"/>
                </a:moveTo>
                <a:cubicBezTo>
                  <a:pt x="274469" y="645204"/>
                  <a:pt x="270687" y="645204"/>
                  <a:pt x="266906" y="645204"/>
                </a:cubicBezTo>
                <a:cubicBezTo>
                  <a:pt x="200354" y="642307"/>
                  <a:pt x="145777" y="614663"/>
                  <a:pt x="109350" y="565294"/>
                </a:cubicBezTo>
                <a:cubicBezTo>
                  <a:pt x="44752" y="508621"/>
                  <a:pt x="7253" y="437149"/>
                  <a:pt x="951" y="357491"/>
                </a:cubicBezTo>
                <a:cubicBezTo>
                  <a:pt x="-5351" y="280793"/>
                  <a:pt x="19858" y="200947"/>
                  <a:pt x="71095" y="132624"/>
                </a:cubicBezTo>
                <a:cubicBezTo>
                  <a:pt x="111618" y="62538"/>
                  <a:pt x="165629" y="19718"/>
                  <a:pt x="231865" y="5298"/>
                </a:cubicBezTo>
                <a:cubicBezTo>
                  <a:pt x="313290" y="-12460"/>
                  <a:pt x="407635" y="14617"/>
                  <a:pt x="504564" y="83633"/>
                </a:cubicBezTo>
                <a:lnTo>
                  <a:pt x="505320" y="84199"/>
                </a:lnTo>
                <a:cubicBezTo>
                  <a:pt x="632625" y="194272"/>
                  <a:pt x="645482" y="336081"/>
                  <a:pt x="544709" y="516618"/>
                </a:cubicBezTo>
                <a:lnTo>
                  <a:pt x="543512" y="518255"/>
                </a:lnTo>
                <a:cubicBezTo>
                  <a:pt x="474502" y="596212"/>
                  <a:pt x="371712" y="645204"/>
                  <a:pt x="278313" y="645204"/>
                </a:cubicBezTo>
                <a:close/>
                <a:moveTo>
                  <a:pt x="281716" y="18962"/>
                </a:moveTo>
                <a:cubicBezTo>
                  <a:pt x="266213" y="18937"/>
                  <a:pt x="250747" y="20562"/>
                  <a:pt x="235584" y="23811"/>
                </a:cubicBezTo>
                <a:cubicBezTo>
                  <a:pt x="174704" y="37098"/>
                  <a:pt x="124664" y="77021"/>
                  <a:pt x="86851" y="142636"/>
                </a:cubicBezTo>
                <a:lnTo>
                  <a:pt x="86221" y="143581"/>
                </a:lnTo>
                <a:cubicBezTo>
                  <a:pt x="-16317" y="279723"/>
                  <a:pt x="-2011" y="443635"/>
                  <a:pt x="122206" y="551440"/>
                </a:cubicBezTo>
                <a:lnTo>
                  <a:pt x="123593" y="553015"/>
                </a:lnTo>
                <a:cubicBezTo>
                  <a:pt x="156869" y="598164"/>
                  <a:pt x="206720" y="623416"/>
                  <a:pt x="267725" y="626060"/>
                </a:cubicBezTo>
                <a:cubicBezTo>
                  <a:pt x="358162" y="629965"/>
                  <a:pt x="460574" y="583115"/>
                  <a:pt x="528323" y="506416"/>
                </a:cubicBezTo>
                <a:cubicBezTo>
                  <a:pt x="623487" y="335137"/>
                  <a:pt x="611954" y="201766"/>
                  <a:pt x="492968" y="98620"/>
                </a:cubicBezTo>
                <a:cubicBezTo>
                  <a:pt x="418538" y="46102"/>
                  <a:pt x="346503" y="18962"/>
                  <a:pt x="281590" y="18962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9" name="Google Shape;2519;p40"/>
          <p:cNvSpPr/>
          <p:nvPr/>
        </p:nvSpPr>
        <p:spPr>
          <a:xfrm flipH="1">
            <a:off x="5003196" y="1204061"/>
            <a:ext cx="458737" cy="483795"/>
          </a:xfrm>
          <a:custGeom>
            <a:avLst/>
            <a:gdLst/>
            <a:ahLst/>
            <a:cxnLst/>
            <a:rect l="l" t="t" r="r" b="b"/>
            <a:pathLst>
              <a:path w="611649" h="645060" extrusionOk="0">
                <a:moveTo>
                  <a:pt x="278628" y="645060"/>
                </a:moveTo>
                <a:cubicBezTo>
                  <a:pt x="274784" y="645060"/>
                  <a:pt x="271002" y="645060"/>
                  <a:pt x="267221" y="645060"/>
                </a:cubicBezTo>
                <a:cubicBezTo>
                  <a:pt x="200669" y="642164"/>
                  <a:pt x="146092" y="614520"/>
                  <a:pt x="109287" y="565151"/>
                </a:cubicBezTo>
                <a:cubicBezTo>
                  <a:pt x="44689" y="508477"/>
                  <a:pt x="7253" y="436943"/>
                  <a:pt x="951" y="357663"/>
                </a:cubicBezTo>
                <a:cubicBezTo>
                  <a:pt x="-5351" y="280965"/>
                  <a:pt x="19858" y="201118"/>
                  <a:pt x="71095" y="132795"/>
                </a:cubicBezTo>
                <a:cubicBezTo>
                  <a:pt x="111618" y="62709"/>
                  <a:pt x="165629" y="19889"/>
                  <a:pt x="231802" y="5469"/>
                </a:cubicBezTo>
                <a:cubicBezTo>
                  <a:pt x="313290" y="-12666"/>
                  <a:pt x="407572" y="14537"/>
                  <a:pt x="504564" y="83553"/>
                </a:cubicBezTo>
                <a:lnTo>
                  <a:pt x="505257" y="84119"/>
                </a:lnTo>
                <a:cubicBezTo>
                  <a:pt x="632625" y="194192"/>
                  <a:pt x="645482" y="336001"/>
                  <a:pt x="544646" y="516537"/>
                </a:cubicBezTo>
                <a:lnTo>
                  <a:pt x="543512" y="518175"/>
                </a:lnTo>
                <a:cubicBezTo>
                  <a:pt x="474943" y="596069"/>
                  <a:pt x="372153" y="645060"/>
                  <a:pt x="278628" y="645060"/>
                </a:cubicBezTo>
                <a:close/>
                <a:moveTo>
                  <a:pt x="282031" y="18819"/>
                </a:moveTo>
                <a:cubicBezTo>
                  <a:pt x="266502" y="18793"/>
                  <a:pt x="251018" y="20418"/>
                  <a:pt x="235836" y="23668"/>
                </a:cubicBezTo>
                <a:cubicBezTo>
                  <a:pt x="175019" y="36954"/>
                  <a:pt x="124979" y="76878"/>
                  <a:pt x="87166" y="142493"/>
                </a:cubicBezTo>
                <a:lnTo>
                  <a:pt x="86535" y="143437"/>
                </a:lnTo>
                <a:cubicBezTo>
                  <a:pt x="-16002" y="279580"/>
                  <a:pt x="-1696" y="443492"/>
                  <a:pt x="122521" y="551297"/>
                </a:cubicBezTo>
                <a:lnTo>
                  <a:pt x="123908" y="552871"/>
                </a:lnTo>
                <a:cubicBezTo>
                  <a:pt x="157184" y="598147"/>
                  <a:pt x="207034" y="623335"/>
                  <a:pt x="267977" y="625917"/>
                </a:cubicBezTo>
                <a:cubicBezTo>
                  <a:pt x="358667" y="629884"/>
                  <a:pt x="460826" y="582971"/>
                  <a:pt x="528575" y="506273"/>
                </a:cubicBezTo>
                <a:cubicBezTo>
                  <a:pt x="623739" y="334994"/>
                  <a:pt x="612206" y="201622"/>
                  <a:pt x="493157" y="98477"/>
                </a:cubicBezTo>
                <a:cubicBezTo>
                  <a:pt x="419231" y="45896"/>
                  <a:pt x="346881" y="18819"/>
                  <a:pt x="282031" y="18819"/>
                </a:cubicBezTo>
                <a:close/>
              </a:path>
            </a:pathLst>
          </a:custGeom>
          <a:solidFill>
            <a:srgbClr val="CFBD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638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27C69C-47BB-4FB3-A42E-2EAFC66032A6}"/>
              </a:ext>
            </a:extLst>
          </p:cNvPr>
          <p:cNvSpPr/>
          <p:nvPr/>
        </p:nvSpPr>
        <p:spPr>
          <a:xfrm>
            <a:off x="0" y="857250"/>
            <a:ext cx="34290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7DE92665-633C-4921-8EA3-9D5F8C628153}"/>
              </a:ext>
            </a:extLst>
          </p:cNvPr>
          <p:cNvSpPr/>
          <p:nvPr/>
        </p:nvSpPr>
        <p:spPr>
          <a:xfrm>
            <a:off x="3562612" y="1600903"/>
            <a:ext cx="5341903" cy="38960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i="1" dirty="0">
                <a:solidFill>
                  <a:srgbClr val="996600"/>
                </a:solidFill>
              </a:rPr>
              <a:t>Trong tự nhiên</a:t>
            </a:r>
            <a:endParaRPr lang="en-US" sz="2400" i="1" dirty="0">
              <a:solidFill>
                <a:srgbClr val="996600"/>
              </a:solidFill>
            </a:endParaRPr>
          </a:p>
          <a:p>
            <a:pPr algn="just"/>
            <a:r>
              <a:rPr lang="vi-VN" sz="2400" i="1" dirty="0">
                <a:solidFill>
                  <a:srgbClr val="996600"/>
                </a:solidFill>
              </a:rPr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C</a:t>
            </a:r>
            <a:r>
              <a:rPr lang="vi-VN" sz="2400" b="1" i="1" dirty="0">
                <a:solidFill>
                  <a:srgbClr val="FF0000"/>
                </a:solidFill>
              </a:rPr>
              <a:t>hỉ có các khí hiếm </a:t>
            </a:r>
            <a:r>
              <a:rPr lang="vi-VN" sz="2400" i="1" dirty="0">
                <a:solidFill>
                  <a:srgbClr val="996600"/>
                </a:solidFill>
              </a:rPr>
              <a:t>tồn tại </a:t>
            </a:r>
            <a:r>
              <a:rPr lang="vi-VN" sz="2400" b="1" i="1" dirty="0">
                <a:solidFill>
                  <a:srgbClr val="FF0000"/>
                </a:solidFill>
              </a:rPr>
              <a:t>ở dạng đơn nguyên tử bền vững</a:t>
            </a:r>
            <a:endParaRPr lang="en-US" sz="2400" b="1" i="1" dirty="0">
              <a:solidFill>
                <a:srgbClr val="FF0000"/>
              </a:solidFill>
            </a:endParaRPr>
          </a:p>
          <a:p>
            <a:pPr algn="just"/>
            <a:endParaRPr lang="en-US" sz="2400" i="1" dirty="0">
              <a:solidFill>
                <a:srgbClr val="996600"/>
              </a:solidFill>
            </a:endParaRPr>
          </a:p>
          <a:p>
            <a:pPr algn="just"/>
            <a:r>
              <a:rPr lang="en-US" sz="2400" i="1" dirty="0">
                <a:solidFill>
                  <a:srgbClr val="996600"/>
                </a:solidFill>
              </a:rPr>
              <a:t>C</a:t>
            </a:r>
            <a:r>
              <a:rPr lang="vi-VN" sz="2400" i="1" dirty="0">
                <a:solidFill>
                  <a:srgbClr val="996600"/>
                </a:solidFill>
              </a:rPr>
              <a:t>òn </a:t>
            </a:r>
            <a:r>
              <a:rPr lang="vi-VN" sz="2400" b="1" i="1" dirty="0">
                <a:solidFill>
                  <a:srgbClr val="FF0000"/>
                </a:solidFill>
              </a:rPr>
              <a:t>nguyên tử của các nguyên tố</a:t>
            </a:r>
            <a:r>
              <a:rPr lang="vi-VN" sz="2400" i="1" dirty="0">
                <a:solidFill>
                  <a:srgbClr val="996600"/>
                </a:solidFill>
              </a:rPr>
              <a:t> khác thường có xu hướng </a:t>
            </a:r>
            <a:r>
              <a:rPr lang="vi-VN" sz="2400" b="1" i="1" dirty="0">
                <a:solidFill>
                  <a:srgbClr val="FF0000"/>
                </a:solidFill>
              </a:rPr>
              <a:t>kết hợp </a:t>
            </a:r>
            <a:r>
              <a:rPr lang="vi-VN" sz="2400" i="1" dirty="0">
                <a:solidFill>
                  <a:srgbClr val="996600"/>
                </a:solidFill>
              </a:rPr>
              <a:t>với nhau </a:t>
            </a:r>
            <a:r>
              <a:rPr lang="vi-VN" sz="2400" b="1" i="1" dirty="0">
                <a:solidFill>
                  <a:srgbClr val="FF0000"/>
                </a:solidFill>
              </a:rPr>
              <a:t>bằng các liên kết hóa học</a:t>
            </a:r>
            <a:r>
              <a:rPr lang="vi-VN" sz="2400" i="1" dirty="0">
                <a:solidFill>
                  <a:srgbClr val="996600"/>
                </a:solidFill>
              </a:rPr>
              <a:t>. </a:t>
            </a:r>
            <a:endParaRPr lang="en-US" sz="2400" i="1" dirty="0">
              <a:solidFill>
                <a:srgbClr val="996600"/>
              </a:solidFill>
            </a:endParaRPr>
          </a:p>
          <a:p>
            <a:pPr algn="just"/>
            <a:endParaRPr lang="en-US" sz="2400" i="1" dirty="0">
              <a:solidFill>
                <a:srgbClr val="996600"/>
              </a:solidFill>
            </a:endParaRPr>
          </a:p>
          <a:p>
            <a:pPr algn="just"/>
            <a:r>
              <a:rPr lang="vi-VN" sz="2400" b="1" i="1" dirty="0">
                <a:solidFill>
                  <a:srgbClr val="FF0000"/>
                </a:solidFill>
              </a:rPr>
              <a:t>Các liên kết hóa học được hình thành như thế nào?</a:t>
            </a:r>
            <a:endParaRPr lang="zh-CN" altLang="en-US" sz="2400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C7C3CBE8-54E3-4532-A2EC-8CADB80C0F53}"/>
              </a:ext>
            </a:extLst>
          </p:cNvPr>
          <p:cNvSpPr/>
          <p:nvPr/>
        </p:nvSpPr>
        <p:spPr>
          <a:xfrm>
            <a:off x="2573386" y="1838665"/>
            <a:ext cx="855614" cy="804497"/>
          </a:xfrm>
          <a:prstGeom prst="flowChartConnector">
            <a:avLst/>
          </a:prstGeom>
          <a:solidFill>
            <a:srgbClr val="A5CDF7"/>
          </a:solidFill>
          <a:ln>
            <a:solidFill>
              <a:srgbClr val="A5CDF7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500" b="1" dirty="0"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C7FBBE-EF4E-4E27-9E63-2455353528A5}"/>
              </a:ext>
            </a:extLst>
          </p:cNvPr>
          <p:cNvGrpSpPr/>
          <p:nvPr/>
        </p:nvGrpSpPr>
        <p:grpSpPr>
          <a:xfrm>
            <a:off x="983234" y="3031209"/>
            <a:ext cx="1386624" cy="738529"/>
            <a:chOff x="8029575" y="2414587"/>
            <a:chExt cx="1452562" cy="757238"/>
          </a:xfrm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66CBAC04-D398-4A9A-9722-E7320B3B0E33}"/>
                </a:ext>
              </a:extLst>
            </p:cNvPr>
            <p:cNvSpPr/>
            <p:nvPr/>
          </p:nvSpPr>
          <p:spPr>
            <a:xfrm>
              <a:off x="8029575" y="2414588"/>
              <a:ext cx="800100" cy="757237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D196116D-798A-491B-80D2-E50712486206}"/>
                </a:ext>
              </a:extLst>
            </p:cNvPr>
            <p:cNvSpPr/>
            <p:nvPr/>
          </p:nvSpPr>
          <p:spPr>
            <a:xfrm>
              <a:off x="8682037" y="2414587"/>
              <a:ext cx="800100" cy="757237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FD0AC1-4EC1-4E2B-AD88-A20CD14E121D}"/>
              </a:ext>
            </a:extLst>
          </p:cNvPr>
          <p:cNvGrpSpPr/>
          <p:nvPr/>
        </p:nvGrpSpPr>
        <p:grpSpPr>
          <a:xfrm>
            <a:off x="1842028" y="3705689"/>
            <a:ext cx="1337528" cy="654602"/>
            <a:chOff x="2689538" y="3576246"/>
            <a:chExt cx="1783370" cy="872802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78CCAECF-325B-456B-94EA-B7EDA0FFC349}"/>
                </a:ext>
              </a:extLst>
            </p:cNvPr>
            <p:cNvSpPr/>
            <p:nvPr/>
          </p:nvSpPr>
          <p:spPr>
            <a:xfrm>
              <a:off x="2689538" y="3735272"/>
              <a:ext cx="824749" cy="659182"/>
            </a:xfrm>
            <a:prstGeom prst="flowChartConnector">
              <a:avLst/>
            </a:prstGeom>
            <a:solidFill>
              <a:srgbClr val="FFCCFF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vi-VN" sz="1200" b="1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B8297F6-EB57-40EE-8EF1-82AD699FFD5B}"/>
                </a:ext>
              </a:extLst>
            </p:cNvPr>
            <p:cNvSpPr/>
            <p:nvPr/>
          </p:nvSpPr>
          <p:spPr>
            <a:xfrm>
              <a:off x="3459698" y="3576246"/>
              <a:ext cx="1013210" cy="872802"/>
            </a:xfrm>
            <a:prstGeom prst="flowChartConnector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1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</a:t>
              </a:r>
              <a:r>
                <a:rPr lang="vi-VN" sz="1500" b="1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B6FC6887-82E6-4BA4-9CE8-8E51ECC381E0}"/>
              </a:ext>
            </a:extLst>
          </p:cNvPr>
          <p:cNvSpPr/>
          <p:nvPr/>
        </p:nvSpPr>
        <p:spPr>
          <a:xfrm>
            <a:off x="133612" y="1600903"/>
            <a:ext cx="2391968" cy="738528"/>
          </a:xfrm>
          <a:prstGeom prst="cloudCallout">
            <a:avLst>
              <a:gd name="adj1" fmla="val 52089"/>
              <a:gd name="adj2" fmla="val 47697"/>
            </a:avLst>
          </a:prstGeom>
          <a:solidFill>
            <a:schemeClr val="bg1"/>
          </a:solidFill>
          <a:ln>
            <a:solidFill>
              <a:srgbClr val="378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sao các nguyên tử khác luôn kết hợp với nhau?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248EC2-E647-44C0-BEC3-B28D4441775B}"/>
              </a:ext>
            </a:extLst>
          </p:cNvPr>
          <p:cNvGrpSpPr/>
          <p:nvPr/>
        </p:nvGrpSpPr>
        <p:grpSpPr>
          <a:xfrm>
            <a:off x="133612" y="4557794"/>
            <a:ext cx="2086593" cy="746678"/>
            <a:chOff x="411650" y="4712386"/>
            <a:chExt cx="2782124" cy="995570"/>
          </a:xfrm>
        </p:grpSpPr>
        <p:sp>
          <p:nvSpPr>
            <p:cNvPr id="31" name="Thought Bubble: Cloud 30">
              <a:extLst>
                <a:ext uri="{FF2B5EF4-FFF2-40B4-BE49-F238E27FC236}">
                  <a16:creationId xmlns:a16="http://schemas.microsoft.com/office/drawing/2014/main" id="{AA785588-5CE9-459F-8407-AE9377FBA5EA}"/>
                </a:ext>
              </a:extLst>
            </p:cNvPr>
            <p:cNvSpPr/>
            <p:nvPr/>
          </p:nvSpPr>
          <p:spPr>
            <a:xfrm>
              <a:off x="416036" y="4712386"/>
              <a:ext cx="2777737" cy="984704"/>
            </a:xfrm>
            <a:prstGeom prst="cloudCallout">
              <a:avLst>
                <a:gd name="adj1" fmla="val 18890"/>
                <a:gd name="adj2" fmla="val -155520"/>
              </a:avLst>
            </a:prstGeom>
            <a:solidFill>
              <a:schemeClr val="bg1"/>
            </a:solidFill>
            <a:ln>
              <a:solidFill>
                <a:srgbClr val="378D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hought Bubble: Cloud 31">
              <a:extLst>
                <a:ext uri="{FF2B5EF4-FFF2-40B4-BE49-F238E27FC236}">
                  <a16:creationId xmlns:a16="http://schemas.microsoft.com/office/drawing/2014/main" id="{19C266AF-784D-4A8A-8F14-C043254538BB}"/>
                </a:ext>
              </a:extLst>
            </p:cNvPr>
            <p:cNvSpPr/>
            <p:nvPr/>
          </p:nvSpPr>
          <p:spPr>
            <a:xfrm>
              <a:off x="411650" y="4723252"/>
              <a:ext cx="2782124" cy="984704"/>
            </a:xfrm>
            <a:prstGeom prst="cloudCallout">
              <a:avLst>
                <a:gd name="adj1" fmla="val 37835"/>
                <a:gd name="adj2" fmla="val -81501"/>
              </a:avLst>
            </a:prstGeom>
            <a:solidFill>
              <a:schemeClr val="bg1"/>
            </a:solidFill>
            <a:ln>
              <a:solidFill>
                <a:srgbClr val="378D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 sao khí hiếm như neon chỉ tồn tại độc lập?</a:t>
              </a:r>
              <a:endParaRPr lang="vi-VN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869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5B77-727A-B0B3-83F0-489735AE65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B78598-DB98-217C-27FC-81ED43274D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B3CA9-3948-8EDD-8A28-CC77D4EF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C7685-9434-E3E0-52E6-1555E9371504}"/>
              </a:ext>
            </a:extLst>
          </p:cNvPr>
          <p:cNvSpPr txBox="1"/>
          <p:nvPr/>
        </p:nvSpPr>
        <p:spPr>
          <a:xfrm>
            <a:off x="2532095" y="2194682"/>
            <a:ext cx="407981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Tiết</a:t>
            </a:r>
            <a:r>
              <a:rPr lang="vi-VN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23 - 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BÀI 6: </a:t>
            </a:r>
          </a:p>
          <a:p>
            <a:pPr algn="ctr" defTabSz="685800">
              <a:lnSpc>
                <a:spcPct val="150000"/>
              </a:lnSpc>
            </a:pP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GIỚI THIỆU VỀ LIÊN KẾT HOÁ HỌC</a:t>
            </a:r>
          </a:p>
        </p:txBody>
      </p:sp>
    </p:spTree>
    <p:extLst>
      <p:ext uri="{BB962C8B-B14F-4D97-AF65-F5344CB8AC3E}">
        <p14:creationId xmlns:p14="http://schemas.microsoft.com/office/powerpoint/2010/main" val="51648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437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45862" t="96" r="2411" b="24462"/>
          <a:stretch>
            <a:fillRect/>
          </a:stretch>
        </p:blipFill>
        <p:spPr>
          <a:xfrm>
            <a:off x="7509306" y="1039926"/>
            <a:ext cx="1634695" cy="17702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2369" t="30571"/>
          <a:stretch>
            <a:fillRect/>
          </a:stretch>
        </p:blipFill>
        <p:spPr>
          <a:xfrm>
            <a:off x="0" y="857250"/>
            <a:ext cx="1106683" cy="989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8353" r="1591" b="21281"/>
          <a:stretch>
            <a:fillRect/>
          </a:stretch>
        </p:blipFill>
        <p:spPr>
          <a:xfrm>
            <a:off x="0" y="5117833"/>
            <a:ext cx="1106683" cy="882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22874" b="11565"/>
          <a:stretch>
            <a:fillRect/>
          </a:stretch>
        </p:blipFill>
        <p:spPr>
          <a:xfrm>
            <a:off x="6392443" y="4324639"/>
            <a:ext cx="2751557" cy="16761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68222" y="1371600"/>
            <a:ext cx="810101" cy="46291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025115" y="1660089"/>
            <a:ext cx="354732" cy="33167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4707" y="2533361"/>
            <a:ext cx="7017774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 CẤU TRÚC ELECTRON BỀN VỮNG CỦA KHÍ HIẾM.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13958" y="5379719"/>
            <a:ext cx="354732" cy="33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54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67C143-3634-1EE6-9B0D-F374FD3FE629}"/>
              </a:ext>
            </a:extLst>
          </p:cNvPr>
          <p:cNvSpPr/>
          <p:nvPr/>
        </p:nvSpPr>
        <p:spPr>
          <a:xfrm>
            <a:off x="481781" y="413658"/>
            <a:ext cx="8485239" cy="924231"/>
          </a:xfrm>
          <a:prstGeom prst="roundRect">
            <a:avLst/>
          </a:prstGeom>
          <a:solidFill>
            <a:srgbClr val="E94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helium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vỏ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nguyên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nguyên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giống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nhau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" y="1487215"/>
            <a:ext cx="9128039" cy="217901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65543" y="4147324"/>
            <a:ext cx="7587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dirty="0"/>
              <a:t>-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8 electron ở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542" y="4894603"/>
            <a:ext cx="8301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dirty="0"/>
              <a:t>-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electron (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: 1 </a:t>
            </a:r>
            <a:r>
              <a:rPr lang="en-US" sz="2800" dirty="0" err="1"/>
              <a:t>lớp</a:t>
            </a:r>
            <a:r>
              <a:rPr lang="en-US" sz="2800" dirty="0"/>
              <a:t>, 2 </a:t>
            </a:r>
            <a:r>
              <a:rPr lang="en-US" sz="2800" dirty="0" err="1"/>
              <a:t>lớp</a:t>
            </a:r>
            <a:r>
              <a:rPr lang="en-US" sz="2800" dirty="0"/>
              <a:t>,…).</a:t>
            </a:r>
          </a:p>
        </p:txBody>
      </p:sp>
    </p:spTree>
    <p:extLst>
      <p:ext uri="{BB962C8B-B14F-4D97-AF65-F5344CB8AC3E}">
        <p14:creationId xmlns:p14="http://schemas.microsoft.com/office/powerpoint/2010/main" val="2643488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6EF646-E31E-8644-78CA-88A07A181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81" y="1081650"/>
            <a:ext cx="9144000" cy="5143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FE1C9C-3A96-9C63-6979-87CD529D1B64}"/>
              </a:ext>
            </a:extLst>
          </p:cNvPr>
          <p:cNvSpPr txBox="1"/>
          <p:nvPr/>
        </p:nvSpPr>
        <p:spPr>
          <a:xfrm>
            <a:off x="577610" y="3860231"/>
            <a:ext cx="8541767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hiếm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tồn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đơn nguyên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bền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vững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hoá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kiện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8CF44B8-4550-ABBB-C36E-B9CE20F7D259}"/>
              </a:ext>
            </a:extLst>
          </p:cNvPr>
          <p:cNvSpPr/>
          <p:nvPr/>
        </p:nvSpPr>
        <p:spPr>
          <a:xfrm>
            <a:off x="-8972" y="4018215"/>
            <a:ext cx="631369" cy="426876"/>
          </a:xfrm>
          <a:prstGeom prst="rightArrow">
            <a:avLst/>
          </a:prstGeom>
          <a:solidFill>
            <a:srgbClr val="E94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39781B-82A8-486D-B209-05D8A391836D}"/>
              </a:ext>
            </a:extLst>
          </p:cNvPr>
          <p:cNvGrpSpPr/>
          <p:nvPr/>
        </p:nvGrpSpPr>
        <p:grpSpPr>
          <a:xfrm>
            <a:off x="222439" y="2735676"/>
            <a:ext cx="9088710" cy="1488613"/>
            <a:chOff x="1458685" y="2781469"/>
            <a:chExt cx="9274629" cy="198482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0D0949-EEAE-2E83-33BA-2EBED1F17B60}"/>
                </a:ext>
              </a:extLst>
            </p:cNvPr>
            <p:cNvSpPr/>
            <p:nvPr/>
          </p:nvSpPr>
          <p:spPr>
            <a:xfrm>
              <a:off x="1458685" y="2926104"/>
              <a:ext cx="9274629" cy="121986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794195-0688-CEC4-82DB-5646375A447E}"/>
                </a:ext>
              </a:extLst>
            </p:cNvPr>
            <p:cNvSpPr txBox="1"/>
            <p:nvPr/>
          </p:nvSpPr>
          <p:spPr>
            <a:xfrm>
              <a:off x="1458685" y="2781469"/>
              <a:ext cx="8842310" cy="19848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 defTabSz="685800">
                <a:lnSpc>
                  <a:spcPct val="120000"/>
                </a:lnSpc>
                <a:buFontTx/>
                <a:buChar char="-"/>
                <a:defRPr/>
              </a:pPr>
              <a:r>
                <a:rPr lang="vi-VN" sz="2600" b="1" kern="1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6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nguyên tử khí hiếm</a:t>
              </a:r>
              <a:r>
                <a:rPr lang="en-US" sz="26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kern="1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600" b="1" kern="1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vi-VN" sz="26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trúc electron bền vững</a:t>
              </a:r>
              <a:r>
                <a:rPr lang="en-US" sz="26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vi-VN" sz="26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685800">
                <a:lnSpc>
                  <a:spcPct val="120000"/>
                </a:lnSpc>
                <a:defRPr/>
              </a:pPr>
              <a:r>
                <a:rPr lang="vi-VN" sz="26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2600" b="1" kern="1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vi-VN" sz="26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8e lớp ngoài cùng (trừ He là 2e). </a:t>
              </a:r>
              <a:endPara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" y="297190"/>
            <a:ext cx="9128039" cy="2179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87092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47220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085;#405324;#40058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085;#405324;#40058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210;#143544;#402372;#401049;#400586;#370031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085;#405324;#40058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210;#143544;#402372;#401049;#400586;#370031;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Dashi 11">
      <a:dk1>
        <a:srgbClr val="181717"/>
      </a:dk1>
      <a:lt1>
        <a:srgbClr val="FFFFFF"/>
      </a:lt1>
      <a:dk2>
        <a:srgbClr val="181717"/>
      </a:dk2>
      <a:lt2>
        <a:srgbClr val="FFFFFF"/>
      </a:lt2>
      <a:accent1>
        <a:srgbClr val="00BA97"/>
      </a:accent1>
      <a:accent2>
        <a:srgbClr val="009374"/>
      </a:accent2>
      <a:accent3>
        <a:srgbClr val="00BA97"/>
      </a:accent3>
      <a:accent4>
        <a:srgbClr val="00C59D"/>
      </a:accent4>
      <a:accent5>
        <a:srgbClr val="009278"/>
      </a:accent5>
      <a:accent6>
        <a:srgbClr val="00C49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1838</Words>
  <Application>Microsoft Office PowerPoint</Application>
  <PresentationFormat>On-screen Show (4:3)</PresentationFormat>
  <Paragraphs>277</Paragraphs>
  <Slides>49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49</vt:i4>
      </vt:variant>
    </vt:vector>
  </HeadingPairs>
  <TitlesOfParts>
    <vt:vector size="70" baseType="lpstr">
      <vt:lpstr>.VnSouthern</vt:lpstr>
      <vt:lpstr>Arial</vt:lpstr>
      <vt:lpstr>Calibri</vt:lpstr>
      <vt:lpstr>Calibri Light</vt:lpstr>
      <vt:lpstr>Constantia</vt:lpstr>
      <vt:lpstr>OpenSans</vt:lpstr>
      <vt:lpstr>OpenSansBold</vt:lpstr>
      <vt:lpstr>Roboto Bold</vt:lpstr>
      <vt:lpstr>Tahoma</vt:lpstr>
      <vt:lpstr>Times New Roman</vt:lpstr>
      <vt:lpstr>Wingdings 2</vt:lpstr>
      <vt:lpstr>1_Office Theme</vt:lpstr>
      <vt:lpstr>Office Theme</vt:lpstr>
      <vt:lpstr>2_Office Theme</vt:lpstr>
      <vt:lpstr>3_Office Theme</vt:lpstr>
      <vt:lpstr>Flow</vt:lpstr>
      <vt:lpstr>6_Office Theme</vt:lpstr>
      <vt:lpstr>4_Office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2022-10-05T14:59:58Z</dcterms:created>
  <dcterms:modified xsi:type="dcterms:W3CDTF">2023-08-18T15:00:40Z</dcterms:modified>
</cp:coreProperties>
</file>