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sldIdLst>
    <p:sldId id="343" r:id="rId5"/>
    <p:sldId id="290" r:id="rId6"/>
    <p:sldId id="399" r:id="rId7"/>
    <p:sldId id="400" r:id="rId8"/>
    <p:sldId id="362" r:id="rId9"/>
    <p:sldId id="401" r:id="rId10"/>
    <p:sldId id="402" r:id="rId11"/>
    <p:sldId id="364" r:id="rId12"/>
    <p:sldId id="365" r:id="rId13"/>
    <p:sldId id="3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C664E4E-07B9-4233-92E7-93615EF8E795}">
          <p14:sldIdLst/>
        </p14:section>
        <p14:section name="Ngân hà" id="{5FB32FB1-BC3B-4379-93E7-89774508D0FB}">
          <p14:sldIdLst>
            <p14:sldId id="343"/>
            <p14:sldId id="290"/>
            <p14:sldId id="399"/>
            <p14:sldId id="400"/>
            <p14:sldId id="362"/>
            <p14:sldId id="401"/>
            <p14:sldId id="402"/>
            <p14:sldId id="364"/>
            <p14:sldId id="365"/>
            <p14:sldId id="3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05D4F0-3983-4005-B2E4-17D3D33D8603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8D78A2-D379-4681-A246-AFA8A965E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87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zoom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bỏ</a:t>
            </a:r>
            <a:r>
              <a:rPr lang="en-US" dirty="0"/>
              <a:t> slide </a:t>
            </a:r>
            <a:r>
              <a:rPr lang="en-US" dirty="0" err="1"/>
              <a:t>này</a:t>
            </a:r>
            <a:r>
              <a:rPr lang="en-US" dirty="0"/>
              <a:t> ạ!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F54419-8A26-49F7-AB9A-BC41CE9E1D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8906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41945"/>
            <a:ext cx="9144000" cy="1244435"/>
          </a:xfrm>
        </p:spPr>
        <p:txBody>
          <a:bodyPr anchor="b">
            <a:no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578456"/>
            <a:ext cx="9144000" cy="7106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38A5-E982-4DD0-86B5-4C53AFA498D5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74E30-C302-4D22-AC5B-B23A0624E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167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38A5-E982-4DD0-86B5-4C53AFA498D5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74E30-C302-4D22-AC5B-B23A0624E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376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38A5-E982-4DD0-86B5-4C53AFA498D5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74E30-C302-4D22-AC5B-B23A0624E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267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pattFill prst="pct5">
          <a:fgClr>
            <a:schemeClr val="tx1"/>
          </a:fgClr>
          <a:bgClr>
            <a:schemeClr val="tx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0039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38A5-E982-4DD0-86B5-4C53AFA498D5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74E30-C302-4D22-AC5B-B23A0624E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608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38A5-E982-4DD0-86B5-4C53AFA498D5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74E30-C302-4D22-AC5B-B23A0624E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504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38A5-E982-4DD0-86B5-4C53AFA498D5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74E30-C302-4D22-AC5B-B23A0624E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029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38A5-E982-4DD0-86B5-4C53AFA498D5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74E30-C302-4D22-AC5B-B23A0624E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13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38A5-E982-4DD0-86B5-4C53AFA498D5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74E30-C302-4D22-AC5B-B23A0624E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55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38A5-E982-4DD0-86B5-4C53AFA498D5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74E30-C302-4D22-AC5B-B23A0624E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353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38A5-E982-4DD0-86B5-4C53AFA498D5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74E30-C302-4D22-AC5B-B23A0624E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59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38A5-E982-4DD0-86B5-4C53AFA498D5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74E30-C302-4D22-AC5B-B23A0624E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926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4"/>
          <p:cNvGrpSpPr>
            <a:grpSpLocks noChangeAspect="1"/>
          </p:cNvGrpSpPr>
          <p:nvPr userDrawn="1"/>
        </p:nvGrpSpPr>
        <p:grpSpPr bwMode="auto">
          <a:xfrm>
            <a:off x="123420" y="0"/>
            <a:ext cx="6950075" cy="6858000"/>
            <a:chOff x="1651" y="0"/>
            <a:chExt cx="4378" cy="4320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1651" y="0"/>
              <a:ext cx="437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5"/>
            <p:cNvSpPr>
              <a:spLocks noChangeArrowheads="1"/>
            </p:cNvSpPr>
            <p:nvPr userDrawn="1"/>
          </p:nvSpPr>
          <p:spPr bwMode="auto">
            <a:xfrm>
              <a:off x="5840" y="852"/>
              <a:ext cx="21" cy="22"/>
            </a:xfrm>
            <a:prstGeom prst="ellipse">
              <a:avLst/>
            </a:prstGeom>
            <a:solidFill>
              <a:srgbClr val="80A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Oval 6"/>
            <p:cNvSpPr>
              <a:spLocks noChangeArrowheads="1"/>
            </p:cNvSpPr>
            <p:nvPr userDrawn="1"/>
          </p:nvSpPr>
          <p:spPr bwMode="auto">
            <a:xfrm>
              <a:off x="3676" y="319"/>
              <a:ext cx="27" cy="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Oval 7"/>
            <p:cNvSpPr>
              <a:spLocks noChangeArrowheads="1"/>
            </p:cNvSpPr>
            <p:nvPr userDrawn="1"/>
          </p:nvSpPr>
          <p:spPr bwMode="auto">
            <a:xfrm>
              <a:off x="3372" y="2898"/>
              <a:ext cx="14" cy="15"/>
            </a:xfrm>
            <a:prstGeom prst="ellipse">
              <a:avLst/>
            </a:prstGeom>
            <a:solidFill>
              <a:srgbClr val="F165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Oval 8"/>
            <p:cNvSpPr>
              <a:spLocks noChangeArrowheads="1"/>
            </p:cNvSpPr>
            <p:nvPr userDrawn="1"/>
          </p:nvSpPr>
          <p:spPr bwMode="auto">
            <a:xfrm>
              <a:off x="5250" y="2836"/>
              <a:ext cx="16" cy="14"/>
            </a:xfrm>
            <a:prstGeom prst="ellipse">
              <a:avLst/>
            </a:prstGeom>
            <a:solidFill>
              <a:srgbClr val="8BB4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9"/>
            <p:cNvSpPr>
              <a:spLocks noChangeArrowheads="1"/>
            </p:cNvSpPr>
            <p:nvPr userDrawn="1"/>
          </p:nvSpPr>
          <p:spPr bwMode="auto">
            <a:xfrm>
              <a:off x="2113" y="3650"/>
              <a:ext cx="15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10"/>
            <p:cNvSpPr>
              <a:spLocks noChangeArrowheads="1"/>
            </p:cNvSpPr>
            <p:nvPr userDrawn="1"/>
          </p:nvSpPr>
          <p:spPr bwMode="auto">
            <a:xfrm>
              <a:off x="4436" y="3661"/>
              <a:ext cx="14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11"/>
            <p:cNvSpPr>
              <a:spLocks noChangeArrowheads="1"/>
            </p:cNvSpPr>
            <p:nvPr userDrawn="1"/>
          </p:nvSpPr>
          <p:spPr bwMode="auto">
            <a:xfrm>
              <a:off x="3980" y="4274"/>
              <a:ext cx="14" cy="15"/>
            </a:xfrm>
            <a:prstGeom prst="ellipse">
              <a:avLst/>
            </a:prstGeom>
            <a:solidFill>
              <a:srgbClr val="8BB4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12"/>
            <p:cNvSpPr>
              <a:spLocks noChangeArrowheads="1"/>
            </p:cNvSpPr>
            <p:nvPr userDrawn="1"/>
          </p:nvSpPr>
          <p:spPr bwMode="auto">
            <a:xfrm>
              <a:off x="3053" y="1258"/>
              <a:ext cx="15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13"/>
            <p:cNvSpPr>
              <a:spLocks noChangeArrowheads="1"/>
            </p:cNvSpPr>
            <p:nvPr userDrawn="1"/>
          </p:nvSpPr>
          <p:spPr bwMode="auto">
            <a:xfrm>
              <a:off x="1759" y="1589"/>
              <a:ext cx="14" cy="1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14"/>
            <p:cNvSpPr>
              <a:spLocks noChangeArrowheads="1"/>
            </p:cNvSpPr>
            <p:nvPr userDrawn="1"/>
          </p:nvSpPr>
          <p:spPr bwMode="auto">
            <a:xfrm>
              <a:off x="5236" y="3002"/>
              <a:ext cx="14" cy="1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15"/>
            <p:cNvSpPr>
              <a:spLocks noChangeArrowheads="1"/>
            </p:cNvSpPr>
            <p:nvPr userDrawn="1"/>
          </p:nvSpPr>
          <p:spPr bwMode="auto">
            <a:xfrm>
              <a:off x="6016" y="1271"/>
              <a:ext cx="14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Oval 16"/>
            <p:cNvSpPr>
              <a:spLocks noChangeArrowheads="1"/>
            </p:cNvSpPr>
            <p:nvPr userDrawn="1"/>
          </p:nvSpPr>
          <p:spPr bwMode="auto">
            <a:xfrm>
              <a:off x="2900" y="3156"/>
              <a:ext cx="14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17"/>
            <p:cNvSpPr>
              <a:spLocks noChangeArrowheads="1"/>
            </p:cNvSpPr>
            <p:nvPr userDrawn="1"/>
          </p:nvSpPr>
          <p:spPr bwMode="auto">
            <a:xfrm>
              <a:off x="3247" y="1101"/>
              <a:ext cx="14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Oval 18"/>
            <p:cNvSpPr>
              <a:spLocks noChangeArrowheads="1"/>
            </p:cNvSpPr>
            <p:nvPr userDrawn="1"/>
          </p:nvSpPr>
          <p:spPr bwMode="auto">
            <a:xfrm>
              <a:off x="4082" y="293"/>
              <a:ext cx="14" cy="14"/>
            </a:xfrm>
            <a:prstGeom prst="ellipse">
              <a:avLst/>
            </a:prstGeom>
            <a:solidFill>
              <a:srgbClr val="8BB4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19"/>
            <p:cNvSpPr>
              <a:spLocks noChangeArrowheads="1"/>
            </p:cNvSpPr>
            <p:nvPr userDrawn="1"/>
          </p:nvSpPr>
          <p:spPr bwMode="auto">
            <a:xfrm>
              <a:off x="5225" y="857"/>
              <a:ext cx="14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20"/>
            <p:cNvSpPr>
              <a:spLocks noChangeArrowheads="1"/>
            </p:cNvSpPr>
            <p:nvPr userDrawn="1"/>
          </p:nvSpPr>
          <p:spPr bwMode="auto">
            <a:xfrm>
              <a:off x="5935" y="805"/>
              <a:ext cx="14" cy="1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21"/>
            <p:cNvSpPr>
              <a:spLocks noChangeArrowheads="1"/>
            </p:cNvSpPr>
            <p:nvPr userDrawn="1"/>
          </p:nvSpPr>
          <p:spPr bwMode="auto">
            <a:xfrm>
              <a:off x="3440" y="2962"/>
              <a:ext cx="14" cy="1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22"/>
            <p:cNvSpPr>
              <a:spLocks noChangeArrowheads="1"/>
            </p:cNvSpPr>
            <p:nvPr userDrawn="1"/>
          </p:nvSpPr>
          <p:spPr bwMode="auto">
            <a:xfrm>
              <a:off x="1848" y="3463"/>
              <a:ext cx="15" cy="15"/>
            </a:xfrm>
            <a:prstGeom prst="ellipse">
              <a:avLst/>
            </a:prstGeom>
            <a:solidFill>
              <a:srgbClr val="F165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23"/>
            <p:cNvSpPr>
              <a:spLocks noChangeArrowheads="1"/>
            </p:cNvSpPr>
            <p:nvPr userDrawn="1"/>
          </p:nvSpPr>
          <p:spPr bwMode="auto">
            <a:xfrm>
              <a:off x="5282" y="4152"/>
              <a:ext cx="14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24"/>
            <p:cNvSpPr>
              <a:spLocks noChangeArrowheads="1"/>
            </p:cNvSpPr>
            <p:nvPr userDrawn="1"/>
          </p:nvSpPr>
          <p:spPr bwMode="auto">
            <a:xfrm>
              <a:off x="5918" y="3223"/>
              <a:ext cx="14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Oval 25"/>
            <p:cNvSpPr>
              <a:spLocks noChangeArrowheads="1"/>
            </p:cNvSpPr>
            <p:nvPr userDrawn="1"/>
          </p:nvSpPr>
          <p:spPr bwMode="auto">
            <a:xfrm>
              <a:off x="5372" y="3870"/>
              <a:ext cx="15" cy="1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Oval 26"/>
            <p:cNvSpPr>
              <a:spLocks noChangeArrowheads="1"/>
            </p:cNvSpPr>
            <p:nvPr userDrawn="1"/>
          </p:nvSpPr>
          <p:spPr bwMode="auto">
            <a:xfrm>
              <a:off x="2457" y="986"/>
              <a:ext cx="14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Oval 27"/>
            <p:cNvSpPr>
              <a:spLocks noChangeArrowheads="1"/>
            </p:cNvSpPr>
            <p:nvPr userDrawn="1"/>
          </p:nvSpPr>
          <p:spPr bwMode="auto">
            <a:xfrm>
              <a:off x="3542" y="7"/>
              <a:ext cx="14" cy="14"/>
            </a:xfrm>
            <a:prstGeom prst="ellipse">
              <a:avLst/>
            </a:prstGeom>
            <a:solidFill>
              <a:srgbClr val="F165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Oval 28"/>
            <p:cNvSpPr>
              <a:spLocks noChangeArrowheads="1"/>
            </p:cNvSpPr>
            <p:nvPr userDrawn="1"/>
          </p:nvSpPr>
          <p:spPr bwMode="auto">
            <a:xfrm>
              <a:off x="5793" y="92"/>
              <a:ext cx="14" cy="15"/>
            </a:xfrm>
            <a:prstGeom prst="ellipse">
              <a:avLst/>
            </a:prstGeom>
            <a:solidFill>
              <a:srgbClr val="8BB4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Oval 29"/>
            <p:cNvSpPr>
              <a:spLocks noChangeArrowheads="1"/>
            </p:cNvSpPr>
            <p:nvPr userDrawn="1"/>
          </p:nvSpPr>
          <p:spPr bwMode="auto">
            <a:xfrm>
              <a:off x="3176" y="3462"/>
              <a:ext cx="15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Oval 30"/>
            <p:cNvSpPr>
              <a:spLocks noChangeArrowheads="1"/>
            </p:cNvSpPr>
            <p:nvPr userDrawn="1"/>
          </p:nvSpPr>
          <p:spPr bwMode="auto">
            <a:xfrm>
              <a:off x="3358" y="3957"/>
              <a:ext cx="15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Oval 31"/>
            <p:cNvSpPr>
              <a:spLocks noChangeArrowheads="1"/>
            </p:cNvSpPr>
            <p:nvPr userDrawn="1"/>
          </p:nvSpPr>
          <p:spPr bwMode="auto">
            <a:xfrm>
              <a:off x="3267" y="4054"/>
              <a:ext cx="15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32"/>
            <p:cNvSpPr>
              <a:spLocks noChangeArrowheads="1"/>
            </p:cNvSpPr>
            <p:nvPr userDrawn="1"/>
          </p:nvSpPr>
          <p:spPr bwMode="auto">
            <a:xfrm>
              <a:off x="4173" y="3257"/>
              <a:ext cx="14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Oval 33"/>
            <p:cNvSpPr>
              <a:spLocks noChangeArrowheads="1"/>
            </p:cNvSpPr>
            <p:nvPr userDrawn="1"/>
          </p:nvSpPr>
          <p:spPr bwMode="auto">
            <a:xfrm>
              <a:off x="4429" y="2575"/>
              <a:ext cx="14" cy="15"/>
            </a:xfrm>
            <a:prstGeom prst="ellipse">
              <a:avLst/>
            </a:prstGeom>
            <a:solidFill>
              <a:srgbClr val="8BB4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Oval 34"/>
            <p:cNvSpPr>
              <a:spLocks noChangeArrowheads="1"/>
            </p:cNvSpPr>
            <p:nvPr userDrawn="1"/>
          </p:nvSpPr>
          <p:spPr bwMode="auto">
            <a:xfrm>
              <a:off x="3036" y="1824"/>
              <a:ext cx="15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Oval 35"/>
            <p:cNvSpPr>
              <a:spLocks noChangeArrowheads="1"/>
            </p:cNvSpPr>
            <p:nvPr userDrawn="1"/>
          </p:nvSpPr>
          <p:spPr bwMode="auto">
            <a:xfrm>
              <a:off x="2468" y="1966"/>
              <a:ext cx="14" cy="1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Oval 36"/>
            <p:cNvSpPr>
              <a:spLocks noChangeArrowheads="1"/>
            </p:cNvSpPr>
            <p:nvPr userDrawn="1"/>
          </p:nvSpPr>
          <p:spPr bwMode="auto">
            <a:xfrm>
              <a:off x="5782" y="1488"/>
              <a:ext cx="14" cy="1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Oval 37"/>
            <p:cNvSpPr>
              <a:spLocks noChangeArrowheads="1"/>
            </p:cNvSpPr>
            <p:nvPr userDrawn="1"/>
          </p:nvSpPr>
          <p:spPr bwMode="auto">
            <a:xfrm>
              <a:off x="5237" y="1498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Oval 38"/>
            <p:cNvSpPr>
              <a:spLocks noChangeArrowheads="1"/>
            </p:cNvSpPr>
            <p:nvPr userDrawn="1"/>
          </p:nvSpPr>
          <p:spPr bwMode="auto">
            <a:xfrm>
              <a:off x="5897" y="2348"/>
              <a:ext cx="11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Oval 39"/>
            <p:cNvSpPr>
              <a:spLocks noChangeArrowheads="1"/>
            </p:cNvSpPr>
            <p:nvPr userDrawn="1"/>
          </p:nvSpPr>
          <p:spPr bwMode="auto">
            <a:xfrm>
              <a:off x="5544" y="2126"/>
              <a:ext cx="12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Oval 40"/>
            <p:cNvSpPr>
              <a:spLocks noChangeArrowheads="1"/>
            </p:cNvSpPr>
            <p:nvPr userDrawn="1"/>
          </p:nvSpPr>
          <p:spPr bwMode="auto">
            <a:xfrm>
              <a:off x="3728" y="1286"/>
              <a:ext cx="17" cy="17"/>
            </a:xfrm>
            <a:prstGeom prst="ellipse">
              <a:avLst/>
            </a:prstGeom>
            <a:solidFill>
              <a:srgbClr val="8BB4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Oval 41"/>
            <p:cNvSpPr>
              <a:spLocks noChangeArrowheads="1"/>
            </p:cNvSpPr>
            <p:nvPr userDrawn="1"/>
          </p:nvSpPr>
          <p:spPr bwMode="auto">
            <a:xfrm>
              <a:off x="4031" y="1261"/>
              <a:ext cx="14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Oval 42"/>
            <p:cNvSpPr>
              <a:spLocks noChangeArrowheads="1"/>
            </p:cNvSpPr>
            <p:nvPr userDrawn="1"/>
          </p:nvSpPr>
          <p:spPr bwMode="auto">
            <a:xfrm>
              <a:off x="4702" y="452"/>
              <a:ext cx="14" cy="1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Oval 43"/>
            <p:cNvSpPr>
              <a:spLocks noChangeArrowheads="1"/>
            </p:cNvSpPr>
            <p:nvPr userDrawn="1"/>
          </p:nvSpPr>
          <p:spPr bwMode="auto">
            <a:xfrm>
              <a:off x="1706" y="1653"/>
              <a:ext cx="15" cy="15"/>
            </a:xfrm>
            <a:prstGeom prst="ellipse">
              <a:avLst/>
            </a:prstGeom>
            <a:solidFill>
              <a:srgbClr val="8BB4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Oval 44"/>
            <p:cNvSpPr>
              <a:spLocks noChangeArrowheads="1"/>
            </p:cNvSpPr>
            <p:nvPr userDrawn="1"/>
          </p:nvSpPr>
          <p:spPr bwMode="auto">
            <a:xfrm>
              <a:off x="1652" y="4057"/>
              <a:ext cx="19" cy="2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Oval 45"/>
            <p:cNvSpPr>
              <a:spLocks noChangeArrowheads="1"/>
            </p:cNvSpPr>
            <p:nvPr userDrawn="1"/>
          </p:nvSpPr>
          <p:spPr bwMode="auto">
            <a:xfrm>
              <a:off x="2504" y="3251"/>
              <a:ext cx="22" cy="2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Oval 46"/>
            <p:cNvSpPr>
              <a:spLocks noChangeArrowheads="1"/>
            </p:cNvSpPr>
            <p:nvPr userDrawn="1"/>
          </p:nvSpPr>
          <p:spPr bwMode="auto">
            <a:xfrm>
              <a:off x="5291" y="2242"/>
              <a:ext cx="29" cy="2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Oval 47"/>
            <p:cNvSpPr>
              <a:spLocks noChangeArrowheads="1"/>
            </p:cNvSpPr>
            <p:nvPr userDrawn="1"/>
          </p:nvSpPr>
          <p:spPr bwMode="auto">
            <a:xfrm>
              <a:off x="3018" y="1104"/>
              <a:ext cx="28" cy="29"/>
            </a:xfrm>
            <a:prstGeom prst="ellipse">
              <a:avLst/>
            </a:prstGeom>
            <a:solidFill>
              <a:srgbClr val="F165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Oval 48"/>
            <p:cNvSpPr>
              <a:spLocks noChangeArrowheads="1"/>
            </p:cNvSpPr>
            <p:nvPr userDrawn="1"/>
          </p:nvSpPr>
          <p:spPr bwMode="auto">
            <a:xfrm>
              <a:off x="3322" y="465"/>
              <a:ext cx="23" cy="2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Oval 49"/>
            <p:cNvSpPr>
              <a:spLocks noChangeArrowheads="1"/>
            </p:cNvSpPr>
            <p:nvPr userDrawn="1"/>
          </p:nvSpPr>
          <p:spPr bwMode="auto">
            <a:xfrm>
              <a:off x="3966" y="70"/>
              <a:ext cx="18" cy="1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Oval 50"/>
            <p:cNvSpPr>
              <a:spLocks noChangeArrowheads="1"/>
            </p:cNvSpPr>
            <p:nvPr userDrawn="1"/>
          </p:nvSpPr>
          <p:spPr bwMode="auto">
            <a:xfrm>
              <a:off x="5584" y="-2"/>
              <a:ext cx="23" cy="2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Oval 51"/>
            <p:cNvSpPr>
              <a:spLocks noChangeArrowheads="1"/>
            </p:cNvSpPr>
            <p:nvPr userDrawn="1"/>
          </p:nvSpPr>
          <p:spPr bwMode="auto">
            <a:xfrm>
              <a:off x="3075" y="2425"/>
              <a:ext cx="28" cy="2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Oval 52"/>
            <p:cNvSpPr>
              <a:spLocks noChangeArrowheads="1"/>
            </p:cNvSpPr>
            <p:nvPr userDrawn="1"/>
          </p:nvSpPr>
          <p:spPr bwMode="auto">
            <a:xfrm>
              <a:off x="1685" y="982"/>
              <a:ext cx="23" cy="2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Oval 53"/>
            <p:cNvSpPr>
              <a:spLocks noChangeArrowheads="1"/>
            </p:cNvSpPr>
            <p:nvPr userDrawn="1"/>
          </p:nvSpPr>
          <p:spPr bwMode="auto">
            <a:xfrm>
              <a:off x="4675" y="2846"/>
              <a:ext cx="32" cy="3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Oval 54"/>
            <p:cNvSpPr>
              <a:spLocks noChangeArrowheads="1"/>
            </p:cNvSpPr>
            <p:nvPr userDrawn="1"/>
          </p:nvSpPr>
          <p:spPr bwMode="auto">
            <a:xfrm>
              <a:off x="5861" y="3056"/>
              <a:ext cx="19" cy="17"/>
            </a:xfrm>
            <a:prstGeom prst="ellipse">
              <a:avLst/>
            </a:prstGeom>
            <a:solidFill>
              <a:srgbClr val="8BB4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Oval 55"/>
            <p:cNvSpPr>
              <a:spLocks noChangeArrowheads="1"/>
            </p:cNvSpPr>
            <p:nvPr userDrawn="1"/>
          </p:nvSpPr>
          <p:spPr bwMode="auto">
            <a:xfrm>
              <a:off x="4493" y="4074"/>
              <a:ext cx="23" cy="23"/>
            </a:xfrm>
            <a:prstGeom prst="ellipse">
              <a:avLst/>
            </a:prstGeom>
            <a:solidFill>
              <a:srgbClr val="F165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Oval 56"/>
            <p:cNvSpPr>
              <a:spLocks noChangeArrowheads="1"/>
            </p:cNvSpPr>
            <p:nvPr userDrawn="1"/>
          </p:nvSpPr>
          <p:spPr bwMode="auto">
            <a:xfrm>
              <a:off x="5783" y="3906"/>
              <a:ext cx="23" cy="2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Oval 57"/>
            <p:cNvSpPr>
              <a:spLocks noChangeArrowheads="1"/>
            </p:cNvSpPr>
            <p:nvPr userDrawn="1"/>
          </p:nvSpPr>
          <p:spPr bwMode="auto">
            <a:xfrm>
              <a:off x="4506" y="1066"/>
              <a:ext cx="18" cy="1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 userDrawn="1"/>
          </p:nvSpPr>
          <p:spPr bwMode="auto">
            <a:xfrm>
              <a:off x="4437" y="80"/>
              <a:ext cx="103" cy="101"/>
            </a:xfrm>
            <a:custGeom>
              <a:avLst/>
              <a:gdLst>
                <a:gd name="T0" fmla="*/ 56 w 103"/>
                <a:gd name="T1" fmla="*/ 45 h 101"/>
                <a:gd name="T2" fmla="*/ 103 w 103"/>
                <a:gd name="T3" fmla="*/ 49 h 101"/>
                <a:gd name="T4" fmla="*/ 56 w 103"/>
                <a:gd name="T5" fmla="*/ 54 h 101"/>
                <a:gd name="T6" fmla="*/ 52 w 103"/>
                <a:gd name="T7" fmla="*/ 101 h 101"/>
                <a:gd name="T8" fmla="*/ 47 w 103"/>
                <a:gd name="T9" fmla="*/ 55 h 101"/>
                <a:gd name="T10" fmla="*/ 0 w 103"/>
                <a:gd name="T11" fmla="*/ 49 h 101"/>
                <a:gd name="T12" fmla="*/ 47 w 103"/>
                <a:gd name="T13" fmla="*/ 47 h 101"/>
                <a:gd name="T14" fmla="*/ 52 w 103"/>
                <a:gd name="T15" fmla="*/ 0 h 101"/>
                <a:gd name="T16" fmla="*/ 56 w 103"/>
                <a:gd name="T17" fmla="*/ 4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01">
                  <a:moveTo>
                    <a:pt x="56" y="45"/>
                  </a:moveTo>
                  <a:lnTo>
                    <a:pt x="103" y="49"/>
                  </a:lnTo>
                  <a:lnTo>
                    <a:pt x="56" y="54"/>
                  </a:lnTo>
                  <a:lnTo>
                    <a:pt x="52" y="101"/>
                  </a:lnTo>
                  <a:lnTo>
                    <a:pt x="47" y="55"/>
                  </a:lnTo>
                  <a:lnTo>
                    <a:pt x="0" y="49"/>
                  </a:lnTo>
                  <a:lnTo>
                    <a:pt x="47" y="47"/>
                  </a:lnTo>
                  <a:lnTo>
                    <a:pt x="52" y="0"/>
                  </a:lnTo>
                  <a:lnTo>
                    <a:pt x="5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 userDrawn="1"/>
          </p:nvSpPr>
          <p:spPr bwMode="auto">
            <a:xfrm>
              <a:off x="2388" y="1584"/>
              <a:ext cx="101" cy="102"/>
            </a:xfrm>
            <a:custGeom>
              <a:avLst/>
              <a:gdLst>
                <a:gd name="T0" fmla="*/ 56 w 101"/>
                <a:gd name="T1" fmla="*/ 47 h 102"/>
                <a:gd name="T2" fmla="*/ 101 w 101"/>
                <a:gd name="T3" fmla="*/ 51 h 102"/>
                <a:gd name="T4" fmla="*/ 54 w 101"/>
                <a:gd name="T5" fmla="*/ 55 h 102"/>
                <a:gd name="T6" fmla="*/ 52 w 101"/>
                <a:gd name="T7" fmla="*/ 102 h 102"/>
                <a:gd name="T8" fmla="*/ 46 w 101"/>
                <a:gd name="T9" fmla="*/ 55 h 102"/>
                <a:gd name="T10" fmla="*/ 0 w 101"/>
                <a:gd name="T11" fmla="*/ 51 h 102"/>
                <a:gd name="T12" fmla="*/ 47 w 101"/>
                <a:gd name="T13" fmla="*/ 47 h 102"/>
                <a:gd name="T14" fmla="*/ 52 w 101"/>
                <a:gd name="T15" fmla="*/ 0 h 102"/>
                <a:gd name="T16" fmla="*/ 56 w 101"/>
                <a:gd name="T17" fmla="*/ 4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" h="102">
                  <a:moveTo>
                    <a:pt x="56" y="47"/>
                  </a:moveTo>
                  <a:lnTo>
                    <a:pt x="101" y="51"/>
                  </a:lnTo>
                  <a:lnTo>
                    <a:pt x="54" y="55"/>
                  </a:lnTo>
                  <a:lnTo>
                    <a:pt x="52" y="102"/>
                  </a:lnTo>
                  <a:lnTo>
                    <a:pt x="46" y="55"/>
                  </a:lnTo>
                  <a:lnTo>
                    <a:pt x="0" y="51"/>
                  </a:lnTo>
                  <a:lnTo>
                    <a:pt x="47" y="47"/>
                  </a:lnTo>
                  <a:lnTo>
                    <a:pt x="52" y="0"/>
                  </a:lnTo>
                  <a:lnTo>
                    <a:pt x="56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 userDrawn="1"/>
          </p:nvSpPr>
          <p:spPr bwMode="auto">
            <a:xfrm>
              <a:off x="5395" y="2900"/>
              <a:ext cx="67" cy="65"/>
            </a:xfrm>
            <a:custGeom>
              <a:avLst/>
              <a:gdLst>
                <a:gd name="T0" fmla="*/ 37 w 67"/>
                <a:gd name="T1" fmla="*/ 30 h 65"/>
                <a:gd name="T2" fmla="*/ 67 w 67"/>
                <a:gd name="T3" fmla="*/ 33 h 65"/>
                <a:gd name="T4" fmla="*/ 36 w 67"/>
                <a:gd name="T5" fmla="*/ 35 h 65"/>
                <a:gd name="T6" fmla="*/ 34 w 67"/>
                <a:gd name="T7" fmla="*/ 65 h 65"/>
                <a:gd name="T8" fmla="*/ 30 w 67"/>
                <a:gd name="T9" fmla="*/ 35 h 65"/>
                <a:gd name="T10" fmla="*/ 0 w 67"/>
                <a:gd name="T11" fmla="*/ 33 h 65"/>
                <a:gd name="T12" fmla="*/ 31 w 67"/>
                <a:gd name="T13" fmla="*/ 30 h 65"/>
                <a:gd name="T14" fmla="*/ 34 w 67"/>
                <a:gd name="T15" fmla="*/ 0 h 65"/>
                <a:gd name="T16" fmla="*/ 37 w 67"/>
                <a:gd name="T17" fmla="*/ 3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65">
                  <a:moveTo>
                    <a:pt x="37" y="30"/>
                  </a:moveTo>
                  <a:lnTo>
                    <a:pt x="67" y="33"/>
                  </a:lnTo>
                  <a:lnTo>
                    <a:pt x="36" y="35"/>
                  </a:lnTo>
                  <a:lnTo>
                    <a:pt x="34" y="65"/>
                  </a:lnTo>
                  <a:lnTo>
                    <a:pt x="30" y="35"/>
                  </a:lnTo>
                  <a:lnTo>
                    <a:pt x="0" y="33"/>
                  </a:lnTo>
                  <a:lnTo>
                    <a:pt x="31" y="30"/>
                  </a:lnTo>
                  <a:lnTo>
                    <a:pt x="34" y="0"/>
                  </a:lnTo>
                  <a:lnTo>
                    <a:pt x="37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 userDrawn="1"/>
          </p:nvSpPr>
          <p:spPr bwMode="auto">
            <a:xfrm>
              <a:off x="5475" y="4048"/>
              <a:ext cx="76" cy="77"/>
            </a:xfrm>
            <a:custGeom>
              <a:avLst/>
              <a:gdLst>
                <a:gd name="T0" fmla="*/ 41 w 76"/>
                <a:gd name="T1" fmla="*/ 34 h 77"/>
                <a:gd name="T2" fmla="*/ 76 w 76"/>
                <a:gd name="T3" fmla="*/ 39 h 77"/>
                <a:gd name="T4" fmla="*/ 41 w 76"/>
                <a:gd name="T5" fmla="*/ 41 h 77"/>
                <a:gd name="T6" fmla="*/ 38 w 76"/>
                <a:gd name="T7" fmla="*/ 77 h 77"/>
                <a:gd name="T8" fmla="*/ 34 w 76"/>
                <a:gd name="T9" fmla="*/ 41 h 77"/>
                <a:gd name="T10" fmla="*/ 0 w 76"/>
                <a:gd name="T11" fmla="*/ 39 h 77"/>
                <a:gd name="T12" fmla="*/ 35 w 76"/>
                <a:gd name="T13" fmla="*/ 36 h 77"/>
                <a:gd name="T14" fmla="*/ 38 w 76"/>
                <a:gd name="T15" fmla="*/ 0 h 77"/>
                <a:gd name="T16" fmla="*/ 41 w 76"/>
                <a:gd name="T17" fmla="*/ 3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77">
                  <a:moveTo>
                    <a:pt x="41" y="34"/>
                  </a:moveTo>
                  <a:lnTo>
                    <a:pt x="76" y="39"/>
                  </a:lnTo>
                  <a:lnTo>
                    <a:pt x="41" y="41"/>
                  </a:lnTo>
                  <a:lnTo>
                    <a:pt x="38" y="77"/>
                  </a:lnTo>
                  <a:lnTo>
                    <a:pt x="34" y="41"/>
                  </a:lnTo>
                  <a:lnTo>
                    <a:pt x="0" y="39"/>
                  </a:lnTo>
                  <a:lnTo>
                    <a:pt x="35" y="36"/>
                  </a:lnTo>
                  <a:lnTo>
                    <a:pt x="38" y="0"/>
                  </a:lnTo>
                  <a:lnTo>
                    <a:pt x="41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 userDrawn="1"/>
          </p:nvSpPr>
          <p:spPr bwMode="auto">
            <a:xfrm>
              <a:off x="5677" y="1057"/>
              <a:ext cx="66" cy="66"/>
            </a:xfrm>
            <a:custGeom>
              <a:avLst/>
              <a:gdLst>
                <a:gd name="T0" fmla="*/ 36 w 66"/>
                <a:gd name="T1" fmla="*/ 30 h 66"/>
                <a:gd name="T2" fmla="*/ 66 w 66"/>
                <a:gd name="T3" fmla="*/ 33 h 66"/>
                <a:gd name="T4" fmla="*/ 35 w 66"/>
                <a:gd name="T5" fmla="*/ 36 h 66"/>
                <a:gd name="T6" fmla="*/ 34 w 66"/>
                <a:gd name="T7" fmla="*/ 66 h 66"/>
                <a:gd name="T8" fmla="*/ 31 w 66"/>
                <a:gd name="T9" fmla="*/ 36 h 66"/>
                <a:gd name="T10" fmla="*/ 0 w 66"/>
                <a:gd name="T11" fmla="*/ 33 h 66"/>
                <a:gd name="T12" fmla="*/ 31 w 66"/>
                <a:gd name="T13" fmla="*/ 30 h 66"/>
                <a:gd name="T14" fmla="*/ 34 w 66"/>
                <a:gd name="T15" fmla="*/ 0 h 66"/>
                <a:gd name="T16" fmla="*/ 36 w 66"/>
                <a:gd name="T17" fmla="*/ 3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66">
                  <a:moveTo>
                    <a:pt x="36" y="30"/>
                  </a:moveTo>
                  <a:lnTo>
                    <a:pt x="66" y="33"/>
                  </a:lnTo>
                  <a:lnTo>
                    <a:pt x="35" y="36"/>
                  </a:lnTo>
                  <a:lnTo>
                    <a:pt x="34" y="66"/>
                  </a:lnTo>
                  <a:lnTo>
                    <a:pt x="31" y="36"/>
                  </a:lnTo>
                  <a:lnTo>
                    <a:pt x="0" y="33"/>
                  </a:lnTo>
                  <a:lnTo>
                    <a:pt x="31" y="30"/>
                  </a:lnTo>
                  <a:lnTo>
                    <a:pt x="34" y="0"/>
                  </a:lnTo>
                  <a:lnTo>
                    <a:pt x="36" y="30"/>
                  </a:lnTo>
                  <a:close/>
                </a:path>
              </a:pathLst>
            </a:custGeom>
            <a:solidFill>
              <a:srgbClr val="F165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 userDrawn="1"/>
          </p:nvSpPr>
          <p:spPr bwMode="auto">
            <a:xfrm>
              <a:off x="2376" y="3490"/>
              <a:ext cx="66" cy="66"/>
            </a:xfrm>
            <a:custGeom>
              <a:avLst/>
              <a:gdLst>
                <a:gd name="T0" fmla="*/ 37 w 66"/>
                <a:gd name="T1" fmla="*/ 30 h 66"/>
                <a:gd name="T2" fmla="*/ 66 w 66"/>
                <a:gd name="T3" fmla="*/ 33 h 66"/>
                <a:gd name="T4" fmla="*/ 35 w 66"/>
                <a:gd name="T5" fmla="*/ 36 h 66"/>
                <a:gd name="T6" fmla="*/ 34 w 66"/>
                <a:gd name="T7" fmla="*/ 66 h 66"/>
                <a:gd name="T8" fmla="*/ 29 w 66"/>
                <a:gd name="T9" fmla="*/ 36 h 66"/>
                <a:gd name="T10" fmla="*/ 0 w 66"/>
                <a:gd name="T11" fmla="*/ 33 h 66"/>
                <a:gd name="T12" fmla="*/ 31 w 66"/>
                <a:gd name="T13" fmla="*/ 30 h 66"/>
                <a:gd name="T14" fmla="*/ 34 w 66"/>
                <a:gd name="T15" fmla="*/ 0 h 66"/>
                <a:gd name="T16" fmla="*/ 37 w 66"/>
                <a:gd name="T17" fmla="*/ 3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66">
                  <a:moveTo>
                    <a:pt x="37" y="30"/>
                  </a:moveTo>
                  <a:lnTo>
                    <a:pt x="66" y="33"/>
                  </a:lnTo>
                  <a:lnTo>
                    <a:pt x="35" y="36"/>
                  </a:lnTo>
                  <a:lnTo>
                    <a:pt x="34" y="66"/>
                  </a:lnTo>
                  <a:lnTo>
                    <a:pt x="29" y="36"/>
                  </a:lnTo>
                  <a:lnTo>
                    <a:pt x="0" y="33"/>
                  </a:lnTo>
                  <a:lnTo>
                    <a:pt x="31" y="30"/>
                  </a:lnTo>
                  <a:lnTo>
                    <a:pt x="34" y="0"/>
                  </a:lnTo>
                  <a:lnTo>
                    <a:pt x="37" y="30"/>
                  </a:lnTo>
                  <a:close/>
                </a:path>
              </a:pathLst>
            </a:custGeom>
            <a:solidFill>
              <a:srgbClr val="8BB4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 userDrawn="1"/>
          </p:nvSpPr>
          <p:spPr bwMode="auto">
            <a:xfrm>
              <a:off x="4661" y="1470"/>
              <a:ext cx="78" cy="77"/>
            </a:xfrm>
            <a:custGeom>
              <a:avLst/>
              <a:gdLst>
                <a:gd name="T0" fmla="*/ 42 w 78"/>
                <a:gd name="T1" fmla="*/ 35 h 77"/>
                <a:gd name="T2" fmla="*/ 78 w 78"/>
                <a:gd name="T3" fmla="*/ 38 h 77"/>
                <a:gd name="T4" fmla="*/ 42 w 78"/>
                <a:gd name="T5" fmla="*/ 41 h 77"/>
                <a:gd name="T6" fmla="*/ 39 w 78"/>
                <a:gd name="T7" fmla="*/ 77 h 77"/>
                <a:gd name="T8" fmla="*/ 35 w 78"/>
                <a:gd name="T9" fmla="*/ 42 h 77"/>
                <a:gd name="T10" fmla="*/ 0 w 78"/>
                <a:gd name="T11" fmla="*/ 38 h 77"/>
                <a:gd name="T12" fmla="*/ 36 w 78"/>
                <a:gd name="T13" fmla="*/ 35 h 77"/>
                <a:gd name="T14" fmla="*/ 39 w 78"/>
                <a:gd name="T15" fmla="*/ 0 h 77"/>
                <a:gd name="T16" fmla="*/ 42 w 78"/>
                <a:gd name="T17" fmla="*/ 3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77">
                  <a:moveTo>
                    <a:pt x="42" y="35"/>
                  </a:moveTo>
                  <a:lnTo>
                    <a:pt x="78" y="38"/>
                  </a:lnTo>
                  <a:lnTo>
                    <a:pt x="42" y="41"/>
                  </a:lnTo>
                  <a:lnTo>
                    <a:pt x="39" y="77"/>
                  </a:lnTo>
                  <a:lnTo>
                    <a:pt x="35" y="42"/>
                  </a:lnTo>
                  <a:lnTo>
                    <a:pt x="0" y="38"/>
                  </a:lnTo>
                  <a:lnTo>
                    <a:pt x="36" y="35"/>
                  </a:lnTo>
                  <a:lnTo>
                    <a:pt x="39" y="0"/>
                  </a:lnTo>
                  <a:lnTo>
                    <a:pt x="42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 userDrawn="1"/>
          </p:nvSpPr>
          <p:spPr bwMode="auto">
            <a:xfrm>
              <a:off x="4696" y="3143"/>
              <a:ext cx="77" cy="77"/>
            </a:xfrm>
            <a:custGeom>
              <a:avLst/>
              <a:gdLst>
                <a:gd name="T0" fmla="*/ 41 w 77"/>
                <a:gd name="T1" fmla="*/ 36 h 77"/>
                <a:gd name="T2" fmla="*/ 77 w 77"/>
                <a:gd name="T3" fmla="*/ 39 h 77"/>
                <a:gd name="T4" fmla="*/ 41 w 77"/>
                <a:gd name="T5" fmla="*/ 41 h 77"/>
                <a:gd name="T6" fmla="*/ 38 w 77"/>
                <a:gd name="T7" fmla="*/ 77 h 77"/>
                <a:gd name="T8" fmla="*/ 34 w 77"/>
                <a:gd name="T9" fmla="*/ 43 h 77"/>
                <a:gd name="T10" fmla="*/ 0 w 77"/>
                <a:gd name="T11" fmla="*/ 39 h 77"/>
                <a:gd name="T12" fmla="*/ 36 w 77"/>
                <a:gd name="T13" fmla="*/ 36 h 77"/>
                <a:gd name="T14" fmla="*/ 38 w 77"/>
                <a:gd name="T15" fmla="*/ 0 h 77"/>
                <a:gd name="T16" fmla="*/ 41 w 77"/>
                <a:gd name="T17" fmla="*/ 3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77">
                  <a:moveTo>
                    <a:pt x="41" y="36"/>
                  </a:moveTo>
                  <a:lnTo>
                    <a:pt x="77" y="39"/>
                  </a:lnTo>
                  <a:lnTo>
                    <a:pt x="41" y="41"/>
                  </a:lnTo>
                  <a:lnTo>
                    <a:pt x="38" y="77"/>
                  </a:lnTo>
                  <a:lnTo>
                    <a:pt x="34" y="43"/>
                  </a:lnTo>
                  <a:lnTo>
                    <a:pt x="0" y="39"/>
                  </a:lnTo>
                  <a:lnTo>
                    <a:pt x="36" y="36"/>
                  </a:lnTo>
                  <a:lnTo>
                    <a:pt x="38" y="0"/>
                  </a:lnTo>
                  <a:lnTo>
                    <a:pt x="41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 userDrawn="1"/>
          </p:nvSpPr>
          <p:spPr bwMode="auto">
            <a:xfrm>
              <a:off x="3622" y="1214"/>
              <a:ext cx="42" cy="42"/>
            </a:xfrm>
            <a:custGeom>
              <a:avLst/>
              <a:gdLst>
                <a:gd name="T0" fmla="*/ 23 w 42"/>
                <a:gd name="T1" fmla="*/ 20 h 42"/>
                <a:gd name="T2" fmla="*/ 42 w 42"/>
                <a:gd name="T3" fmla="*/ 21 h 42"/>
                <a:gd name="T4" fmla="*/ 23 w 42"/>
                <a:gd name="T5" fmla="*/ 22 h 42"/>
                <a:gd name="T6" fmla="*/ 21 w 42"/>
                <a:gd name="T7" fmla="*/ 42 h 42"/>
                <a:gd name="T8" fmla="*/ 20 w 42"/>
                <a:gd name="T9" fmla="*/ 24 h 42"/>
                <a:gd name="T10" fmla="*/ 0 w 42"/>
                <a:gd name="T11" fmla="*/ 21 h 42"/>
                <a:gd name="T12" fmla="*/ 20 w 42"/>
                <a:gd name="T13" fmla="*/ 20 h 42"/>
                <a:gd name="T14" fmla="*/ 21 w 42"/>
                <a:gd name="T15" fmla="*/ 0 h 42"/>
                <a:gd name="T16" fmla="*/ 23 w 42"/>
                <a:gd name="T17" fmla="*/ 2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42">
                  <a:moveTo>
                    <a:pt x="23" y="20"/>
                  </a:moveTo>
                  <a:lnTo>
                    <a:pt x="42" y="21"/>
                  </a:lnTo>
                  <a:lnTo>
                    <a:pt x="23" y="22"/>
                  </a:lnTo>
                  <a:lnTo>
                    <a:pt x="21" y="42"/>
                  </a:lnTo>
                  <a:lnTo>
                    <a:pt x="20" y="24"/>
                  </a:lnTo>
                  <a:lnTo>
                    <a:pt x="0" y="21"/>
                  </a:lnTo>
                  <a:lnTo>
                    <a:pt x="20" y="20"/>
                  </a:lnTo>
                  <a:lnTo>
                    <a:pt x="21" y="0"/>
                  </a:lnTo>
                  <a:lnTo>
                    <a:pt x="23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 userDrawn="1"/>
          </p:nvSpPr>
          <p:spPr bwMode="auto">
            <a:xfrm>
              <a:off x="2572" y="4243"/>
              <a:ext cx="78" cy="77"/>
            </a:xfrm>
            <a:custGeom>
              <a:avLst/>
              <a:gdLst>
                <a:gd name="T0" fmla="*/ 42 w 78"/>
                <a:gd name="T1" fmla="*/ 36 h 77"/>
                <a:gd name="T2" fmla="*/ 78 w 78"/>
                <a:gd name="T3" fmla="*/ 39 h 77"/>
                <a:gd name="T4" fmla="*/ 42 w 78"/>
                <a:gd name="T5" fmla="*/ 41 h 77"/>
                <a:gd name="T6" fmla="*/ 40 w 78"/>
                <a:gd name="T7" fmla="*/ 77 h 77"/>
                <a:gd name="T8" fmla="*/ 35 w 78"/>
                <a:gd name="T9" fmla="*/ 43 h 77"/>
                <a:gd name="T10" fmla="*/ 0 w 78"/>
                <a:gd name="T11" fmla="*/ 39 h 77"/>
                <a:gd name="T12" fmla="*/ 37 w 78"/>
                <a:gd name="T13" fmla="*/ 36 h 77"/>
                <a:gd name="T14" fmla="*/ 40 w 78"/>
                <a:gd name="T15" fmla="*/ 0 h 77"/>
                <a:gd name="T16" fmla="*/ 42 w 78"/>
                <a:gd name="T17" fmla="*/ 3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77">
                  <a:moveTo>
                    <a:pt x="42" y="36"/>
                  </a:moveTo>
                  <a:lnTo>
                    <a:pt x="78" y="39"/>
                  </a:lnTo>
                  <a:lnTo>
                    <a:pt x="42" y="41"/>
                  </a:lnTo>
                  <a:lnTo>
                    <a:pt x="40" y="77"/>
                  </a:lnTo>
                  <a:lnTo>
                    <a:pt x="35" y="43"/>
                  </a:lnTo>
                  <a:lnTo>
                    <a:pt x="0" y="39"/>
                  </a:lnTo>
                  <a:lnTo>
                    <a:pt x="37" y="36"/>
                  </a:lnTo>
                  <a:lnTo>
                    <a:pt x="40" y="0"/>
                  </a:lnTo>
                  <a:lnTo>
                    <a:pt x="42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 userDrawn="1"/>
          </p:nvSpPr>
          <p:spPr bwMode="auto">
            <a:xfrm>
              <a:off x="3525" y="680"/>
              <a:ext cx="64" cy="64"/>
            </a:xfrm>
            <a:custGeom>
              <a:avLst/>
              <a:gdLst>
                <a:gd name="T0" fmla="*/ 34 w 64"/>
                <a:gd name="T1" fmla="*/ 29 h 64"/>
                <a:gd name="T2" fmla="*/ 64 w 64"/>
                <a:gd name="T3" fmla="*/ 31 h 64"/>
                <a:gd name="T4" fmla="*/ 34 w 64"/>
                <a:gd name="T5" fmla="*/ 34 h 64"/>
                <a:gd name="T6" fmla="*/ 31 w 64"/>
                <a:gd name="T7" fmla="*/ 64 h 64"/>
                <a:gd name="T8" fmla="*/ 29 w 64"/>
                <a:gd name="T9" fmla="*/ 34 h 64"/>
                <a:gd name="T10" fmla="*/ 0 w 64"/>
                <a:gd name="T11" fmla="*/ 31 h 64"/>
                <a:gd name="T12" fmla="*/ 30 w 64"/>
                <a:gd name="T13" fmla="*/ 30 h 64"/>
                <a:gd name="T14" fmla="*/ 31 w 64"/>
                <a:gd name="T15" fmla="*/ 0 h 64"/>
                <a:gd name="T16" fmla="*/ 34 w 64"/>
                <a:gd name="T17" fmla="*/ 2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64">
                  <a:moveTo>
                    <a:pt x="34" y="29"/>
                  </a:moveTo>
                  <a:lnTo>
                    <a:pt x="64" y="31"/>
                  </a:lnTo>
                  <a:lnTo>
                    <a:pt x="34" y="34"/>
                  </a:lnTo>
                  <a:lnTo>
                    <a:pt x="31" y="64"/>
                  </a:lnTo>
                  <a:lnTo>
                    <a:pt x="29" y="34"/>
                  </a:lnTo>
                  <a:lnTo>
                    <a:pt x="0" y="31"/>
                  </a:lnTo>
                  <a:lnTo>
                    <a:pt x="30" y="30"/>
                  </a:lnTo>
                  <a:lnTo>
                    <a:pt x="31" y="0"/>
                  </a:lnTo>
                  <a:lnTo>
                    <a:pt x="3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/>
            </p:cNvSpPr>
            <p:nvPr userDrawn="1"/>
          </p:nvSpPr>
          <p:spPr bwMode="auto">
            <a:xfrm>
              <a:off x="4227" y="2543"/>
              <a:ext cx="37" cy="37"/>
            </a:xfrm>
            <a:custGeom>
              <a:avLst/>
              <a:gdLst>
                <a:gd name="T0" fmla="*/ 20 w 37"/>
                <a:gd name="T1" fmla="*/ 17 h 37"/>
                <a:gd name="T2" fmla="*/ 37 w 37"/>
                <a:gd name="T3" fmla="*/ 18 h 37"/>
                <a:gd name="T4" fmla="*/ 20 w 37"/>
                <a:gd name="T5" fmla="*/ 20 h 37"/>
                <a:gd name="T6" fmla="*/ 19 w 37"/>
                <a:gd name="T7" fmla="*/ 37 h 37"/>
                <a:gd name="T8" fmla="*/ 17 w 37"/>
                <a:gd name="T9" fmla="*/ 20 h 37"/>
                <a:gd name="T10" fmla="*/ 0 w 37"/>
                <a:gd name="T11" fmla="*/ 18 h 37"/>
                <a:gd name="T12" fmla="*/ 17 w 37"/>
                <a:gd name="T13" fmla="*/ 17 h 37"/>
                <a:gd name="T14" fmla="*/ 19 w 37"/>
                <a:gd name="T15" fmla="*/ 0 h 37"/>
                <a:gd name="T16" fmla="*/ 20 w 37"/>
                <a:gd name="T17" fmla="*/ 1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7">
                  <a:moveTo>
                    <a:pt x="20" y="17"/>
                  </a:moveTo>
                  <a:lnTo>
                    <a:pt x="37" y="18"/>
                  </a:lnTo>
                  <a:lnTo>
                    <a:pt x="20" y="20"/>
                  </a:lnTo>
                  <a:lnTo>
                    <a:pt x="19" y="37"/>
                  </a:lnTo>
                  <a:lnTo>
                    <a:pt x="17" y="20"/>
                  </a:lnTo>
                  <a:lnTo>
                    <a:pt x="0" y="18"/>
                  </a:lnTo>
                  <a:lnTo>
                    <a:pt x="17" y="17"/>
                  </a:lnTo>
                  <a:lnTo>
                    <a:pt x="19" y="0"/>
                  </a:lnTo>
                  <a:lnTo>
                    <a:pt x="20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6" name="Group 4"/>
          <p:cNvGrpSpPr>
            <a:grpSpLocks noChangeAspect="1"/>
          </p:cNvGrpSpPr>
          <p:nvPr userDrawn="1"/>
        </p:nvGrpSpPr>
        <p:grpSpPr bwMode="auto">
          <a:xfrm>
            <a:off x="5448322" y="152400"/>
            <a:ext cx="6950075" cy="6858000"/>
            <a:chOff x="1651" y="0"/>
            <a:chExt cx="4378" cy="4320"/>
          </a:xfrm>
        </p:grpSpPr>
        <p:sp>
          <p:nvSpPr>
            <p:cNvPr id="77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1651" y="0"/>
              <a:ext cx="437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Oval 5"/>
            <p:cNvSpPr>
              <a:spLocks noChangeArrowheads="1"/>
            </p:cNvSpPr>
            <p:nvPr userDrawn="1"/>
          </p:nvSpPr>
          <p:spPr bwMode="auto">
            <a:xfrm>
              <a:off x="5840" y="852"/>
              <a:ext cx="21" cy="22"/>
            </a:xfrm>
            <a:prstGeom prst="ellipse">
              <a:avLst/>
            </a:prstGeom>
            <a:solidFill>
              <a:srgbClr val="80A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Oval 6"/>
            <p:cNvSpPr>
              <a:spLocks noChangeArrowheads="1"/>
            </p:cNvSpPr>
            <p:nvPr userDrawn="1"/>
          </p:nvSpPr>
          <p:spPr bwMode="auto">
            <a:xfrm>
              <a:off x="3676" y="319"/>
              <a:ext cx="27" cy="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Oval 7"/>
            <p:cNvSpPr>
              <a:spLocks noChangeArrowheads="1"/>
            </p:cNvSpPr>
            <p:nvPr userDrawn="1"/>
          </p:nvSpPr>
          <p:spPr bwMode="auto">
            <a:xfrm>
              <a:off x="3372" y="2898"/>
              <a:ext cx="14" cy="15"/>
            </a:xfrm>
            <a:prstGeom prst="ellipse">
              <a:avLst/>
            </a:prstGeom>
            <a:solidFill>
              <a:srgbClr val="F165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Oval 8"/>
            <p:cNvSpPr>
              <a:spLocks noChangeArrowheads="1"/>
            </p:cNvSpPr>
            <p:nvPr userDrawn="1"/>
          </p:nvSpPr>
          <p:spPr bwMode="auto">
            <a:xfrm>
              <a:off x="5250" y="2836"/>
              <a:ext cx="16" cy="14"/>
            </a:xfrm>
            <a:prstGeom prst="ellipse">
              <a:avLst/>
            </a:prstGeom>
            <a:solidFill>
              <a:srgbClr val="8BB4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Oval 9"/>
            <p:cNvSpPr>
              <a:spLocks noChangeArrowheads="1"/>
            </p:cNvSpPr>
            <p:nvPr userDrawn="1"/>
          </p:nvSpPr>
          <p:spPr bwMode="auto">
            <a:xfrm>
              <a:off x="2113" y="3650"/>
              <a:ext cx="15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Oval 10"/>
            <p:cNvSpPr>
              <a:spLocks noChangeArrowheads="1"/>
            </p:cNvSpPr>
            <p:nvPr userDrawn="1"/>
          </p:nvSpPr>
          <p:spPr bwMode="auto">
            <a:xfrm>
              <a:off x="4436" y="3661"/>
              <a:ext cx="14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Oval 11"/>
            <p:cNvSpPr>
              <a:spLocks noChangeArrowheads="1"/>
            </p:cNvSpPr>
            <p:nvPr userDrawn="1"/>
          </p:nvSpPr>
          <p:spPr bwMode="auto">
            <a:xfrm>
              <a:off x="3980" y="4274"/>
              <a:ext cx="14" cy="15"/>
            </a:xfrm>
            <a:prstGeom prst="ellipse">
              <a:avLst/>
            </a:prstGeom>
            <a:solidFill>
              <a:srgbClr val="8BB4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Oval 12"/>
            <p:cNvSpPr>
              <a:spLocks noChangeArrowheads="1"/>
            </p:cNvSpPr>
            <p:nvPr userDrawn="1"/>
          </p:nvSpPr>
          <p:spPr bwMode="auto">
            <a:xfrm>
              <a:off x="3053" y="1258"/>
              <a:ext cx="15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Oval 13"/>
            <p:cNvSpPr>
              <a:spLocks noChangeArrowheads="1"/>
            </p:cNvSpPr>
            <p:nvPr userDrawn="1"/>
          </p:nvSpPr>
          <p:spPr bwMode="auto">
            <a:xfrm>
              <a:off x="1759" y="1589"/>
              <a:ext cx="14" cy="1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Oval 14"/>
            <p:cNvSpPr>
              <a:spLocks noChangeArrowheads="1"/>
            </p:cNvSpPr>
            <p:nvPr userDrawn="1"/>
          </p:nvSpPr>
          <p:spPr bwMode="auto">
            <a:xfrm>
              <a:off x="5236" y="3002"/>
              <a:ext cx="14" cy="1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Oval 15"/>
            <p:cNvSpPr>
              <a:spLocks noChangeArrowheads="1"/>
            </p:cNvSpPr>
            <p:nvPr userDrawn="1"/>
          </p:nvSpPr>
          <p:spPr bwMode="auto">
            <a:xfrm>
              <a:off x="6016" y="1271"/>
              <a:ext cx="14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Oval 16"/>
            <p:cNvSpPr>
              <a:spLocks noChangeArrowheads="1"/>
            </p:cNvSpPr>
            <p:nvPr userDrawn="1"/>
          </p:nvSpPr>
          <p:spPr bwMode="auto">
            <a:xfrm>
              <a:off x="2900" y="3156"/>
              <a:ext cx="14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Oval 17"/>
            <p:cNvSpPr>
              <a:spLocks noChangeArrowheads="1"/>
            </p:cNvSpPr>
            <p:nvPr userDrawn="1"/>
          </p:nvSpPr>
          <p:spPr bwMode="auto">
            <a:xfrm>
              <a:off x="3247" y="1101"/>
              <a:ext cx="14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Oval 18"/>
            <p:cNvSpPr>
              <a:spLocks noChangeArrowheads="1"/>
            </p:cNvSpPr>
            <p:nvPr userDrawn="1"/>
          </p:nvSpPr>
          <p:spPr bwMode="auto">
            <a:xfrm>
              <a:off x="4082" y="293"/>
              <a:ext cx="14" cy="14"/>
            </a:xfrm>
            <a:prstGeom prst="ellipse">
              <a:avLst/>
            </a:prstGeom>
            <a:solidFill>
              <a:srgbClr val="8BB4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Oval 19"/>
            <p:cNvSpPr>
              <a:spLocks noChangeArrowheads="1"/>
            </p:cNvSpPr>
            <p:nvPr userDrawn="1"/>
          </p:nvSpPr>
          <p:spPr bwMode="auto">
            <a:xfrm>
              <a:off x="5225" y="857"/>
              <a:ext cx="14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Oval 20"/>
            <p:cNvSpPr>
              <a:spLocks noChangeArrowheads="1"/>
            </p:cNvSpPr>
            <p:nvPr userDrawn="1"/>
          </p:nvSpPr>
          <p:spPr bwMode="auto">
            <a:xfrm>
              <a:off x="5935" y="805"/>
              <a:ext cx="14" cy="1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Oval 21"/>
            <p:cNvSpPr>
              <a:spLocks noChangeArrowheads="1"/>
            </p:cNvSpPr>
            <p:nvPr userDrawn="1"/>
          </p:nvSpPr>
          <p:spPr bwMode="auto">
            <a:xfrm>
              <a:off x="3440" y="2962"/>
              <a:ext cx="14" cy="1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Oval 22"/>
            <p:cNvSpPr>
              <a:spLocks noChangeArrowheads="1"/>
            </p:cNvSpPr>
            <p:nvPr userDrawn="1"/>
          </p:nvSpPr>
          <p:spPr bwMode="auto">
            <a:xfrm>
              <a:off x="1848" y="3463"/>
              <a:ext cx="15" cy="15"/>
            </a:xfrm>
            <a:prstGeom prst="ellipse">
              <a:avLst/>
            </a:prstGeom>
            <a:solidFill>
              <a:srgbClr val="F165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Oval 23"/>
            <p:cNvSpPr>
              <a:spLocks noChangeArrowheads="1"/>
            </p:cNvSpPr>
            <p:nvPr userDrawn="1"/>
          </p:nvSpPr>
          <p:spPr bwMode="auto">
            <a:xfrm>
              <a:off x="5282" y="4152"/>
              <a:ext cx="14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Oval 24"/>
            <p:cNvSpPr>
              <a:spLocks noChangeArrowheads="1"/>
            </p:cNvSpPr>
            <p:nvPr userDrawn="1"/>
          </p:nvSpPr>
          <p:spPr bwMode="auto">
            <a:xfrm>
              <a:off x="5918" y="3223"/>
              <a:ext cx="14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Oval 25"/>
            <p:cNvSpPr>
              <a:spLocks noChangeArrowheads="1"/>
            </p:cNvSpPr>
            <p:nvPr userDrawn="1"/>
          </p:nvSpPr>
          <p:spPr bwMode="auto">
            <a:xfrm>
              <a:off x="5372" y="3870"/>
              <a:ext cx="15" cy="1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Oval 26"/>
            <p:cNvSpPr>
              <a:spLocks noChangeArrowheads="1"/>
            </p:cNvSpPr>
            <p:nvPr userDrawn="1"/>
          </p:nvSpPr>
          <p:spPr bwMode="auto">
            <a:xfrm>
              <a:off x="2457" y="986"/>
              <a:ext cx="14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Oval 27"/>
            <p:cNvSpPr>
              <a:spLocks noChangeArrowheads="1"/>
            </p:cNvSpPr>
            <p:nvPr userDrawn="1"/>
          </p:nvSpPr>
          <p:spPr bwMode="auto">
            <a:xfrm>
              <a:off x="3542" y="7"/>
              <a:ext cx="14" cy="14"/>
            </a:xfrm>
            <a:prstGeom prst="ellipse">
              <a:avLst/>
            </a:prstGeom>
            <a:solidFill>
              <a:srgbClr val="F165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Oval 28"/>
            <p:cNvSpPr>
              <a:spLocks noChangeArrowheads="1"/>
            </p:cNvSpPr>
            <p:nvPr userDrawn="1"/>
          </p:nvSpPr>
          <p:spPr bwMode="auto">
            <a:xfrm>
              <a:off x="5793" y="92"/>
              <a:ext cx="14" cy="15"/>
            </a:xfrm>
            <a:prstGeom prst="ellipse">
              <a:avLst/>
            </a:prstGeom>
            <a:solidFill>
              <a:srgbClr val="8BB4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Oval 29"/>
            <p:cNvSpPr>
              <a:spLocks noChangeArrowheads="1"/>
            </p:cNvSpPr>
            <p:nvPr userDrawn="1"/>
          </p:nvSpPr>
          <p:spPr bwMode="auto">
            <a:xfrm>
              <a:off x="3176" y="3462"/>
              <a:ext cx="15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Oval 30"/>
            <p:cNvSpPr>
              <a:spLocks noChangeArrowheads="1"/>
            </p:cNvSpPr>
            <p:nvPr userDrawn="1"/>
          </p:nvSpPr>
          <p:spPr bwMode="auto">
            <a:xfrm>
              <a:off x="3358" y="3957"/>
              <a:ext cx="15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Oval 31"/>
            <p:cNvSpPr>
              <a:spLocks noChangeArrowheads="1"/>
            </p:cNvSpPr>
            <p:nvPr userDrawn="1"/>
          </p:nvSpPr>
          <p:spPr bwMode="auto">
            <a:xfrm>
              <a:off x="3267" y="4054"/>
              <a:ext cx="15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Oval 32"/>
            <p:cNvSpPr>
              <a:spLocks noChangeArrowheads="1"/>
            </p:cNvSpPr>
            <p:nvPr userDrawn="1"/>
          </p:nvSpPr>
          <p:spPr bwMode="auto">
            <a:xfrm>
              <a:off x="4173" y="3257"/>
              <a:ext cx="14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Oval 33"/>
            <p:cNvSpPr>
              <a:spLocks noChangeArrowheads="1"/>
            </p:cNvSpPr>
            <p:nvPr userDrawn="1"/>
          </p:nvSpPr>
          <p:spPr bwMode="auto">
            <a:xfrm>
              <a:off x="4429" y="2575"/>
              <a:ext cx="14" cy="15"/>
            </a:xfrm>
            <a:prstGeom prst="ellipse">
              <a:avLst/>
            </a:prstGeom>
            <a:solidFill>
              <a:srgbClr val="8BB4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Oval 34"/>
            <p:cNvSpPr>
              <a:spLocks noChangeArrowheads="1"/>
            </p:cNvSpPr>
            <p:nvPr userDrawn="1"/>
          </p:nvSpPr>
          <p:spPr bwMode="auto">
            <a:xfrm>
              <a:off x="3036" y="1824"/>
              <a:ext cx="15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Oval 35"/>
            <p:cNvSpPr>
              <a:spLocks noChangeArrowheads="1"/>
            </p:cNvSpPr>
            <p:nvPr userDrawn="1"/>
          </p:nvSpPr>
          <p:spPr bwMode="auto">
            <a:xfrm>
              <a:off x="2468" y="1966"/>
              <a:ext cx="14" cy="1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Oval 36"/>
            <p:cNvSpPr>
              <a:spLocks noChangeArrowheads="1"/>
            </p:cNvSpPr>
            <p:nvPr userDrawn="1"/>
          </p:nvSpPr>
          <p:spPr bwMode="auto">
            <a:xfrm>
              <a:off x="5782" y="1488"/>
              <a:ext cx="14" cy="1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Oval 37"/>
            <p:cNvSpPr>
              <a:spLocks noChangeArrowheads="1"/>
            </p:cNvSpPr>
            <p:nvPr userDrawn="1"/>
          </p:nvSpPr>
          <p:spPr bwMode="auto">
            <a:xfrm>
              <a:off x="5237" y="1498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Oval 38"/>
            <p:cNvSpPr>
              <a:spLocks noChangeArrowheads="1"/>
            </p:cNvSpPr>
            <p:nvPr userDrawn="1"/>
          </p:nvSpPr>
          <p:spPr bwMode="auto">
            <a:xfrm>
              <a:off x="5897" y="2348"/>
              <a:ext cx="11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Oval 39"/>
            <p:cNvSpPr>
              <a:spLocks noChangeArrowheads="1"/>
            </p:cNvSpPr>
            <p:nvPr userDrawn="1"/>
          </p:nvSpPr>
          <p:spPr bwMode="auto">
            <a:xfrm>
              <a:off x="5544" y="2126"/>
              <a:ext cx="12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Oval 40"/>
            <p:cNvSpPr>
              <a:spLocks noChangeArrowheads="1"/>
            </p:cNvSpPr>
            <p:nvPr userDrawn="1"/>
          </p:nvSpPr>
          <p:spPr bwMode="auto">
            <a:xfrm>
              <a:off x="3728" y="1286"/>
              <a:ext cx="17" cy="17"/>
            </a:xfrm>
            <a:prstGeom prst="ellipse">
              <a:avLst/>
            </a:prstGeom>
            <a:solidFill>
              <a:srgbClr val="8BB4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Oval 41"/>
            <p:cNvSpPr>
              <a:spLocks noChangeArrowheads="1"/>
            </p:cNvSpPr>
            <p:nvPr userDrawn="1"/>
          </p:nvSpPr>
          <p:spPr bwMode="auto">
            <a:xfrm>
              <a:off x="4031" y="1261"/>
              <a:ext cx="14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Oval 42"/>
            <p:cNvSpPr>
              <a:spLocks noChangeArrowheads="1"/>
            </p:cNvSpPr>
            <p:nvPr userDrawn="1"/>
          </p:nvSpPr>
          <p:spPr bwMode="auto">
            <a:xfrm>
              <a:off x="4702" y="452"/>
              <a:ext cx="14" cy="1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Oval 43"/>
            <p:cNvSpPr>
              <a:spLocks noChangeArrowheads="1"/>
            </p:cNvSpPr>
            <p:nvPr userDrawn="1"/>
          </p:nvSpPr>
          <p:spPr bwMode="auto">
            <a:xfrm>
              <a:off x="1706" y="1653"/>
              <a:ext cx="15" cy="15"/>
            </a:xfrm>
            <a:prstGeom prst="ellipse">
              <a:avLst/>
            </a:prstGeom>
            <a:solidFill>
              <a:srgbClr val="8BB4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Oval 44"/>
            <p:cNvSpPr>
              <a:spLocks noChangeArrowheads="1"/>
            </p:cNvSpPr>
            <p:nvPr userDrawn="1"/>
          </p:nvSpPr>
          <p:spPr bwMode="auto">
            <a:xfrm>
              <a:off x="1652" y="4057"/>
              <a:ext cx="19" cy="2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Oval 45"/>
            <p:cNvSpPr>
              <a:spLocks noChangeArrowheads="1"/>
            </p:cNvSpPr>
            <p:nvPr userDrawn="1"/>
          </p:nvSpPr>
          <p:spPr bwMode="auto">
            <a:xfrm>
              <a:off x="2504" y="3251"/>
              <a:ext cx="22" cy="2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Oval 46"/>
            <p:cNvSpPr>
              <a:spLocks noChangeArrowheads="1"/>
            </p:cNvSpPr>
            <p:nvPr userDrawn="1"/>
          </p:nvSpPr>
          <p:spPr bwMode="auto">
            <a:xfrm>
              <a:off x="5291" y="2242"/>
              <a:ext cx="29" cy="2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Oval 47"/>
            <p:cNvSpPr>
              <a:spLocks noChangeArrowheads="1"/>
            </p:cNvSpPr>
            <p:nvPr userDrawn="1"/>
          </p:nvSpPr>
          <p:spPr bwMode="auto">
            <a:xfrm>
              <a:off x="3018" y="1104"/>
              <a:ext cx="28" cy="29"/>
            </a:xfrm>
            <a:prstGeom prst="ellipse">
              <a:avLst/>
            </a:prstGeom>
            <a:solidFill>
              <a:srgbClr val="F165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Oval 48"/>
            <p:cNvSpPr>
              <a:spLocks noChangeArrowheads="1"/>
            </p:cNvSpPr>
            <p:nvPr userDrawn="1"/>
          </p:nvSpPr>
          <p:spPr bwMode="auto">
            <a:xfrm>
              <a:off x="3322" y="465"/>
              <a:ext cx="23" cy="2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Oval 49"/>
            <p:cNvSpPr>
              <a:spLocks noChangeArrowheads="1"/>
            </p:cNvSpPr>
            <p:nvPr userDrawn="1"/>
          </p:nvSpPr>
          <p:spPr bwMode="auto">
            <a:xfrm>
              <a:off x="3966" y="70"/>
              <a:ext cx="18" cy="1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Oval 50"/>
            <p:cNvSpPr>
              <a:spLocks noChangeArrowheads="1"/>
            </p:cNvSpPr>
            <p:nvPr userDrawn="1"/>
          </p:nvSpPr>
          <p:spPr bwMode="auto">
            <a:xfrm>
              <a:off x="5584" y="-2"/>
              <a:ext cx="23" cy="2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Oval 51"/>
            <p:cNvSpPr>
              <a:spLocks noChangeArrowheads="1"/>
            </p:cNvSpPr>
            <p:nvPr userDrawn="1"/>
          </p:nvSpPr>
          <p:spPr bwMode="auto">
            <a:xfrm>
              <a:off x="3075" y="2425"/>
              <a:ext cx="28" cy="2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Oval 52"/>
            <p:cNvSpPr>
              <a:spLocks noChangeArrowheads="1"/>
            </p:cNvSpPr>
            <p:nvPr userDrawn="1"/>
          </p:nvSpPr>
          <p:spPr bwMode="auto">
            <a:xfrm>
              <a:off x="1685" y="982"/>
              <a:ext cx="23" cy="2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Oval 53"/>
            <p:cNvSpPr>
              <a:spLocks noChangeArrowheads="1"/>
            </p:cNvSpPr>
            <p:nvPr userDrawn="1"/>
          </p:nvSpPr>
          <p:spPr bwMode="auto">
            <a:xfrm>
              <a:off x="4675" y="2846"/>
              <a:ext cx="32" cy="3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Oval 54"/>
            <p:cNvSpPr>
              <a:spLocks noChangeArrowheads="1"/>
            </p:cNvSpPr>
            <p:nvPr userDrawn="1"/>
          </p:nvSpPr>
          <p:spPr bwMode="auto">
            <a:xfrm>
              <a:off x="5861" y="3056"/>
              <a:ext cx="19" cy="17"/>
            </a:xfrm>
            <a:prstGeom prst="ellipse">
              <a:avLst/>
            </a:prstGeom>
            <a:solidFill>
              <a:srgbClr val="8BB4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Oval 55"/>
            <p:cNvSpPr>
              <a:spLocks noChangeArrowheads="1"/>
            </p:cNvSpPr>
            <p:nvPr userDrawn="1"/>
          </p:nvSpPr>
          <p:spPr bwMode="auto">
            <a:xfrm>
              <a:off x="4493" y="4074"/>
              <a:ext cx="23" cy="23"/>
            </a:xfrm>
            <a:prstGeom prst="ellipse">
              <a:avLst/>
            </a:prstGeom>
            <a:solidFill>
              <a:srgbClr val="F165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Oval 56"/>
            <p:cNvSpPr>
              <a:spLocks noChangeArrowheads="1"/>
            </p:cNvSpPr>
            <p:nvPr userDrawn="1"/>
          </p:nvSpPr>
          <p:spPr bwMode="auto">
            <a:xfrm>
              <a:off x="5783" y="3906"/>
              <a:ext cx="23" cy="2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Oval 57"/>
            <p:cNvSpPr>
              <a:spLocks noChangeArrowheads="1"/>
            </p:cNvSpPr>
            <p:nvPr userDrawn="1"/>
          </p:nvSpPr>
          <p:spPr bwMode="auto">
            <a:xfrm>
              <a:off x="4506" y="1066"/>
              <a:ext cx="18" cy="1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58"/>
            <p:cNvSpPr>
              <a:spLocks/>
            </p:cNvSpPr>
            <p:nvPr userDrawn="1"/>
          </p:nvSpPr>
          <p:spPr bwMode="auto">
            <a:xfrm>
              <a:off x="4437" y="80"/>
              <a:ext cx="103" cy="101"/>
            </a:xfrm>
            <a:custGeom>
              <a:avLst/>
              <a:gdLst>
                <a:gd name="T0" fmla="*/ 56 w 103"/>
                <a:gd name="T1" fmla="*/ 45 h 101"/>
                <a:gd name="T2" fmla="*/ 103 w 103"/>
                <a:gd name="T3" fmla="*/ 49 h 101"/>
                <a:gd name="T4" fmla="*/ 56 w 103"/>
                <a:gd name="T5" fmla="*/ 54 h 101"/>
                <a:gd name="T6" fmla="*/ 52 w 103"/>
                <a:gd name="T7" fmla="*/ 101 h 101"/>
                <a:gd name="T8" fmla="*/ 47 w 103"/>
                <a:gd name="T9" fmla="*/ 55 h 101"/>
                <a:gd name="T10" fmla="*/ 0 w 103"/>
                <a:gd name="T11" fmla="*/ 49 h 101"/>
                <a:gd name="T12" fmla="*/ 47 w 103"/>
                <a:gd name="T13" fmla="*/ 47 h 101"/>
                <a:gd name="T14" fmla="*/ 52 w 103"/>
                <a:gd name="T15" fmla="*/ 0 h 101"/>
                <a:gd name="T16" fmla="*/ 56 w 103"/>
                <a:gd name="T17" fmla="*/ 4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01">
                  <a:moveTo>
                    <a:pt x="56" y="45"/>
                  </a:moveTo>
                  <a:lnTo>
                    <a:pt x="103" y="49"/>
                  </a:lnTo>
                  <a:lnTo>
                    <a:pt x="56" y="54"/>
                  </a:lnTo>
                  <a:lnTo>
                    <a:pt x="52" y="101"/>
                  </a:lnTo>
                  <a:lnTo>
                    <a:pt x="47" y="55"/>
                  </a:lnTo>
                  <a:lnTo>
                    <a:pt x="0" y="49"/>
                  </a:lnTo>
                  <a:lnTo>
                    <a:pt x="47" y="47"/>
                  </a:lnTo>
                  <a:lnTo>
                    <a:pt x="52" y="0"/>
                  </a:lnTo>
                  <a:lnTo>
                    <a:pt x="5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59"/>
            <p:cNvSpPr>
              <a:spLocks/>
            </p:cNvSpPr>
            <p:nvPr userDrawn="1"/>
          </p:nvSpPr>
          <p:spPr bwMode="auto">
            <a:xfrm>
              <a:off x="2388" y="1584"/>
              <a:ext cx="101" cy="102"/>
            </a:xfrm>
            <a:custGeom>
              <a:avLst/>
              <a:gdLst>
                <a:gd name="T0" fmla="*/ 56 w 101"/>
                <a:gd name="T1" fmla="*/ 47 h 102"/>
                <a:gd name="T2" fmla="*/ 101 w 101"/>
                <a:gd name="T3" fmla="*/ 51 h 102"/>
                <a:gd name="T4" fmla="*/ 54 w 101"/>
                <a:gd name="T5" fmla="*/ 55 h 102"/>
                <a:gd name="T6" fmla="*/ 52 w 101"/>
                <a:gd name="T7" fmla="*/ 102 h 102"/>
                <a:gd name="T8" fmla="*/ 46 w 101"/>
                <a:gd name="T9" fmla="*/ 55 h 102"/>
                <a:gd name="T10" fmla="*/ 0 w 101"/>
                <a:gd name="T11" fmla="*/ 51 h 102"/>
                <a:gd name="T12" fmla="*/ 47 w 101"/>
                <a:gd name="T13" fmla="*/ 47 h 102"/>
                <a:gd name="T14" fmla="*/ 52 w 101"/>
                <a:gd name="T15" fmla="*/ 0 h 102"/>
                <a:gd name="T16" fmla="*/ 56 w 101"/>
                <a:gd name="T17" fmla="*/ 4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" h="102">
                  <a:moveTo>
                    <a:pt x="56" y="47"/>
                  </a:moveTo>
                  <a:lnTo>
                    <a:pt x="101" y="51"/>
                  </a:lnTo>
                  <a:lnTo>
                    <a:pt x="54" y="55"/>
                  </a:lnTo>
                  <a:lnTo>
                    <a:pt x="52" y="102"/>
                  </a:lnTo>
                  <a:lnTo>
                    <a:pt x="46" y="55"/>
                  </a:lnTo>
                  <a:lnTo>
                    <a:pt x="0" y="51"/>
                  </a:lnTo>
                  <a:lnTo>
                    <a:pt x="47" y="47"/>
                  </a:lnTo>
                  <a:lnTo>
                    <a:pt x="52" y="0"/>
                  </a:lnTo>
                  <a:lnTo>
                    <a:pt x="56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60"/>
            <p:cNvSpPr>
              <a:spLocks/>
            </p:cNvSpPr>
            <p:nvPr userDrawn="1"/>
          </p:nvSpPr>
          <p:spPr bwMode="auto">
            <a:xfrm>
              <a:off x="5395" y="2900"/>
              <a:ext cx="67" cy="65"/>
            </a:xfrm>
            <a:custGeom>
              <a:avLst/>
              <a:gdLst>
                <a:gd name="T0" fmla="*/ 37 w 67"/>
                <a:gd name="T1" fmla="*/ 30 h 65"/>
                <a:gd name="T2" fmla="*/ 67 w 67"/>
                <a:gd name="T3" fmla="*/ 33 h 65"/>
                <a:gd name="T4" fmla="*/ 36 w 67"/>
                <a:gd name="T5" fmla="*/ 35 h 65"/>
                <a:gd name="T6" fmla="*/ 34 w 67"/>
                <a:gd name="T7" fmla="*/ 65 h 65"/>
                <a:gd name="T8" fmla="*/ 30 w 67"/>
                <a:gd name="T9" fmla="*/ 35 h 65"/>
                <a:gd name="T10" fmla="*/ 0 w 67"/>
                <a:gd name="T11" fmla="*/ 33 h 65"/>
                <a:gd name="T12" fmla="*/ 31 w 67"/>
                <a:gd name="T13" fmla="*/ 30 h 65"/>
                <a:gd name="T14" fmla="*/ 34 w 67"/>
                <a:gd name="T15" fmla="*/ 0 h 65"/>
                <a:gd name="T16" fmla="*/ 37 w 67"/>
                <a:gd name="T17" fmla="*/ 3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65">
                  <a:moveTo>
                    <a:pt x="37" y="30"/>
                  </a:moveTo>
                  <a:lnTo>
                    <a:pt x="67" y="33"/>
                  </a:lnTo>
                  <a:lnTo>
                    <a:pt x="36" y="35"/>
                  </a:lnTo>
                  <a:lnTo>
                    <a:pt x="34" y="65"/>
                  </a:lnTo>
                  <a:lnTo>
                    <a:pt x="30" y="35"/>
                  </a:lnTo>
                  <a:lnTo>
                    <a:pt x="0" y="33"/>
                  </a:lnTo>
                  <a:lnTo>
                    <a:pt x="31" y="30"/>
                  </a:lnTo>
                  <a:lnTo>
                    <a:pt x="34" y="0"/>
                  </a:lnTo>
                  <a:lnTo>
                    <a:pt x="37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61"/>
            <p:cNvSpPr>
              <a:spLocks/>
            </p:cNvSpPr>
            <p:nvPr userDrawn="1"/>
          </p:nvSpPr>
          <p:spPr bwMode="auto">
            <a:xfrm>
              <a:off x="5475" y="4048"/>
              <a:ext cx="76" cy="77"/>
            </a:xfrm>
            <a:custGeom>
              <a:avLst/>
              <a:gdLst>
                <a:gd name="T0" fmla="*/ 41 w 76"/>
                <a:gd name="T1" fmla="*/ 34 h 77"/>
                <a:gd name="T2" fmla="*/ 76 w 76"/>
                <a:gd name="T3" fmla="*/ 39 h 77"/>
                <a:gd name="T4" fmla="*/ 41 w 76"/>
                <a:gd name="T5" fmla="*/ 41 h 77"/>
                <a:gd name="T6" fmla="*/ 38 w 76"/>
                <a:gd name="T7" fmla="*/ 77 h 77"/>
                <a:gd name="T8" fmla="*/ 34 w 76"/>
                <a:gd name="T9" fmla="*/ 41 h 77"/>
                <a:gd name="T10" fmla="*/ 0 w 76"/>
                <a:gd name="T11" fmla="*/ 39 h 77"/>
                <a:gd name="T12" fmla="*/ 35 w 76"/>
                <a:gd name="T13" fmla="*/ 36 h 77"/>
                <a:gd name="T14" fmla="*/ 38 w 76"/>
                <a:gd name="T15" fmla="*/ 0 h 77"/>
                <a:gd name="T16" fmla="*/ 41 w 76"/>
                <a:gd name="T17" fmla="*/ 3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77">
                  <a:moveTo>
                    <a:pt x="41" y="34"/>
                  </a:moveTo>
                  <a:lnTo>
                    <a:pt x="76" y="39"/>
                  </a:lnTo>
                  <a:lnTo>
                    <a:pt x="41" y="41"/>
                  </a:lnTo>
                  <a:lnTo>
                    <a:pt x="38" y="77"/>
                  </a:lnTo>
                  <a:lnTo>
                    <a:pt x="34" y="41"/>
                  </a:lnTo>
                  <a:lnTo>
                    <a:pt x="0" y="39"/>
                  </a:lnTo>
                  <a:lnTo>
                    <a:pt x="35" y="36"/>
                  </a:lnTo>
                  <a:lnTo>
                    <a:pt x="38" y="0"/>
                  </a:lnTo>
                  <a:lnTo>
                    <a:pt x="41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62"/>
            <p:cNvSpPr>
              <a:spLocks/>
            </p:cNvSpPr>
            <p:nvPr userDrawn="1"/>
          </p:nvSpPr>
          <p:spPr bwMode="auto">
            <a:xfrm>
              <a:off x="5677" y="1057"/>
              <a:ext cx="66" cy="66"/>
            </a:xfrm>
            <a:custGeom>
              <a:avLst/>
              <a:gdLst>
                <a:gd name="T0" fmla="*/ 36 w 66"/>
                <a:gd name="T1" fmla="*/ 30 h 66"/>
                <a:gd name="T2" fmla="*/ 66 w 66"/>
                <a:gd name="T3" fmla="*/ 33 h 66"/>
                <a:gd name="T4" fmla="*/ 35 w 66"/>
                <a:gd name="T5" fmla="*/ 36 h 66"/>
                <a:gd name="T6" fmla="*/ 34 w 66"/>
                <a:gd name="T7" fmla="*/ 66 h 66"/>
                <a:gd name="T8" fmla="*/ 31 w 66"/>
                <a:gd name="T9" fmla="*/ 36 h 66"/>
                <a:gd name="T10" fmla="*/ 0 w 66"/>
                <a:gd name="T11" fmla="*/ 33 h 66"/>
                <a:gd name="T12" fmla="*/ 31 w 66"/>
                <a:gd name="T13" fmla="*/ 30 h 66"/>
                <a:gd name="T14" fmla="*/ 34 w 66"/>
                <a:gd name="T15" fmla="*/ 0 h 66"/>
                <a:gd name="T16" fmla="*/ 36 w 66"/>
                <a:gd name="T17" fmla="*/ 3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66">
                  <a:moveTo>
                    <a:pt x="36" y="30"/>
                  </a:moveTo>
                  <a:lnTo>
                    <a:pt x="66" y="33"/>
                  </a:lnTo>
                  <a:lnTo>
                    <a:pt x="35" y="36"/>
                  </a:lnTo>
                  <a:lnTo>
                    <a:pt x="34" y="66"/>
                  </a:lnTo>
                  <a:lnTo>
                    <a:pt x="31" y="36"/>
                  </a:lnTo>
                  <a:lnTo>
                    <a:pt x="0" y="33"/>
                  </a:lnTo>
                  <a:lnTo>
                    <a:pt x="31" y="30"/>
                  </a:lnTo>
                  <a:lnTo>
                    <a:pt x="34" y="0"/>
                  </a:lnTo>
                  <a:lnTo>
                    <a:pt x="36" y="30"/>
                  </a:lnTo>
                  <a:close/>
                </a:path>
              </a:pathLst>
            </a:custGeom>
            <a:solidFill>
              <a:srgbClr val="F165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63"/>
            <p:cNvSpPr>
              <a:spLocks/>
            </p:cNvSpPr>
            <p:nvPr userDrawn="1"/>
          </p:nvSpPr>
          <p:spPr bwMode="auto">
            <a:xfrm>
              <a:off x="2376" y="3490"/>
              <a:ext cx="66" cy="66"/>
            </a:xfrm>
            <a:custGeom>
              <a:avLst/>
              <a:gdLst>
                <a:gd name="T0" fmla="*/ 37 w 66"/>
                <a:gd name="T1" fmla="*/ 30 h 66"/>
                <a:gd name="T2" fmla="*/ 66 w 66"/>
                <a:gd name="T3" fmla="*/ 33 h 66"/>
                <a:gd name="T4" fmla="*/ 35 w 66"/>
                <a:gd name="T5" fmla="*/ 36 h 66"/>
                <a:gd name="T6" fmla="*/ 34 w 66"/>
                <a:gd name="T7" fmla="*/ 66 h 66"/>
                <a:gd name="T8" fmla="*/ 29 w 66"/>
                <a:gd name="T9" fmla="*/ 36 h 66"/>
                <a:gd name="T10" fmla="*/ 0 w 66"/>
                <a:gd name="T11" fmla="*/ 33 h 66"/>
                <a:gd name="T12" fmla="*/ 31 w 66"/>
                <a:gd name="T13" fmla="*/ 30 h 66"/>
                <a:gd name="T14" fmla="*/ 34 w 66"/>
                <a:gd name="T15" fmla="*/ 0 h 66"/>
                <a:gd name="T16" fmla="*/ 37 w 66"/>
                <a:gd name="T17" fmla="*/ 3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66">
                  <a:moveTo>
                    <a:pt x="37" y="30"/>
                  </a:moveTo>
                  <a:lnTo>
                    <a:pt x="66" y="33"/>
                  </a:lnTo>
                  <a:lnTo>
                    <a:pt x="35" y="36"/>
                  </a:lnTo>
                  <a:lnTo>
                    <a:pt x="34" y="66"/>
                  </a:lnTo>
                  <a:lnTo>
                    <a:pt x="29" y="36"/>
                  </a:lnTo>
                  <a:lnTo>
                    <a:pt x="0" y="33"/>
                  </a:lnTo>
                  <a:lnTo>
                    <a:pt x="31" y="30"/>
                  </a:lnTo>
                  <a:lnTo>
                    <a:pt x="34" y="0"/>
                  </a:lnTo>
                  <a:lnTo>
                    <a:pt x="37" y="30"/>
                  </a:lnTo>
                  <a:close/>
                </a:path>
              </a:pathLst>
            </a:custGeom>
            <a:solidFill>
              <a:srgbClr val="8BB4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64"/>
            <p:cNvSpPr>
              <a:spLocks/>
            </p:cNvSpPr>
            <p:nvPr userDrawn="1"/>
          </p:nvSpPr>
          <p:spPr bwMode="auto">
            <a:xfrm>
              <a:off x="4661" y="1470"/>
              <a:ext cx="78" cy="77"/>
            </a:xfrm>
            <a:custGeom>
              <a:avLst/>
              <a:gdLst>
                <a:gd name="T0" fmla="*/ 42 w 78"/>
                <a:gd name="T1" fmla="*/ 35 h 77"/>
                <a:gd name="T2" fmla="*/ 78 w 78"/>
                <a:gd name="T3" fmla="*/ 38 h 77"/>
                <a:gd name="T4" fmla="*/ 42 w 78"/>
                <a:gd name="T5" fmla="*/ 41 h 77"/>
                <a:gd name="T6" fmla="*/ 39 w 78"/>
                <a:gd name="T7" fmla="*/ 77 h 77"/>
                <a:gd name="T8" fmla="*/ 35 w 78"/>
                <a:gd name="T9" fmla="*/ 42 h 77"/>
                <a:gd name="T10" fmla="*/ 0 w 78"/>
                <a:gd name="T11" fmla="*/ 38 h 77"/>
                <a:gd name="T12" fmla="*/ 36 w 78"/>
                <a:gd name="T13" fmla="*/ 35 h 77"/>
                <a:gd name="T14" fmla="*/ 39 w 78"/>
                <a:gd name="T15" fmla="*/ 0 h 77"/>
                <a:gd name="T16" fmla="*/ 42 w 78"/>
                <a:gd name="T17" fmla="*/ 3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77">
                  <a:moveTo>
                    <a:pt x="42" y="35"/>
                  </a:moveTo>
                  <a:lnTo>
                    <a:pt x="78" y="38"/>
                  </a:lnTo>
                  <a:lnTo>
                    <a:pt x="42" y="41"/>
                  </a:lnTo>
                  <a:lnTo>
                    <a:pt x="39" y="77"/>
                  </a:lnTo>
                  <a:lnTo>
                    <a:pt x="35" y="42"/>
                  </a:lnTo>
                  <a:lnTo>
                    <a:pt x="0" y="38"/>
                  </a:lnTo>
                  <a:lnTo>
                    <a:pt x="36" y="35"/>
                  </a:lnTo>
                  <a:lnTo>
                    <a:pt x="39" y="0"/>
                  </a:lnTo>
                  <a:lnTo>
                    <a:pt x="42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65"/>
            <p:cNvSpPr>
              <a:spLocks/>
            </p:cNvSpPr>
            <p:nvPr userDrawn="1"/>
          </p:nvSpPr>
          <p:spPr bwMode="auto">
            <a:xfrm>
              <a:off x="4696" y="3143"/>
              <a:ext cx="77" cy="77"/>
            </a:xfrm>
            <a:custGeom>
              <a:avLst/>
              <a:gdLst>
                <a:gd name="T0" fmla="*/ 41 w 77"/>
                <a:gd name="T1" fmla="*/ 36 h 77"/>
                <a:gd name="T2" fmla="*/ 77 w 77"/>
                <a:gd name="T3" fmla="*/ 39 h 77"/>
                <a:gd name="T4" fmla="*/ 41 w 77"/>
                <a:gd name="T5" fmla="*/ 41 h 77"/>
                <a:gd name="T6" fmla="*/ 38 w 77"/>
                <a:gd name="T7" fmla="*/ 77 h 77"/>
                <a:gd name="T8" fmla="*/ 34 w 77"/>
                <a:gd name="T9" fmla="*/ 43 h 77"/>
                <a:gd name="T10" fmla="*/ 0 w 77"/>
                <a:gd name="T11" fmla="*/ 39 h 77"/>
                <a:gd name="T12" fmla="*/ 36 w 77"/>
                <a:gd name="T13" fmla="*/ 36 h 77"/>
                <a:gd name="T14" fmla="*/ 38 w 77"/>
                <a:gd name="T15" fmla="*/ 0 h 77"/>
                <a:gd name="T16" fmla="*/ 41 w 77"/>
                <a:gd name="T17" fmla="*/ 3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77">
                  <a:moveTo>
                    <a:pt x="41" y="36"/>
                  </a:moveTo>
                  <a:lnTo>
                    <a:pt x="77" y="39"/>
                  </a:lnTo>
                  <a:lnTo>
                    <a:pt x="41" y="41"/>
                  </a:lnTo>
                  <a:lnTo>
                    <a:pt x="38" y="77"/>
                  </a:lnTo>
                  <a:lnTo>
                    <a:pt x="34" y="43"/>
                  </a:lnTo>
                  <a:lnTo>
                    <a:pt x="0" y="39"/>
                  </a:lnTo>
                  <a:lnTo>
                    <a:pt x="36" y="36"/>
                  </a:lnTo>
                  <a:lnTo>
                    <a:pt x="38" y="0"/>
                  </a:lnTo>
                  <a:lnTo>
                    <a:pt x="41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66"/>
            <p:cNvSpPr>
              <a:spLocks/>
            </p:cNvSpPr>
            <p:nvPr userDrawn="1"/>
          </p:nvSpPr>
          <p:spPr bwMode="auto">
            <a:xfrm>
              <a:off x="3622" y="1214"/>
              <a:ext cx="42" cy="42"/>
            </a:xfrm>
            <a:custGeom>
              <a:avLst/>
              <a:gdLst>
                <a:gd name="T0" fmla="*/ 23 w 42"/>
                <a:gd name="T1" fmla="*/ 20 h 42"/>
                <a:gd name="T2" fmla="*/ 42 w 42"/>
                <a:gd name="T3" fmla="*/ 21 h 42"/>
                <a:gd name="T4" fmla="*/ 23 w 42"/>
                <a:gd name="T5" fmla="*/ 22 h 42"/>
                <a:gd name="T6" fmla="*/ 21 w 42"/>
                <a:gd name="T7" fmla="*/ 42 h 42"/>
                <a:gd name="T8" fmla="*/ 20 w 42"/>
                <a:gd name="T9" fmla="*/ 24 h 42"/>
                <a:gd name="T10" fmla="*/ 0 w 42"/>
                <a:gd name="T11" fmla="*/ 21 h 42"/>
                <a:gd name="T12" fmla="*/ 20 w 42"/>
                <a:gd name="T13" fmla="*/ 20 h 42"/>
                <a:gd name="T14" fmla="*/ 21 w 42"/>
                <a:gd name="T15" fmla="*/ 0 h 42"/>
                <a:gd name="T16" fmla="*/ 23 w 42"/>
                <a:gd name="T17" fmla="*/ 2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42">
                  <a:moveTo>
                    <a:pt x="23" y="20"/>
                  </a:moveTo>
                  <a:lnTo>
                    <a:pt x="42" y="21"/>
                  </a:lnTo>
                  <a:lnTo>
                    <a:pt x="23" y="22"/>
                  </a:lnTo>
                  <a:lnTo>
                    <a:pt x="21" y="42"/>
                  </a:lnTo>
                  <a:lnTo>
                    <a:pt x="20" y="24"/>
                  </a:lnTo>
                  <a:lnTo>
                    <a:pt x="0" y="21"/>
                  </a:lnTo>
                  <a:lnTo>
                    <a:pt x="20" y="20"/>
                  </a:lnTo>
                  <a:lnTo>
                    <a:pt x="21" y="0"/>
                  </a:lnTo>
                  <a:lnTo>
                    <a:pt x="23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67"/>
            <p:cNvSpPr>
              <a:spLocks/>
            </p:cNvSpPr>
            <p:nvPr userDrawn="1"/>
          </p:nvSpPr>
          <p:spPr bwMode="auto">
            <a:xfrm>
              <a:off x="2572" y="4243"/>
              <a:ext cx="78" cy="77"/>
            </a:xfrm>
            <a:custGeom>
              <a:avLst/>
              <a:gdLst>
                <a:gd name="T0" fmla="*/ 42 w 78"/>
                <a:gd name="T1" fmla="*/ 36 h 77"/>
                <a:gd name="T2" fmla="*/ 78 w 78"/>
                <a:gd name="T3" fmla="*/ 39 h 77"/>
                <a:gd name="T4" fmla="*/ 42 w 78"/>
                <a:gd name="T5" fmla="*/ 41 h 77"/>
                <a:gd name="T6" fmla="*/ 40 w 78"/>
                <a:gd name="T7" fmla="*/ 77 h 77"/>
                <a:gd name="T8" fmla="*/ 35 w 78"/>
                <a:gd name="T9" fmla="*/ 43 h 77"/>
                <a:gd name="T10" fmla="*/ 0 w 78"/>
                <a:gd name="T11" fmla="*/ 39 h 77"/>
                <a:gd name="T12" fmla="*/ 37 w 78"/>
                <a:gd name="T13" fmla="*/ 36 h 77"/>
                <a:gd name="T14" fmla="*/ 40 w 78"/>
                <a:gd name="T15" fmla="*/ 0 h 77"/>
                <a:gd name="T16" fmla="*/ 42 w 78"/>
                <a:gd name="T17" fmla="*/ 3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77">
                  <a:moveTo>
                    <a:pt x="42" y="36"/>
                  </a:moveTo>
                  <a:lnTo>
                    <a:pt x="78" y="39"/>
                  </a:lnTo>
                  <a:lnTo>
                    <a:pt x="42" y="41"/>
                  </a:lnTo>
                  <a:lnTo>
                    <a:pt x="40" y="77"/>
                  </a:lnTo>
                  <a:lnTo>
                    <a:pt x="35" y="43"/>
                  </a:lnTo>
                  <a:lnTo>
                    <a:pt x="0" y="39"/>
                  </a:lnTo>
                  <a:lnTo>
                    <a:pt x="37" y="36"/>
                  </a:lnTo>
                  <a:lnTo>
                    <a:pt x="40" y="0"/>
                  </a:lnTo>
                  <a:lnTo>
                    <a:pt x="42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68"/>
            <p:cNvSpPr>
              <a:spLocks/>
            </p:cNvSpPr>
            <p:nvPr userDrawn="1"/>
          </p:nvSpPr>
          <p:spPr bwMode="auto">
            <a:xfrm>
              <a:off x="3525" y="680"/>
              <a:ext cx="64" cy="64"/>
            </a:xfrm>
            <a:custGeom>
              <a:avLst/>
              <a:gdLst>
                <a:gd name="T0" fmla="*/ 34 w 64"/>
                <a:gd name="T1" fmla="*/ 29 h 64"/>
                <a:gd name="T2" fmla="*/ 64 w 64"/>
                <a:gd name="T3" fmla="*/ 31 h 64"/>
                <a:gd name="T4" fmla="*/ 34 w 64"/>
                <a:gd name="T5" fmla="*/ 34 h 64"/>
                <a:gd name="T6" fmla="*/ 31 w 64"/>
                <a:gd name="T7" fmla="*/ 64 h 64"/>
                <a:gd name="T8" fmla="*/ 29 w 64"/>
                <a:gd name="T9" fmla="*/ 34 h 64"/>
                <a:gd name="T10" fmla="*/ 0 w 64"/>
                <a:gd name="T11" fmla="*/ 31 h 64"/>
                <a:gd name="T12" fmla="*/ 30 w 64"/>
                <a:gd name="T13" fmla="*/ 30 h 64"/>
                <a:gd name="T14" fmla="*/ 31 w 64"/>
                <a:gd name="T15" fmla="*/ 0 h 64"/>
                <a:gd name="T16" fmla="*/ 34 w 64"/>
                <a:gd name="T17" fmla="*/ 2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64">
                  <a:moveTo>
                    <a:pt x="34" y="29"/>
                  </a:moveTo>
                  <a:lnTo>
                    <a:pt x="64" y="31"/>
                  </a:lnTo>
                  <a:lnTo>
                    <a:pt x="34" y="34"/>
                  </a:lnTo>
                  <a:lnTo>
                    <a:pt x="31" y="64"/>
                  </a:lnTo>
                  <a:lnTo>
                    <a:pt x="29" y="34"/>
                  </a:lnTo>
                  <a:lnTo>
                    <a:pt x="0" y="31"/>
                  </a:lnTo>
                  <a:lnTo>
                    <a:pt x="30" y="30"/>
                  </a:lnTo>
                  <a:lnTo>
                    <a:pt x="31" y="0"/>
                  </a:lnTo>
                  <a:lnTo>
                    <a:pt x="3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69"/>
            <p:cNvSpPr>
              <a:spLocks/>
            </p:cNvSpPr>
            <p:nvPr userDrawn="1"/>
          </p:nvSpPr>
          <p:spPr bwMode="auto">
            <a:xfrm>
              <a:off x="4227" y="2543"/>
              <a:ext cx="37" cy="37"/>
            </a:xfrm>
            <a:custGeom>
              <a:avLst/>
              <a:gdLst>
                <a:gd name="T0" fmla="*/ 20 w 37"/>
                <a:gd name="T1" fmla="*/ 17 h 37"/>
                <a:gd name="T2" fmla="*/ 37 w 37"/>
                <a:gd name="T3" fmla="*/ 18 h 37"/>
                <a:gd name="T4" fmla="*/ 20 w 37"/>
                <a:gd name="T5" fmla="*/ 20 h 37"/>
                <a:gd name="T6" fmla="*/ 19 w 37"/>
                <a:gd name="T7" fmla="*/ 37 h 37"/>
                <a:gd name="T8" fmla="*/ 17 w 37"/>
                <a:gd name="T9" fmla="*/ 20 h 37"/>
                <a:gd name="T10" fmla="*/ 0 w 37"/>
                <a:gd name="T11" fmla="*/ 18 h 37"/>
                <a:gd name="T12" fmla="*/ 17 w 37"/>
                <a:gd name="T13" fmla="*/ 17 h 37"/>
                <a:gd name="T14" fmla="*/ 19 w 37"/>
                <a:gd name="T15" fmla="*/ 0 h 37"/>
                <a:gd name="T16" fmla="*/ 20 w 37"/>
                <a:gd name="T17" fmla="*/ 1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7">
                  <a:moveTo>
                    <a:pt x="20" y="17"/>
                  </a:moveTo>
                  <a:lnTo>
                    <a:pt x="37" y="18"/>
                  </a:lnTo>
                  <a:lnTo>
                    <a:pt x="20" y="20"/>
                  </a:lnTo>
                  <a:lnTo>
                    <a:pt x="19" y="37"/>
                  </a:lnTo>
                  <a:lnTo>
                    <a:pt x="17" y="20"/>
                  </a:lnTo>
                  <a:lnTo>
                    <a:pt x="0" y="18"/>
                  </a:lnTo>
                  <a:lnTo>
                    <a:pt x="17" y="17"/>
                  </a:lnTo>
                  <a:lnTo>
                    <a:pt x="19" y="0"/>
                  </a:lnTo>
                  <a:lnTo>
                    <a:pt x="20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F0638A5-E982-4DD0-86B5-4C53AFA498D5}" type="datetimeFigureOut">
              <a:rPr lang="en-US" smtClean="0"/>
              <a:pPr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9774E30-C302-4D22-AC5B-B23A0624E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33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6" name="Picture 4" descr="Image result for milky galaxy">
            <a:extLst>
              <a:ext uri="{FF2B5EF4-FFF2-40B4-BE49-F238E27FC236}">
                <a16:creationId xmlns:a16="http://schemas.microsoft.com/office/drawing/2014/main" id="{FC9C0480-B18D-40A9-92EE-3BD61540B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1905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88FDEDE-47A8-48F6-8358-02E867D7ED38}"/>
              </a:ext>
            </a:extLst>
          </p:cNvPr>
          <p:cNvSpPr txBox="1">
            <a:spLocks/>
          </p:cNvSpPr>
          <p:nvPr/>
        </p:nvSpPr>
        <p:spPr>
          <a:xfrm>
            <a:off x="1951250" y="-672973"/>
            <a:ext cx="8289500" cy="30331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#9Slide03 Ralewayv4020 Black" panose="00000A00000000000000" pitchFamily="2" charset="0"/>
                <a:ea typeface="+mj-ea"/>
                <a:cs typeface="+mj-cs"/>
              </a:rPr>
              <a:t>BÀI 4: Ngân Hà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#9Slide03 Ralewayv4020 Black" panose="00000A00000000000000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4695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867B8A3-3B62-415B-B144-9973C44BCC8D}"/>
              </a:ext>
            </a:extLst>
          </p:cNvPr>
          <p:cNvSpPr/>
          <p:nvPr/>
        </p:nvSpPr>
        <p:spPr>
          <a:xfrm>
            <a:off x="245063" y="388944"/>
            <a:ext cx="11334750" cy="6238874"/>
          </a:xfrm>
          <a:custGeom>
            <a:avLst/>
            <a:gdLst>
              <a:gd name="connsiteX0" fmla="*/ 0 w 11277600"/>
              <a:gd name="connsiteY0" fmla="*/ 0 h 6223000"/>
              <a:gd name="connsiteX1" fmla="*/ 11277600 w 11277600"/>
              <a:gd name="connsiteY1" fmla="*/ 0 h 6223000"/>
              <a:gd name="connsiteX2" fmla="*/ 11277600 w 11277600"/>
              <a:gd name="connsiteY2" fmla="*/ 6223000 h 6223000"/>
              <a:gd name="connsiteX3" fmla="*/ 0 w 11277600"/>
              <a:gd name="connsiteY3" fmla="*/ 6223000 h 6223000"/>
              <a:gd name="connsiteX4" fmla="*/ 0 w 11277600"/>
              <a:gd name="connsiteY4" fmla="*/ 0 h 6223000"/>
              <a:gd name="connsiteX0" fmla="*/ 0 w 11277600"/>
              <a:gd name="connsiteY0" fmla="*/ 3175 h 6226175"/>
              <a:gd name="connsiteX1" fmla="*/ 8445500 w 11277600"/>
              <a:gd name="connsiteY1" fmla="*/ 0 h 6226175"/>
              <a:gd name="connsiteX2" fmla="*/ 11277600 w 11277600"/>
              <a:gd name="connsiteY2" fmla="*/ 3175 h 6226175"/>
              <a:gd name="connsiteX3" fmla="*/ 11277600 w 11277600"/>
              <a:gd name="connsiteY3" fmla="*/ 6226175 h 6226175"/>
              <a:gd name="connsiteX4" fmla="*/ 0 w 11277600"/>
              <a:gd name="connsiteY4" fmla="*/ 6226175 h 6226175"/>
              <a:gd name="connsiteX5" fmla="*/ 0 w 11277600"/>
              <a:gd name="connsiteY5" fmla="*/ 3175 h 6226175"/>
              <a:gd name="connsiteX0" fmla="*/ 0 w 11277600"/>
              <a:gd name="connsiteY0" fmla="*/ 3175 h 6226175"/>
              <a:gd name="connsiteX1" fmla="*/ 8178800 w 11277600"/>
              <a:gd name="connsiteY1" fmla="*/ 1 h 6226175"/>
              <a:gd name="connsiteX2" fmla="*/ 8445500 w 11277600"/>
              <a:gd name="connsiteY2" fmla="*/ 0 h 6226175"/>
              <a:gd name="connsiteX3" fmla="*/ 11277600 w 11277600"/>
              <a:gd name="connsiteY3" fmla="*/ 3175 h 6226175"/>
              <a:gd name="connsiteX4" fmla="*/ 11277600 w 11277600"/>
              <a:gd name="connsiteY4" fmla="*/ 6226175 h 6226175"/>
              <a:gd name="connsiteX5" fmla="*/ 0 w 11277600"/>
              <a:gd name="connsiteY5" fmla="*/ 6226175 h 6226175"/>
              <a:gd name="connsiteX6" fmla="*/ 0 w 11277600"/>
              <a:gd name="connsiteY6" fmla="*/ 3175 h 6226175"/>
              <a:gd name="connsiteX0" fmla="*/ 0 w 11277600"/>
              <a:gd name="connsiteY0" fmla="*/ 3174 h 6226174"/>
              <a:gd name="connsiteX1" fmla="*/ 8178800 w 11277600"/>
              <a:gd name="connsiteY1" fmla="*/ 0 h 6226174"/>
              <a:gd name="connsiteX2" fmla="*/ 8378825 w 11277600"/>
              <a:gd name="connsiteY2" fmla="*/ 171449 h 6226174"/>
              <a:gd name="connsiteX3" fmla="*/ 11277600 w 11277600"/>
              <a:gd name="connsiteY3" fmla="*/ 3174 h 6226174"/>
              <a:gd name="connsiteX4" fmla="*/ 11277600 w 11277600"/>
              <a:gd name="connsiteY4" fmla="*/ 6226174 h 6226174"/>
              <a:gd name="connsiteX5" fmla="*/ 0 w 11277600"/>
              <a:gd name="connsiteY5" fmla="*/ 6226174 h 6226174"/>
              <a:gd name="connsiteX6" fmla="*/ 0 w 11277600"/>
              <a:gd name="connsiteY6" fmla="*/ 3174 h 6226174"/>
              <a:gd name="connsiteX0" fmla="*/ 0 w 11277600"/>
              <a:gd name="connsiteY0" fmla="*/ 3174 h 6226174"/>
              <a:gd name="connsiteX1" fmla="*/ 8178800 w 11277600"/>
              <a:gd name="connsiteY1" fmla="*/ 0 h 6226174"/>
              <a:gd name="connsiteX2" fmla="*/ 8378825 w 11277600"/>
              <a:gd name="connsiteY2" fmla="*/ 171449 h 6226174"/>
              <a:gd name="connsiteX3" fmla="*/ 11268075 w 11277600"/>
              <a:gd name="connsiteY3" fmla="*/ 241299 h 6226174"/>
              <a:gd name="connsiteX4" fmla="*/ 11277600 w 11277600"/>
              <a:gd name="connsiteY4" fmla="*/ 6226174 h 6226174"/>
              <a:gd name="connsiteX5" fmla="*/ 0 w 11277600"/>
              <a:gd name="connsiteY5" fmla="*/ 6226174 h 6226174"/>
              <a:gd name="connsiteX6" fmla="*/ 0 w 11277600"/>
              <a:gd name="connsiteY6" fmla="*/ 3174 h 6226174"/>
              <a:gd name="connsiteX0" fmla="*/ 0 w 11277600"/>
              <a:gd name="connsiteY0" fmla="*/ 3174 h 6226174"/>
              <a:gd name="connsiteX1" fmla="*/ 8178800 w 11277600"/>
              <a:gd name="connsiteY1" fmla="*/ 0 h 6226174"/>
              <a:gd name="connsiteX2" fmla="*/ 8378825 w 11277600"/>
              <a:gd name="connsiteY2" fmla="*/ 171449 h 6226174"/>
              <a:gd name="connsiteX3" fmla="*/ 11268075 w 11277600"/>
              <a:gd name="connsiteY3" fmla="*/ 184149 h 6226174"/>
              <a:gd name="connsiteX4" fmla="*/ 11277600 w 11277600"/>
              <a:gd name="connsiteY4" fmla="*/ 6226174 h 6226174"/>
              <a:gd name="connsiteX5" fmla="*/ 0 w 11277600"/>
              <a:gd name="connsiteY5" fmla="*/ 6226174 h 6226174"/>
              <a:gd name="connsiteX6" fmla="*/ 0 w 11277600"/>
              <a:gd name="connsiteY6" fmla="*/ 3174 h 6226174"/>
              <a:gd name="connsiteX0" fmla="*/ 0 w 11277600"/>
              <a:gd name="connsiteY0" fmla="*/ 3174 h 6229349"/>
              <a:gd name="connsiteX1" fmla="*/ 8178800 w 11277600"/>
              <a:gd name="connsiteY1" fmla="*/ 0 h 6229349"/>
              <a:gd name="connsiteX2" fmla="*/ 8378825 w 11277600"/>
              <a:gd name="connsiteY2" fmla="*/ 171449 h 6229349"/>
              <a:gd name="connsiteX3" fmla="*/ 11268075 w 11277600"/>
              <a:gd name="connsiteY3" fmla="*/ 184149 h 6229349"/>
              <a:gd name="connsiteX4" fmla="*/ 11277600 w 11277600"/>
              <a:gd name="connsiteY4" fmla="*/ 6226174 h 6229349"/>
              <a:gd name="connsiteX5" fmla="*/ 2320925 w 11277600"/>
              <a:gd name="connsiteY5" fmla="*/ 6229349 h 6229349"/>
              <a:gd name="connsiteX6" fmla="*/ 0 w 11277600"/>
              <a:gd name="connsiteY6" fmla="*/ 6226174 h 6229349"/>
              <a:gd name="connsiteX7" fmla="*/ 0 w 11277600"/>
              <a:gd name="connsiteY7" fmla="*/ 3174 h 6229349"/>
              <a:gd name="connsiteX0" fmla="*/ 0 w 11277600"/>
              <a:gd name="connsiteY0" fmla="*/ 3174 h 6229349"/>
              <a:gd name="connsiteX1" fmla="*/ 8178800 w 11277600"/>
              <a:gd name="connsiteY1" fmla="*/ 0 h 6229349"/>
              <a:gd name="connsiteX2" fmla="*/ 8378825 w 11277600"/>
              <a:gd name="connsiteY2" fmla="*/ 171449 h 6229349"/>
              <a:gd name="connsiteX3" fmla="*/ 11268075 w 11277600"/>
              <a:gd name="connsiteY3" fmla="*/ 184149 h 6229349"/>
              <a:gd name="connsiteX4" fmla="*/ 11277600 w 11277600"/>
              <a:gd name="connsiteY4" fmla="*/ 6226174 h 6229349"/>
              <a:gd name="connsiteX5" fmla="*/ 2320925 w 11277600"/>
              <a:gd name="connsiteY5" fmla="*/ 6229349 h 6229349"/>
              <a:gd name="connsiteX6" fmla="*/ 2016125 w 11277600"/>
              <a:gd name="connsiteY6" fmla="*/ 6219824 h 6229349"/>
              <a:gd name="connsiteX7" fmla="*/ 0 w 11277600"/>
              <a:gd name="connsiteY7" fmla="*/ 6226174 h 6229349"/>
              <a:gd name="connsiteX8" fmla="*/ 0 w 11277600"/>
              <a:gd name="connsiteY8" fmla="*/ 3174 h 6229349"/>
              <a:gd name="connsiteX0" fmla="*/ 0 w 11277600"/>
              <a:gd name="connsiteY0" fmla="*/ 3174 h 6229349"/>
              <a:gd name="connsiteX1" fmla="*/ 8178800 w 11277600"/>
              <a:gd name="connsiteY1" fmla="*/ 0 h 6229349"/>
              <a:gd name="connsiteX2" fmla="*/ 8378825 w 11277600"/>
              <a:gd name="connsiteY2" fmla="*/ 171449 h 6229349"/>
              <a:gd name="connsiteX3" fmla="*/ 11268075 w 11277600"/>
              <a:gd name="connsiteY3" fmla="*/ 184149 h 6229349"/>
              <a:gd name="connsiteX4" fmla="*/ 11277600 w 11277600"/>
              <a:gd name="connsiteY4" fmla="*/ 6226174 h 6229349"/>
              <a:gd name="connsiteX5" fmla="*/ 2320925 w 11277600"/>
              <a:gd name="connsiteY5" fmla="*/ 6229349 h 6229349"/>
              <a:gd name="connsiteX6" fmla="*/ 1816100 w 11277600"/>
              <a:gd name="connsiteY6" fmla="*/ 5819774 h 6229349"/>
              <a:gd name="connsiteX7" fmla="*/ 0 w 11277600"/>
              <a:gd name="connsiteY7" fmla="*/ 6226174 h 6229349"/>
              <a:gd name="connsiteX8" fmla="*/ 0 w 11277600"/>
              <a:gd name="connsiteY8" fmla="*/ 3174 h 6229349"/>
              <a:gd name="connsiteX0" fmla="*/ 0 w 11277600"/>
              <a:gd name="connsiteY0" fmla="*/ 3174 h 6238874"/>
              <a:gd name="connsiteX1" fmla="*/ 8178800 w 11277600"/>
              <a:gd name="connsiteY1" fmla="*/ 0 h 6238874"/>
              <a:gd name="connsiteX2" fmla="*/ 8378825 w 11277600"/>
              <a:gd name="connsiteY2" fmla="*/ 171449 h 6238874"/>
              <a:gd name="connsiteX3" fmla="*/ 11268075 w 11277600"/>
              <a:gd name="connsiteY3" fmla="*/ 184149 h 6238874"/>
              <a:gd name="connsiteX4" fmla="*/ 11277600 w 11277600"/>
              <a:gd name="connsiteY4" fmla="*/ 6226174 h 6238874"/>
              <a:gd name="connsiteX5" fmla="*/ 2254250 w 11277600"/>
              <a:gd name="connsiteY5" fmla="*/ 6238874 h 6238874"/>
              <a:gd name="connsiteX6" fmla="*/ 1816100 w 11277600"/>
              <a:gd name="connsiteY6" fmla="*/ 5819774 h 6238874"/>
              <a:gd name="connsiteX7" fmla="*/ 0 w 11277600"/>
              <a:gd name="connsiteY7" fmla="*/ 6226174 h 6238874"/>
              <a:gd name="connsiteX8" fmla="*/ 0 w 11277600"/>
              <a:gd name="connsiteY8" fmla="*/ 3174 h 6238874"/>
              <a:gd name="connsiteX0" fmla="*/ 0 w 11277600"/>
              <a:gd name="connsiteY0" fmla="*/ 3174 h 6238874"/>
              <a:gd name="connsiteX1" fmla="*/ 8178800 w 11277600"/>
              <a:gd name="connsiteY1" fmla="*/ 0 h 6238874"/>
              <a:gd name="connsiteX2" fmla="*/ 8378825 w 11277600"/>
              <a:gd name="connsiteY2" fmla="*/ 171449 h 6238874"/>
              <a:gd name="connsiteX3" fmla="*/ 11268075 w 11277600"/>
              <a:gd name="connsiteY3" fmla="*/ 184149 h 6238874"/>
              <a:gd name="connsiteX4" fmla="*/ 11277600 w 11277600"/>
              <a:gd name="connsiteY4" fmla="*/ 6226174 h 6238874"/>
              <a:gd name="connsiteX5" fmla="*/ 2254250 w 11277600"/>
              <a:gd name="connsiteY5" fmla="*/ 6238874 h 6238874"/>
              <a:gd name="connsiteX6" fmla="*/ 2178050 w 11277600"/>
              <a:gd name="connsiteY6" fmla="*/ 6029324 h 6238874"/>
              <a:gd name="connsiteX7" fmla="*/ 0 w 11277600"/>
              <a:gd name="connsiteY7" fmla="*/ 6226174 h 6238874"/>
              <a:gd name="connsiteX8" fmla="*/ 0 w 11277600"/>
              <a:gd name="connsiteY8" fmla="*/ 3174 h 6238874"/>
              <a:gd name="connsiteX0" fmla="*/ 0 w 11277600"/>
              <a:gd name="connsiteY0" fmla="*/ 3174 h 6238874"/>
              <a:gd name="connsiteX1" fmla="*/ 8178800 w 11277600"/>
              <a:gd name="connsiteY1" fmla="*/ 0 h 6238874"/>
              <a:gd name="connsiteX2" fmla="*/ 8378825 w 11277600"/>
              <a:gd name="connsiteY2" fmla="*/ 171449 h 6238874"/>
              <a:gd name="connsiteX3" fmla="*/ 11268075 w 11277600"/>
              <a:gd name="connsiteY3" fmla="*/ 184149 h 6238874"/>
              <a:gd name="connsiteX4" fmla="*/ 11277600 w 11277600"/>
              <a:gd name="connsiteY4" fmla="*/ 6226174 h 6238874"/>
              <a:gd name="connsiteX5" fmla="*/ 2254250 w 11277600"/>
              <a:gd name="connsiteY5" fmla="*/ 6238874 h 6238874"/>
              <a:gd name="connsiteX6" fmla="*/ 2130425 w 11277600"/>
              <a:gd name="connsiteY6" fmla="*/ 6048374 h 6238874"/>
              <a:gd name="connsiteX7" fmla="*/ 0 w 11277600"/>
              <a:gd name="connsiteY7" fmla="*/ 6226174 h 6238874"/>
              <a:gd name="connsiteX8" fmla="*/ 0 w 11277600"/>
              <a:gd name="connsiteY8" fmla="*/ 3174 h 6238874"/>
              <a:gd name="connsiteX0" fmla="*/ 57150 w 11334750"/>
              <a:gd name="connsiteY0" fmla="*/ 3174 h 6238874"/>
              <a:gd name="connsiteX1" fmla="*/ 8235950 w 11334750"/>
              <a:gd name="connsiteY1" fmla="*/ 0 h 6238874"/>
              <a:gd name="connsiteX2" fmla="*/ 8435975 w 11334750"/>
              <a:gd name="connsiteY2" fmla="*/ 171449 h 6238874"/>
              <a:gd name="connsiteX3" fmla="*/ 11325225 w 11334750"/>
              <a:gd name="connsiteY3" fmla="*/ 184149 h 6238874"/>
              <a:gd name="connsiteX4" fmla="*/ 11334750 w 11334750"/>
              <a:gd name="connsiteY4" fmla="*/ 6226174 h 6238874"/>
              <a:gd name="connsiteX5" fmla="*/ 2311400 w 11334750"/>
              <a:gd name="connsiteY5" fmla="*/ 6238874 h 6238874"/>
              <a:gd name="connsiteX6" fmla="*/ 2187575 w 11334750"/>
              <a:gd name="connsiteY6" fmla="*/ 6048374 h 6238874"/>
              <a:gd name="connsiteX7" fmla="*/ 0 w 11334750"/>
              <a:gd name="connsiteY7" fmla="*/ 6083299 h 6238874"/>
              <a:gd name="connsiteX8" fmla="*/ 57150 w 11334750"/>
              <a:gd name="connsiteY8" fmla="*/ 3174 h 6238874"/>
              <a:gd name="connsiteX0" fmla="*/ 57150 w 11334750"/>
              <a:gd name="connsiteY0" fmla="*/ 3174 h 6238874"/>
              <a:gd name="connsiteX1" fmla="*/ 8235950 w 11334750"/>
              <a:gd name="connsiteY1" fmla="*/ 0 h 6238874"/>
              <a:gd name="connsiteX2" fmla="*/ 8435975 w 11334750"/>
              <a:gd name="connsiteY2" fmla="*/ 171449 h 6238874"/>
              <a:gd name="connsiteX3" fmla="*/ 11325225 w 11334750"/>
              <a:gd name="connsiteY3" fmla="*/ 184149 h 6238874"/>
              <a:gd name="connsiteX4" fmla="*/ 11334750 w 11334750"/>
              <a:gd name="connsiteY4" fmla="*/ 6226174 h 6238874"/>
              <a:gd name="connsiteX5" fmla="*/ 2311400 w 11334750"/>
              <a:gd name="connsiteY5" fmla="*/ 6238874 h 6238874"/>
              <a:gd name="connsiteX6" fmla="*/ 2187575 w 11334750"/>
              <a:gd name="connsiteY6" fmla="*/ 6048374 h 6238874"/>
              <a:gd name="connsiteX7" fmla="*/ 0 w 11334750"/>
              <a:gd name="connsiteY7" fmla="*/ 6045199 h 6238874"/>
              <a:gd name="connsiteX8" fmla="*/ 57150 w 11334750"/>
              <a:gd name="connsiteY8" fmla="*/ 3174 h 6238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34750" h="6238874">
                <a:moveTo>
                  <a:pt x="57150" y="3174"/>
                </a:moveTo>
                <a:lnTo>
                  <a:pt x="8235950" y="0"/>
                </a:lnTo>
                <a:lnTo>
                  <a:pt x="8435975" y="171449"/>
                </a:lnTo>
                <a:lnTo>
                  <a:pt x="11325225" y="184149"/>
                </a:lnTo>
                <a:lnTo>
                  <a:pt x="11334750" y="6226174"/>
                </a:lnTo>
                <a:lnTo>
                  <a:pt x="2311400" y="6238874"/>
                </a:lnTo>
                <a:lnTo>
                  <a:pt x="2187575" y="6048374"/>
                </a:lnTo>
                <a:lnTo>
                  <a:pt x="0" y="6045199"/>
                </a:lnTo>
                <a:lnTo>
                  <a:pt x="57150" y="3174"/>
                </a:lnTo>
                <a:close/>
              </a:path>
            </a:pathLst>
          </a:custGeom>
          <a:solidFill>
            <a:srgbClr val="0070C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laytime With Hot Toddies"/>
              <a:ea typeface="+mn-ea"/>
              <a:cs typeface="+mn-cs"/>
            </a:endParaRPr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A17EF533-F8EC-48B7-916D-5BE44E2EAE48}"/>
              </a:ext>
            </a:extLst>
          </p:cNvPr>
          <p:cNvGrpSpPr/>
          <p:nvPr/>
        </p:nvGrpSpPr>
        <p:grpSpPr>
          <a:xfrm>
            <a:off x="225987" y="180023"/>
            <a:ext cx="11740026" cy="6497953"/>
            <a:chOff x="1157503" y="446747"/>
            <a:chExt cx="5988544" cy="3314582"/>
          </a:xfrm>
        </p:grpSpPr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A7ABA0CE-C8B7-4C34-B090-FBD0CC0808F0}"/>
                </a:ext>
              </a:extLst>
            </p:cNvPr>
            <p:cNvSpPr/>
            <p:nvPr/>
          </p:nvSpPr>
          <p:spPr>
            <a:xfrm>
              <a:off x="1201040" y="520759"/>
              <a:ext cx="5783889" cy="3194130"/>
            </a:xfrm>
            <a:custGeom>
              <a:avLst/>
              <a:gdLst>
                <a:gd name="connsiteX0" fmla="*/ 6627715 w 6627714"/>
                <a:gd name="connsiteY0" fmla="*/ 3194131 h 3194130"/>
                <a:gd name="connsiteX1" fmla="*/ 1335121 w 6627714"/>
                <a:gd name="connsiteY1" fmla="*/ 3194131 h 3194130"/>
                <a:gd name="connsiteX2" fmla="*/ 1250950 w 6627714"/>
                <a:gd name="connsiteY2" fmla="*/ 3109960 h 3194130"/>
                <a:gd name="connsiteX3" fmla="*/ 0 w 6627714"/>
                <a:gd name="connsiteY3" fmla="*/ 3109960 h 3194130"/>
                <a:gd name="connsiteX4" fmla="*/ 0 w 6627714"/>
                <a:gd name="connsiteY4" fmla="*/ 0 h 3194130"/>
                <a:gd name="connsiteX5" fmla="*/ 4742582 w 6627714"/>
                <a:gd name="connsiteY5" fmla="*/ 0 h 3194130"/>
                <a:gd name="connsiteX6" fmla="*/ 4861582 w 6627714"/>
                <a:gd name="connsiteY6" fmla="*/ 119000 h 3194130"/>
                <a:gd name="connsiteX7" fmla="*/ 6627715 w 6627714"/>
                <a:gd name="connsiteY7" fmla="*/ 119000 h 3194130"/>
                <a:gd name="connsiteX8" fmla="*/ 6627715 w 6627714"/>
                <a:gd name="connsiteY8" fmla="*/ 3194131 h 3194130"/>
                <a:gd name="connsiteX9" fmla="*/ 1340926 w 6627714"/>
                <a:gd name="connsiteY9" fmla="*/ 3179619 h 3194130"/>
                <a:gd name="connsiteX10" fmla="*/ 6613203 w 6627714"/>
                <a:gd name="connsiteY10" fmla="*/ 3179619 h 3194130"/>
                <a:gd name="connsiteX11" fmla="*/ 6613203 w 6627714"/>
                <a:gd name="connsiteY11" fmla="*/ 133512 h 3194130"/>
                <a:gd name="connsiteX12" fmla="*/ 4855777 w 6627714"/>
                <a:gd name="connsiteY12" fmla="*/ 133512 h 3194130"/>
                <a:gd name="connsiteX13" fmla="*/ 4736778 w 6627714"/>
                <a:gd name="connsiteY13" fmla="*/ 14512 h 3194130"/>
                <a:gd name="connsiteX14" fmla="*/ 14512 w 6627714"/>
                <a:gd name="connsiteY14" fmla="*/ 14512 h 3194130"/>
                <a:gd name="connsiteX15" fmla="*/ 14512 w 6627714"/>
                <a:gd name="connsiteY15" fmla="*/ 3095448 h 3194130"/>
                <a:gd name="connsiteX16" fmla="*/ 1256755 w 6627714"/>
                <a:gd name="connsiteY16" fmla="*/ 3095448 h 3194130"/>
                <a:gd name="connsiteX17" fmla="*/ 1340926 w 6627714"/>
                <a:gd name="connsiteY17" fmla="*/ 3179619 h 3194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627714" h="3194130">
                  <a:moveTo>
                    <a:pt x="6627715" y="3194131"/>
                  </a:moveTo>
                  <a:lnTo>
                    <a:pt x="1335121" y="3194131"/>
                  </a:lnTo>
                  <a:lnTo>
                    <a:pt x="1250950" y="3109960"/>
                  </a:lnTo>
                  <a:lnTo>
                    <a:pt x="0" y="3109960"/>
                  </a:lnTo>
                  <a:lnTo>
                    <a:pt x="0" y="0"/>
                  </a:lnTo>
                  <a:lnTo>
                    <a:pt x="4742582" y="0"/>
                  </a:lnTo>
                  <a:lnTo>
                    <a:pt x="4861582" y="119000"/>
                  </a:lnTo>
                  <a:lnTo>
                    <a:pt x="6627715" y="119000"/>
                  </a:lnTo>
                  <a:lnTo>
                    <a:pt x="6627715" y="3194131"/>
                  </a:lnTo>
                  <a:close/>
                  <a:moveTo>
                    <a:pt x="1340926" y="3179619"/>
                  </a:moveTo>
                  <a:lnTo>
                    <a:pt x="6613203" y="3179619"/>
                  </a:lnTo>
                  <a:lnTo>
                    <a:pt x="6613203" y="133512"/>
                  </a:lnTo>
                  <a:lnTo>
                    <a:pt x="4855777" y="133512"/>
                  </a:lnTo>
                  <a:lnTo>
                    <a:pt x="4736778" y="14512"/>
                  </a:lnTo>
                  <a:lnTo>
                    <a:pt x="14512" y="14512"/>
                  </a:lnTo>
                  <a:lnTo>
                    <a:pt x="14512" y="3095448"/>
                  </a:lnTo>
                  <a:lnTo>
                    <a:pt x="1256755" y="3095448"/>
                  </a:lnTo>
                  <a:lnTo>
                    <a:pt x="1340926" y="3179619"/>
                  </a:lnTo>
                  <a:close/>
                </a:path>
              </a:pathLst>
            </a:custGeom>
            <a:solidFill>
              <a:srgbClr val="0068E8"/>
            </a:solidFill>
            <a:ln w="1450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ytime With Hot Toddies"/>
                <a:ea typeface="+mn-ea"/>
                <a:cs typeface="+mn-cs"/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07682F60-B70D-4626-B737-E73CEF2CAEFC}"/>
                </a:ext>
              </a:extLst>
            </p:cNvPr>
            <p:cNvSpPr/>
            <p:nvPr/>
          </p:nvSpPr>
          <p:spPr>
            <a:xfrm>
              <a:off x="1247478" y="567198"/>
              <a:ext cx="5701570" cy="3101252"/>
            </a:xfrm>
            <a:custGeom>
              <a:avLst/>
              <a:gdLst>
                <a:gd name="connsiteX0" fmla="*/ 6533386 w 6533385"/>
                <a:gd name="connsiteY0" fmla="*/ 3101253 h 3101252"/>
                <a:gd name="connsiteX1" fmla="*/ 1308999 w 6533385"/>
                <a:gd name="connsiteY1" fmla="*/ 3101253 h 3101252"/>
                <a:gd name="connsiteX2" fmla="*/ 1224829 w 6533385"/>
                <a:gd name="connsiteY2" fmla="*/ 3017082 h 3101252"/>
                <a:gd name="connsiteX3" fmla="*/ 0 w 6533385"/>
                <a:gd name="connsiteY3" fmla="*/ 3017082 h 3101252"/>
                <a:gd name="connsiteX4" fmla="*/ 0 w 6533385"/>
                <a:gd name="connsiteY4" fmla="*/ 0 h 3101252"/>
                <a:gd name="connsiteX5" fmla="*/ 4675826 w 6533385"/>
                <a:gd name="connsiteY5" fmla="*/ 0 h 3101252"/>
                <a:gd name="connsiteX6" fmla="*/ 4794826 w 6533385"/>
                <a:gd name="connsiteY6" fmla="*/ 119000 h 3101252"/>
                <a:gd name="connsiteX7" fmla="*/ 6533386 w 6533385"/>
                <a:gd name="connsiteY7" fmla="*/ 119000 h 3101252"/>
                <a:gd name="connsiteX8" fmla="*/ 6533386 w 6533385"/>
                <a:gd name="connsiteY8" fmla="*/ 3101253 h 3101252"/>
                <a:gd name="connsiteX9" fmla="*/ 1311902 w 6533385"/>
                <a:gd name="connsiteY9" fmla="*/ 3093997 h 3101252"/>
                <a:gd name="connsiteX10" fmla="*/ 6527581 w 6533385"/>
                <a:gd name="connsiteY10" fmla="*/ 3093997 h 3101252"/>
                <a:gd name="connsiteX11" fmla="*/ 6527581 w 6533385"/>
                <a:gd name="connsiteY11" fmla="*/ 126256 h 3101252"/>
                <a:gd name="connsiteX12" fmla="*/ 4791924 w 6533385"/>
                <a:gd name="connsiteY12" fmla="*/ 126256 h 3101252"/>
                <a:gd name="connsiteX13" fmla="*/ 4672924 w 6533385"/>
                <a:gd name="connsiteY13" fmla="*/ 7256 h 3101252"/>
                <a:gd name="connsiteX14" fmla="*/ 7256 w 6533385"/>
                <a:gd name="connsiteY14" fmla="*/ 7256 h 3101252"/>
                <a:gd name="connsiteX15" fmla="*/ 7256 w 6533385"/>
                <a:gd name="connsiteY15" fmla="*/ 3008375 h 3101252"/>
                <a:gd name="connsiteX16" fmla="*/ 1226280 w 6533385"/>
                <a:gd name="connsiteY16" fmla="*/ 3008375 h 3101252"/>
                <a:gd name="connsiteX17" fmla="*/ 1311902 w 6533385"/>
                <a:gd name="connsiteY17" fmla="*/ 3093997 h 3101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533385" h="3101252">
                  <a:moveTo>
                    <a:pt x="6533386" y="3101253"/>
                  </a:moveTo>
                  <a:lnTo>
                    <a:pt x="1308999" y="3101253"/>
                  </a:lnTo>
                  <a:lnTo>
                    <a:pt x="1224829" y="3017082"/>
                  </a:lnTo>
                  <a:lnTo>
                    <a:pt x="0" y="3017082"/>
                  </a:lnTo>
                  <a:lnTo>
                    <a:pt x="0" y="0"/>
                  </a:lnTo>
                  <a:lnTo>
                    <a:pt x="4675826" y="0"/>
                  </a:lnTo>
                  <a:lnTo>
                    <a:pt x="4794826" y="119000"/>
                  </a:lnTo>
                  <a:lnTo>
                    <a:pt x="6533386" y="119000"/>
                  </a:lnTo>
                  <a:lnTo>
                    <a:pt x="6533386" y="3101253"/>
                  </a:lnTo>
                  <a:close/>
                  <a:moveTo>
                    <a:pt x="1311902" y="3093997"/>
                  </a:moveTo>
                  <a:lnTo>
                    <a:pt x="6527581" y="3093997"/>
                  </a:lnTo>
                  <a:lnTo>
                    <a:pt x="6527581" y="126256"/>
                  </a:lnTo>
                  <a:lnTo>
                    <a:pt x="4791924" y="126256"/>
                  </a:lnTo>
                  <a:lnTo>
                    <a:pt x="4672924" y="7256"/>
                  </a:lnTo>
                  <a:lnTo>
                    <a:pt x="7256" y="7256"/>
                  </a:lnTo>
                  <a:lnTo>
                    <a:pt x="7256" y="3008375"/>
                  </a:lnTo>
                  <a:lnTo>
                    <a:pt x="1226280" y="3008375"/>
                  </a:lnTo>
                  <a:lnTo>
                    <a:pt x="1311902" y="3093997"/>
                  </a:lnTo>
                  <a:close/>
                </a:path>
              </a:pathLst>
            </a:custGeom>
            <a:solidFill>
              <a:srgbClr val="4DFFFF"/>
            </a:solidFill>
            <a:ln w="1450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ytime With Hot Toddies"/>
                <a:ea typeface="+mn-ea"/>
                <a:cs typeface="+mn-cs"/>
              </a:endParaRPr>
            </a:p>
          </p:txBody>
        </p:sp>
        <p:grpSp>
          <p:nvGrpSpPr>
            <p:cNvPr id="143" name="Graphic 2">
              <a:extLst>
                <a:ext uri="{FF2B5EF4-FFF2-40B4-BE49-F238E27FC236}">
                  <a16:creationId xmlns:a16="http://schemas.microsoft.com/office/drawing/2014/main" id="{7BA0F658-F713-4ECC-9E14-1931DC81E388}"/>
                </a:ext>
              </a:extLst>
            </p:cNvPr>
            <p:cNvGrpSpPr/>
            <p:nvPr/>
          </p:nvGrpSpPr>
          <p:grpSpPr>
            <a:xfrm>
              <a:off x="7058972" y="876307"/>
              <a:ext cx="87075" cy="1111632"/>
              <a:chOff x="7058972" y="876307"/>
              <a:chExt cx="87075" cy="1111632"/>
            </a:xfrm>
            <a:solidFill>
              <a:srgbClr val="4DFFFF"/>
            </a:solidFill>
          </p:grpSpPr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6D9C9770-4868-4654-B5B1-1D401951EA0C}"/>
                  </a:ext>
                </a:extLst>
              </p:cNvPr>
              <p:cNvSpPr/>
              <p:nvPr/>
            </p:nvSpPr>
            <p:spPr>
              <a:xfrm>
                <a:off x="7058972" y="876307"/>
                <a:ext cx="87073" cy="696584"/>
              </a:xfrm>
              <a:custGeom>
                <a:avLst/>
                <a:gdLst>
                  <a:gd name="connsiteX0" fmla="*/ 0 w 87073"/>
                  <a:gd name="connsiteY0" fmla="*/ 0 h 696584"/>
                  <a:gd name="connsiteX1" fmla="*/ 87073 w 87073"/>
                  <a:gd name="connsiteY1" fmla="*/ 0 h 696584"/>
                  <a:gd name="connsiteX2" fmla="*/ 87073 w 87073"/>
                  <a:gd name="connsiteY2" fmla="*/ 696585 h 696584"/>
                  <a:gd name="connsiteX3" fmla="*/ 0 w 87073"/>
                  <a:gd name="connsiteY3" fmla="*/ 696585 h 696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073" h="696584">
                    <a:moveTo>
                      <a:pt x="0" y="0"/>
                    </a:moveTo>
                    <a:lnTo>
                      <a:pt x="87073" y="0"/>
                    </a:lnTo>
                    <a:lnTo>
                      <a:pt x="87073" y="696585"/>
                    </a:lnTo>
                    <a:lnTo>
                      <a:pt x="0" y="696585"/>
                    </a:lnTo>
                    <a:close/>
                  </a:path>
                </a:pathLst>
              </a:custGeom>
              <a:solidFill>
                <a:srgbClr val="4DFFFF"/>
              </a:solidFill>
              <a:ln w="145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9569ADAE-70A2-4FB2-9C04-F8E29827C711}"/>
                  </a:ext>
                </a:extLst>
              </p:cNvPr>
              <p:cNvSpPr/>
              <p:nvPr/>
            </p:nvSpPr>
            <p:spPr>
              <a:xfrm>
                <a:off x="7058974" y="1662867"/>
                <a:ext cx="87073" cy="59499"/>
              </a:xfrm>
              <a:custGeom>
                <a:avLst/>
                <a:gdLst>
                  <a:gd name="connsiteX0" fmla="*/ 0 w 87073"/>
                  <a:gd name="connsiteY0" fmla="*/ 0 h 59499"/>
                  <a:gd name="connsiteX1" fmla="*/ 87073 w 87073"/>
                  <a:gd name="connsiteY1" fmla="*/ 0 h 59499"/>
                  <a:gd name="connsiteX2" fmla="*/ 87073 w 87073"/>
                  <a:gd name="connsiteY2" fmla="*/ 59500 h 59499"/>
                  <a:gd name="connsiteX3" fmla="*/ 0 w 87073"/>
                  <a:gd name="connsiteY3" fmla="*/ 59500 h 59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073" h="59499">
                    <a:moveTo>
                      <a:pt x="0" y="0"/>
                    </a:moveTo>
                    <a:lnTo>
                      <a:pt x="87073" y="0"/>
                    </a:lnTo>
                    <a:lnTo>
                      <a:pt x="87073" y="59500"/>
                    </a:lnTo>
                    <a:lnTo>
                      <a:pt x="0" y="59500"/>
                    </a:lnTo>
                    <a:close/>
                  </a:path>
                </a:pathLst>
              </a:custGeom>
              <a:solidFill>
                <a:srgbClr val="4DFFFF"/>
              </a:solidFill>
              <a:ln w="145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C2068A6E-4C11-4841-B23F-49577A0F265D}"/>
                  </a:ext>
                </a:extLst>
              </p:cNvPr>
              <p:cNvSpPr/>
              <p:nvPr/>
            </p:nvSpPr>
            <p:spPr>
              <a:xfrm>
                <a:off x="7058974" y="1751391"/>
                <a:ext cx="87073" cy="59499"/>
              </a:xfrm>
              <a:custGeom>
                <a:avLst/>
                <a:gdLst>
                  <a:gd name="connsiteX0" fmla="*/ 0 w 87073"/>
                  <a:gd name="connsiteY0" fmla="*/ 0 h 59499"/>
                  <a:gd name="connsiteX1" fmla="*/ 87073 w 87073"/>
                  <a:gd name="connsiteY1" fmla="*/ 0 h 59499"/>
                  <a:gd name="connsiteX2" fmla="*/ 87073 w 87073"/>
                  <a:gd name="connsiteY2" fmla="*/ 59500 h 59499"/>
                  <a:gd name="connsiteX3" fmla="*/ 0 w 87073"/>
                  <a:gd name="connsiteY3" fmla="*/ 59500 h 59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073" h="59499">
                    <a:moveTo>
                      <a:pt x="0" y="0"/>
                    </a:moveTo>
                    <a:lnTo>
                      <a:pt x="87073" y="0"/>
                    </a:lnTo>
                    <a:lnTo>
                      <a:pt x="87073" y="59500"/>
                    </a:lnTo>
                    <a:lnTo>
                      <a:pt x="0" y="59500"/>
                    </a:lnTo>
                    <a:close/>
                  </a:path>
                </a:pathLst>
              </a:custGeom>
              <a:solidFill>
                <a:srgbClr val="4DFFFF"/>
              </a:solidFill>
              <a:ln w="145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8B695AAD-595A-4F0B-BBC0-80A8AD6E54C3}"/>
                  </a:ext>
                </a:extLst>
              </p:cNvPr>
              <p:cNvSpPr/>
              <p:nvPr/>
            </p:nvSpPr>
            <p:spPr>
              <a:xfrm>
                <a:off x="7058974" y="1839916"/>
                <a:ext cx="87073" cy="59499"/>
              </a:xfrm>
              <a:custGeom>
                <a:avLst/>
                <a:gdLst>
                  <a:gd name="connsiteX0" fmla="*/ 0 w 87073"/>
                  <a:gd name="connsiteY0" fmla="*/ 0 h 59499"/>
                  <a:gd name="connsiteX1" fmla="*/ 87073 w 87073"/>
                  <a:gd name="connsiteY1" fmla="*/ 0 h 59499"/>
                  <a:gd name="connsiteX2" fmla="*/ 87073 w 87073"/>
                  <a:gd name="connsiteY2" fmla="*/ 59500 h 59499"/>
                  <a:gd name="connsiteX3" fmla="*/ 0 w 87073"/>
                  <a:gd name="connsiteY3" fmla="*/ 59500 h 59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073" h="59499">
                    <a:moveTo>
                      <a:pt x="0" y="0"/>
                    </a:moveTo>
                    <a:lnTo>
                      <a:pt x="87073" y="0"/>
                    </a:lnTo>
                    <a:lnTo>
                      <a:pt x="87073" y="59500"/>
                    </a:lnTo>
                    <a:lnTo>
                      <a:pt x="0" y="59500"/>
                    </a:lnTo>
                    <a:close/>
                  </a:path>
                </a:pathLst>
              </a:custGeom>
              <a:solidFill>
                <a:srgbClr val="4DFFFF"/>
              </a:solidFill>
              <a:ln w="145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C8932DF3-EFCE-414B-9B90-5552C8C63775}"/>
                  </a:ext>
                </a:extLst>
              </p:cNvPr>
              <p:cNvSpPr/>
              <p:nvPr/>
            </p:nvSpPr>
            <p:spPr>
              <a:xfrm>
                <a:off x="7058974" y="1928440"/>
                <a:ext cx="87073" cy="59499"/>
              </a:xfrm>
              <a:custGeom>
                <a:avLst/>
                <a:gdLst>
                  <a:gd name="connsiteX0" fmla="*/ 0 w 87073"/>
                  <a:gd name="connsiteY0" fmla="*/ 0 h 59499"/>
                  <a:gd name="connsiteX1" fmla="*/ 87073 w 87073"/>
                  <a:gd name="connsiteY1" fmla="*/ 0 h 59499"/>
                  <a:gd name="connsiteX2" fmla="*/ 87073 w 87073"/>
                  <a:gd name="connsiteY2" fmla="*/ 59500 h 59499"/>
                  <a:gd name="connsiteX3" fmla="*/ 0 w 87073"/>
                  <a:gd name="connsiteY3" fmla="*/ 59500 h 59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073" h="59499">
                    <a:moveTo>
                      <a:pt x="0" y="0"/>
                    </a:moveTo>
                    <a:lnTo>
                      <a:pt x="87073" y="0"/>
                    </a:lnTo>
                    <a:lnTo>
                      <a:pt x="87073" y="59500"/>
                    </a:lnTo>
                    <a:lnTo>
                      <a:pt x="0" y="59500"/>
                    </a:lnTo>
                    <a:close/>
                  </a:path>
                </a:pathLst>
              </a:custGeom>
              <a:solidFill>
                <a:srgbClr val="4DFFFF"/>
              </a:solidFill>
              <a:ln w="145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</p:grp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DAB525F9-B0BD-4664-97A2-278F374435C3}"/>
                </a:ext>
              </a:extLst>
            </p:cNvPr>
            <p:cNvSpPr/>
            <p:nvPr/>
          </p:nvSpPr>
          <p:spPr>
            <a:xfrm>
              <a:off x="1201039" y="3664098"/>
              <a:ext cx="1136709" cy="97231"/>
            </a:xfrm>
            <a:custGeom>
              <a:avLst/>
              <a:gdLst>
                <a:gd name="connsiteX0" fmla="*/ 1326414 w 1336572"/>
                <a:gd name="connsiteY0" fmla="*/ 97232 h 97231"/>
                <a:gd name="connsiteX1" fmla="*/ 1243694 w 1336572"/>
                <a:gd name="connsiteY1" fmla="*/ 14512 h 97231"/>
                <a:gd name="connsiteX2" fmla="*/ 0 w 1336572"/>
                <a:gd name="connsiteY2" fmla="*/ 14512 h 97231"/>
                <a:gd name="connsiteX3" fmla="*/ 0 w 1336572"/>
                <a:gd name="connsiteY3" fmla="*/ 0 h 97231"/>
                <a:gd name="connsiteX4" fmla="*/ 1249499 w 1336572"/>
                <a:gd name="connsiteY4" fmla="*/ 0 h 97231"/>
                <a:gd name="connsiteX5" fmla="*/ 1336572 w 1336572"/>
                <a:gd name="connsiteY5" fmla="*/ 87073 h 97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6572" h="97231">
                  <a:moveTo>
                    <a:pt x="1326414" y="97232"/>
                  </a:moveTo>
                  <a:lnTo>
                    <a:pt x="1243694" y="14512"/>
                  </a:lnTo>
                  <a:lnTo>
                    <a:pt x="0" y="14512"/>
                  </a:lnTo>
                  <a:lnTo>
                    <a:pt x="0" y="0"/>
                  </a:lnTo>
                  <a:lnTo>
                    <a:pt x="1249499" y="0"/>
                  </a:lnTo>
                  <a:lnTo>
                    <a:pt x="1336572" y="87073"/>
                  </a:lnTo>
                  <a:close/>
                </a:path>
              </a:pathLst>
            </a:custGeom>
            <a:solidFill>
              <a:srgbClr val="0068E8"/>
            </a:solidFill>
            <a:ln w="1450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ytime With Hot Toddies"/>
                <a:ea typeface="+mn-ea"/>
                <a:cs typeface="+mn-cs"/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0F6EC150-680F-4B0F-AC43-0E083F1B6E2D}"/>
                </a:ext>
              </a:extLst>
            </p:cNvPr>
            <p:cNvSpPr/>
            <p:nvPr/>
          </p:nvSpPr>
          <p:spPr>
            <a:xfrm>
              <a:off x="5381440" y="449649"/>
              <a:ext cx="1567608" cy="148307"/>
            </a:xfrm>
            <a:custGeom>
              <a:avLst/>
              <a:gdLst>
                <a:gd name="connsiteX0" fmla="*/ 1886584 w 1886584"/>
                <a:gd name="connsiteY0" fmla="*/ 132061 h 132060"/>
                <a:gd name="connsiteX1" fmla="*/ 121902 w 1886584"/>
                <a:gd name="connsiteY1" fmla="*/ 132061 h 132060"/>
                <a:gd name="connsiteX2" fmla="*/ 0 w 1886584"/>
                <a:gd name="connsiteY2" fmla="*/ 10159 h 132060"/>
                <a:gd name="connsiteX3" fmla="*/ 10159 w 1886584"/>
                <a:gd name="connsiteY3" fmla="*/ 0 h 132060"/>
                <a:gd name="connsiteX4" fmla="*/ 127707 w 1886584"/>
                <a:gd name="connsiteY4" fmla="*/ 117549 h 132060"/>
                <a:gd name="connsiteX5" fmla="*/ 1886584 w 1886584"/>
                <a:gd name="connsiteY5" fmla="*/ 117549 h 13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6584" h="132060">
                  <a:moveTo>
                    <a:pt x="1886584" y="132061"/>
                  </a:moveTo>
                  <a:lnTo>
                    <a:pt x="121902" y="132061"/>
                  </a:lnTo>
                  <a:lnTo>
                    <a:pt x="0" y="10159"/>
                  </a:lnTo>
                  <a:lnTo>
                    <a:pt x="10159" y="0"/>
                  </a:lnTo>
                  <a:lnTo>
                    <a:pt x="127707" y="117549"/>
                  </a:lnTo>
                  <a:lnTo>
                    <a:pt x="1886584" y="117549"/>
                  </a:lnTo>
                  <a:close/>
                </a:path>
              </a:pathLst>
            </a:custGeom>
            <a:solidFill>
              <a:srgbClr val="0068E8"/>
            </a:solidFill>
            <a:ln w="1450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ytime With Hot Toddies"/>
                <a:ea typeface="+mn-ea"/>
                <a:cs typeface="+mn-cs"/>
              </a:endParaRPr>
            </a:p>
          </p:txBody>
        </p:sp>
        <p:grpSp>
          <p:nvGrpSpPr>
            <p:cNvPr id="146" name="Graphic 2">
              <a:extLst>
                <a:ext uri="{FF2B5EF4-FFF2-40B4-BE49-F238E27FC236}">
                  <a16:creationId xmlns:a16="http://schemas.microsoft.com/office/drawing/2014/main" id="{2F67239E-7D9F-477E-8CFA-F427C11005DF}"/>
                </a:ext>
              </a:extLst>
            </p:cNvPr>
            <p:cNvGrpSpPr/>
            <p:nvPr/>
          </p:nvGrpSpPr>
          <p:grpSpPr>
            <a:xfrm>
              <a:off x="1157503" y="693454"/>
              <a:ext cx="101585" cy="1690668"/>
              <a:chOff x="1157503" y="693454"/>
              <a:chExt cx="101585" cy="1690668"/>
            </a:xfrm>
            <a:solidFill>
              <a:srgbClr val="4DFFFF"/>
            </a:solidFill>
          </p:grpSpPr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30ABEE09-3E81-4F4B-A3EB-3FBBC4AD4674}"/>
                  </a:ext>
                </a:extLst>
              </p:cNvPr>
              <p:cNvSpPr/>
              <p:nvPr/>
            </p:nvSpPr>
            <p:spPr>
              <a:xfrm>
                <a:off x="1157503" y="693454"/>
                <a:ext cx="101585" cy="29024"/>
              </a:xfrm>
              <a:custGeom>
                <a:avLst/>
                <a:gdLst>
                  <a:gd name="connsiteX0" fmla="*/ 0 w 101585"/>
                  <a:gd name="connsiteY0" fmla="*/ 0 h 29024"/>
                  <a:gd name="connsiteX1" fmla="*/ 101585 w 101585"/>
                  <a:gd name="connsiteY1" fmla="*/ 0 h 29024"/>
                  <a:gd name="connsiteX2" fmla="*/ 101585 w 101585"/>
                  <a:gd name="connsiteY2" fmla="*/ 29024 h 29024"/>
                  <a:gd name="connsiteX3" fmla="*/ 0 w 101585"/>
                  <a:gd name="connsiteY3" fmla="*/ 29024 h 29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585" h="29024">
                    <a:moveTo>
                      <a:pt x="0" y="0"/>
                    </a:moveTo>
                    <a:lnTo>
                      <a:pt x="101585" y="0"/>
                    </a:lnTo>
                    <a:lnTo>
                      <a:pt x="101585" y="29024"/>
                    </a:lnTo>
                    <a:lnTo>
                      <a:pt x="0" y="29024"/>
                    </a:lnTo>
                    <a:close/>
                  </a:path>
                </a:pathLst>
              </a:custGeom>
              <a:solidFill>
                <a:srgbClr val="4DFFFF"/>
              </a:solidFill>
              <a:ln w="145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FA3589F5-9407-4DFB-AE91-229E0D451782}"/>
                  </a:ext>
                </a:extLst>
              </p:cNvPr>
              <p:cNvSpPr/>
              <p:nvPr/>
            </p:nvSpPr>
            <p:spPr>
              <a:xfrm>
                <a:off x="1157503" y="793588"/>
                <a:ext cx="101585" cy="1488949"/>
              </a:xfrm>
              <a:custGeom>
                <a:avLst/>
                <a:gdLst>
                  <a:gd name="connsiteX0" fmla="*/ 101585 w 101585"/>
                  <a:gd name="connsiteY0" fmla="*/ 1488950 h 1488949"/>
                  <a:gd name="connsiteX1" fmla="*/ 0 w 101585"/>
                  <a:gd name="connsiteY1" fmla="*/ 1488950 h 1488949"/>
                  <a:gd name="connsiteX2" fmla="*/ 0 w 101585"/>
                  <a:gd name="connsiteY2" fmla="*/ 1430901 h 1488949"/>
                  <a:gd name="connsiteX3" fmla="*/ 101585 w 101585"/>
                  <a:gd name="connsiteY3" fmla="*/ 1430901 h 1488949"/>
                  <a:gd name="connsiteX4" fmla="*/ 101585 w 101585"/>
                  <a:gd name="connsiteY4" fmla="*/ 1488950 h 1488949"/>
                  <a:gd name="connsiteX5" fmla="*/ 101585 w 101585"/>
                  <a:gd name="connsiteY5" fmla="*/ 1359791 h 1488949"/>
                  <a:gd name="connsiteX6" fmla="*/ 0 w 101585"/>
                  <a:gd name="connsiteY6" fmla="*/ 1359791 h 1488949"/>
                  <a:gd name="connsiteX7" fmla="*/ 0 w 101585"/>
                  <a:gd name="connsiteY7" fmla="*/ 1301743 h 1488949"/>
                  <a:gd name="connsiteX8" fmla="*/ 101585 w 101585"/>
                  <a:gd name="connsiteY8" fmla="*/ 1301743 h 1488949"/>
                  <a:gd name="connsiteX9" fmla="*/ 101585 w 101585"/>
                  <a:gd name="connsiteY9" fmla="*/ 1359791 h 1488949"/>
                  <a:gd name="connsiteX10" fmla="*/ 101585 w 101585"/>
                  <a:gd name="connsiteY10" fmla="*/ 1229182 h 1488949"/>
                  <a:gd name="connsiteX11" fmla="*/ 0 w 101585"/>
                  <a:gd name="connsiteY11" fmla="*/ 1229182 h 1488949"/>
                  <a:gd name="connsiteX12" fmla="*/ 0 w 101585"/>
                  <a:gd name="connsiteY12" fmla="*/ 1171133 h 1488949"/>
                  <a:gd name="connsiteX13" fmla="*/ 101585 w 101585"/>
                  <a:gd name="connsiteY13" fmla="*/ 1171133 h 1488949"/>
                  <a:gd name="connsiteX14" fmla="*/ 101585 w 101585"/>
                  <a:gd name="connsiteY14" fmla="*/ 1229182 h 1488949"/>
                  <a:gd name="connsiteX15" fmla="*/ 101585 w 101585"/>
                  <a:gd name="connsiteY15" fmla="*/ 1098572 h 1488949"/>
                  <a:gd name="connsiteX16" fmla="*/ 0 w 101585"/>
                  <a:gd name="connsiteY16" fmla="*/ 1098572 h 1488949"/>
                  <a:gd name="connsiteX17" fmla="*/ 0 w 101585"/>
                  <a:gd name="connsiteY17" fmla="*/ 1040523 h 1488949"/>
                  <a:gd name="connsiteX18" fmla="*/ 101585 w 101585"/>
                  <a:gd name="connsiteY18" fmla="*/ 1040523 h 1488949"/>
                  <a:gd name="connsiteX19" fmla="*/ 101585 w 101585"/>
                  <a:gd name="connsiteY19" fmla="*/ 1098572 h 1488949"/>
                  <a:gd name="connsiteX20" fmla="*/ 101585 w 101585"/>
                  <a:gd name="connsiteY20" fmla="*/ 969414 h 1488949"/>
                  <a:gd name="connsiteX21" fmla="*/ 0 w 101585"/>
                  <a:gd name="connsiteY21" fmla="*/ 969414 h 1488949"/>
                  <a:gd name="connsiteX22" fmla="*/ 0 w 101585"/>
                  <a:gd name="connsiteY22" fmla="*/ 911365 h 1488949"/>
                  <a:gd name="connsiteX23" fmla="*/ 101585 w 101585"/>
                  <a:gd name="connsiteY23" fmla="*/ 911365 h 1488949"/>
                  <a:gd name="connsiteX24" fmla="*/ 101585 w 101585"/>
                  <a:gd name="connsiteY24" fmla="*/ 969414 h 1488949"/>
                  <a:gd name="connsiteX25" fmla="*/ 101585 w 101585"/>
                  <a:gd name="connsiteY25" fmla="*/ 838804 h 1488949"/>
                  <a:gd name="connsiteX26" fmla="*/ 0 w 101585"/>
                  <a:gd name="connsiteY26" fmla="*/ 838804 h 1488949"/>
                  <a:gd name="connsiteX27" fmla="*/ 0 w 101585"/>
                  <a:gd name="connsiteY27" fmla="*/ 780755 h 1488949"/>
                  <a:gd name="connsiteX28" fmla="*/ 101585 w 101585"/>
                  <a:gd name="connsiteY28" fmla="*/ 780755 h 1488949"/>
                  <a:gd name="connsiteX29" fmla="*/ 101585 w 101585"/>
                  <a:gd name="connsiteY29" fmla="*/ 838804 h 1488949"/>
                  <a:gd name="connsiteX30" fmla="*/ 101585 w 101585"/>
                  <a:gd name="connsiteY30" fmla="*/ 708194 h 1488949"/>
                  <a:gd name="connsiteX31" fmla="*/ 0 w 101585"/>
                  <a:gd name="connsiteY31" fmla="*/ 708194 h 1488949"/>
                  <a:gd name="connsiteX32" fmla="*/ 0 w 101585"/>
                  <a:gd name="connsiteY32" fmla="*/ 650146 h 1488949"/>
                  <a:gd name="connsiteX33" fmla="*/ 101585 w 101585"/>
                  <a:gd name="connsiteY33" fmla="*/ 650146 h 1488949"/>
                  <a:gd name="connsiteX34" fmla="*/ 101585 w 101585"/>
                  <a:gd name="connsiteY34" fmla="*/ 708194 h 1488949"/>
                  <a:gd name="connsiteX35" fmla="*/ 101585 w 101585"/>
                  <a:gd name="connsiteY35" fmla="*/ 579036 h 1488949"/>
                  <a:gd name="connsiteX36" fmla="*/ 0 w 101585"/>
                  <a:gd name="connsiteY36" fmla="*/ 579036 h 1488949"/>
                  <a:gd name="connsiteX37" fmla="*/ 0 w 101585"/>
                  <a:gd name="connsiteY37" fmla="*/ 520987 h 1488949"/>
                  <a:gd name="connsiteX38" fmla="*/ 101585 w 101585"/>
                  <a:gd name="connsiteY38" fmla="*/ 520987 h 1488949"/>
                  <a:gd name="connsiteX39" fmla="*/ 101585 w 101585"/>
                  <a:gd name="connsiteY39" fmla="*/ 579036 h 1488949"/>
                  <a:gd name="connsiteX40" fmla="*/ 101585 w 101585"/>
                  <a:gd name="connsiteY40" fmla="*/ 448426 h 1488949"/>
                  <a:gd name="connsiteX41" fmla="*/ 0 w 101585"/>
                  <a:gd name="connsiteY41" fmla="*/ 448426 h 1488949"/>
                  <a:gd name="connsiteX42" fmla="*/ 0 w 101585"/>
                  <a:gd name="connsiteY42" fmla="*/ 390378 h 1488949"/>
                  <a:gd name="connsiteX43" fmla="*/ 101585 w 101585"/>
                  <a:gd name="connsiteY43" fmla="*/ 390378 h 1488949"/>
                  <a:gd name="connsiteX44" fmla="*/ 101585 w 101585"/>
                  <a:gd name="connsiteY44" fmla="*/ 448426 h 1488949"/>
                  <a:gd name="connsiteX45" fmla="*/ 101585 w 101585"/>
                  <a:gd name="connsiteY45" fmla="*/ 317817 h 1488949"/>
                  <a:gd name="connsiteX46" fmla="*/ 0 w 101585"/>
                  <a:gd name="connsiteY46" fmla="*/ 317817 h 1488949"/>
                  <a:gd name="connsiteX47" fmla="*/ 0 w 101585"/>
                  <a:gd name="connsiteY47" fmla="*/ 259768 h 1488949"/>
                  <a:gd name="connsiteX48" fmla="*/ 101585 w 101585"/>
                  <a:gd name="connsiteY48" fmla="*/ 259768 h 1488949"/>
                  <a:gd name="connsiteX49" fmla="*/ 101585 w 101585"/>
                  <a:gd name="connsiteY49" fmla="*/ 317817 h 1488949"/>
                  <a:gd name="connsiteX50" fmla="*/ 101585 w 101585"/>
                  <a:gd name="connsiteY50" fmla="*/ 188658 h 1488949"/>
                  <a:gd name="connsiteX51" fmla="*/ 0 w 101585"/>
                  <a:gd name="connsiteY51" fmla="*/ 188658 h 1488949"/>
                  <a:gd name="connsiteX52" fmla="*/ 0 w 101585"/>
                  <a:gd name="connsiteY52" fmla="*/ 130610 h 1488949"/>
                  <a:gd name="connsiteX53" fmla="*/ 101585 w 101585"/>
                  <a:gd name="connsiteY53" fmla="*/ 130610 h 1488949"/>
                  <a:gd name="connsiteX54" fmla="*/ 101585 w 101585"/>
                  <a:gd name="connsiteY54" fmla="*/ 188658 h 1488949"/>
                  <a:gd name="connsiteX55" fmla="*/ 101585 w 101585"/>
                  <a:gd name="connsiteY55" fmla="*/ 58049 h 1488949"/>
                  <a:gd name="connsiteX56" fmla="*/ 0 w 101585"/>
                  <a:gd name="connsiteY56" fmla="*/ 58049 h 1488949"/>
                  <a:gd name="connsiteX57" fmla="*/ 0 w 101585"/>
                  <a:gd name="connsiteY57" fmla="*/ 0 h 1488949"/>
                  <a:gd name="connsiteX58" fmla="*/ 101585 w 101585"/>
                  <a:gd name="connsiteY58" fmla="*/ 0 h 1488949"/>
                  <a:gd name="connsiteX59" fmla="*/ 101585 w 101585"/>
                  <a:gd name="connsiteY59" fmla="*/ 58049 h 1488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1585" h="1488949">
                    <a:moveTo>
                      <a:pt x="101585" y="1488950"/>
                    </a:moveTo>
                    <a:lnTo>
                      <a:pt x="0" y="1488950"/>
                    </a:lnTo>
                    <a:lnTo>
                      <a:pt x="0" y="1430901"/>
                    </a:lnTo>
                    <a:lnTo>
                      <a:pt x="101585" y="1430901"/>
                    </a:lnTo>
                    <a:lnTo>
                      <a:pt x="101585" y="1488950"/>
                    </a:lnTo>
                    <a:close/>
                    <a:moveTo>
                      <a:pt x="101585" y="1359791"/>
                    </a:moveTo>
                    <a:lnTo>
                      <a:pt x="0" y="1359791"/>
                    </a:lnTo>
                    <a:lnTo>
                      <a:pt x="0" y="1301743"/>
                    </a:lnTo>
                    <a:lnTo>
                      <a:pt x="101585" y="1301743"/>
                    </a:lnTo>
                    <a:lnTo>
                      <a:pt x="101585" y="1359791"/>
                    </a:lnTo>
                    <a:close/>
                    <a:moveTo>
                      <a:pt x="101585" y="1229182"/>
                    </a:moveTo>
                    <a:lnTo>
                      <a:pt x="0" y="1229182"/>
                    </a:lnTo>
                    <a:lnTo>
                      <a:pt x="0" y="1171133"/>
                    </a:lnTo>
                    <a:lnTo>
                      <a:pt x="101585" y="1171133"/>
                    </a:lnTo>
                    <a:lnTo>
                      <a:pt x="101585" y="1229182"/>
                    </a:lnTo>
                    <a:close/>
                    <a:moveTo>
                      <a:pt x="101585" y="1098572"/>
                    </a:moveTo>
                    <a:lnTo>
                      <a:pt x="0" y="1098572"/>
                    </a:lnTo>
                    <a:lnTo>
                      <a:pt x="0" y="1040523"/>
                    </a:lnTo>
                    <a:lnTo>
                      <a:pt x="101585" y="1040523"/>
                    </a:lnTo>
                    <a:lnTo>
                      <a:pt x="101585" y="1098572"/>
                    </a:lnTo>
                    <a:close/>
                    <a:moveTo>
                      <a:pt x="101585" y="969414"/>
                    </a:moveTo>
                    <a:lnTo>
                      <a:pt x="0" y="969414"/>
                    </a:lnTo>
                    <a:lnTo>
                      <a:pt x="0" y="911365"/>
                    </a:lnTo>
                    <a:lnTo>
                      <a:pt x="101585" y="911365"/>
                    </a:lnTo>
                    <a:lnTo>
                      <a:pt x="101585" y="969414"/>
                    </a:lnTo>
                    <a:close/>
                    <a:moveTo>
                      <a:pt x="101585" y="838804"/>
                    </a:moveTo>
                    <a:lnTo>
                      <a:pt x="0" y="838804"/>
                    </a:lnTo>
                    <a:lnTo>
                      <a:pt x="0" y="780755"/>
                    </a:lnTo>
                    <a:lnTo>
                      <a:pt x="101585" y="780755"/>
                    </a:lnTo>
                    <a:lnTo>
                      <a:pt x="101585" y="838804"/>
                    </a:lnTo>
                    <a:close/>
                    <a:moveTo>
                      <a:pt x="101585" y="708194"/>
                    </a:moveTo>
                    <a:lnTo>
                      <a:pt x="0" y="708194"/>
                    </a:lnTo>
                    <a:lnTo>
                      <a:pt x="0" y="650146"/>
                    </a:lnTo>
                    <a:lnTo>
                      <a:pt x="101585" y="650146"/>
                    </a:lnTo>
                    <a:lnTo>
                      <a:pt x="101585" y="708194"/>
                    </a:lnTo>
                    <a:close/>
                    <a:moveTo>
                      <a:pt x="101585" y="579036"/>
                    </a:moveTo>
                    <a:lnTo>
                      <a:pt x="0" y="579036"/>
                    </a:lnTo>
                    <a:lnTo>
                      <a:pt x="0" y="520987"/>
                    </a:lnTo>
                    <a:lnTo>
                      <a:pt x="101585" y="520987"/>
                    </a:lnTo>
                    <a:lnTo>
                      <a:pt x="101585" y="579036"/>
                    </a:lnTo>
                    <a:close/>
                    <a:moveTo>
                      <a:pt x="101585" y="448426"/>
                    </a:moveTo>
                    <a:lnTo>
                      <a:pt x="0" y="448426"/>
                    </a:lnTo>
                    <a:lnTo>
                      <a:pt x="0" y="390378"/>
                    </a:lnTo>
                    <a:lnTo>
                      <a:pt x="101585" y="390378"/>
                    </a:lnTo>
                    <a:lnTo>
                      <a:pt x="101585" y="448426"/>
                    </a:lnTo>
                    <a:close/>
                    <a:moveTo>
                      <a:pt x="101585" y="317817"/>
                    </a:moveTo>
                    <a:lnTo>
                      <a:pt x="0" y="317817"/>
                    </a:lnTo>
                    <a:lnTo>
                      <a:pt x="0" y="259768"/>
                    </a:lnTo>
                    <a:lnTo>
                      <a:pt x="101585" y="259768"/>
                    </a:lnTo>
                    <a:lnTo>
                      <a:pt x="101585" y="317817"/>
                    </a:lnTo>
                    <a:close/>
                    <a:moveTo>
                      <a:pt x="101585" y="188658"/>
                    </a:moveTo>
                    <a:lnTo>
                      <a:pt x="0" y="188658"/>
                    </a:lnTo>
                    <a:lnTo>
                      <a:pt x="0" y="130610"/>
                    </a:lnTo>
                    <a:lnTo>
                      <a:pt x="101585" y="130610"/>
                    </a:lnTo>
                    <a:lnTo>
                      <a:pt x="101585" y="188658"/>
                    </a:lnTo>
                    <a:close/>
                    <a:moveTo>
                      <a:pt x="101585" y="58049"/>
                    </a:moveTo>
                    <a:lnTo>
                      <a:pt x="0" y="58049"/>
                    </a:lnTo>
                    <a:lnTo>
                      <a:pt x="0" y="0"/>
                    </a:lnTo>
                    <a:lnTo>
                      <a:pt x="101585" y="0"/>
                    </a:lnTo>
                    <a:lnTo>
                      <a:pt x="101585" y="58049"/>
                    </a:lnTo>
                    <a:close/>
                  </a:path>
                </a:pathLst>
              </a:custGeom>
              <a:solidFill>
                <a:srgbClr val="4DFFFF"/>
              </a:solidFill>
              <a:ln w="145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9EDFF89F-A1B4-4A98-9655-BA77761C15B6}"/>
                  </a:ext>
                </a:extLst>
              </p:cNvPr>
              <p:cNvSpPr/>
              <p:nvPr/>
            </p:nvSpPr>
            <p:spPr>
              <a:xfrm>
                <a:off x="1157503" y="2355098"/>
                <a:ext cx="101585" cy="29024"/>
              </a:xfrm>
              <a:custGeom>
                <a:avLst/>
                <a:gdLst>
                  <a:gd name="connsiteX0" fmla="*/ 0 w 101585"/>
                  <a:gd name="connsiteY0" fmla="*/ 0 h 29024"/>
                  <a:gd name="connsiteX1" fmla="*/ 101585 w 101585"/>
                  <a:gd name="connsiteY1" fmla="*/ 0 h 29024"/>
                  <a:gd name="connsiteX2" fmla="*/ 101585 w 101585"/>
                  <a:gd name="connsiteY2" fmla="*/ 29024 h 29024"/>
                  <a:gd name="connsiteX3" fmla="*/ 0 w 101585"/>
                  <a:gd name="connsiteY3" fmla="*/ 29024 h 29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585" h="29024">
                    <a:moveTo>
                      <a:pt x="0" y="0"/>
                    </a:moveTo>
                    <a:lnTo>
                      <a:pt x="101585" y="0"/>
                    </a:lnTo>
                    <a:lnTo>
                      <a:pt x="101585" y="29024"/>
                    </a:lnTo>
                    <a:lnTo>
                      <a:pt x="0" y="29024"/>
                    </a:lnTo>
                    <a:close/>
                  </a:path>
                </a:pathLst>
              </a:custGeom>
              <a:solidFill>
                <a:srgbClr val="4DFFFF"/>
              </a:solidFill>
              <a:ln w="145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</p:grp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4886B72C-ED3A-46F6-BF79-B79A1543B353}"/>
                </a:ext>
              </a:extLst>
            </p:cNvPr>
            <p:cNvSpPr/>
            <p:nvPr/>
          </p:nvSpPr>
          <p:spPr>
            <a:xfrm>
              <a:off x="1558039" y="446747"/>
              <a:ext cx="2617998" cy="162536"/>
            </a:xfrm>
            <a:custGeom>
              <a:avLst/>
              <a:gdLst>
                <a:gd name="connsiteX0" fmla="*/ 371512 w 2617998"/>
                <a:gd name="connsiteY0" fmla="*/ 0 h 162536"/>
                <a:gd name="connsiteX1" fmla="*/ 2455462 w 2617998"/>
                <a:gd name="connsiteY1" fmla="*/ 0 h 162536"/>
                <a:gd name="connsiteX2" fmla="*/ 2617998 w 2617998"/>
                <a:gd name="connsiteY2" fmla="*/ 162536 h 162536"/>
                <a:gd name="connsiteX3" fmla="*/ 371512 w 2617998"/>
                <a:gd name="connsiteY3" fmla="*/ 162536 h 162536"/>
                <a:gd name="connsiteX4" fmla="*/ 371512 w 2617998"/>
                <a:gd name="connsiteY4" fmla="*/ 0 h 162536"/>
                <a:gd name="connsiteX5" fmla="*/ 307658 w 2617998"/>
                <a:gd name="connsiteY5" fmla="*/ 0 h 162536"/>
                <a:gd name="connsiteX6" fmla="*/ 214780 w 2617998"/>
                <a:gd name="connsiteY6" fmla="*/ 0 h 162536"/>
                <a:gd name="connsiteX7" fmla="*/ 214780 w 2617998"/>
                <a:gd name="connsiteY7" fmla="*/ 162536 h 162536"/>
                <a:gd name="connsiteX8" fmla="*/ 307658 w 2617998"/>
                <a:gd name="connsiteY8" fmla="*/ 162536 h 162536"/>
                <a:gd name="connsiteX9" fmla="*/ 307658 w 2617998"/>
                <a:gd name="connsiteY9" fmla="*/ 0 h 162536"/>
                <a:gd name="connsiteX10" fmla="*/ 100134 w 2617998"/>
                <a:gd name="connsiteY10" fmla="*/ 0 h 162536"/>
                <a:gd name="connsiteX11" fmla="*/ 0 w 2617998"/>
                <a:gd name="connsiteY11" fmla="*/ 0 h 162536"/>
                <a:gd name="connsiteX12" fmla="*/ 0 w 2617998"/>
                <a:gd name="connsiteY12" fmla="*/ 162536 h 162536"/>
                <a:gd name="connsiteX13" fmla="*/ 100134 w 2617998"/>
                <a:gd name="connsiteY13" fmla="*/ 162536 h 162536"/>
                <a:gd name="connsiteX14" fmla="*/ 100134 w 2617998"/>
                <a:gd name="connsiteY14" fmla="*/ 0 h 162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17998" h="162536">
                  <a:moveTo>
                    <a:pt x="371512" y="0"/>
                  </a:moveTo>
                  <a:lnTo>
                    <a:pt x="2455462" y="0"/>
                  </a:lnTo>
                  <a:lnTo>
                    <a:pt x="2617998" y="162536"/>
                  </a:lnTo>
                  <a:lnTo>
                    <a:pt x="371512" y="162536"/>
                  </a:lnTo>
                  <a:lnTo>
                    <a:pt x="371512" y="0"/>
                  </a:lnTo>
                  <a:close/>
                  <a:moveTo>
                    <a:pt x="307658" y="0"/>
                  </a:moveTo>
                  <a:lnTo>
                    <a:pt x="214780" y="0"/>
                  </a:lnTo>
                  <a:lnTo>
                    <a:pt x="214780" y="162536"/>
                  </a:lnTo>
                  <a:lnTo>
                    <a:pt x="307658" y="162536"/>
                  </a:lnTo>
                  <a:lnTo>
                    <a:pt x="307658" y="0"/>
                  </a:lnTo>
                  <a:close/>
                  <a:moveTo>
                    <a:pt x="100134" y="0"/>
                  </a:moveTo>
                  <a:lnTo>
                    <a:pt x="0" y="0"/>
                  </a:lnTo>
                  <a:lnTo>
                    <a:pt x="0" y="162536"/>
                  </a:lnTo>
                  <a:lnTo>
                    <a:pt x="100134" y="162536"/>
                  </a:lnTo>
                  <a:lnTo>
                    <a:pt x="100134" y="0"/>
                  </a:lnTo>
                  <a:close/>
                </a:path>
              </a:pathLst>
            </a:custGeom>
            <a:solidFill>
              <a:srgbClr val="0068E8"/>
            </a:solidFill>
            <a:ln w="1450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ytime With Hot Toddies"/>
                <a:ea typeface="+mn-ea"/>
                <a:cs typeface="+mn-cs"/>
              </a:endParaRPr>
            </a:p>
          </p:txBody>
        </p:sp>
      </p:grp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8B932DE-C76E-4FB6-BBC8-5CAB64662B45}"/>
              </a:ext>
            </a:extLst>
          </p:cNvPr>
          <p:cNvGraphicFramePr>
            <a:graphicFrameLocks noGrp="1"/>
          </p:cNvGraphicFramePr>
          <p:nvPr/>
        </p:nvGraphicFramePr>
        <p:xfrm>
          <a:off x="1160713" y="1594844"/>
          <a:ext cx="9965700" cy="2826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91709">
                  <a:extLst>
                    <a:ext uri="{9D8B030D-6E8A-4147-A177-3AD203B41FA5}">
                      <a16:colId xmlns:a16="http://schemas.microsoft.com/office/drawing/2014/main" val="3061228647"/>
                    </a:ext>
                  </a:extLst>
                </a:gridCol>
                <a:gridCol w="1991709">
                  <a:extLst>
                    <a:ext uri="{9D8B030D-6E8A-4147-A177-3AD203B41FA5}">
                      <a16:colId xmlns:a16="http://schemas.microsoft.com/office/drawing/2014/main" val="4029859910"/>
                    </a:ext>
                  </a:extLst>
                </a:gridCol>
                <a:gridCol w="1980975">
                  <a:extLst>
                    <a:ext uri="{9D8B030D-6E8A-4147-A177-3AD203B41FA5}">
                      <a16:colId xmlns:a16="http://schemas.microsoft.com/office/drawing/2014/main" val="3139424284"/>
                    </a:ext>
                  </a:extLst>
                </a:gridCol>
                <a:gridCol w="1991709">
                  <a:extLst>
                    <a:ext uri="{9D8B030D-6E8A-4147-A177-3AD203B41FA5}">
                      <a16:colId xmlns:a16="http://schemas.microsoft.com/office/drawing/2014/main" val="449922255"/>
                    </a:ext>
                  </a:extLst>
                </a:gridCol>
                <a:gridCol w="2009598">
                  <a:extLst>
                    <a:ext uri="{9D8B030D-6E8A-4147-A177-3AD203B41FA5}">
                      <a16:colId xmlns:a16="http://schemas.microsoft.com/office/drawing/2014/main" val="133390105"/>
                    </a:ext>
                  </a:extLst>
                </a:gridCol>
              </a:tblGrid>
              <a:tr h="873848">
                <a:tc>
                  <a:txBody>
                    <a:bodyPr/>
                    <a:lstStyle/>
                    <a:p>
                      <a:pPr indent="2667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400" b="1" dirty="0">
                          <a:solidFill>
                            <a:srgbClr val="FFFF00"/>
                          </a:solidFill>
                          <a:effectLst/>
                        </a:rPr>
                        <a:t>Thiên thể</a:t>
                      </a:r>
                      <a:endParaRPr lang="en-US" sz="2100" b="1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1926" marR="11926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400" b="1" dirty="0">
                          <a:solidFill>
                            <a:srgbClr val="FFFF00"/>
                          </a:solidFill>
                          <a:effectLst/>
                        </a:rPr>
                        <a:t>Tự phát sáng</a:t>
                      </a:r>
                      <a:endParaRPr lang="en-US" sz="2100" b="1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1926" marR="119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9000"/>
                        </a:lnSpc>
                        <a:spcAft>
                          <a:spcPts val="800"/>
                        </a:spcAft>
                      </a:pPr>
                      <a:r>
                        <a:rPr lang="vi-VN" sz="2400" b="1" dirty="0">
                          <a:solidFill>
                            <a:srgbClr val="FFFF00"/>
                          </a:solidFill>
                          <a:effectLst/>
                        </a:rPr>
                        <a:t>Không tự phát sáng</a:t>
                      </a:r>
                      <a:endParaRPr lang="en-US" sz="2100" b="1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1926" marR="119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400" b="1" dirty="0">
                          <a:solidFill>
                            <a:srgbClr val="FFFF00"/>
                          </a:solidFill>
                          <a:effectLst/>
                        </a:rPr>
                        <a:t>Thuộc hệ Mặt trời</a:t>
                      </a:r>
                      <a:endParaRPr lang="en-US" sz="2100" b="1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1926" marR="119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2000"/>
                        </a:lnSpc>
                        <a:spcAft>
                          <a:spcPts val="800"/>
                        </a:spcAft>
                      </a:pPr>
                      <a:r>
                        <a:rPr lang="vi-VN" sz="2400" b="1" dirty="0">
                          <a:solidFill>
                            <a:srgbClr val="FFFF00"/>
                          </a:solidFill>
                          <a:effectLst/>
                        </a:rPr>
                        <a:t>Không thuộc hệ Mặt trời</a:t>
                      </a:r>
                      <a:endParaRPr lang="en-US" sz="2100" b="1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1926" marR="119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8308196"/>
                  </a:ext>
                </a:extLst>
              </a:tr>
              <a:tr h="480634">
                <a:tc>
                  <a:txBody>
                    <a:bodyPr/>
                    <a:lstStyle/>
                    <a:p>
                      <a:pPr indent="11874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400" b="1" dirty="0">
                          <a:solidFill>
                            <a:srgbClr val="15F9FF"/>
                          </a:solidFill>
                          <a:effectLst/>
                        </a:rPr>
                        <a:t>Sao Mộc</a:t>
                      </a:r>
                      <a:endParaRPr lang="en-US" sz="2100" b="1" dirty="0">
                        <a:solidFill>
                          <a:srgbClr val="15F9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1926" marR="11926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100" dirty="0">
                        <a:effectLst/>
                        <a:latin typeface="Arial" panose="020B06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1926" marR="119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100" dirty="0">
                        <a:effectLst/>
                        <a:latin typeface="Arial" panose="020B06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1926" marR="119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100">
                        <a:effectLst/>
                        <a:latin typeface="Arial" panose="020B06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1926" marR="119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100">
                        <a:effectLst/>
                        <a:latin typeface="Arial" panose="020B06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1926" marR="119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9114372"/>
                  </a:ext>
                </a:extLst>
              </a:tr>
              <a:tr h="480634">
                <a:tc>
                  <a:txBody>
                    <a:bodyPr/>
                    <a:lstStyle/>
                    <a:p>
                      <a:pPr indent="11874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400" b="1" dirty="0">
                          <a:solidFill>
                            <a:srgbClr val="15F9FF"/>
                          </a:solidFill>
                          <a:effectLst/>
                        </a:rPr>
                        <a:t>Sao Bắc cực</a:t>
                      </a:r>
                      <a:endParaRPr lang="en-US" sz="2100" b="1" dirty="0">
                        <a:solidFill>
                          <a:srgbClr val="15F9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1926" marR="11926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100" dirty="0">
                        <a:effectLst/>
                        <a:latin typeface="Arial" panose="020B06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1926" marR="119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100" dirty="0">
                        <a:effectLst/>
                        <a:latin typeface="Arial" panose="020B06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1926" marR="119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100">
                        <a:effectLst/>
                        <a:latin typeface="Arial" panose="020B06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1926" marR="119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100">
                        <a:effectLst/>
                        <a:latin typeface="Arial" panose="020B06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1926" marR="119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4604920"/>
                  </a:ext>
                </a:extLst>
              </a:tr>
              <a:tr h="492560">
                <a:tc>
                  <a:txBody>
                    <a:bodyPr/>
                    <a:lstStyle/>
                    <a:p>
                      <a:pPr indent="11874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400" b="1" dirty="0">
                          <a:solidFill>
                            <a:srgbClr val="15F9FF"/>
                          </a:solidFill>
                          <a:effectLst/>
                        </a:rPr>
                        <a:t>Sao Hỏa</a:t>
                      </a:r>
                      <a:endParaRPr lang="en-US" sz="2100" b="1" dirty="0">
                        <a:solidFill>
                          <a:srgbClr val="15F9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1926" marR="11926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100" dirty="0">
                        <a:effectLst/>
                        <a:latin typeface="Arial" panose="020B06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1926" marR="119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100" dirty="0">
                        <a:effectLst/>
                        <a:latin typeface="Arial" panose="020B06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1926" marR="119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100" dirty="0">
                        <a:effectLst/>
                        <a:latin typeface="Arial" panose="020B06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1926" marR="119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100">
                        <a:effectLst/>
                        <a:latin typeface="Arial" panose="020B06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1926" marR="119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8116640"/>
                  </a:ext>
                </a:extLst>
              </a:tr>
              <a:tr h="498524">
                <a:tc>
                  <a:txBody>
                    <a:bodyPr/>
                    <a:lstStyle/>
                    <a:p>
                      <a:pPr indent="11874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400" b="1" dirty="0">
                          <a:solidFill>
                            <a:srgbClr val="15F9FF"/>
                          </a:solidFill>
                          <a:effectLst/>
                        </a:rPr>
                        <a:t>Sao Chổi</a:t>
                      </a:r>
                      <a:endParaRPr lang="en-US" sz="2100" b="1" dirty="0">
                        <a:solidFill>
                          <a:srgbClr val="15F9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1926" marR="11926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100">
                        <a:effectLst/>
                        <a:latin typeface="Arial" panose="020B06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1926" marR="119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100">
                        <a:effectLst/>
                        <a:latin typeface="Arial" panose="020B06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1926" marR="119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100">
                        <a:effectLst/>
                        <a:latin typeface="Arial" panose="020B06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1926" marR="119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100" dirty="0">
                        <a:effectLst/>
                        <a:latin typeface="Arial" panose="020B06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1926" marR="119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962857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6C99BEC-5E0A-4C63-A046-A25C281E110C}"/>
              </a:ext>
            </a:extLst>
          </p:cNvPr>
          <p:cNvSpPr txBox="1"/>
          <p:nvPr/>
        </p:nvSpPr>
        <p:spPr>
          <a:xfrm>
            <a:off x="5708882" y="2438683"/>
            <a:ext cx="869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5F9FF"/>
                </a:solidFill>
                <a:effectLst/>
                <a:uLnTx/>
                <a:uFillTx/>
                <a:latin typeface="Playtime With Hot Toddies"/>
                <a:ea typeface="+mn-ea"/>
                <a:cs typeface="+mn-cs"/>
              </a:rPr>
              <a:t>x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0028986-EF52-4073-96F0-E8F7436A8179}"/>
              </a:ext>
            </a:extLst>
          </p:cNvPr>
          <p:cNvSpPr txBox="1"/>
          <p:nvPr/>
        </p:nvSpPr>
        <p:spPr>
          <a:xfrm>
            <a:off x="7737707" y="2405168"/>
            <a:ext cx="869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5F9FF"/>
                </a:solidFill>
                <a:effectLst/>
                <a:uLnTx/>
                <a:uFillTx/>
                <a:latin typeface="Playtime With Hot Toddies"/>
                <a:ea typeface="+mn-ea"/>
                <a:cs typeface="+mn-cs"/>
              </a:rPr>
              <a:t>x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D7C074E-A28F-451F-A0F2-A5D0DE6D7C53}"/>
              </a:ext>
            </a:extLst>
          </p:cNvPr>
          <p:cNvSpPr txBox="1"/>
          <p:nvPr/>
        </p:nvSpPr>
        <p:spPr>
          <a:xfrm>
            <a:off x="3680057" y="2918623"/>
            <a:ext cx="869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5F9FF"/>
                </a:solidFill>
                <a:effectLst/>
                <a:uLnTx/>
                <a:uFillTx/>
                <a:latin typeface="Playtime With Hot Toddies"/>
                <a:ea typeface="+mn-ea"/>
                <a:cs typeface="+mn-cs"/>
              </a:rPr>
              <a:t>x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6E008ED-404C-464E-9FC7-1829A4D4F6E1}"/>
              </a:ext>
            </a:extLst>
          </p:cNvPr>
          <p:cNvSpPr txBox="1"/>
          <p:nvPr/>
        </p:nvSpPr>
        <p:spPr>
          <a:xfrm>
            <a:off x="9608552" y="2881465"/>
            <a:ext cx="869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5F9FF"/>
                </a:solidFill>
                <a:effectLst/>
                <a:uLnTx/>
                <a:uFillTx/>
                <a:latin typeface="Playtime With Hot Toddies"/>
                <a:ea typeface="+mn-ea"/>
                <a:cs typeface="+mn-cs"/>
              </a:rPr>
              <a:t>x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EE50652-E0D6-46FA-8999-F8183C9BFC02}"/>
              </a:ext>
            </a:extLst>
          </p:cNvPr>
          <p:cNvSpPr txBox="1"/>
          <p:nvPr/>
        </p:nvSpPr>
        <p:spPr>
          <a:xfrm>
            <a:off x="5713165" y="3385244"/>
            <a:ext cx="869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5F9FF"/>
                </a:solidFill>
                <a:effectLst/>
                <a:uLnTx/>
                <a:uFillTx/>
                <a:latin typeface="Playtime With Hot Toddies"/>
                <a:ea typeface="+mn-ea"/>
                <a:cs typeface="+mn-cs"/>
              </a:rPr>
              <a:t>x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4D6877D-31B3-4ED1-92D0-31A4E9CCA9B1}"/>
              </a:ext>
            </a:extLst>
          </p:cNvPr>
          <p:cNvSpPr txBox="1"/>
          <p:nvPr/>
        </p:nvSpPr>
        <p:spPr>
          <a:xfrm>
            <a:off x="7658717" y="3404685"/>
            <a:ext cx="869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5F9FF"/>
                </a:solidFill>
                <a:effectLst/>
                <a:uLnTx/>
                <a:uFillTx/>
                <a:latin typeface="Playtime With Hot Toddies"/>
                <a:ea typeface="+mn-ea"/>
                <a:cs typeface="+mn-cs"/>
              </a:rPr>
              <a:t>x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F5FF757-0D51-4B48-A03B-C6C48B7474F4}"/>
              </a:ext>
            </a:extLst>
          </p:cNvPr>
          <p:cNvSpPr txBox="1"/>
          <p:nvPr/>
        </p:nvSpPr>
        <p:spPr>
          <a:xfrm>
            <a:off x="5748336" y="3913132"/>
            <a:ext cx="869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5F9FF"/>
                </a:solidFill>
                <a:effectLst/>
                <a:uLnTx/>
                <a:uFillTx/>
                <a:latin typeface="Playtime With Hot Toddies"/>
                <a:ea typeface="+mn-ea"/>
                <a:cs typeface="+mn-cs"/>
              </a:rPr>
              <a:t>x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EB62572-3D21-416B-A182-E0D834972102}"/>
              </a:ext>
            </a:extLst>
          </p:cNvPr>
          <p:cNvSpPr txBox="1"/>
          <p:nvPr/>
        </p:nvSpPr>
        <p:spPr>
          <a:xfrm>
            <a:off x="7720571" y="3845465"/>
            <a:ext cx="869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5F9FF"/>
                </a:solidFill>
                <a:effectLst/>
                <a:uLnTx/>
                <a:uFillTx/>
                <a:latin typeface="Playtime With Hot Toddies"/>
                <a:ea typeface="+mn-ea"/>
                <a:cs typeface="+mn-cs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5783985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Image result for milky galax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0159" y="597174"/>
            <a:ext cx="38716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5F9FF"/>
                </a:solidFill>
                <a:effectLst/>
                <a:uLnTx/>
                <a:uFillTx/>
                <a:latin typeface="Playtime With Hot Toddies"/>
                <a:ea typeface="+mn-ea"/>
                <a:cs typeface="+mn-cs"/>
              </a:rPr>
              <a:t>The Milky Way Galaxy 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5F9FF"/>
                </a:solidFill>
                <a:effectLst/>
                <a:uLnTx/>
                <a:uFillTx/>
                <a:latin typeface="Playtime With Hot Toddies"/>
                <a:ea typeface="+mn-ea"/>
                <a:cs typeface="+mn-cs"/>
              </a:rPr>
              <a:t>Ngân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5F9FF"/>
                </a:solidFill>
                <a:effectLst/>
                <a:uLnTx/>
                <a:uFillTx/>
                <a:latin typeface="Playtime With Hot Toddies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5F9FF"/>
                </a:solidFill>
                <a:effectLst/>
                <a:uLnTx/>
                <a:uFillTx/>
                <a:latin typeface="Playtime With Hot Toddies"/>
                <a:ea typeface="+mn-ea"/>
                <a:cs typeface="+mn-cs"/>
              </a:rPr>
              <a:t>Hà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5F9FF"/>
                </a:solidFill>
                <a:effectLst/>
                <a:uLnTx/>
                <a:uFillTx/>
                <a:latin typeface="Playtime With Hot Toddies"/>
                <a:ea typeface="+mn-ea"/>
                <a:cs typeface="+mn-cs"/>
              </a:rPr>
              <a:t>) 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5F9FF"/>
                </a:solidFill>
                <a:effectLst/>
                <a:uLnTx/>
                <a:uFillTx/>
                <a:latin typeface="Playtime With Hot Toddies"/>
                <a:ea typeface="+mn-ea"/>
                <a:cs typeface="+mn-cs"/>
              </a:rPr>
              <a:t>là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5F9FF"/>
                </a:solidFill>
                <a:effectLst/>
                <a:uLnTx/>
                <a:uFillTx/>
                <a:latin typeface="Playtime With Hot Toddies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5F9FF"/>
                </a:solidFill>
                <a:effectLst/>
                <a:uLnTx/>
                <a:uFillTx/>
                <a:latin typeface="Playtime With Hot Toddies"/>
                <a:ea typeface="+mn-ea"/>
                <a:cs typeface="+mn-cs"/>
              </a:rPr>
              <a:t>thiên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5F9FF"/>
                </a:solidFill>
                <a:effectLst/>
                <a:uLnTx/>
                <a:uFillTx/>
                <a:latin typeface="Playtime With Hot Toddies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5F9FF"/>
                </a:solidFill>
                <a:effectLst/>
                <a:uLnTx/>
                <a:uFillTx/>
                <a:latin typeface="Playtime With Hot Toddies"/>
                <a:ea typeface="+mn-ea"/>
                <a:cs typeface="+mn-cs"/>
              </a:rPr>
              <a:t>hà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5F9FF"/>
                </a:solidFill>
                <a:effectLst/>
                <a:uLnTx/>
                <a:uFillTx/>
                <a:latin typeface="Playtime With Hot Toddies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5F9FF"/>
                </a:solidFill>
                <a:effectLst/>
                <a:uLnTx/>
                <a:uFillTx/>
                <a:latin typeface="Playtime With Hot Toddies"/>
                <a:ea typeface="+mn-ea"/>
                <a:cs typeface="+mn-cs"/>
              </a:rPr>
              <a:t>chứa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5F9FF"/>
                </a:solidFill>
                <a:effectLst/>
                <a:uLnTx/>
                <a:uFillTx/>
                <a:latin typeface="Playtime With Hot Toddies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5F9FF"/>
                </a:solidFill>
                <a:effectLst/>
                <a:uLnTx/>
                <a:uFillTx/>
                <a:latin typeface="Playtime With Hot Toddies"/>
                <a:ea typeface="+mn-ea"/>
                <a:cs typeface="+mn-cs"/>
              </a:rPr>
              <a:t>hệ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5F9FF"/>
                </a:solidFill>
                <a:effectLst/>
                <a:uLnTx/>
                <a:uFillTx/>
                <a:latin typeface="Playtime With Hot Toddies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5F9FF"/>
                </a:solidFill>
                <a:effectLst/>
                <a:uLnTx/>
                <a:uFillTx/>
                <a:latin typeface="Playtime With Hot Toddies"/>
                <a:ea typeface="+mn-ea"/>
                <a:cs typeface="+mn-cs"/>
              </a:rPr>
              <a:t>Mặt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5F9FF"/>
                </a:solidFill>
                <a:effectLst/>
                <a:uLnTx/>
                <a:uFillTx/>
                <a:latin typeface="Playtime With Hot Toddies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5F9FF"/>
                </a:solidFill>
                <a:effectLst/>
                <a:uLnTx/>
                <a:uFillTx/>
                <a:latin typeface="Playtime With Hot Toddies"/>
                <a:ea typeface="+mn-ea"/>
                <a:cs typeface="+mn-cs"/>
              </a:rPr>
              <a:t>Trời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5F9FF"/>
              </a:solidFill>
              <a:effectLst/>
              <a:uLnTx/>
              <a:uFillTx/>
              <a:latin typeface="Playtime With Hot Toddi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7898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Title 1">
            <a:extLst>
              <a:ext uri="{FF2B5EF4-FFF2-40B4-BE49-F238E27FC236}">
                <a16:creationId xmlns:a16="http://schemas.microsoft.com/office/drawing/2014/main" id="{385FB8E0-EB5F-4CFE-893D-2ECEF42DEE31}"/>
              </a:ext>
            </a:extLst>
          </p:cNvPr>
          <p:cNvSpPr txBox="1">
            <a:spLocks/>
          </p:cNvSpPr>
          <p:nvPr/>
        </p:nvSpPr>
        <p:spPr>
          <a:xfrm>
            <a:off x="520700" y="127434"/>
            <a:ext cx="3505200" cy="6578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180340" algn="l" defTabSz="914400" rtl="0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15F9FF"/>
                </a:solidFill>
                <a:effectLst/>
                <a:uLnTx/>
                <a:uFillTx/>
                <a:latin typeface="Arial"/>
                <a:ea typeface="+mj-ea"/>
                <a:cs typeface="Arial"/>
                <a:rtl val="0"/>
              </a:rPr>
              <a:t>1. Ngân Hà là gì?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5F9FF"/>
              </a:solidFill>
              <a:effectLst/>
              <a:uLnTx/>
              <a:uFillTx/>
              <a:latin typeface="Arial"/>
              <a:ea typeface="+mj-ea"/>
              <a:cs typeface="Arial"/>
              <a:rtl val="0"/>
            </a:endParaRPr>
          </a:p>
        </p:txBody>
      </p:sp>
      <p:pic>
        <p:nvPicPr>
          <p:cNvPr id="4" name="Picture 4" descr="Image result for milky galaxy">
            <a:extLst>
              <a:ext uri="{FF2B5EF4-FFF2-40B4-BE49-F238E27FC236}">
                <a16:creationId xmlns:a16="http://schemas.microsoft.com/office/drawing/2014/main" id="{EA4A53E9-4A7C-4C94-A892-7BC569005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027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E9583E1F-A16A-4577-BC84-E9E507BB9817}"/>
              </a:ext>
            </a:extLst>
          </p:cNvPr>
          <p:cNvGrpSpPr/>
          <p:nvPr/>
        </p:nvGrpSpPr>
        <p:grpSpPr>
          <a:xfrm>
            <a:off x="-933949" y="945094"/>
            <a:ext cx="7093687" cy="2672247"/>
            <a:chOff x="-1284093" y="1981850"/>
            <a:chExt cx="7093687" cy="267224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FCFC497-3F08-42CB-AC31-C5C98605C90D}"/>
                </a:ext>
              </a:extLst>
            </p:cNvPr>
            <p:cNvGrpSpPr/>
            <p:nvPr/>
          </p:nvGrpSpPr>
          <p:grpSpPr>
            <a:xfrm flipH="1">
              <a:off x="-1284093" y="1981850"/>
              <a:ext cx="7093687" cy="2672247"/>
              <a:chOff x="5953798" y="3729121"/>
              <a:chExt cx="6743373" cy="2453174"/>
            </a:xfrm>
          </p:grpSpPr>
          <p:grpSp>
            <p:nvGrpSpPr>
              <p:cNvPr id="8" name="Graphic 2">
                <a:extLst>
                  <a:ext uri="{FF2B5EF4-FFF2-40B4-BE49-F238E27FC236}">
                    <a16:creationId xmlns:a16="http://schemas.microsoft.com/office/drawing/2014/main" id="{3EDDC2E5-7E4C-4932-91EF-986F44BDE774}"/>
                  </a:ext>
                </a:extLst>
              </p:cNvPr>
              <p:cNvGrpSpPr/>
              <p:nvPr/>
            </p:nvGrpSpPr>
            <p:grpSpPr>
              <a:xfrm>
                <a:off x="5953798" y="3729121"/>
                <a:ext cx="6740102" cy="2453174"/>
                <a:chOff x="3434672" y="2717459"/>
                <a:chExt cx="1527310" cy="555890"/>
              </a:xfrm>
            </p:grpSpPr>
            <p:sp>
              <p:nvSpPr>
                <p:cNvPr id="10" name="Freeform: Shape 9">
                  <a:extLst>
                    <a:ext uri="{FF2B5EF4-FFF2-40B4-BE49-F238E27FC236}">
                      <a16:creationId xmlns:a16="http://schemas.microsoft.com/office/drawing/2014/main" id="{BE2D8762-D9EA-4BD7-B877-C5F3706045D2}"/>
                    </a:ext>
                  </a:extLst>
                </p:cNvPr>
                <p:cNvSpPr/>
                <p:nvPr/>
              </p:nvSpPr>
              <p:spPr>
                <a:xfrm>
                  <a:off x="3434672" y="2717459"/>
                  <a:ext cx="1527310" cy="555890"/>
                </a:xfrm>
                <a:custGeom>
                  <a:avLst/>
                  <a:gdLst>
                    <a:gd name="connsiteX0" fmla="*/ 832447 w 1527310"/>
                    <a:gd name="connsiteY0" fmla="*/ 555891 h 555890"/>
                    <a:gd name="connsiteX1" fmla="*/ 0 w 1527310"/>
                    <a:gd name="connsiteY1" fmla="*/ 555891 h 555890"/>
                    <a:gd name="connsiteX2" fmla="*/ 0 w 1527310"/>
                    <a:gd name="connsiteY2" fmla="*/ 0 h 555890"/>
                    <a:gd name="connsiteX3" fmla="*/ 1527310 w 1527310"/>
                    <a:gd name="connsiteY3" fmla="*/ 0 h 555890"/>
                    <a:gd name="connsiteX4" fmla="*/ 1527310 w 1527310"/>
                    <a:gd name="connsiteY4" fmla="*/ 457220 h 555890"/>
                    <a:gd name="connsiteX5" fmla="*/ 929727 w 1527310"/>
                    <a:gd name="connsiteY5" fmla="*/ 457220 h 555890"/>
                    <a:gd name="connsiteX6" fmla="*/ 832447 w 1527310"/>
                    <a:gd name="connsiteY6" fmla="*/ 555891 h 555890"/>
                    <a:gd name="connsiteX7" fmla="*/ 12507 w 1527310"/>
                    <a:gd name="connsiteY7" fmla="*/ 543383 h 555890"/>
                    <a:gd name="connsiteX8" fmla="*/ 826888 w 1527310"/>
                    <a:gd name="connsiteY8" fmla="*/ 543383 h 555890"/>
                    <a:gd name="connsiteX9" fmla="*/ 925558 w 1527310"/>
                    <a:gd name="connsiteY9" fmla="*/ 444713 h 555890"/>
                    <a:gd name="connsiteX10" fmla="*/ 1516192 w 1527310"/>
                    <a:gd name="connsiteY10" fmla="*/ 444713 h 555890"/>
                    <a:gd name="connsiteX11" fmla="*/ 1516192 w 1527310"/>
                    <a:gd name="connsiteY11" fmla="*/ 11118 h 555890"/>
                    <a:gd name="connsiteX12" fmla="*/ 12507 w 1527310"/>
                    <a:gd name="connsiteY12" fmla="*/ 11118 h 555890"/>
                    <a:gd name="connsiteX13" fmla="*/ 12507 w 1527310"/>
                    <a:gd name="connsiteY13" fmla="*/ 543383 h 555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27310" h="555890">
                      <a:moveTo>
                        <a:pt x="832447" y="555891"/>
                      </a:moveTo>
                      <a:lnTo>
                        <a:pt x="0" y="555891"/>
                      </a:lnTo>
                      <a:lnTo>
                        <a:pt x="0" y="0"/>
                      </a:lnTo>
                      <a:lnTo>
                        <a:pt x="1527310" y="0"/>
                      </a:lnTo>
                      <a:lnTo>
                        <a:pt x="1527310" y="457220"/>
                      </a:lnTo>
                      <a:lnTo>
                        <a:pt x="929727" y="457220"/>
                      </a:lnTo>
                      <a:lnTo>
                        <a:pt x="832447" y="555891"/>
                      </a:lnTo>
                      <a:close/>
                      <a:moveTo>
                        <a:pt x="12507" y="543383"/>
                      </a:moveTo>
                      <a:lnTo>
                        <a:pt x="826888" y="543383"/>
                      </a:lnTo>
                      <a:lnTo>
                        <a:pt x="925558" y="444713"/>
                      </a:lnTo>
                      <a:lnTo>
                        <a:pt x="1516192" y="444713"/>
                      </a:lnTo>
                      <a:lnTo>
                        <a:pt x="1516192" y="11118"/>
                      </a:lnTo>
                      <a:lnTo>
                        <a:pt x="12507" y="11118"/>
                      </a:lnTo>
                      <a:lnTo>
                        <a:pt x="12507" y="543383"/>
                      </a:lnTo>
                      <a:close/>
                    </a:path>
                  </a:pathLst>
                </a:custGeom>
                <a:solidFill>
                  <a:srgbClr val="15F9FF"/>
                </a:solidFill>
                <a:ln w="1389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laytime With Hot Toddies"/>
                    <a:ea typeface="+mn-ea"/>
                    <a:cs typeface="+mn-cs"/>
                  </a:endParaRPr>
                </a:p>
              </p:txBody>
            </p:sp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90A9E6F9-D5C4-470C-A95F-E762718B2FA6}"/>
                    </a:ext>
                  </a:extLst>
                </p:cNvPr>
                <p:cNvSpPr/>
                <p:nvPr/>
              </p:nvSpPr>
              <p:spPr>
                <a:xfrm>
                  <a:off x="4318299" y="3198308"/>
                  <a:ext cx="598972" cy="70875"/>
                </a:xfrm>
                <a:custGeom>
                  <a:avLst/>
                  <a:gdLst>
                    <a:gd name="connsiteX0" fmla="*/ 537825 w 598972"/>
                    <a:gd name="connsiteY0" fmla="*/ 70876 h 70875"/>
                    <a:gd name="connsiteX1" fmla="*/ 0 w 598972"/>
                    <a:gd name="connsiteY1" fmla="*/ 70876 h 70875"/>
                    <a:gd name="connsiteX2" fmla="*/ 59758 w 598972"/>
                    <a:gd name="connsiteY2" fmla="*/ 0 h 70875"/>
                    <a:gd name="connsiteX3" fmla="*/ 598973 w 598972"/>
                    <a:gd name="connsiteY3" fmla="*/ 0 h 70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98972" h="70875">
                      <a:moveTo>
                        <a:pt x="537825" y="70876"/>
                      </a:moveTo>
                      <a:lnTo>
                        <a:pt x="0" y="70876"/>
                      </a:lnTo>
                      <a:lnTo>
                        <a:pt x="59758" y="0"/>
                      </a:lnTo>
                      <a:lnTo>
                        <a:pt x="598973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6000">
                      <a:srgbClr val="00D1F5"/>
                    </a:gs>
                    <a:gs pos="55000">
                      <a:srgbClr val="00D2F5"/>
                    </a:gs>
                    <a:gs pos="100000">
                      <a:srgbClr val="00D4F9"/>
                    </a:gs>
                  </a:gsLst>
                  <a:lin ang="2700000" scaled="1"/>
                  <a:tileRect/>
                </a:gradFill>
                <a:ln w="1389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laytime With Hot Toddies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" name="Rectangle 96">
                <a:extLst>
                  <a:ext uri="{FF2B5EF4-FFF2-40B4-BE49-F238E27FC236}">
                    <a16:creationId xmlns:a16="http://schemas.microsoft.com/office/drawing/2014/main" id="{E74D1ACC-15A1-48A8-B9C0-2EF7A9CEB520}"/>
                  </a:ext>
                </a:extLst>
              </p:cNvPr>
              <p:cNvSpPr/>
              <p:nvPr/>
            </p:nvSpPr>
            <p:spPr>
              <a:xfrm>
                <a:off x="6014388" y="3821837"/>
                <a:ext cx="6682783" cy="2356605"/>
              </a:xfrm>
              <a:custGeom>
                <a:avLst/>
                <a:gdLst>
                  <a:gd name="connsiteX0" fmla="*/ 0 w 6682783"/>
                  <a:gd name="connsiteY0" fmla="*/ 0 h 2356605"/>
                  <a:gd name="connsiteX1" fmla="*/ 6682783 w 6682783"/>
                  <a:gd name="connsiteY1" fmla="*/ 0 h 2356605"/>
                  <a:gd name="connsiteX2" fmla="*/ 6682783 w 6682783"/>
                  <a:gd name="connsiteY2" fmla="*/ 2356605 h 2356605"/>
                  <a:gd name="connsiteX3" fmla="*/ 0 w 6682783"/>
                  <a:gd name="connsiteY3" fmla="*/ 2356605 h 2356605"/>
                  <a:gd name="connsiteX4" fmla="*/ 0 w 6682783"/>
                  <a:gd name="connsiteY4" fmla="*/ 0 h 2356605"/>
                  <a:gd name="connsiteX0" fmla="*/ 0 w 6682783"/>
                  <a:gd name="connsiteY0" fmla="*/ 0 h 2356605"/>
                  <a:gd name="connsiteX1" fmla="*/ 6682783 w 6682783"/>
                  <a:gd name="connsiteY1" fmla="*/ 0 h 2356605"/>
                  <a:gd name="connsiteX2" fmla="*/ 6682783 w 6682783"/>
                  <a:gd name="connsiteY2" fmla="*/ 2356605 h 2356605"/>
                  <a:gd name="connsiteX3" fmla="*/ 3656758 w 6682783"/>
                  <a:gd name="connsiteY3" fmla="*/ 2350331 h 2356605"/>
                  <a:gd name="connsiteX4" fmla="*/ 0 w 6682783"/>
                  <a:gd name="connsiteY4" fmla="*/ 2356605 h 2356605"/>
                  <a:gd name="connsiteX5" fmla="*/ 0 w 6682783"/>
                  <a:gd name="connsiteY5" fmla="*/ 0 h 2356605"/>
                  <a:gd name="connsiteX0" fmla="*/ 0 w 6682783"/>
                  <a:gd name="connsiteY0" fmla="*/ 0 h 2356605"/>
                  <a:gd name="connsiteX1" fmla="*/ 6682783 w 6682783"/>
                  <a:gd name="connsiteY1" fmla="*/ 0 h 2356605"/>
                  <a:gd name="connsiteX2" fmla="*/ 6682783 w 6682783"/>
                  <a:gd name="connsiteY2" fmla="*/ 2356605 h 2356605"/>
                  <a:gd name="connsiteX3" fmla="*/ 4104433 w 6682783"/>
                  <a:gd name="connsiteY3" fmla="*/ 2340806 h 2356605"/>
                  <a:gd name="connsiteX4" fmla="*/ 3656758 w 6682783"/>
                  <a:gd name="connsiteY4" fmla="*/ 2350331 h 2356605"/>
                  <a:gd name="connsiteX5" fmla="*/ 0 w 6682783"/>
                  <a:gd name="connsiteY5" fmla="*/ 2356605 h 2356605"/>
                  <a:gd name="connsiteX6" fmla="*/ 0 w 6682783"/>
                  <a:gd name="connsiteY6" fmla="*/ 0 h 2356605"/>
                  <a:gd name="connsiteX0" fmla="*/ 0 w 6682783"/>
                  <a:gd name="connsiteY0" fmla="*/ 0 h 2356605"/>
                  <a:gd name="connsiteX1" fmla="*/ 6682783 w 6682783"/>
                  <a:gd name="connsiteY1" fmla="*/ 0 h 2356605"/>
                  <a:gd name="connsiteX2" fmla="*/ 6682783 w 6682783"/>
                  <a:gd name="connsiteY2" fmla="*/ 2356605 h 2356605"/>
                  <a:gd name="connsiteX3" fmla="*/ 4066333 w 6682783"/>
                  <a:gd name="connsiteY3" fmla="*/ 1893131 h 2356605"/>
                  <a:gd name="connsiteX4" fmla="*/ 3656758 w 6682783"/>
                  <a:gd name="connsiteY4" fmla="*/ 2350331 h 2356605"/>
                  <a:gd name="connsiteX5" fmla="*/ 0 w 6682783"/>
                  <a:gd name="connsiteY5" fmla="*/ 2356605 h 2356605"/>
                  <a:gd name="connsiteX6" fmla="*/ 0 w 6682783"/>
                  <a:gd name="connsiteY6" fmla="*/ 0 h 2356605"/>
                  <a:gd name="connsiteX0" fmla="*/ 0 w 6682783"/>
                  <a:gd name="connsiteY0" fmla="*/ 0 h 2356605"/>
                  <a:gd name="connsiteX1" fmla="*/ 6682783 w 6682783"/>
                  <a:gd name="connsiteY1" fmla="*/ 0 h 2356605"/>
                  <a:gd name="connsiteX2" fmla="*/ 6644683 w 6682783"/>
                  <a:gd name="connsiteY2" fmla="*/ 1927980 h 2356605"/>
                  <a:gd name="connsiteX3" fmla="*/ 4066333 w 6682783"/>
                  <a:gd name="connsiteY3" fmla="*/ 1893131 h 2356605"/>
                  <a:gd name="connsiteX4" fmla="*/ 3656758 w 6682783"/>
                  <a:gd name="connsiteY4" fmla="*/ 2350331 h 2356605"/>
                  <a:gd name="connsiteX5" fmla="*/ 0 w 6682783"/>
                  <a:gd name="connsiteY5" fmla="*/ 2356605 h 2356605"/>
                  <a:gd name="connsiteX6" fmla="*/ 0 w 6682783"/>
                  <a:gd name="connsiteY6" fmla="*/ 0 h 2356605"/>
                  <a:gd name="connsiteX0" fmla="*/ 0 w 6682783"/>
                  <a:gd name="connsiteY0" fmla="*/ 0 h 2356605"/>
                  <a:gd name="connsiteX1" fmla="*/ 6682783 w 6682783"/>
                  <a:gd name="connsiteY1" fmla="*/ 0 h 2356605"/>
                  <a:gd name="connsiteX2" fmla="*/ 6644683 w 6682783"/>
                  <a:gd name="connsiteY2" fmla="*/ 1927980 h 2356605"/>
                  <a:gd name="connsiteX3" fmla="*/ 4056808 w 6682783"/>
                  <a:gd name="connsiteY3" fmla="*/ 1912181 h 2356605"/>
                  <a:gd name="connsiteX4" fmla="*/ 3656758 w 6682783"/>
                  <a:gd name="connsiteY4" fmla="*/ 2350331 h 2356605"/>
                  <a:gd name="connsiteX5" fmla="*/ 0 w 6682783"/>
                  <a:gd name="connsiteY5" fmla="*/ 2356605 h 2356605"/>
                  <a:gd name="connsiteX6" fmla="*/ 0 w 6682783"/>
                  <a:gd name="connsiteY6" fmla="*/ 0 h 2356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82783" h="2356605">
                    <a:moveTo>
                      <a:pt x="0" y="0"/>
                    </a:moveTo>
                    <a:lnTo>
                      <a:pt x="6682783" y="0"/>
                    </a:lnTo>
                    <a:lnTo>
                      <a:pt x="6644683" y="1927980"/>
                    </a:lnTo>
                    <a:lnTo>
                      <a:pt x="4056808" y="1912181"/>
                    </a:lnTo>
                    <a:lnTo>
                      <a:pt x="3656758" y="2350331"/>
                    </a:lnTo>
                    <a:lnTo>
                      <a:pt x="0" y="23566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</p:grpSp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F6EE98F6-94FB-4A41-A8F1-613252DB8702}"/>
                </a:ext>
              </a:extLst>
            </p:cNvPr>
            <p:cNvSpPr txBox="1">
              <a:spLocks/>
            </p:cNvSpPr>
            <p:nvPr/>
          </p:nvSpPr>
          <p:spPr>
            <a:xfrm>
              <a:off x="225932" y="2192717"/>
              <a:ext cx="5583662" cy="175557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kern="1200">
                  <a:solidFill>
                    <a:schemeClr val="accent4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#9Slide03 Ralewayv4020 ExtraLig" panose="00000300000000000000" pitchFamily="2" charset="0"/>
                  <a:ea typeface="+mj-ea"/>
                  <a:cs typeface="+mj-cs"/>
                </a:rPr>
                <a:t>Ngân hà là tập hợp hằng trăm tỉ thiên thể liên kết với nhau bằng lực hấp dẫn. trong đó có hệ Mặt Trời.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#9Slide03 Ralewayv4020 ExtraLig" panose="00000300000000000000" pitchFamily="2" charset="0"/>
                  <a:ea typeface="+mj-ea"/>
                  <a:cs typeface="+mj-cs"/>
                </a:rPr>
                <a:t>Ngân hà có đường kính 100 000 năm ánh sáng, rộng 300 năm ánh sáng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Ralewayv4020 ExtraLig" panose="00000300000000000000" pitchFamily="2" charset="0"/>
                <a:ea typeface="+mj-ea"/>
                <a:cs typeface="+mj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608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6402FAC0-B105-4B3B-920B-FEBD5A077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7828"/>
            <a:ext cx="6858000" cy="350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BD6783E-7BC4-4E3F-877D-C271D9443A46}"/>
              </a:ext>
            </a:extLst>
          </p:cNvPr>
          <p:cNvSpPr/>
          <p:nvPr/>
        </p:nvSpPr>
        <p:spPr>
          <a:xfrm>
            <a:off x="-4638473" y="2968172"/>
            <a:ext cx="9187613" cy="1184728"/>
          </a:xfrm>
          <a:prstGeom prst="rect">
            <a:avLst/>
          </a:prstGeom>
          <a:solidFill>
            <a:schemeClr val="tx1">
              <a:lumMod val="95000"/>
              <a:lumOff val="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laytime With Hot Toddies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496BA4-2E27-4F22-A23F-58AF8F133216}"/>
              </a:ext>
            </a:extLst>
          </p:cNvPr>
          <p:cNvSpPr txBox="1"/>
          <p:nvPr/>
        </p:nvSpPr>
        <p:spPr>
          <a:xfrm>
            <a:off x="779054" y="3112499"/>
            <a:ext cx="36634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rtl val="0"/>
              </a:rPr>
              <a:t>Những siêu nhân chạy với tốc độ ánh sáng?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904F70-6238-485A-B756-185945588E6F}"/>
              </a:ext>
            </a:extLst>
          </p:cNvPr>
          <p:cNvSpPr/>
          <p:nvPr/>
        </p:nvSpPr>
        <p:spPr>
          <a:xfrm>
            <a:off x="7124700" y="1887828"/>
            <a:ext cx="5765800" cy="3501736"/>
          </a:xfrm>
          <a:prstGeom prst="rect">
            <a:avLst/>
          </a:prstGeom>
          <a:solidFill>
            <a:srgbClr val="15F9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laytime With Hot Toddies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A787AF-B602-4B79-9B3A-CF475B58B7FF}"/>
              </a:ext>
            </a:extLst>
          </p:cNvPr>
          <p:cNvSpPr txBox="1"/>
          <p:nvPr/>
        </p:nvSpPr>
        <p:spPr>
          <a:xfrm>
            <a:off x="7096467" y="2521390"/>
            <a:ext cx="50883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rtl val="0"/>
              </a:rPr>
              <a:t>Tốc độ ánh sáng là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  <a:rtl val="0"/>
              </a:rPr>
              <a:t>300 000 km/s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79E549-C714-4D18-AE45-E9E4017F20EF}"/>
              </a:ext>
            </a:extLst>
          </p:cNvPr>
          <p:cNvSpPr txBox="1"/>
          <p:nvPr/>
        </p:nvSpPr>
        <p:spPr>
          <a:xfrm>
            <a:off x="7230654" y="3645068"/>
            <a:ext cx="50883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rtl val="0"/>
              </a:rPr>
              <a:t>Năm ánh sáng dài xấp xỉ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  <a:rtl val="0"/>
              </a:rPr>
              <a:t>95 nghìn tỉ kilomete</a:t>
            </a:r>
          </a:p>
        </p:txBody>
      </p:sp>
    </p:spTree>
    <p:extLst>
      <p:ext uri="{BB962C8B-B14F-4D97-AF65-F5344CB8AC3E}">
        <p14:creationId xmlns:p14="http://schemas.microsoft.com/office/powerpoint/2010/main" val="20997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18D0476-BCFC-4D56-8EB5-DC8D4D1E838E}"/>
              </a:ext>
            </a:extLst>
          </p:cNvPr>
          <p:cNvSpPr txBox="1">
            <a:spLocks/>
          </p:cNvSpPr>
          <p:nvPr/>
        </p:nvSpPr>
        <p:spPr>
          <a:xfrm>
            <a:off x="1858282" y="7009471"/>
            <a:ext cx="8418286" cy="6578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180340" algn="ctr" defTabSz="914400" rtl="0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j-cs"/>
              </a:rPr>
              <a:t>Hệ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j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j-cs"/>
              </a:rPr>
              <a:t>Mặt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j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j-cs"/>
              </a:rPr>
              <a:t>trời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j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j-cs"/>
              </a:rPr>
              <a:t>chỉ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j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j-cs"/>
              </a:rPr>
              <a:t>là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j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j-cs"/>
              </a:rPr>
              <a:t>một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j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j-cs"/>
              </a:rPr>
              <a:t>phần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j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j-cs"/>
              </a:rPr>
              <a:t>nhỏ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j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j-cs"/>
              </a:rPr>
              <a:t>của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j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j-cs"/>
              </a:rPr>
              <a:t>Ngân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j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j-cs"/>
              </a:rPr>
              <a:t>Hà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j-cs"/>
              </a:rPr>
              <a:t>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j-cs"/>
              </a:rPr>
              <a:t>năm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j-cs"/>
              </a:rPr>
              <a:t> ở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j-cs"/>
              </a:rPr>
              <a:t>rìa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j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j-cs"/>
              </a:rPr>
              <a:t>Ngân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j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j-cs"/>
              </a:rPr>
              <a:t>Hà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j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j-cs"/>
              </a:rPr>
              <a:t>và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j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j-cs"/>
              </a:rPr>
              <a:t>cách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j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j-cs"/>
              </a:rPr>
              <a:t>tâm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j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j-cs"/>
              </a:rPr>
              <a:t>một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j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j-cs"/>
              </a:rPr>
              <a:t>khoảng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j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j-cs"/>
              </a:rPr>
              <a:t>cỡ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j-cs"/>
              </a:rPr>
              <a:t> 2/3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j-cs"/>
              </a:rPr>
              <a:t>bán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j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j-cs"/>
              </a:rPr>
              <a:t>kính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j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j-cs"/>
              </a:rPr>
              <a:t>của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j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j-cs"/>
              </a:rPr>
              <a:t>nó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5F9FF"/>
              </a:solidFill>
              <a:effectLst/>
              <a:uLnTx/>
              <a:uFillTx/>
              <a:latin typeface="Arial"/>
              <a:ea typeface="+mj-ea"/>
              <a:cs typeface="Arial"/>
              <a:rtl val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9A10964-CEA4-43FE-A7FF-3B1C48777079}"/>
              </a:ext>
            </a:extLst>
          </p:cNvPr>
          <p:cNvSpPr txBox="1">
            <a:spLocks/>
          </p:cNvSpPr>
          <p:nvPr/>
        </p:nvSpPr>
        <p:spPr>
          <a:xfrm>
            <a:off x="520700" y="127434"/>
            <a:ext cx="5029200" cy="6578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180340" algn="l" defTabSz="914400" rtl="0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15F9FF"/>
                </a:solidFill>
                <a:effectLst/>
                <a:uLnTx/>
                <a:uFillTx/>
                <a:latin typeface="Arial"/>
                <a:ea typeface="+mj-ea"/>
                <a:cs typeface="Arial"/>
                <a:rtl val="0"/>
              </a:rPr>
              <a:t>2. Ngân Hà và Hệ Mặt Trời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5F9FF"/>
              </a:solidFill>
              <a:effectLst/>
              <a:uLnTx/>
              <a:uFillTx/>
              <a:latin typeface="Arial"/>
              <a:ea typeface="+mj-ea"/>
              <a:cs typeface="Arial"/>
              <a:rtl val="0"/>
            </a:endParaRPr>
          </a:p>
        </p:txBody>
      </p:sp>
      <p:pic>
        <p:nvPicPr>
          <p:cNvPr id="9" name="Picture 8" descr="A picture containing invertebrate&#10;&#10;Description automatically generated">
            <a:extLst>
              <a:ext uri="{FF2B5EF4-FFF2-40B4-BE49-F238E27FC236}">
                <a16:creationId xmlns:a16="http://schemas.microsoft.com/office/drawing/2014/main" id="{B9416982-FB69-4650-8531-1E1E1709B5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5964"/>
            <a:ext cx="7848599" cy="529623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99D7576-CDC8-4FF6-8B2E-5652EE26E22B}"/>
              </a:ext>
            </a:extLst>
          </p:cNvPr>
          <p:cNvSpPr/>
          <p:nvPr/>
        </p:nvSpPr>
        <p:spPr>
          <a:xfrm>
            <a:off x="8369299" y="1887828"/>
            <a:ext cx="5765800" cy="3501736"/>
          </a:xfrm>
          <a:prstGeom prst="rect">
            <a:avLst/>
          </a:prstGeom>
          <a:solidFill>
            <a:srgbClr val="15F9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laytime With Hot Toddies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AB5DA6-7D72-4611-8547-65D113E44300}"/>
              </a:ext>
            </a:extLst>
          </p:cNvPr>
          <p:cNvSpPr txBox="1"/>
          <p:nvPr/>
        </p:nvSpPr>
        <p:spPr>
          <a:xfrm>
            <a:off x="7732395" y="2521390"/>
            <a:ext cx="50883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rtl val="0"/>
              </a:rPr>
              <a:t>Ngân Hà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  <a:rtl val="0"/>
              </a:rPr>
              <a:t>có 4 nhánh chính,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  <a:rtl val="0"/>
              </a:rPr>
              <a:t>dạng xoắn ốc</a:t>
            </a:r>
          </a:p>
        </p:txBody>
      </p:sp>
      <p:pic>
        <p:nvPicPr>
          <p:cNvPr id="13" name="Picture 12" descr="A picture containing onion, close, dark&#10;&#10;Description automatically generated">
            <a:extLst>
              <a:ext uri="{FF2B5EF4-FFF2-40B4-BE49-F238E27FC236}">
                <a16:creationId xmlns:a16="http://schemas.microsoft.com/office/drawing/2014/main" id="{9A06E08E-E58F-4635-A938-546E2E993B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95" y="565296"/>
            <a:ext cx="6146800" cy="61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96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3">
            <a:extLst>
              <a:ext uri="{FF2B5EF4-FFF2-40B4-BE49-F238E27FC236}">
                <a16:creationId xmlns:a16="http://schemas.microsoft.com/office/drawing/2014/main" id="{C29BB40D-2B02-4454-904B-97F49A659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35" y="1798525"/>
            <a:ext cx="4683351" cy="2508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74">
            <a:extLst>
              <a:ext uri="{FF2B5EF4-FFF2-40B4-BE49-F238E27FC236}">
                <a16:creationId xmlns:a16="http://schemas.microsoft.com/office/drawing/2014/main" id="{9E66880C-02AA-484F-893B-D45FA0893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829" y="1876708"/>
            <a:ext cx="5989968" cy="2390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18D0476-BCFC-4D56-8EB5-DC8D4D1E838E}"/>
              </a:ext>
            </a:extLst>
          </p:cNvPr>
          <p:cNvSpPr txBox="1">
            <a:spLocks/>
          </p:cNvSpPr>
          <p:nvPr/>
        </p:nvSpPr>
        <p:spPr>
          <a:xfrm>
            <a:off x="1373641" y="4991434"/>
            <a:ext cx="9444718" cy="6578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180340" algn="ctr" defTabSz="914400" rtl="0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badi" panose="020B0604020202020204" pitchFamily="34" charset="0"/>
                <a:ea typeface="Segoe UI" panose="020B0502040204020203" pitchFamily="34" charset="0"/>
                <a:cs typeface="+mj-cs"/>
              </a:rPr>
              <a:t>Hệ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badi" panose="020B0604020202020204" pitchFamily="34" charset="0"/>
                <a:ea typeface="Segoe UI" panose="020B0502040204020203" pitchFamily="34" charset="0"/>
                <a:cs typeface="+mj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badi" panose="020B0604020202020204" pitchFamily="34" charset="0"/>
                <a:ea typeface="Segoe UI" panose="020B0502040204020203" pitchFamily="34" charset="0"/>
                <a:cs typeface="+mj-cs"/>
              </a:rPr>
              <a:t>Mặt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badi" panose="020B0604020202020204" pitchFamily="34" charset="0"/>
                <a:ea typeface="Segoe UI" panose="020B0502040204020203" pitchFamily="34" charset="0"/>
                <a:cs typeface="+mj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badi" panose="020B0604020202020204" pitchFamily="34" charset="0"/>
                <a:ea typeface="Segoe UI" panose="020B0502040204020203" pitchFamily="34" charset="0"/>
                <a:cs typeface="+mj-cs"/>
              </a:rPr>
              <a:t>trời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badi" panose="020B0604020202020204" pitchFamily="34" charset="0"/>
                <a:ea typeface="Segoe UI" panose="020B0502040204020203" pitchFamily="34" charset="0"/>
                <a:cs typeface="+mj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badi" panose="020B0604020202020204" pitchFamily="34" charset="0"/>
                <a:ea typeface="Segoe UI" panose="020B0502040204020203" pitchFamily="34" charset="0"/>
                <a:cs typeface="+mj-cs"/>
              </a:rPr>
              <a:t>chỉ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badi" panose="020B0604020202020204" pitchFamily="34" charset="0"/>
                <a:ea typeface="Segoe UI" panose="020B0502040204020203" pitchFamily="34" charset="0"/>
                <a:cs typeface="+mj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badi" panose="020B0604020202020204" pitchFamily="34" charset="0"/>
                <a:ea typeface="Segoe UI" panose="020B0502040204020203" pitchFamily="34" charset="0"/>
                <a:cs typeface="+mj-cs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badi" panose="020B0604020202020204" pitchFamily="34" charset="0"/>
                <a:ea typeface="Segoe UI" panose="020B0502040204020203" pitchFamily="34" charset="0"/>
                <a:cs typeface="+mj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badi" panose="020B0604020202020204" pitchFamily="34" charset="0"/>
                <a:ea typeface="Segoe UI" panose="020B0502040204020203" pitchFamily="34" charset="0"/>
                <a:cs typeface="+mj-cs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badi" panose="020B0604020202020204" pitchFamily="34" charset="0"/>
                <a:ea typeface="Segoe UI" panose="020B0502040204020203" pitchFamily="34" charset="0"/>
                <a:cs typeface="+mj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badi" panose="020B0604020202020204" pitchFamily="34" charset="0"/>
                <a:ea typeface="Segoe UI" panose="020B0502040204020203" pitchFamily="34" charset="0"/>
                <a:cs typeface="+mj-cs"/>
              </a:rPr>
              <a:t>phần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badi" panose="020B0604020202020204" pitchFamily="34" charset="0"/>
                <a:ea typeface="Segoe UI" panose="020B0502040204020203" pitchFamily="34" charset="0"/>
                <a:cs typeface="+mj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badi" panose="020B0604020202020204" pitchFamily="34" charset="0"/>
                <a:ea typeface="Segoe UI" panose="020B0502040204020203" pitchFamily="34" charset="0"/>
                <a:cs typeface="+mj-cs"/>
              </a:rPr>
              <a:t>nhỏ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badi" panose="020B0604020202020204" pitchFamily="34" charset="0"/>
                <a:ea typeface="Segoe UI" panose="020B0502040204020203" pitchFamily="34" charset="0"/>
                <a:cs typeface="+mj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badi" panose="020B0604020202020204" pitchFamily="34" charset="0"/>
                <a:ea typeface="Segoe UI" panose="020B0502040204020203" pitchFamily="34" charset="0"/>
                <a:cs typeface="+mj-cs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badi" panose="020B0604020202020204" pitchFamily="34" charset="0"/>
                <a:ea typeface="Segoe UI" panose="020B0502040204020203" pitchFamily="34" charset="0"/>
                <a:cs typeface="+mj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badi" panose="020B0604020202020204" pitchFamily="34" charset="0"/>
                <a:ea typeface="Segoe UI" panose="020B0502040204020203" pitchFamily="34" charset="0"/>
                <a:cs typeface="+mj-cs"/>
              </a:rPr>
              <a:t>Ngân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badi" panose="020B0604020202020204" pitchFamily="34" charset="0"/>
                <a:ea typeface="Segoe UI" panose="020B0502040204020203" pitchFamily="34" charset="0"/>
                <a:cs typeface="+mj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badi" panose="020B0604020202020204" pitchFamily="34" charset="0"/>
                <a:ea typeface="Segoe UI" panose="020B0502040204020203" pitchFamily="34" charset="0"/>
                <a:cs typeface="+mj-cs"/>
              </a:rPr>
              <a:t>Hà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badi" panose="020B0604020202020204" pitchFamily="34" charset="0"/>
                <a:ea typeface="Segoe UI" panose="020B0502040204020203" pitchFamily="34" charset="0"/>
                <a:cs typeface="+mj-cs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badi" panose="020B0604020202020204" pitchFamily="34" charset="0"/>
                <a:ea typeface="Segoe UI" panose="020B0502040204020203" pitchFamily="34" charset="0"/>
                <a:cs typeface="+mj-cs"/>
              </a:rPr>
              <a:t>năm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badi" panose="020B0604020202020204" pitchFamily="34" charset="0"/>
                <a:ea typeface="Segoe UI" panose="020B0502040204020203" pitchFamily="34" charset="0"/>
                <a:cs typeface="+mj-cs"/>
              </a:rPr>
              <a:t> ở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badi" panose="020B0604020202020204" pitchFamily="34" charset="0"/>
                <a:ea typeface="Segoe UI" panose="020B0502040204020203" pitchFamily="34" charset="0"/>
                <a:cs typeface="+mj-cs"/>
              </a:rPr>
              <a:t>rìa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badi" panose="020B0604020202020204" pitchFamily="34" charset="0"/>
                <a:ea typeface="Segoe UI" panose="020B0502040204020203" pitchFamily="34" charset="0"/>
                <a:cs typeface="+mj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badi" panose="020B0604020202020204" pitchFamily="34" charset="0"/>
                <a:ea typeface="Segoe UI" panose="020B0502040204020203" pitchFamily="34" charset="0"/>
                <a:cs typeface="+mj-cs"/>
              </a:rPr>
              <a:t>Ngân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badi" panose="020B0604020202020204" pitchFamily="34" charset="0"/>
                <a:ea typeface="Segoe UI" panose="020B0502040204020203" pitchFamily="34" charset="0"/>
                <a:cs typeface="+mj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badi" panose="020B0604020202020204" pitchFamily="34" charset="0"/>
                <a:ea typeface="Segoe UI" panose="020B0502040204020203" pitchFamily="34" charset="0"/>
                <a:cs typeface="+mj-cs"/>
              </a:rPr>
              <a:t>Hà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badi" panose="020B0604020202020204" pitchFamily="34" charset="0"/>
                <a:ea typeface="Segoe UI" panose="020B0502040204020203" pitchFamily="34" charset="0"/>
                <a:cs typeface="+mj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badi" panose="020B0604020202020204" pitchFamily="34" charset="0"/>
                <a:ea typeface="Segoe UI" panose="020B0502040204020203" pitchFamily="34" charset="0"/>
                <a:cs typeface="+mj-cs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badi" panose="020B0604020202020204" pitchFamily="34" charset="0"/>
                <a:ea typeface="Segoe UI" panose="020B0502040204020203" pitchFamily="34" charset="0"/>
                <a:cs typeface="+mj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badi" panose="020B0604020202020204" pitchFamily="34" charset="0"/>
                <a:ea typeface="Segoe UI" panose="020B0502040204020203" pitchFamily="34" charset="0"/>
                <a:cs typeface="+mj-cs"/>
              </a:rPr>
              <a:t>cách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badi" panose="020B0604020202020204" pitchFamily="34" charset="0"/>
                <a:ea typeface="Segoe UI" panose="020B0502040204020203" pitchFamily="34" charset="0"/>
                <a:cs typeface="+mj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badi" panose="020B0604020202020204" pitchFamily="34" charset="0"/>
                <a:ea typeface="Segoe UI" panose="020B0502040204020203" pitchFamily="34" charset="0"/>
                <a:cs typeface="+mj-cs"/>
              </a:rPr>
              <a:t>tâm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badi" panose="020B0604020202020204" pitchFamily="34" charset="0"/>
                <a:ea typeface="Segoe UI" panose="020B0502040204020203" pitchFamily="34" charset="0"/>
                <a:cs typeface="+mj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badi" panose="020B0604020202020204" pitchFamily="34" charset="0"/>
                <a:ea typeface="Segoe UI" panose="020B0502040204020203" pitchFamily="34" charset="0"/>
                <a:cs typeface="+mj-cs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badi" panose="020B0604020202020204" pitchFamily="34" charset="0"/>
                <a:ea typeface="Segoe UI" panose="020B0502040204020203" pitchFamily="34" charset="0"/>
                <a:cs typeface="+mj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badi" panose="020B0604020202020204" pitchFamily="34" charset="0"/>
                <a:ea typeface="Segoe UI" panose="020B0502040204020203" pitchFamily="34" charset="0"/>
                <a:cs typeface="+mj-cs"/>
              </a:rPr>
              <a:t>khoảng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badi" panose="020B0604020202020204" pitchFamily="34" charset="0"/>
                <a:ea typeface="Segoe UI" panose="020B0502040204020203" pitchFamily="34" charset="0"/>
                <a:cs typeface="+mj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badi" panose="020B0604020202020204" pitchFamily="34" charset="0"/>
                <a:ea typeface="Segoe UI" panose="020B0502040204020203" pitchFamily="34" charset="0"/>
                <a:cs typeface="+mj-cs"/>
              </a:rPr>
              <a:t>cỡ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badi" panose="020B0604020202020204" pitchFamily="34" charset="0"/>
                <a:ea typeface="Segoe UI" panose="020B0502040204020203" pitchFamily="34" charset="0"/>
                <a:cs typeface="+mj-cs"/>
              </a:rPr>
              <a:t> 2/3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badi" panose="020B0604020202020204" pitchFamily="34" charset="0"/>
                <a:ea typeface="Segoe UI" panose="020B0502040204020203" pitchFamily="34" charset="0"/>
                <a:cs typeface="+mj-cs"/>
              </a:rPr>
              <a:t>bán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badi" panose="020B0604020202020204" pitchFamily="34" charset="0"/>
                <a:ea typeface="Segoe UI" panose="020B0502040204020203" pitchFamily="34" charset="0"/>
                <a:cs typeface="+mj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badi" panose="020B0604020202020204" pitchFamily="34" charset="0"/>
                <a:ea typeface="Segoe UI" panose="020B0502040204020203" pitchFamily="34" charset="0"/>
                <a:cs typeface="+mj-cs"/>
              </a:rPr>
              <a:t>kính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badi" panose="020B0604020202020204" pitchFamily="34" charset="0"/>
                <a:ea typeface="Segoe UI" panose="020B0502040204020203" pitchFamily="34" charset="0"/>
                <a:cs typeface="+mj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badi" panose="020B0604020202020204" pitchFamily="34" charset="0"/>
                <a:ea typeface="Segoe UI" panose="020B0502040204020203" pitchFamily="34" charset="0"/>
                <a:cs typeface="+mj-cs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badi" panose="020B0604020202020204" pitchFamily="34" charset="0"/>
                <a:ea typeface="Segoe UI" panose="020B0502040204020203" pitchFamily="34" charset="0"/>
                <a:cs typeface="+mj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badi" panose="020B0604020202020204" pitchFamily="34" charset="0"/>
                <a:ea typeface="Segoe UI" panose="020B0502040204020203" pitchFamily="34" charset="0"/>
                <a:cs typeface="+mj-cs"/>
              </a:rPr>
              <a:t>nó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15F9FF"/>
              </a:solidFill>
              <a:effectLst/>
              <a:uLnTx/>
              <a:uFillTx/>
              <a:latin typeface="Abadi" panose="020B0604020202020204" pitchFamily="34" charset="0"/>
              <a:ea typeface="+mj-ea"/>
              <a:cs typeface="Arial"/>
              <a:rtl val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9A10964-CEA4-43FE-A7FF-3B1C48777079}"/>
              </a:ext>
            </a:extLst>
          </p:cNvPr>
          <p:cNvSpPr txBox="1">
            <a:spLocks/>
          </p:cNvSpPr>
          <p:nvPr/>
        </p:nvSpPr>
        <p:spPr>
          <a:xfrm>
            <a:off x="520700" y="127434"/>
            <a:ext cx="5029200" cy="6578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180340" algn="l" defTabSz="914400" rtl="0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15F9FF"/>
                </a:solidFill>
                <a:effectLst/>
                <a:uLnTx/>
                <a:uFillTx/>
                <a:latin typeface="Arial"/>
                <a:ea typeface="+mj-ea"/>
                <a:cs typeface="Arial"/>
                <a:rtl val="0"/>
              </a:rPr>
              <a:t>2. Ngân Hà và Hệ Mặt Trời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5F9FF"/>
              </a:solidFill>
              <a:effectLst/>
              <a:uLnTx/>
              <a:uFillTx/>
              <a:latin typeface="Arial"/>
              <a:ea typeface="+mj-ea"/>
              <a:cs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964078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9A10964-CEA4-43FE-A7FF-3B1C48777079}"/>
              </a:ext>
            </a:extLst>
          </p:cNvPr>
          <p:cNvSpPr txBox="1">
            <a:spLocks/>
          </p:cNvSpPr>
          <p:nvPr/>
        </p:nvSpPr>
        <p:spPr>
          <a:xfrm>
            <a:off x="520700" y="127434"/>
            <a:ext cx="5029200" cy="6578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180340" algn="l" defTabSz="914400" rtl="0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15F9FF"/>
                </a:solidFill>
                <a:effectLst/>
                <a:uLnTx/>
                <a:uFillTx/>
                <a:latin typeface="Arial"/>
                <a:ea typeface="+mj-ea"/>
                <a:cs typeface="Arial"/>
                <a:rtl val="0"/>
              </a:rPr>
              <a:t>2. Ngân Hà và Hệ Mặt Trời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5F9FF"/>
              </a:solidFill>
              <a:effectLst/>
              <a:uLnTx/>
              <a:uFillTx/>
              <a:latin typeface="Arial"/>
              <a:ea typeface="+mj-ea"/>
              <a:cs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528329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3" name="Group 1022">
            <a:extLst>
              <a:ext uri="{FF2B5EF4-FFF2-40B4-BE49-F238E27FC236}">
                <a16:creationId xmlns:a16="http://schemas.microsoft.com/office/drawing/2014/main" id="{D8E8E47C-7915-4F2F-AFE2-3120F4D5F5BF}"/>
              </a:ext>
            </a:extLst>
          </p:cNvPr>
          <p:cNvGrpSpPr/>
          <p:nvPr/>
        </p:nvGrpSpPr>
        <p:grpSpPr>
          <a:xfrm>
            <a:off x="0" y="1588"/>
            <a:ext cx="3408363" cy="6856413"/>
            <a:chOff x="0" y="1588"/>
            <a:chExt cx="3408363" cy="6856413"/>
          </a:xfrm>
        </p:grpSpPr>
        <p:sp>
          <p:nvSpPr>
            <p:cNvPr id="1024" name="Freeform 5">
              <a:extLst>
                <a:ext uri="{FF2B5EF4-FFF2-40B4-BE49-F238E27FC236}">
                  <a16:creationId xmlns:a16="http://schemas.microsoft.com/office/drawing/2014/main" id="{F5DFA410-31FA-499C-A74A-8F044260D8F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588"/>
              <a:ext cx="3408363" cy="6856413"/>
            </a:xfrm>
            <a:custGeom>
              <a:avLst/>
              <a:gdLst>
                <a:gd name="T0" fmla="*/ 0 w 1451"/>
                <a:gd name="T1" fmla="*/ 0 h 2912"/>
                <a:gd name="T2" fmla="*/ 0 w 1451"/>
                <a:gd name="T3" fmla="*/ 2912 h 2912"/>
                <a:gd name="T4" fmla="*/ 1451 w 1451"/>
                <a:gd name="T5" fmla="*/ 1456 h 2912"/>
                <a:gd name="T6" fmla="*/ 0 w 1451"/>
                <a:gd name="T7" fmla="*/ 0 h 2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1" h="2912">
                  <a:moveTo>
                    <a:pt x="0" y="0"/>
                  </a:moveTo>
                  <a:cubicBezTo>
                    <a:pt x="0" y="2912"/>
                    <a:pt x="0" y="2912"/>
                    <a:pt x="0" y="2912"/>
                  </a:cubicBezTo>
                  <a:cubicBezTo>
                    <a:pt x="802" y="2909"/>
                    <a:pt x="1451" y="2259"/>
                    <a:pt x="1451" y="1456"/>
                  </a:cubicBezTo>
                  <a:cubicBezTo>
                    <a:pt x="1451" y="654"/>
                    <a:pt x="802" y="3"/>
                    <a:pt x="0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ytime With Hot Toddies"/>
                <a:ea typeface="+mn-ea"/>
                <a:cs typeface="+mn-cs"/>
              </a:endParaRPr>
            </a:p>
          </p:txBody>
        </p:sp>
        <p:sp>
          <p:nvSpPr>
            <p:cNvPr id="1025" name="Freeform 6">
              <a:extLst>
                <a:ext uri="{FF2B5EF4-FFF2-40B4-BE49-F238E27FC236}">
                  <a16:creationId xmlns:a16="http://schemas.microsoft.com/office/drawing/2014/main" id="{56BD526F-B396-47B4-849F-ED337E847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00" y="1828801"/>
              <a:ext cx="784225" cy="782638"/>
            </a:xfrm>
            <a:custGeom>
              <a:avLst/>
              <a:gdLst>
                <a:gd name="T0" fmla="*/ 166 w 334"/>
                <a:gd name="T1" fmla="*/ 0 h 332"/>
                <a:gd name="T2" fmla="*/ 49 w 334"/>
                <a:gd name="T3" fmla="*/ 49 h 332"/>
                <a:gd name="T4" fmla="*/ 0 w 334"/>
                <a:gd name="T5" fmla="*/ 166 h 332"/>
                <a:gd name="T6" fmla="*/ 49 w 334"/>
                <a:gd name="T7" fmla="*/ 284 h 332"/>
                <a:gd name="T8" fmla="*/ 166 w 334"/>
                <a:gd name="T9" fmla="*/ 332 h 332"/>
                <a:gd name="T10" fmla="*/ 283 w 334"/>
                <a:gd name="T11" fmla="*/ 284 h 332"/>
                <a:gd name="T12" fmla="*/ 332 w 334"/>
                <a:gd name="T13" fmla="*/ 166 h 332"/>
                <a:gd name="T14" fmla="*/ 334 w 334"/>
                <a:gd name="T15" fmla="*/ 166 h 332"/>
                <a:gd name="T16" fmla="*/ 334 w 334"/>
                <a:gd name="T17" fmla="*/ 166 h 332"/>
                <a:gd name="T18" fmla="*/ 332 w 334"/>
                <a:gd name="T19" fmla="*/ 166 h 332"/>
                <a:gd name="T20" fmla="*/ 283 w 334"/>
                <a:gd name="T21" fmla="*/ 49 h 332"/>
                <a:gd name="T22" fmla="*/ 166 w 334"/>
                <a:gd name="T2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4" h="332">
                  <a:moveTo>
                    <a:pt x="166" y="0"/>
                  </a:moveTo>
                  <a:cubicBezTo>
                    <a:pt x="120" y="0"/>
                    <a:pt x="79" y="19"/>
                    <a:pt x="49" y="49"/>
                  </a:cubicBezTo>
                  <a:cubicBezTo>
                    <a:pt x="19" y="79"/>
                    <a:pt x="0" y="120"/>
                    <a:pt x="0" y="166"/>
                  </a:cubicBezTo>
                  <a:cubicBezTo>
                    <a:pt x="0" y="212"/>
                    <a:pt x="19" y="254"/>
                    <a:pt x="49" y="284"/>
                  </a:cubicBezTo>
                  <a:cubicBezTo>
                    <a:pt x="79" y="314"/>
                    <a:pt x="120" y="332"/>
                    <a:pt x="166" y="332"/>
                  </a:cubicBezTo>
                  <a:cubicBezTo>
                    <a:pt x="212" y="332"/>
                    <a:pt x="253" y="314"/>
                    <a:pt x="283" y="284"/>
                  </a:cubicBezTo>
                  <a:cubicBezTo>
                    <a:pt x="313" y="254"/>
                    <a:pt x="332" y="212"/>
                    <a:pt x="332" y="166"/>
                  </a:cubicBezTo>
                  <a:cubicBezTo>
                    <a:pt x="334" y="166"/>
                    <a:pt x="334" y="166"/>
                    <a:pt x="334" y="166"/>
                  </a:cubicBezTo>
                  <a:cubicBezTo>
                    <a:pt x="334" y="166"/>
                    <a:pt x="334" y="166"/>
                    <a:pt x="334" y="166"/>
                  </a:cubicBezTo>
                  <a:cubicBezTo>
                    <a:pt x="332" y="166"/>
                    <a:pt x="332" y="166"/>
                    <a:pt x="332" y="166"/>
                  </a:cubicBezTo>
                  <a:cubicBezTo>
                    <a:pt x="332" y="120"/>
                    <a:pt x="313" y="79"/>
                    <a:pt x="283" y="49"/>
                  </a:cubicBezTo>
                  <a:cubicBezTo>
                    <a:pt x="253" y="19"/>
                    <a:pt x="212" y="0"/>
                    <a:pt x="166" y="0"/>
                  </a:cubicBezTo>
                </a:path>
              </a:pathLst>
            </a:custGeom>
            <a:solidFill>
              <a:srgbClr val="A374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ytime With Hot Toddies"/>
                <a:ea typeface="+mn-ea"/>
                <a:cs typeface="+mn-cs"/>
              </a:endParaRPr>
            </a:p>
          </p:txBody>
        </p:sp>
        <p:sp>
          <p:nvSpPr>
            <p:cNvPr id="1026" name="Freeform 8">
              <a:extLst>
                <a:ext uri="{FF2B5EF4-FFF2-40B4-BE49-F238E27FC236}">
                  <a16:creationId xmlns:a16="http://schemas.microsoft.com/office/drawing/2014/main" id="{67451C47-F322-4C7C-A306-540D1A8FF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088" y="3898901"/>
              <a:ext cx="446088" cy="444500"/>
            </a:xfrm>
            <a:custGeom>
              <a:avLst/>
              <a:gdLst>
                <a:gd name="T0" fmla="*/ 94 w 190"/>
                <a:gd name="T1" fmla="*/ 0 h 189"/>
                <a:gd name="T2" fmla="*/ 28 w 190"/>
                <a:gd name="T3" fmla="*/ 28 h 189"/>
                <a:gd name="T4" fmla="*/ 0 w 190"/>
                <a:gd name="T5" fmla="*/ 94 h 189"/>
                <a:gd name="T6" fmla="*/ 28 w 190"/>
                <a:gd name="T7" fmla="*/ 161 h 189"/>
                <a:gd name="T8" fmla="*/ 94 w 190"/>
                <a:gd name="T9" fmla="*/ 189 h 189"/>
                <a:gd name="T10" fmla="*/ 161 w 190"/>
                <a:gd name="T11" fmla="*/ 161 h 189"/>
                <a:gd name="T12" fmla="*/ 188 w 190"/>
                <a:gd name="T13" fmla="*/ 94 h 189"/>
                <a:gd name="T14" fmla="*/ 190 w 190"/>
                <a:gd name="T15" fmla="*/ 94 h 189"/>
                <a:gd name="T16" fmla="*/ 190 w 190"/>
                <a:gd name="T17" fmla="*/ 94 h 189"/>
                <a:gd name="T18" fmla="*/ 188 w 190"/>
                <a:gd name="T19" fmla="*/ 94 h 189"/>
                <a:gd name="T20" fmla="*/ 161 w 190"/>
                <a:gd name="T21" fmla="*/ 28 h 189"/>
                <a:gd name="T22" fmla="*/ 94 w 190"/>
                <a:gd name="T23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0" h="189">
                  <a:moveTo>
                    <a:pt x="94" y="0"/>
                  </a:moveTo>
                  <a:cubicBezTo>
                    <a:pt x="68" y="0"/>
                    <a:pt x="45" y="11"/>
                    <a:pt x="28" y="28"/>
                  </a:cubicBezTo>
                  <a:cubicBezTo>
                    <a:pt x="10" y="45"/>
                    <a:pt x="0" y="68"/>
                    <a:pt x="0" y="94"/>
                  </a:cubicBezTo>
                  <a:cubicBezTo>
                    <a:pt x="0" y="120"/>
                    <a:pt x="10" y="144"/>
                    <a:pt x="28" y="161"/>
                  </a:cubicBezTo>
                  <a:cubicBezTo>
                    <a:pt x="45" y="178"/>
                    <a:pt x="68" y="189"/>
                    <a:pt x="94" y="189"/>
                  </a:cubicBezTo>
                  <a:cubicBezTo>
                    <a:pt x="120" y="189"/>
                    <a:pt x="144" y="178"/>
                    <a:pt x="161" y="161"/>
                  </a:cubicBezTo>
                  <a:cubicBezTo>
                    <a:pt x="178" y="144"/>
                    <a:pt x="188" y="120"/>
                    <a:pt x="188" y="94"/>
                  </a:cubicBezTo>
                  <a:cubicBezTo>
                    <a:pt x="190" y="94"/>
                    <a:pt x="190" y="94"/>
                    <a:pt x="190" y="94"/>
                  </a:cubicBezTo>
                  <a:cubicBezTo>
                    <a:pt x="190" y="94"/>
                    <a:pt x="190" y="94"/>
                    <a:pt x="190" y="94"/>
                  </a:cubicBezTo>
                  <a:cubicBezTo>
                    <a:pt x="188" y="94"/>
                    <a:pt x="188" y="94"/>
                    <a:pt x="188" y="94"/>
                  </a:cubicBezTo>
                  <a:cubicBezTo>
                    <a:pt x="188" y="68"/>
                    <a:pt x="178" y="45"/>
                    <a:pt x="161" y="28"/>
                  </a:cubicBezTo>
                  <a:cubicBezTo>
                    <a:pt x="144" y="11"/>
                    <a:pt x="120" y="0"/>
                    <a:pt x="94" y="0"/>
                  </a:cubicBezTo>
                </a:path>
              </a:pathLst>
            </a:custGeom>
            <a:solidFill>
              <a:srgbClr val="A374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ytime With Hot Toddies"/>
                <a:ea typeface="+mn-ea"/>
                <a:cs typeface="+mn-cs"/>
              </a:endParaRPr>
            </a:p>
          </p:txBody>
        </p:sp>
        <p:sp>
          <p:nvSpPr>
            <p:cNvPr id="1027" name="Freeform 10">
              <a:extLst>
                <a:ext uri="{FF2B5EF4-FFF2-40B4-BE49-F238E27FC236}">
                  <a16:creationId xmlns:a16="http://schemas.microsoft.com/office/drawing/2014/main" id="{C9C5FFB5-A586-4957-BCBE-37CC2DB42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9888" y="4903788"/>
              <a:ext cx="446088" cy="442913"/>
            </a:xfrm>
            <a:custGeom>
              <a:avLst/>
              <a:gdLst>
                <a:gd name="T0" fmla="*/ 94 w 190"/>
                <a:gd name="T1" fmla="*/ 0 h 188"/>
                <a:gd name="T2" fmla="*/ 27 w 190"/>
                <a:gd name="T3" fmla="*/ 27 h 188"/>
                <a:gd name="T4" fmla="*/ 0 w 190"/>
                <a:gd name="T5" fmla="*/ 94 h 188"/>
                <a:gd name="T6" fmla="*/ 27 w 190"/>
                <a:gd name="T7" fmla="*/ 161 h 188"/>
                <a:gd name="T8" fmla="*/ 94 w 190"/>
                <a:gd name="T9" fmla="*/ 188 h 188"/>
                <a:gd name="T10" fmla="*/ 160 w 190"/>
                <a:gd name="T11" fmla="*/ 161 h 188"/>
                <a:gd name="T12" fmla="*/ 188 w 190"/>
                <a:gd name="T13" fmla="*/ 94 h 188"/>
                <a:gd name="T14" fmla="*/ 190 w 190"/>
                <a:gd name="T15" fmla="*/ 94 h 188"/>
                <a:gd name="T16" fmla="*/ 190 w 190"/>
                <a:gd name="T17" fmla="*/ 94 h 188"/>
                <a:gd name="T18" fmla="*/ 188 w 190"/>
                <a:gd name="T19" fmla="*/ 94 h 188"/>
                <a:gd name="T20" fmla="*/ 160 w 190"/>
                <a:gd name="T21" fmla="*/ 27 h 188"/>
                <a:gd name="T22" fmla="*/ 94 w 190"/>
                <a:gd name="T23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0" h="188">
                  <a:moveTo>
                    <a:pt x="94" y="0"/>
                  </a:moveTo>
                  <a:cubicBezTo>
                    <a:pt x="68" y="0"/>
                    <a:pt x="44" y="10"/>
                    <a:pt x="27" y="27"/>
                  </a:cubicBezTo>
                  <a:cubicBezTo>
                    <a:pt x="10" y="45"/>
                    <a:pt x="0" y="68"/>
                    <a:pt x="0" y="94"/>
                  </a:cubicBezTo>
                  <a:cubicBezTo>
                    <a:pt x="0" y="120"/>
                    <a:pt x="10" y="144"/>
                    <a:pt x="27" y="161"/>
                  </a:cubicBezTo>
                  <a:cubicBezTo>
                    <a:pt x="44" y="178"/>
                    <a:pt x="68" y="188"/>
                    <a:pt x="94" y="188"/>
                  </a:cubicBezTo>
                  <a:cubicBezTo>
                    <a:pt x="120" y="188"/>
                    <a:pt x="143" y="178"/>
                    <a:pt x="160" y="161"/>
                  </a:cubicBezTo>
                  <a:cubicBezTo>
                    <a:pt x="177" y="144"/>
                    <a:pt x="188" y="120"/>
                    <a:pt x="188" y="94"/>
                  </a:cubicBezTo>
                  <a:cubicBezTo>
                    <a:pt x="190" y="94"/>
                    <a:pt x="190" y="94"/>
                    <a:pt x="190" y="94"/>
                  </a:cubicBezTo>
                  <a:cubicBezTo>
                    <a:pt x="190" y="94"/>
                    <a:pt x="190" y="94"/>
                    <a:pt x="190" y="94"/>
                  </a:cubicBezTo>
                  <a:cubicBezTo>
                    <a:pt x="188" y="94"/>
                    <a:pt x="188" y="94"/>
                    <a:pt x="188" y="94"/>
                  </a:cubicBezTo>
                  <a:cubicBezTo>
                    <a:pt x="188" y="68"/>
                    <a:pt x="177" y="45"/>
                    <a:pt x="160" y="27"/>
                  </a:cubicBezTo>
                  <a:cubicBezTo>
                    <a:pt x="143" y="10"/>
                    <a:pt x="120" y="0"/>
                    <a:pt x="94" y="0"/>
                  </a:cubicBezTo>
                </a:path>
              </a:pathLst>
            </a:custGeom>
            <a:solidFill>
              <a:srgbClr val="A374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ytime With Hot Toddies"/>
                <a:ea typeface="+mn-ea"/>
                <a:cs typeface="+mn-cs"/>
              </a:endParaRPr>
            </a:p>
          </p:txBody>
        </p:sp>
        <p:sp>
          <p:nvSpPr>
            <p:cNvPr id="1028" name="Freeform 12">
              <a:extLst>
                <a:ext uri="{FF2B5EF4-FFF2-40B4-BE49-F238E27FC236}">
                  <a16:creationId xmlns:a16="http://schemas.microsoft.com/office/drawing/2014/main" id="{916ACF12-B989-4D7C-90F2-2605C886DB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150" y="5921376"/>
              <a:ext cx="393700" cy="385763"/>
            </a:xfrm>
            <a:custGeom>
              <a:avLst/>
              <a:gdLst>
                <a:gd name="T0" fmla="*/ 83 w 167"/>
                <a:gd name="T1" fmla="*/ 0 h 164"/>
                <a:gd name="T2" fmla="*/ 24 w 167"/>
                <a:gd name="T3" fmla="*/ 24 h 164"/>
                <a:gd name="T4" fmla="*/ 0 w 167"/>
                <a:gd name="T5" fmla="*/ 82 h 164"/>
                <a:gd name="T6" fmla="*/ 24 w 167"/>
                <a:gd name="T7" fmla="*/ 140 h 164"/>
                <a:gd name="T8" fmla="*/ 83 w 167"/>
                <a:gd name="T9" fmla="*/ 164 h 164"/>
                <a:gd name="T10" fmla="*/ 141 w 167"/>
                <a:gd name="T11" fmla="*/ 140 h 164"/>
                <a:gd name="T12" fmla="*/ 165 w 167"/>
                <a:gd name="T13" fmla="*/ 82 h 164"/>
                <a:gd name="T14" fmla="*/ 167 w 167"/>
                <a:gd name="T15" fmla="*/ 82 h 164"/>
                <a:gd name="T16" fmla="*/ 167 w 167"/>
                <a:gd name="T17" fmla="*/ 82 h 164"/>
                <a:gd name="T18" fmla="*/ 165 w 167"/>
                <a:gd name="T19" fmla="*/ 82 h 164"/>
                <a:gd name="T20" fmla="*/ 141 w 167"/>
                <a:gd name="T21" fmla="*/ 24 h 164"/>
                <a:gd name="T22" fmla="*/ 83 w 167"/>
                <a:gd name="T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164">
                  <a:moveTo>
                    <a:pt x="83" y="0"/>
                  </a:moveTo>
                  <a:cubicBezTo>
                    <a:pt x="60" y="0"/>
                    <a:pt x="39" y="9"/>
                    <a:pt x="24" y="24"/>
                  </a:cubicBezTo>
                  <a:cubicBezTo>
                    <a:pt x="9" y="39"/>
                    <a:pt x="0" y="59"/>
                    <a:pt x="0" y="82"/>
                  </a:cubicBezTo>
                  <a:cubicBezTo>
                    <a:pt x="0" y="105"/>
                    <a:pt x="9" y="125"/>
                    <a:pt x="24" y="140"/>
                  </a:cubicBezTo>
                  <a:cubicBezTo>
                    <a:pt x="39" y="155"/>
                    <a:pt x="60" y="164"/>
                    <a:pt x="83" y="164"/>
                  </a:cubicBezTo>
                  <a:cubicBezTo>
                    <a:pt x="105" y="164"/>
                    <a:pt x="126" y="155"/>
                    <a:pt x="141" y="140"/>
                  </a:cubicBezTo>
                  <a:cubicBezTo>
                    <a:pt x="156" y="125"/>
                    <a:pt x="165" y="105"/>
                    <a:pt x="165" y="82"/>
                  </a:cubicBezTo>
                  <a:cubicBezTo>
                    <a:pt x="167" y="82"/>
                    <a:pt x="167" y="82"/>
                    <a:pt x="167" y="82"/>
                  </a:cubicBezTo>
                  <a:cubicBezTo>
                    <a:pt x="167" y="82"/>
                    <a:pt x="167" y="82"/>
                    <a:pt x="167" y="82"/>
                  </a:cubicBezTo>
                  <a:cubicBezTo>
                    <a:pt x="165" y="82"/>
                    <a:pt x="165" y="82"/>
                    <a:pt x="165" y="82"/>
                  </a:cubicBezTo>
                  <a:cubicBezTo>
                    <a:pt x="165" y="59"/>
                    <a:pt x="156" y="39"/>
                    <a:pt x="141" y="24"/>
                  </a:cubicBezTo>
                  <a:cubicBezTo>
                    <a:pt x="126" y="9"/>
                    <a:pt x="105" y="0"/>
                    <a:pt x="83" y="0"/>
                  </a:cubicBezTo>
                </a:path>
              </a:pathLst>
            </a:custGeom>
            <a:solidFill>
              <a:srgbClr val="A374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ytime With Hot Toddies"/>
                <a:ea typeface="+mn-ea"/>
                <a:cs typeface="+mn-cs"/>
              </a:endParaRPr>
            </a:p>
          </p:txBody>
        </p:sp>
        <p:sp>
          <p:nvSpPr>
            <p:cNvPr id="1029" name="Freeform 14">
              <a:extLst>
                <a:ext uri="{FF2B5EF4-FFF2-40B4-BE49-F238E27FC236}">
                  <a16:creationId xmlns:a16="http://schemas.microsoft.com/office/drawing/2014/main" id="{5C9500FF-5139-4647-803C-17067C4B1C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9888" y="2695576"/>
              <a:ext cx="446088" cy="444500"/>
            </a:xfrm>
            <a:custGeom>
              <a:avLst/>
              <a:gdLst>
                <a:gd name="T0" fmla="*/ 94 w 190"/>
                <a:gd name="T1" fmla="*/ 0 h 189"/>
                <a:gd name="T2" fmla="*/ 27 w 190"/>
                <a:gd name="T3" fmla="*/ 28 h 189"/>
                <a:gd name="T4" fmla="*/ 0 w 190"/>
                <a:gd name="T5" fmla="*/ 94 h 189"/>
                <a:gd name="T6" fmla="*/ 27 w 190"/>
                <a:gd name="T7" fmla="*/ 161 h 189"/>
                <a:gd name="T8" fmla="*/ 94 w 190"/>
                <a:gd name="T9" fmla="*/ 189 h 189"/>
                <a:gd name="T10" fmla="*/ 160 w 190"/>
                <a:gd name="T11" fmla="*/ 161 h 189"/>
                <a:gd name="T12" fmla="*/ 188 w 190"/>
                <a:gd name="T13" fmla="*/ 94 h 189"/>
                <a:gd name="T14" fmla="*/ 190 w 190"/>
                <a:gd name="T15" fmla="*/ 94 h 189"/>
                <a:gd name="T16" fmla="*/ 190 w 190"/>
                <a:gd name="T17" fmla="*/ 94 h 189"/>
                <a:gd name="T18" fmla="*/ 188 w 190"/>
                <a:gd name="T19" fmla="*/ 94 h 189"/>
                <a:gd name="T20" fmla="*/ 160 w 190"/>
                <a:gd name="T21" fmla="*/ 28 h 189"/>
                <a:gd name="T22" fmla="*/ 94 w 190"/>
                <a:gd name="T23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0" h="189">
                  <a:moveTo>
                    <a:pt x="94" y="0"/>
                  </a:moveTo>
                  <a:cubicBezTo>
                    <a:pt x="68" y="0"/>
                    <a:pt x="44" y="11"/>
                    <a:pt x="27" y="28"/>
                  </a:cubicBezTo>
                  <a:cubicBezTo>
                    <a:pt x="10" y="45"/>
                    <a:pt x="0" y="68"/>
                    <a:pt x="0" y="94"/>
                  </a:cubicBezTo>
                  <a:cubicBezTo>
                    <a:pt x="0" y="120"/>
                    <a:pt x="10" y="144"/>
                    <a:pt x="27" y="161"/>
                  </a:cubicBezTo>
                  <a:cubicBezTo>
                    <a:pt x="44" y="178"/>
                    <a:pt x="68" y="189"/>
                    <a:pt x="94" y="189"/>
                  </a:cubicBezTo>
                  <a:cubicBezTo>
                    <a:pt x="120" y="189"/>
                    <a:pt x="143" y="178"/>
                    <a:pt x="160" y="161"/>
                  </a:cubicBezTo>
                  <a:cubicBezTo>
                    <a:pt x="177" y="144"/>
                    <a:pt x="188" y="120"/>
                    <a:pt x="188" y="94"/>
                  </a:cubicBezTo>
                  <a:cubicBezTo>
                    <a:pt x="190" y="94"/>
                    <a:pt x="190" y="94"/>
                    <a:pt x="190" y="94"/>
                  </a:cubicBezTo>
                  <a:cubicBezTo>
                    <a:pt x="190" y="94"/>
                    <a:pt x="190" y="94"/>
                    <a:pt x="190" y="94"/>
                  </a:cubicBezTo>
                  <a:cubicBezTo>
                    <a:pt x="188" y="94"/>
                    <a:pt x="188" y="94"/>
                    <a:pt x="188" y="94"/>
                  </a:cubicBezTo>
                  <a:cubicBezTo>
                    <a:pt x="188" y="68"/>
                    <a:pt x="177" y="45"/>
                    <a:pt x="160" y="28"/>
                  </a:cubicBezTo>
                  <a:cubicBezTo>
                    <a:pt x="143" y="11"/>
                    <a:pt x="120" y="0"/>
                    <a:pt x="94" y="0"/>
                  </a:cubicBezTo>
                </a:path>
              </a:pathLst>
            </a:custGeom>
            <a:solidFill>
              <a:srgbClr val="A374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ytime With Hot Toddies"/>
                <a:ea typeface="+mn-ea"/>
                <a:cs typeface="+mn-cs"/>
              </a:endParaRPr>
            </a:p>
          </p:txBody>
        </p:sp>
      </p:grpSp>
      <p:grpSp>
        <p:nvGrpSpPr>
          <p:cNvPr id="6265" name="Group 6264">
            <a:extLst>
              <a:ext uri="{FF2B5EF4-FFF2-40B4-BE49-F238E27FC236}">
                <a16:creationId xmlns:a16="http://schemas.microsoft.com/office/drawing/2014/main" id="{D76991A6-F3C0-480E-8FF4-6A3E84BEA052}"/>
              </a:ext>
            </a:extLst>
          </p:cNvPr>
          <p:cNvGrpSpPr/>
          <p:nvPr/>
        </p:nvGrpSpPr>
        <p:grpSpPr>
          <a:xfrm>
            <a:off x="6026150" y="3084513"/>
            <a:ext cx="1404938" cy="1408113"/>
            <a:chOff x="6026150" y="3084513"/>
            <a:chExt cx="1404938" cy="1408113"/>
          </a:xfrm>
        </p:grpSpPr>
        <p:sp>
          <p:nvSpPr>
            <p:cNvPr id="1055" name="Oval 36">
              <a:extLst>
                <a:ext uri="{FF2B5EF4-FFF2-40B4-BE49-F238E27FC236}">
                  <a16:creationId xmlns:a16="http://schemas.microsoft.com/office/drawing/2014/main" id="{0754BDA7-FB72-4A95-A7A0-86ED4A7CDF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6150" y="3084513"/>
              <a:ext cx="1404938" cy="1408113"/>
            </a:xfrm>
            <a:prstGeom prst="ellipse">
              <a:avLst/>
            </a:prstGeom>
            <a:solidFill>
              <a:srgbClr val="76CB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ytime With Hot Toddies"/>
                <a:ea typeface="+mn-ea"/>
                <a:cs typeface="+mn-cs"/>
              </a:endParaRPr>
            </a:p>
          </p:txBody>
        </p:sp>
        <p:sp>
          <p:nvSpPr>
            <p:cNvPr id="1056" name="Freeform 37">
              <a:extLst>
                <a:ext uri="{FF2B5EF4-FFF2-40B4-BE49-F238E27FC236}">
                  <a16:creationId xmlns:a16="http://schemas.microsoft.com/office/drawing/2014/main" id="{C5BD4F16-68A6-4B76-9352-C322BAB75D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1888" y="3627438"/>
              <a:ext cx="425450" cy="715963"/>
            </a:xfrm>
            <a:custGeom>
              <a:avLst/>
              <a:gdLst>
                <a:gd name="T0" fmla="*/ 35 w 181"/>
                <a:gd name="T1" fmla="*/ 5 h 304"/>
                <a:gd name="T2" fmla="*/ 88 w 181"/>
                <a:gd name="T3" fmla="*/ 37 h 304"/>
                <a:gd name="T4" fmla="*/ 136 w 181"/>
                <a:gd name="T5" fmla="*/ 76 h 304"/>
                <a:gd name="T6" fmla="*/ 175 w 181"/>
                <a:gd name="T7" fmla="*/ 109 h 304"/>
                <a:gd name="T8" fmla="*/ 157 w 181"/>
                <a:gd name="T9" fmla="*/ 160 h 304"/>
                <a:gd name="T10" fmla="*/ 128 w 181"/>
                <a:gd name="T11" fmla="*/ 173 h 304"/>
                <a:gd name="T12" fmla="*/ 99 w 181"/>
                <a:gd name="T13" fmla="*/ 222 h 304"/>
                <a:gd name="T14" fmla="*/ 91 w 181"/>
                <a:gd name="T15" fmla="*/ 285 h 304"/>
                <a:gd name="T16" fmla="*/ 85 w 181"/>
                <a:gd name="T17" fmla="*/ 289 h 304"/>
                <a:gd name="T18" fmla="*/ 58 w 181"/>
                <a:gd name="T19" fmla="*/ 211 h 304"/>
                <a:gd name="T20" fmla="*/ 30 w 181"/>
                <a:gd name="T21" fmla="*/ 116 h 304"/>
                <a:gd name="T22" fmla="*/ 13 w 181"/>
                <a:gd name="T23" fmla="*/ 63 h 304"/>
                <a:gd name="T24" fmla="*/ 35 w 181"/>
                <a:gd name="T25" fmla="*/ 5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1" h="304">
                  <a:moveTo>
                    <a:pt x="35" y="5"/>
                  </a:moveTo>
                  <a:cubicBezTo>
                    <a:pt x="35" y="5"/>
                    <a:pt x="59" y="0"/>
                    <a:pt x="88" y="37"/>
                  </a:cubicBezTo>
                  <a:cubicBezTo>
                    <a:pt x="118" y="74"/>
                    <a:pt x="109" y="70"/>
                    <a:pt x="136" y="76"/>
                  </a:cubicBezTo>
                  <a:cubicBezTo>
                    <a:pt x="162" y="83"/>
                    <a:pt x="181" y="96"/>
                    <a:pt x="175" y="109"/>
                  </a:cubicBezTo>
                  <a:cubicBezTo>
                    <a:pt x="170" y="121"/>
                    <a:pt x="163" y="143"/>
                    <a:pt x="157" y="160"/>
                  </a:cubicBezTo>
                  <a:cubicBezTo>
                    <a:pt x="152" y="177"/>
                    <a:pt x="137" y="164"/>
                    <a:pt x="128" y="173"/>
                  </a:cubicBezTo>
                  <a:cubicBezTo>
                    <a:pt x="120" y="182"/>
                    <a:pt x="112" y="188"/>
                    <a:pt x="99" y="222"/>
                  </a:cubicBezTo>
                  <a:cubicBezTo>
                    <a:pt x="85" y="256"/>
                    <a:pt x="82" y="272"/>
                    <a:pt x="91" y="285"/>
                  </a:cubicBezTo>
                  <a:cubicBezTo>
                    <a:pt x="101" y="297"/>
                    <a:pt x="94" y="304"/>
                    <a:pt x="85" y="289"/>
                  </a:cubicBezTo>
                  <a:cubicBezTo>
                    <a:pt x="75" y="275"/>
                    <a:pt x="56" y="248"/>
                    <a:pt x="58" y="211"/>
                  </a:cubicBezTo>
                  <a:cubicBezTo>
                    <a:pt x="60" y="174"/>
                    <a:pt x="47" y="144"/>
                    <a:pt x="30" y="116"/>
                  </a:cubicBezTo>
                  <a:cubicBezTo>
                    <a:pt x="13" y="89"/>
                    <a:pt x="0" y="97"/>
                    <a:pt x="13" y="63"/>
                  </a:cubicBezTo>
                  <a:cubicBezTo>
                    <a:pt x="25" y="29"/>
                    <a:pt x="15" y="2"/>
                    <a:pt x="35" y="5"/>
                  </a:cubicBezTo>
                  <a:close/>
                </a:path>
              </a:pathLst>
            </a:custGeom>
            <a:solidFill>
              <a:srgbClr val="55B7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ytime With Hot Toddies"/>
                <a:ea typeface="+mn-ea"/>
                <a:cs typeface="+mn-cs"/>
              </a:endParaRPr>
            </a:p>
          </p:txBody>
        </p:sp>
        <p:sp>
          <p:nvSpPr>
            <p:cNvPr id="1057" name="Freeform 38">
              <a:extLst>
                <a:ext uri="{FF2B5EF4-FFF2-40B4-BE49-F238E27FC236}">
                  <a16:creationId xmlns:a16="http://schemas.microsoft.com/office/drawing/2014/main" id="{B7AD1ABF-AD48-4C61-83C2-440A138755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1075" y="3236913"/>
              <a:ext cx="341313" cy="471488"/>
            </a:xfrm>
            <a:custGeom>
              <a:avLst/>
              <a:gdLst>
                <a:gd name="T0" fmla="*/ 0 w 145"/>
                <a:gd name="T1" fmla="*/ 141 h 200"/>
                <a:gd name="T2" fmla="*/ 8 w 145"/>
                <a:gd name="T3" fmla="*/ 159 h 200"/>
                <a:gd name="T4" fmla="*/ 26 w 145"/>
                <a:gd name="T5" fmla="*/ 177 h 200"/>
                <a:gd name="T6" fmla="*/ 60 w 145"/>
                <a:gd name="T7" fmla="*/ 197 h 200"/>
                <a:gd name="T8" fmla="*/ 45 w 145"/>
                <a:gd name="T9" fmla="*/ 157 h 200"/>
                <a:gd name="T10" fmla="*/ 30 w 145"/>
                <a:gd name="T11" fmla="*/ 151 h 200"/>
                <a:gd name="T12" fmla="*/ 40 w 145"/>
                <a:gd name="T13" fmla="*/ 128 h 200"/>
                <a:gd name="T14" fmla="*/ 71 w 145"/>
                <a:gd name="T15" fmla="*/ 98 h 200"/>
                <a:gd name="T16" fmla="*/ 109 w 145"/>
                <a:gd name="T17" fmla="*/ 52 h 200"/>
                <a:gd name="T18" fmla="*/ 125 w 145"/>
                <a:gd name="T19" fmla="*/ 36 h 200"/>
                <a:gd name="T20" fmla="*/ 145 w 145"/>
                <a:gd name="T21" fmla="*/ 20 h 200"/>
                <a:gd name="T22" fmla="*/ 98 w 145"/>
                <a:gd name="T23" fmla="*/ 0 h 200"/>
                <a:gd name="T24" fmla="*/ 0 w 145"/>
                <a:gd name="T25" fmla="*/ 14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200">
                  <a:moveTo>
                    <a:pt x="0" y="141"/>
                  </a:moveTo>
                  <a:cubicBezTo>
                    <a:pt x="5" y="147"/>
                    <a:pt x="8" y="154"/>
                    <a:pt x="8" y="159"/>
                  </a:cubicBezTo>
                  <a:cubicBezTo>
                    <a:pt x="9" y="175"/>
                    <a:pt x="10" y="165"/>
                    <a:pt x="26" y="177"/>
                  </a:cubicBezTo>
                  <a:cubicBezTo>
                    <a:pt x="42" y="190"/>
                    <a:pt x="59" y="200"/>
                    <a:pt x="60" y="197"/>
                  </a:cubicBezTo>
                  <a:cubicBezTo>
                    <a:pt x="60" y="197"/>
                    <a:pt x="48" y="172"/>
                    <a:pt x="45" y="157"/>
                  </a:cubicBezTo>
                  <a:cubicBezTo>
                    <a:pt x="42" y="143"/>
                    <a:pt x="43" y="170"/>
                    <a:pt x="30" y="151"/>
                  </a:cubicBezTo>
                  <a:cubicBezTo>
                    <a:pt x="16" y="133"/>
                    <a:pt x="21" y="118"/>
                    <a:pt x="40" y="128"/>
                  </a:cubicBezTo>
                  <a:cubicBezTo>
                    <a:pt x="58" y="138"/>
                    <a:pt x="60" y="128"/>
                    <a:pt x="71" y="98"/>
                  </a:cubicBezTo>
                  <a:cubicBezTo>
                    <a:pt x="82" y="69"/>
                    <a:pt x="100" y="59"/>
                    <a:pt x="109" y="52"/>
                  </a:cubicBezTo>
                  <a:cubicBezTo>
                    <a:pt x="117" y="46"/>
                    <a:pt x="118" y="33"/>
                    <a:pt x="125" y="36"/>
                  </a:cubicBezTo>
                  <a:cubicBezTo>
                    <a:pt x="132" y="40"/>
                    <a:pt x="145" y="30"/>
                    <a:pt x="145" y="20"/>
                  </a:cubicBezTo>
                  <a:cubicBezTo>
                    <a:pt x="145" y="12"/>
                    <a:pt x="125" y="5"/>
                    <a:pt x="98" y="0"/>
                  </a:cubicBezTo>
                  <a:cubicBezTo>
                    <a:pt x="53" y="36"/>
                    <a:pt x="19" y="85"/>
                    <a:pt x="0" y="141"/>
                  </a:cubicBezTo>
                  <a:close/>
                </a:path>
              </a:pathLst>
            </a:custGeom>
            <a:solidFill>
              <a:srgbClr val="56B8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ytime With Hot Toddies"/>
                <a:ea typeface="+mn-ea"/>
                <a:cs typeface="+mn-cs"/>
              </a:endParaRPr>
            </a:p>
          </p:txBody>
        </p:sp>
        <p:sp>
          <p:nvSpPr>
            <p:cNvPr id="1058" name="Freeform 39">
              <a:extLst>
                <a:ext uri="{FF2B5EF4-FFF2-40B4-BE49-F238E27FC236}">
                  <a16:creationId xmlns:a16="http://schemas.microsoft.com/office/drawing/2014/main" id="{B74976C2-04B3-4436-9CC2-04983B93E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4025" y="3467101"/>
              <a:ext cx="539750" cy="615950"/>
            </a:xfrm>
            <a:custGeom>
              <a:avLst/>
              <a:gdLst>
                <a:gd name="T0" fmla="*/ 89 w 230"/>
                <a:gd name="T1" fmla="*/ 123 h 261"/>
                <a:gd name="T2" fmla="*/ 32 w 230"/>
                <a:gd name="T3" fmla="*/ 115 h 261"/>
                <a:gd name="T4" fmla="*/ 0 w 230"/>
                <a:gd name="T5" fmla="*/ 73 h 261"/>
                <a:gd name="T6" fmla="*/ 13 w 230"/>
                <a:gd name="T7" fmla="*/ 29 h 261"/>
                <a:gd name="T8" fmla="*/ 41 w 230"/>
                <a:gd name="T9" fmla="*/ 0 h 261"/>
                <a:gd name="T10" fmla="*/ 110 w 230"/>
                <a:gd name="T11" fmla="*/ 15 h 261"/>
                <a:gd name="T12" fmla="*/ 167 w 230"/>
                <a:gd name="T13" fmla="*/ 29 h 261"/>
                <a:gd name="T14" fmla="*/ 190 w 230"/>
                <a:gd name="T15" fmla="*/ 83 h 261"/>
                <a:gd name="T16" fmla="*/ 206 w 230"/>
                <a:gd name="T17" fmla="*/ 130 h 261"/>
                <a:gd name="T18" fmla="*/ 186 w 230"/>
                <a:gd name="T19" fmla="*/ 187 h 261"/>
                <a:gd name="T20" fmla="*/ 143 w 230"/>
                <a:gd name="T21" fmla="*/ 258 h 261"/>
                <a:gd name="T22" fmla="*/ 121 w 230"/>
                <a:gd name="T23" fmla="*/ 217 h 261"/>
                <a:gd name="T24" fmla="*/ 108 w 230"/>
                <a:gd name="T25" fmla="*/ 158 h 261"/>
                <a:gd name="T26" fmla="*/ 89 w 230"/>
                <a:gd name="T27" fmla="*/ 123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0" h="261">
                  <a:moveTo>
                    <a:pt x="89" y="123"/>
                  </a:moveTo>
                  <a:cubicBezTo>
                    <a:pt x="89" y="123"/>
                    <a:pt x="59" y="143"/>
                    <a:pt x="32" y="115"/>
                  </a:cubicBezTo>
                  <a:cubicBezTo>
                    <a:pt x="4" y="86"/>
                    <a:pt x="1" y="88"/>
                    <a:pt x="0" y="73"/>
                  </a:cubicBezTo>
                  <a:cubicBezTo>
                    <a:pt x="0" y="59"/>
                    <a:pt x="8" y="36"/>
                    <a:pt x="13" y="29"/>
                  </a:cubicBezTo>
                  <a:cubicBezTo>
                    <a:pt x="17" y="22"/>
                    <a:pt x="27" y="0"/>
                    <a:pt x="41" y="0"/>
                  </a:cubicBezTo>
                  <a:cubicBezTo>
                    <a:pt x="55" y="0"/>
                    <a:pt x="97" y="2"/>
                    <a:pt x="110" y="15"/>
                  </a:cubicBezTo>
                  <a:cubicBezTo>
                    <a:pt x="123" y="28"/>
                    <a:pt x="154" y="27"/>
                    <a:pt x="167" y="29"/>
                  </a:cubicBezTo>
                  <a:cubicBezTo>
                    <a:pt x="180" y="30"/>
                    <a:pt x="172" y="61"/>
                    <a:pt x="190" y="83"/>
                  </a:cubicBezTo>
                  <a:cubicBezTo>
                    <a:pt x="207" y="105"/>
                    <a:pt x="230" y="104"/>
                    <a:pt x="206" y="130"/>
                  </a:cubicBezTo>
                  <a:cubicBezTo>
                    <a:pt x="183" y="155"/>
                    <a:pt x="192" y="152"/>
                    <a:pt x="186" y="187"/>
                  </a:cubicBezTo>
                  <a:cubicBezTo>
                    <a:pt x="180" y="223"/>
                    <a:pt x="154" y="255"/>
                    <a:pt x="143" y="258"/>
                  </a:cubicBezTo>
                  <a:cubicBezTo>
                    <a:pt x="132" y="261"/>
                    <a:pt x="137" y="247"/>
                    <a:pt x="121" y="217"/>
                  </a:cubicBezTo>
                  <a:cubicBezTo>
                    <a:pt x="105" y="187"/>
                    <a:pt x="107" y="184"/>
                    <a:pt x="108" y="158"/>
                  </a:cubicBezTo>
                  <a:cubicBezTo>
                    <a:pt x="110" y="132"/>
                    <a:pt x="96" y="120"/>
                    <a:pt x="89" y="123"/>
                  </a:cubicBezTo>
                  <a:close/>
                </a:path>
              </a:pathLst>
            </a:custGeom>
            <a:solidFill>
              <a:srgbClr val="55B7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ytime With Hot Toddies"/>
                <a:ea typeface="+mn-ea"/>
                <a:cs typeface="+mn-cs"/>
              </a:endParaRPr>
            </a:p>
          </p:txBody>
        </p:sp>
        <p:sp>
          <p:nvSpPr>
            <p:cNvPr id="1059" name="Freeform 40">
              <a:extLst>
                <a:ext uri="{FF2B5EF4-FFF2-40B4-BE49-F238E27FC236}">
                  <a16:creationId xmlns:a16="http://schemas.microsoft.com/office/drawing/2014/main" id="{E8007B3D-CA1C-4AFB-8524-A533D0916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3550" y="3119438"/>
              <a:ext cx="560388" cy="536575"/>
            </a:xfrm>
            <a:custGeom>
              <a:avLst/>
              <a:gdLst>
                <a:gd name="T0" fmla="*/ 207 w 239"/>
                <a:gd name="T1" fmla="*/ 218 h 228"/>
                <a:gd name="T2" fmla="*/ 217 w 239"/>
                <a:gd name="T3" fmla="*/ 198 h 228"/>
                <a:gd name="T4" fmla="*/ 199 w 239"/>
                <a:gd name="T5" fmla="*/ 160 h 228"/>
                <a:gd name="T6" fmla="*/ 234 w 239"/>
                <a:gd name="T7" fmla="*/ 168 h 228"/>
                <a:gd name="T8" fmla="*/ 239 w 239"/>
                <a:gd name="T9" fmla="*/ 166 h 228"/>
                <a:gd name="T10" fmla="*/ 205 w 239"/>
                <a:gd name="T11" fmla="*/ 107 h 228"/>
                <a:gd name="T12" fmla="*/ 198 w 239"/>
                <a:gd name="T13" fmla="*/ 114 h 228"/>
                <a:gd name="T14" fmla="*/ 188 w 239"/>
                <a:gd name="T15" fmla="*/ 87 h 228"/>
                <a:gd name="T16" fmla="*/ 119 w 239"/>
                <a:gd name="T17" fmla="*/ 29 h 228"/>
                <a:gd name="T18" fmla="*/ 109 w 239"/>
                <a:gd name="T19" fmla="*/ 38 h 228"/>
                <a:gd name="T20" fmla="*/ 90 w 239"/>
                <a:gd name="T21" fmla="*/ 36 h 228"/>
                <a:gd name="T22" fmla="*/ 105 w 239"/>
                <a:gd name="T23" fmla="*/ 21 h 228"/>
                <a:gd name="T24" fmla="*/ 57 w 239"/>
                <a:gd name="T25" fmla="*/ 0 h 228"/>
                <a:gd name="T26" fmla="*/ 65 w 239"/>
                <a:gd name="T27" fmla="*/ 12 h 228"/>
                <a:gd name="T28" fmla="*/ 72 w 239"/>
                <a:gd name="T29" fmla="*/ 37 h 228"/>
                <a:gd name="T30" fmla="*/ 40 w 239"/>
                <a:gd name="T31" fmla="*/ 11 h 228"/>
                <a:gd name="T32" fmla="*/ 13 w 239"/>
                <a:gd name="T33" fmla="*/ 26 h 228"/>
                <a:gd name="T34" fmla="*/ 49 w 239"/>
                <a:gd name="T35" fmla="*/ 56 h 228"/>
                <a:gd name="T36" fmla="*/ 22 w 239"/>
                <a:gd name="T37" fmla="*/ 80 h 228"/>
                <a:gd name="T38" fmla="*/ 18 w 239"/>
                <a:gd name="T39" fmla="*/ 100 h 228"/>
                <a:gd name="T40" fmla="*/ 48 w 239"/>
                <a:gd name="T41" fmla="*/ 111 h 228"/>
                <a:gd name="T42" fmla="*/ 95 w 239"/>
                <a:gd name="T43" fmla="*/ 91 h 228"/>
                <a:gd name="T44" fmla="*/ 163 w 239"/>
                <a:gd name="T45" fmla="*/ 126 h 228"/>
                <a:gd name="T46" fmla="*/ 181 w 239"/>
                <a:gd name="T47" fmla="*/ 178 h 228"/>
                <a:gd name="T48" fmla="*/ 207 w 239"/>
                <a:gd name="T49" fmla="*/ 21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9" h="228">
                  <a:moveTo>
                    <a:pt x="207" y="218"/>
                  </a:moveTo>
                  <a:cubicBezTo>
                    <a:pt x="214" y="228"/>
                    <a:pt x="212" y="215"/>
                    <a:pt x="217" y="198"/>
                  </a:cubicBezTo>
                  <a:cubicBezTo>
                    <a:pt x="223" y="181"/>
                    <a:pt x="208" y="179"/>
                    <a:pt x="199" y="160"/>
                  </a:cubicBezTo>
                  <a:cubicBezTo>
                    <a:pt x="191" y="141"/>
                    <a:pt x="217" y="168"/>
                    <a:pt x="234" y="168"/>
                  </a:cubicBezTo>
                  <a:cubicBezTo>
                    <a:pt x="236" y="168"/>
                    <a:pt x="237" y="167"/>
                    <a:pt x="239" y="166"/>
                  </a:cubicBezTo>
                  <a:cubicBezTo>
                    <a:pt x="230" y="145"/>
                    <a:pt x="218" y="126"/>
                    <a:pt x="205" y="107"/>
                  </a:cubicBezTo>
                  <a:cubicBezTo>
                    <a:pt x="206" y="117"/>
                    <a:pt x="206" y="124"/>
                    <a:pt x="198" y="114"/>
                  </a:cubicBezTo>
                  <a:cubicBezTo>
                    <a:pt x="190" y="104"/>
                    <a:pt x="189" y="96"/>
                    <a:pt x="188" y="87"/>
                  </a:cubicBezTo>
                  <a:cubicBezTo>
                    <a:pt x="168" y="64"/>
                    <a:pt x="145" y="45"/>
                    <a:pt x="119" y="29"/>
                  </a:cubicBezTo>
                  <a:cubicBezTo>
                    <a:pt x="118" y="33"/>
                    <a:pt x="115" y="37"/>
                    <a:pt x="109" y="38"/>
                  </a:cubicBezTo>
                  <a:cubicBezTo>
                    <a:pt x="92" y="42"/>
                    <a:pt x="83" y="47"/>
                    <a:pt x="90" y="36"/>
                  </a:cubicBezTo>
                  <a:cubicBezTo>
                    <a:pt x="95" y="29"/>
                    <a:pt x="102" y="26"/>
                    <a:pt x="105" y="21"/>
                  </a:cubicBezTo>
                  <a:cubicBezTo>
                    <a:pt x="90" y="13"/>
                    <a:pt x="74" y="6"/>
                    <a:pt x="57" y="0"/>
                  </a:cubicBezTo>
                  <a:cubicBezTo>
                    <a:pt x="57" y="5"/>
                    <a:pt x="58" y="9"/>
                    <a:pt x="65" y="12"/>
                  </a:cubicBezTo>
                  <a:cubicBezTo>
                    <a:pt x="82" y="20"/>
                    <a:pt x="88" y="33"/>
                    <a:pt x="72" y="37"/>
                  </a:cubicBezTo>
                  <a:cubicBezTo>
                    <a:pt x="55" y="42"/>
                    <a:pt x="54" y="17"/>
                    <a:pt x="40" y="11"/>
                  </a:cubicBezTo>
                  <a:cubicBezTo>
                    <a:pt x="26" y="6"/>
                    <a:pt x="0" y="11"/>
                    <a:pt x="13" y="26"/>
                  </a:cubicBezTo>
                  <a:cubicBezTo>
                    <a:pt x="27" y="42"/>
                    <a:pt x="47" y="38"/>
                    <a:pt x="49" y="56"/>
                  </a:cubicBezTo>
                  <a:cubicBezTo>
                    <a:pt x="50" y="74"/>
                    <a:pt x="26" y="80"/>
                    <a:pt x="22" y="80"/>
                  </a:cubicBezTo>
                  <a:cubicBezTo>
                    <a:pt x="17" y="80"/>
                    <a:pt x="18" y="100"/>
                    <a:pt x="18" y="100"/>
                  </a:cubicBezTo>
                  <a:cubicBezTo>
                    <a:pt x="18" y="100"/>
                    <a:pt x="37" y="125"/>
                    <a:pt x="48" y="111"/>
                  </a:cubicBezTo>
                  <a:cubicBezTo>
                    <a:pt x="59" y="96"/>
                    <a:pt x="54" y="68"/>
                    <a:pt x="95" y="91"/>
                  </a:cubicBezTo>
                  <a:cubicBezTo>
                    <a:pt x="136" y="114"/>
                    <a:pt x="155" y="103"/>
                    <a:pt x="163" y="126"/>
                  </a:cubicBezTo>
                  <a:cubicBezTo>
                    <a:pt x="172" y="149"/>
                    <a:pt x="168" y="158"/>
                    <a:pt x="181" y="178"/>
                  </a:cubicBezTo>
                  <a:cubicBezTo>
                    <a:pt x="181" y="178"/>
                    <a:pt x="200" y="208"/>
                    <a:pt x="207" y="218"/>
                  </a:cubicBezTo>
                  <a:close/>
                </a:path>
              </a:pathLst>
            </a:custGeom>
            <a:solidFill>
              <a:srgbClr val="55B7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ytime With Hot Toddies"/>
                <a:ea typeface="+mn-ea"/>
                <a:cs typeface="+mn-cs"/>
              </a:endParaRPr>
            </a:p>
          </p:txBody>
        </p:sp>
        <p:sp>
          <p:nvSpPr>
            <p:cNvPr id="1060" name="Freeform 41">
              <a:extLst>
                <a:ext uri="{FF2B5EF4-FFF2-40B4-BE49-F238E27FC236}">
                  <a16:creationId xmlns:a16="http://schemas.microsoft.com/office/drawing/2014/main" id="{6A4B6874-9743-4B03-B46E-0C157517D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3500" y="3103563"/>
              <a:ext cx="157163" cy="117475"/>
            </a:xfrm>
            <a:custGeom>
              <a:avLst/>
              <a:gdLst>
                <a:gd name="T0" fmla="*/ 0 w 67"/>
                <a:gd name="T1" fmla="*/ 24 h 50"/>
                <a:gd name="T2" fmla="*/ 20 w 67"/>
                <a:gd name="T3" fmla="*/ 27 h 50"/>
                <a:gd name="T4" fmla="*/ 35 w 67"/>
                <a:gd name="T5" fmla="*/ 43 h 50"/>
                <a:gd name="T6" fmla="*/ 50 w 67"/>
                <a:gd name="T7" fmla="*/ 30 h 50"/>
                <a:gd name="T8" fmla="*/ 63 w 67"/>
                <a:gd name="T9" fmla="*/ 7 h 50"/>
                <a:gd name="T10" fmla="*/ 67 w 67"/>
                <a:gd name="T11" fmla="*/ 0 h 50"/>
                <a:gd name="T12" fmla="*/ 0 w 67"/>
                <a:gd name="T13" fmla="*/ 2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50">
                  <a:moveTo>
                    <a:pt x="0" y="24"/>
                  </a:moveTo>
                  <a:cubicBezTo>
                    <a:pt x="6" y="27"/>
                    <a:pt x="13" y="29"/>
                    <a:pt x="20" y="27"/>
                  </a:cubicBezTo>
                  <a:cubicBezTo>
                    <a:pt x="35" y="23"/>
                    <a:pt x="31" y="36"/>
                    <a:pt x="35" y="43"/>
                  </a:cubicBezTo>
                  <a:cubicBezTo>
                    <a:pt x="38" y="50"/>
                    <a:pt x="48" y="42"/>
                    <a:pt x="50" y="30"/>
                  </a:cubicBezTo>
                  <a:cubicBezTo>
                    <a:pt x="52" y="18"/>
                    <a:pt x="53" y="16"/>
                    <a:pt x="63" y="7"/>
                  </a:cubicBezTo>
                  <a:cubicBezTo>
                    <a:pt x="66" y="5"/>
                    <a:pt x="67" y="2"/>
                    <a:pt x="67" y="0"/>
                  </a:cubicBezTo>
                  <a:cubicBezTo>
                    <a:pt x="44" y="5"/>
                    <a:pt x="21" y="14"/>
                    <a:pt x="0" y="24"/>
                  </a:cubicBezTo>
                  <a:close/>
                </a:path>
              </a:pathLst>
            </a:custGeom>
            <a:solidFill>
              <a:srgbClr val="56B8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ytime With Hot Toddies"/>
                <a:ea typeface="+mn-ea"/>
                <a:cs typeface="+mn-cs"/>
              </a:endParaRPr>
            </a:p>
          </p:txBody>
        </p:sp>
        <p:sp>
          <p:nvSpPr>
            <p:cNvPr id="1061" name="Freeform 42">
              <a:extLst>
                <a:ext uri="{FF2B5EF4-FFF2-40B4-BE49-F238E27FC236}">
                  <a16:creationId xmlns:a16="http://schemas.microsoft.com/office/drawing/2014/main" id="{878B95AB-4551-458D-9E78-A3464D799D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1138" y="4338638"/>
              <a:ext cx="201613" cy="153988"/>
            </a:xfrm>
            <a:custGeom>
              <a:avLst/>
              <a:gdLst>
                <a:gd name="T0" fmla="*/ 86 w 86"/>
                <a:gd name="T1" fmla="*/ 65 h 65"/>
                <a:gd name="T2" fmla="*/ 55 w 86"/>
                <a:gd name="T3" fmla="*/ 46 h 65"/>
                <a:gd name="T4" fmla="*/ 38 w 86"/>
                <a:gd name="T5" fmla="*/ 9 h 65"/>
                <a:gd name="T6" fmla="*/ 6 w 86"/>
                <a:gd name="T7" fmla="*/ 14 h 65"/>
                <a:gd name="T8" fmla="*/ 14 w 86"/>
                <a:gd name="T9" fmla="*/ 47 h 65"/>
                <a:gd name="T10" fmla="*/ 18 w 86"/>
                <a:gd name="T11" fmla="*/ 60 h 65"/>
                <a:gd name="T12" fmla="*/ 71 w 86"/>
                <a:gd name="T13" fmla="*/ 65 h 65"/>
                <a:gd name="T14" fmla="*/ 86 w 86"/>
                <a:gd name="T1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65">
                  <a:moveTo>
                    <a:pt x="86" y="65"/>
                  </a:moveTo>
                  <a:cubicBezTo>
                    <a:pt x="79" y="59"/>
                    <a:pt x="68" y="52"/>
                    <a:pt x="55" y="46"/>
                  </a:cubicBezTo>
                  <a:cubicBezTo>
                    <a:pt x="23" y="29"/>
                    <a:pt x="49" y="19"/>
                    <a:pt x="38" y="9"/>
                  </a:cubicBezTo>
                  <a:cubicBezTo>
                    <a:pt x="27" y="0"/>
                    <a:pt x="0" y="4"/>
                    <a:pt x="6" y="14"/>
                  </a:cubicBezTo>
                  <a:cubicBezTo>
                    <a:pt x="12" y="24"/>
                    <a:pt x="14" y="27"/>
                    <a:pt x="14" y="47"/>
                  </a:cubicBezTo>
                  <a:cubicBezTo>
                    <a:pt x="14" y="53"/>
                    <a:pt x="15" y="58"/>
                    <a:pt x="18" y="60"/>
                  </a:cubicBezTo>
                  <a:cubicBezTo>
                    <a:pt x="35" y="63"/>
                    <a:pt x="53" y="65"/>
                    <a:pt x="71" y="65"/>
                  </a:cubicBezTo>
                  <a:cubicBezTo>
                    <a:pt x="76" y="65"/>
                    <a:pt x="81" y="65"/>
                    <a:pt x="86" y="65"/>
                  </a:cubicBezTo>
                  <a:close/>
                </a:path>
              </a:pathLst>
            </a:custGeom>
            <a:solidFill>
              <a:srgbClr val="55B7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ytime With Hot Toddies"/>
                <a:ea typeface="+mn-ea"/>
                <a:cs typeface="+mn-cs"/>
              </a:endParaRPr>
            </a:p>
          </p:txBody>
        </p:sp>
        <p:sp>
          <p:nvSpPr>
            <p:cNvPr id="1062" name="Freeform 43">
              <a:extLst>
                <a:ext uri="{FF2B5EF4-FFF2-40B4-BE49-F238E27FC236}">
                  <a16:creationId xmlns:a16="http://schemas.microsoft.com/office/drawing/2014/main" id="{A7AE0D3D-2783-4FDC-8C43-46851806D1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8000" y="4278313"/>
              <a:ext cx="374650" cy="201613"/>
            </a:xfrm>
            <a:custGeom>
              <a:avLst/>
              <a:gdLst>
                <a:gd name="T0" fmla="*/ 160 w 160"/>
                <a:gd name="T1" fmla="*/ 0 h 86"/>
                <a:gd name="T2" fmla="*/ 91 w 160"/>
                <a:gd name="T3" fmla="*/ 30 h 86"/>
                <a:gd name="T4" fmla="*/ 29 w 160"/>
                <a:gd name="T5" fmla="*/ 52 h 86"/>
                <a:gd name="T6" fmla="*/ 8 w 160"/>
                <a:gd name="T7" fmla="*/ 78 h 86"/>
                <a:gd name="T8" fmla="*/ 0 w 160"/>
                <a:gd name="T9" fmla="*/ 86 h 86"/>
                <a:gd name="T10" fmla="*/ 160 w 160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0" h="86">
                  <a:moveTo>
                    <a:pt x="160" y="0"/>
                  </a:moveTo>
                  <a:cubicBezTo>
                    <a:pt x="141" y="7"/>
                    <a:pt x="110" y="29"/>
                    <a:pt x="91" y="30"/>
                  </a:cubicBezTo>
                  <a:cubicBezTo>
                    <a:pt x="62" y="32"/>
                    <a:pt x="56" y="32"/>
                    <a:pt x="29" y="52"/>
                  </a:cubicBezTo>
                  <a:cubicBezTo>
                    <a:pt x="3" y="72"/>
                    <a:pt x="22" y="67"/>
                    <a:pt x="8" y="78"/>
                  </a:cubicBezTo>
                  <a:cubicBezTo>
                    <a:pt x="5" y="81"/>
                    <a:pt x="2" y="83"/>
                    <a:pt x="0" y="86"/>
                  </a:cubicBezTo>
                  <a:cubicBezTo>
                    <a:pt x="62" y="74"/>
                    <a:pt x="118" y="44"/>
                    <a:pt x="160" y="0"/>
                  </a:cubicBezTo>
                  <a:close/>
                </a:path>
              </a:pathLst>
            </a:custGeom>
            <a:solidFill>
              <a:srgbClr val="55B7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ytime With Hot Toddies"/>
                <a:ea typeface="+mn-ea"/>
                <a:cs typeface="+mn-cs"/>
              </a:endParaRPr>
            </a:p>
          </p:txBody>
        </p:sp>
      </p:grpSp>
      <p:grpSp>
        <p:nvGrpSpPr>
          <p:cNvPr id="1120" name="Group 1119">
            <a:extLst>
              <a:ext uri="{FF2B5EF4-FFF2-40B4-BE49-F238E27FC236}">
                <a16:creationId xmlns:a16="http://schemas.microsoft.com/office/drawing/2014/main" id="{4FD61212-4B5A-4255-A634-3ED3DC28AF3B}"/>
              </a:ext>
            </a:extLst>
          </p:cNvPr>
          <p:cNvGrpSpPr/>
          <p:nvPr/>
        </p:nvGrpSpPr>
        <p:grpSpPr>
          <a:xfrm>
            <a:off x="4874939" y="-1"/>
            <a:ext cx="2620872" cy="1469001"/>
            <a:chOff x="5874754" y="1345535"/>
            <a:chExt cx="5881521" cy="3296597"/>
          </a:xfrm>
        </p:grpSpPr>
        <p:sp>
          <p:nvSpPr>
            <p:cNvPr id="1121" name="Freeform 5">
              <a:extLst>
                <a:ext uri="{FF2B5EF4-FFF2-40B4-BE49-F238E27FC236}">
                  <a16:creationId xmlns:a16="http://schemas.microsoft.com/office/drawing/2014/main" id="{D7E8A752-7598-415B-B575-04F37B1DF199}"/>
                </a:ext>
              </a:extLst>
            </p:cNvPr>
            <p:cNvSpPr>
              <a:spLocks/>
            </p:cNvSpPr>
            <p:nvPr/>
          </p:nvSpPr>
          <p:spPr bwMode="auto">
            <a:xfrm rot="21354522">
              <a:off x="5874754" y="1345535"/>
              <a:ext cx="5881521" cy="3296597"/>
            </a:xfrm>
            <a:custGeom>
              <a:avLst/>
              <a:gdLst>
                <a:gd name="T0" fmla="*/ 395 w 417"/>
                <a:gd name="T1" fmla="*/ 6 h 232"/>
                <a:gd name="T2" fmla="*/ 99 w 417"/>
                <a:gd name="T3" fmla="*/ 202 h 232"/>
                <a:gd name="T4" fmla="*/ 11 w 417"/>
                <a:gd name="T5" fmla="*/ 192 h 232"/>
                <a:gd name="T6" fmla="*/ 52 w 417"/>
                <a:gd name="T7" fmla="*/ 114 h 232"/>
                <a:gd name="T8" fmla="*/ 395 w 417"/>
                <a:gd name="T9" fmla="*/ 6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7" h="232">
                  <a:moveTo>
                    <a:pt x="395" y="6"/>
                  </a:moveTo>
                  <a:cubicBezTo>
                    <a:pt x="417" y="0"/>
                    <a:pt x="145" y="163"/>
                    <a:pt x="99" y="202"/>
                  </a:cubicBezTo>
                  <a:cubicBezTo>
                    <a:pt x="64" y="232"/>
                    <a:pt x="22" y="214"/>
                    <a:pt x="11" y="192"/>
                  </a:cubicBezTo>
                  <a:cubicBezTo>
                    <a:pt x="0" y="169"/>
                    <a:pt x="8" y="125"/>
                    <a:pt x="52" y="114"/>
                  </a:cubicBezTo>
                  <a:cubicBezTo>
                    <a:pt x="128" y="96"/>
                    <a:pt x="330" y="23"/>
                    <a:pt x="395" y="6"/>
                  </a:cubicBezTo>
                  <a:close/>
                </a:path>
              </a:pathLst>
            </a:custGeom>
            <a:solidFill>
              <a:srgbClr val="4E5C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ytime With Hot Toddies"/>
                <a:ea typeface="+mn-ea"/>
                <a:cs typeface="+mn-cs"/>
              </a:endParaRPr>
            </a:p>
          </p:txBody>
        </p:sp>
        <p:grpSp>
          <p:nvGrpSpPr>
            <p:cNvPr id="1122" name="Group 1121">
              <a:extLst>
                <a:ext uri="{FF2B5EF4-FFF2-40B4-BE49-F238E27FC236}">
                  <a16:creationId xmlns:a16="http://schemas.microsoft.com/office/drawing/2014/main" id="{16E1A901-800B-4E45-A784-F262CD111E6C}"/>
                </a:ext>
              </a:extLst>
            </p:cNvPr>
            <p:cNvGrpSpPr/>
            <p:nvPr/>
          </p:nvGrpSpPr>
          <p:grpSpPr>
            <a:xfrm>
              <a:off x="5985680" y="1433017"/>
              <a:ext cx="5497054" cy="3026651"/>
              <a:chOff x="5985680" y="1433016"/>
              <a:chExt cx="5497054" cy="3026652"/>
            </a:xfrm>
          </p:grpSpPr>
          <p:sp>
            <p:nvSpPr>
              <p:cNvPr id="1123" name="AutoShape 3">
                <a:extLst>
                  <a:ext uri="{FF2B5EF4-FFF2-40B4-BE49-F238E27FC236}">
                    <a16:creationId xmlns:a16="http://schemas.microsoft.com/office/drawing/2014/main" id="{663E79A6-7EE3-43D4-A30D-B9E1FA7ACB39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 rot="21354522">
                <a:off x="5985680" y="1433016"/>
                <a:ext cx="5497054" cy="30266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1124" name="Freeform 6">
                <a:extLst>
                  <a:ext uri="{FF2B5EF4-FFF2-40B4-BE49-F238E27FC236}">
                    <a16:creationId xmlns:a16="http://schemas.microsoft.com/office/drawing/2014/main" id="{13BD52F6-FB26-486A-A719-E15262AB4E2B}"/>
                  </a:ext>
                </a:extLst>
              </p:cNvPr>
              <p:cNvSpPr>
                <a:spLocks/>
              </p:cNvSpPr>
              <p:nvPr/>
            </p:nvSpPr>
            <p:spPr bwMode="auto">
              <a:xfrm rot="21354522">
                <a:off x="6236348" y="1981192"/>
                <a:ext cx="4319114" cy="2331340"/>
              </a:xfrm>
              <a:custGeom>
                <a:avLst/>
                <a:gdLst>
                  <a:gd name="T0" fmla="*/ 290 w 306"/>
                  <a:gd name="T1" fmla="*/ 4 h 164"/>
                  <a:gd name="T2" fmla="*/ 70 w 306"/>
                  <a:gd name="T3" fmla="*/ 143 h 164"/>
                  <a:gd name="T4" fmla="*/ 8 w 306"/>
                  <a:gd name="T5" fmla="*/ 136 h 164"/>
                  <a:gd name="T6" fmla="*/ 40 w 306"/>
                  <a:gd name="T7" fmla="*/ 83 h 164"/>
                  <a:gd name="T8" fmla="*/ 290 w 306"/>
                  <a:gd name="T9" fmla="*/ 4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6" h="164">
                    <a:moveTo>
                      <a:pt x="290" y="4"/>
                    </a:moveTo>
                    <a:cubicBezTo>
                      <a:pt x="306" y="0"/>
                      <a:pt x="110" y="112"/>
                      <a:pt x="70" y="143"/>
                    </a:cubicBezTo>
                    <a:cubicBezTo>
                      <a:pt x="43" y="164"/>
                      <a:pt x="16" y="153"/>
                      <a:pt x="8" y="136"/>
                    </a:cubicBezTo>
                    <a:cubicBezTo>
                      <a:pt x="0" y="119"/>
                      <a:pt x="8" y="93"/>
                      <a:pt x="40" y="83"/>
                    </a:cubicBezTo>
                    <a:cubicBezTo>
                      <a:pt x="94" y="65"/>
                      <a:pt x="242" y="16"/>
                      <a:pt x="290" y="4"/>
                    </a:cubicBezTo>
                    <a:close/>
                  </a:path>
                </a:pathLst>
              </a:custGeom>
              <a:solidFill>
                <a:srgbClr val="8AA9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1125" name="Freeform 7">
                <a:extLst>
                  <a:ext uri="{FF2B5EF4-FFF2-40B4-BE49-F238E27FC236}">
                    <a16:creationId xmlns:a16="http://schemas.microsoft.com/office/drawing/2014/main" id="{CA5CA046-232F-45F1-B5E3-8C9FA91A7765}"/>
                  </a:ext>
                </a:extLst>
              </p:cNvPr>
              <p:cNvSpPr>
                <a:spLocks/>
              </p:cNvSpPr>
              <p:nvPr/>
            </p:nvSpPr>
            <p:spPr bwMode="auto">
              <a:xfrm rot="21354522">
                <a:off x="6098615" y="3163481"/>
                <a:ext cx="1537866" cy="1259742"/>
              </a:xfrm>
              <a:custGeom>
                <a:avLst/>
                <a:gdLst>
                  <a:gd name="T0" fmla="*/ 101 w 109"/>
                  <a:gd name="T1" fmla="*/ 22 h 89"/>
                  <a:gd name="T2" fmla="*/ 70 w 109"/>
                  <a:gd name="T3" fmla="*/ 77 h 89"/>
                  <a:gd name="T4" fmla="*/ 8 w 109"/>
                  <a:gd name="T5" fmla="*/ 67 h 89"/>
                  <a:gd name="T6" fmla="*/ 39 w 109"/>
                  <a:gd name="T7" fmla="*/ 13 h 89"/>
                  <a:gd name="T8" fmla="*/ 101 w 109"/>
                  <a:gd name="T9" fmla="*/ 22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89">
                    <a:moveTo>
                      <a:pt x="101" y="22"/>
                    </a:moveTo>
                    <a:cubicBezTo>
                      <a:pt x="109" y="40"/>
                      <a:pt x="96" y="65"/>
                      <a:pt x="70" y="77"/>
                    </a:cubicBezTo>
                    <a:cubicBezTo>
                      <a:pt x="45" y="89"/>
                      <a:pt x="17" y="85"/>
                      <a:pt x="8" y="67"/>
                    </a:cubicBezTo>
                    <a:cubicBezTo>
                      <a:pt x="0" y="49"/>
                      <a:pt x="13" y="25"/>
                      <a:pt x="39" y="13"/>
                    </a:cubicBezTo>
                    <a:cubicBezTo>
                      <a:pt x="64" y="0"/>
                      <a:pt x="92" y="5"/>
                      <a:pt x="101" y="2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85" name="Group 1184">
            <a:extLst>
              <a:ext uri="{FF2B5EF4-FFF2-40B4-BE49-F238E27FC236}">
                <a16:creationId xmlns:a16="http://schemas.microsoft.com/office/drawing/2014/main" id="{8C17BBF6-3008-4B8F-8074-0E58227717CC}"/>
              </a:ext>
            </a:extLst>
          </p:cNvPr>
          <p:cNvGrpSpPr/>
          <p:nvPr/>
        </p:nvGrpSpPr>
        <p:grpSpPr>
          <a:xfrm rot="12600000">
            <a:off x="9169233" y="5474406"/>
            <a:ext cx="2250589" cy="1446161"/>
            <a:chOff x="2657363" y="217485"/>
            <a:chExt cx="5198922" cy="3340672"/>
          </a:xfrm>
        </p:grpSpPr>
        <p:sp>
          <p:nvSpPr>
            <p:cNvPr id="1186" name="Oval 5">
              <a:extLst>
                <a:ext uri="{FF2B5EF4-FFF2-40B4-BE49-F238E27FC236}">
                  <a16:creationId xmlns:a16="http://schemas.microsoft.com/office/drawing/2014/main" id="{60653CC8-C51B-41B8-8F05-36682670F7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7873" y="1746801"/>
              <a:ext cx="331405" cy="333707"/>
            </a:xfrm>
            <a:prstGeom prst="ellipse">
              <a:avLst/>
            </a:prstGeom>
            <a:solidFill>
              <a:srgbClr val="F4D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ytime With Hot Toddies"/>
                <a:ea typeface="+mn-ea"/>
                <a:cs typeface="+mn-cs"/>
              </a:endParaRPr>
            </a:p>
          </p:txBody>
        </p:sp>
        <p:sp>
          <p:nvSpPr>
            <p:cNvPr id="1187" name="Freeform 7">
              <a:extLst>
                <a:ext uri="{FF2B5EF4-FFF2-40B4-BE49-F238E27FC236}">
                  <a16:creationId xmlns:a16="http://schemas.microsoft.com/office/drawing/2014/main" id="{4FD46083-F4DC-4304-87B4-FFAA42CDA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5776" y="1921710"/>
              <a:ext cx="660509" cy="665112"/>
            </a:xfrm>
            <a:custGeom>
              <a:avLst/>
              <a:gdLst>
                <a:gd name="T0" fmla="*/ 38 w 38"/>
                <a:gd name="T1" fmla="*/ 38 h 38"/>
                <a:gd name="T2" fmla="*/ 0 w 38"/>
                <a:gd name="T3" fmla="*/ 38 h 38"/>
                <a:gd name="T4" fmla="*/ 0 w 38"/>
                <a:gd name="T5" fmla="*/ 0 h 38"/>
                <a:gd name="T6" fmla="*/ 38 w 38"/>
                <a:gd name="T7" fmla="*/ 0 h 38"/>
                <a:gd name="T8" fmla="*/ 38 w 38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8" y="38"/>
                  </a:moveTo>
                  <a:cubicBezTo>
                    <a:pt x="21" y="22"/>
                    <a:pt x="16" y="22"/>
                    <a:pt x="0" y="38"/>
                  </a:cubicBezTo>
                  <a:cubicBezTo>
                    <a:pt x="16" y="22"/>
                    <a:pt x="16" y="16"/>
                    <a:pt x="0" y="0"/>
                  </a:cubicBezTo>
                  <a:cubicBezTo>
                    <a:pt x="16" y="16"/>
                    <a:pt x="21" y="16"/>
                    <a:pt x="38" y="0"/>
                  </a:cubicBezTo>
                  <a:cubicBezTo>
                    <a:pt x="21" y="16"/>
                    <a:pt x="21" y="22"/>
                    <a:pt x="38" y="38"/>
                  </a:cubicBezTo>
                  <a:close/>
                </a:path>
              </a:pathLst>
            </a:custGeom>
            <a:solidFill>
              <a:srgbClr val="F7CA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ytime With Hot Toddies"/>
                <a:ea typeface="+mn-ea"/>
                <a:cs typeface="+mn-cs"/>
              </a:endParaRPr>
            </a:p>
          </p:txBody>
        </p:sp>
        <p:sp>
          <p:nvSpPr>
            <p:cNvPr id="1188" name="Freeform 9">
              <a:extLst>
                <a:ext uri="{FF2B5EF4-FFF2-40B4-BE49-F238E27FC236}">
                  <a16:creationId xmlns:a16="http://schemas.microsoft.com/office/drawing/2014/main" id="{46B27B57-17CD-43E0-9EE7-1367EDB14C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7363" y="2080508"/>
              <a:ext cx="1079369" cy="1086273"/>
            </a:xfrm>
            <a:custGeom>
              <a:avLst/>
              <a:gdLst>
                <a:gd name="T0" fmla="*/ 62 w 62"/>
                <a:gd name="T1" fmla="*/ 62 h 62"/>
                <a:gd name="T2" fmla="*/ 0 w 62"/>
                <a:gd name="T3" fmla="*/ 62 h 62"/>
                <a:gd name="T4" fmla="*/ 0 w 62"/>
                <a:gd name="T5" fmla="*/ 0 h 62"/>
                <a:gd name="T6" fmla="*/ 62 w 62"/>
                <a:gd name="T7" fmla="*/ 0 h 62"/>
                <a:gd name="T8" fmla="*/ 62 w 62"/>
                <a:gd name="T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62">
                  <a:moveTo>
                    <a:pt x="62" y="62"/>
                  </a:moveTo>
                  <a:cubicBezTo>
                    <a:pt x="35" y="35"/>
                    <a:pt x="26" y="35"/>
                    <a:pt x="0" y="62"/>
                  </a:cubicBezTo>
                  <a:cubicBezTo>
                    <a:pt x="26" y="35"/>
                    <a:pt x="26" y="26"/>
                    <a:pt x="0" y="0"/>
                  </a:cubicBezTo>
                  <a:cubicBezTo>
                    <a:pt x="26" y="26"/>
                    <a:pt x="35" y="26"/>
                    <a:pt x="62" y="0"/>
                  </a:cubicBezTo>
                  <a:cubicBezTo>
                    <a:pt x="35" y="26"/>
                    <a:pt x="35" y="35"/>
                    <a:pt x="62" y="62"/>
                  </a:cubicBezTo>
                  <a:close/>
                </a:path>
              </a:pathLst>
            </a:custGeom>
            <a:solidFill>
              <a:srgbClr val="F4D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ytime With Hot Toddies"/>
                <a:ea typeface="+mn-ea"/>
                <a:cs typeface="+mn-cs"/>
              </a:endParaRPr>
            </a:p>
          </p:txBody>
        </p:sp>
        <p:sp>
          <p:nvSpPr>
            <p:cNvPr id="1189" name="Freeform 10">
              <a:extLst>
                <a:ext uri="{FF2B5EF4-FFF2-40B4-BE49-F238E27FC236}">
                  <a16:creationId xmlns:a16="http://schemas.microsoft.com/office/drawing/2014/main" id="{7F020152-A0A6-49E5-BF26-D886C7A02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474" y="3155407"/>
              <a:ext cx="400448" cy="402750"/>
            </a:xfrm>
            <a:custGeom>
              <a:avLst/>
              <a:gdLst>
                <a:gd name="T0" fmla="*/ 23 w 23"/>
                <a:gd name="T1" fmla="*/ 23 h 23"/>
                <a:gd name="T2" fmla="*/ 0 w 23"/>
                <a:gd name="T3" fmla="*/ 23 h 23"/>
                <a:gd name="T4" fmla="*/ 0 w 23"/>
                <a:gd name="T5" fmla="*/ 0 h 23"/>
                <a:gd name="T6" fmla="*/ 23 w 23"/>
                <a:gd name="T7" fmla="*/ 0 h 23"/>
                <a:gd name="T8" fmla="*/ 23 w 23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14" y="13"/>
                    <a:pt x="10" y="13"/>
                    <a:pt x="0" y="23"/>
                  </a:cubicBezTo>
                  <a:cubicBezTo>
                    <a:pt x="10" y="13"/>
                    <a:pt x="10" y="10"/>
                    <a:pt x="0" y="0"/>
                  </a:cubicBezTo>
                  <a:cubicBezTo>
                    <a:pt x="10" y="10"/>
                    <a:pt x="14" y="10"/>
                    <a:pt x="23" y="0"/>
                  </a:cubicBezTo>
                  <a:cubicBezTo>
                    <a:pt x="14" y="10"/>
                    <a:pt x="14" y="13"/>
                    <a:pt x="23" y="23"/>
                  </a:cubicBezTo>
                  <a:close/>
                </a:path>
              </a:pathLst>
            </a:custGeom>
            <a:solidFill>
              <a:srgbClr val="ECF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ytime With Hot Toddies"/>
                <a:ea typeface="+mn-ea"/>
                <a:cs typeface="+mn-cs"/>
              </a:endParaRPr>
            </a:p>
          </p:txBody>
        </p:sp>
        <p:sp>
          <p:nvSpPr>
            <p:cNvPr id="1190" name="Freeform 11">
              <a:extLst>
                <a:ext uri="{FF2B5EF4-FFF2-40B4-BE49-F238E27FC236}">
                  <a16:creationId xmlns:a16="http://schemas.microsoft.com/office/drawing/2014/main" id="{4C0E7B5F-6DCE-4135-8448-830D9B386B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9339" y="1275009"/>
              <a:ext cx="400448" cy="402750"/>
            </a:xfrm>
            <a:custGeom>
              <a:avLst/>
              <a:gdLst>
                <a:gd name="T0" fmla="*/ 23 w 23"/>
                <a:gd name="T1" fmla="*/ 23 h 23"/>
                <a:gd name="T2" fmla="*/ 0 w 23"/>
                <a:gd name="T3" fmla="*/ 23 h 23"/>
                <a:gd name="T4" fmla="*/ 0 w 23"/>
                <a:gd name="T5" fmla="*/ 0 h 23"/>
                <a:gd name="T6" fmla="*/ 23 w 23"/>
                <a:gd name="T7" fmla="*/ 0 h 23"/>
                <a:gd name="T8" fmla="*/ 23 w 23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13" y="13"/>
                    <a:pt x="9" y="13"/>
                    <a:pt x="0" y="23"/>
                  </a:cubicBezTo>
                  <a:cubicBezTo>
                    <a:pt x="9" y="13"/>
                    <a:pt x="9" y="10"/>
                    <a:pt x="0" y="0"/>
                  </a:cubicBezTo>
                  <a:cubicBezTo>
                    <a:pt x="9" y="10"/>
                    <a:pt x="13" y="10"/>
                    <a:pt x="23" y="0"/>
                  </a:cubicBezTo>
                  <a:cubicBezTo>
                    <a:pt x="13" y="10"/>
                    <a:pt x="13" y="13"/>
                    <a:pt x="23" y="23"/>
                  </a:cubicBezTo>
                  <a:close/>
                </a:path>
              </a:pathLst>
            </a:custGeom>
            <a:solidFill>
              <a:srgbClr val="ECF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ytime With Hot Toddies"/>
                <a:ea typeface="+mn-ea"/>
                <a:cs typeface="+mn-cs"/>
              </a:endParaRPr>
            </a:p>
          </p:txBody>
        </p:sp>
        <p:sp>
          <p:nvSpPr>
            <p:cNvPr id="1191" name="Oval 12">
              <a:extLst>
                <a:ext uri="{FF2B5EF4-FFF2-40B4-BE49-F238E27FC236}">
                  <a16:creationId xmlns:a16="http://schemas.microsoft.com/office/drawing/2014/main" id="{71D05564-C121-4F54-B101-93CF8BFA04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2114" y="2472522"/>
              <a:ext cx="193320" cy="193320"/>
            </a:xfrm>
            <a:prstGeom prst="ellipse">
              <a:avLst/>
            </a:prstGeom>
            <a:solidFill>
              <a:srgbClr val="ECF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ytime With Hot Toddies"/>
                <a:ea typeface="+mn-ea"/>
                <a:cs typeface="+mn-cs"/>
              </a:endParaRPr>
            </a:p>
          </p:txBody>
        </p:sp>
        <p:sp>
          <p:nvSpPr>
            <p:cNvPr id="1192" name="Oval 13">
              <a:extLst>
                <a:ext uri="{FF2B5EF4-FFF2-40B4-BE49-F238E27FC236}">
                  <a16:creationId xmlns:a16="http://schemas.microsoft.com/office/drawing/2014/main" id="{A18FBAD4-78D6-43FF-886F-C0B96C5295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6732" y="1362463"/>
              <a:ext cx="103564" cy="103564"/>
            </a:xfrm>
            <a:prstGeom prst="ellipse">
              <a:avLst/>
            </a:prstGeom>
            <a:solidFill>
              <a:srgbClr val="ECF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ytime With Hot Toddies"/>
                <a:ea typeface="+mn-ea"/>
                <a:cs typeface="+mn-cs"/>
              </a:endParaRPr>
            </a:p>
          </p:txBody>
        </p:sp>
        <p:sp>
          <p:nvSpPr>
            <p:cNvPr id="1193" name="Oval 14">
              <a:extLst>
                <a:ext uri="{FF2B5EF4-FFF2-40B4-BE49-F238E27FC236}">
                  <a16:creationId xmlns:a16="http://schemas.microsoft.com/office/drawing/2014/main" id="{2E4CFD59-DB43-47D5-B34C-4B2EE151CF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7302" y="869958"/>
              <a:ext cx="191018" cy="211731"/>
            </a:xfrm>
            <a:prstGeom prst="ellipse">
              <a:avLst/>
            </a:prstGeom>
            <a:solidFill>
              <a:srgbClr val="ECF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ytime With Hot Toddies"/>
                <a:ea typeface="+mn-ea"/>
                <a:cs typeface="+mn-cs"/>
              </a:endParaRPr>
            </a:p>
          </p:txBody>
        </p:sp>
        <p:sp>
          <p:nvSpPr>
            <p:cNvPr id="1194" name="Freeform 8">
              <a:extLst>
                <a:ext uri="{FF2B5EF4-FFF2-40B4-BE49-F238E27FC236}">
                  <a16:creationId xmlns:a16="http://schemas.microsoft.com/office/drawing/2014/main" id="{55BF2BF1-EF91-4124-A4DC-74C10E7C0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451" y="217485"/>
              <a:ext cx="649002" cy="655906"/>
            </a:xfrm>
            <a:custGeom>
              <a:avLst/>
              <a:gdLst>
                <a:gd name="T0" fmla="*/ 41 w 41"/>
                <a:gd name="T1" fmla="*/ 41 h 41"/>
                <a:gd name="T2" fmla="*/ 0 w 41"/>
                <a:gd name="T3" fmla="*/ 41 h 41"/>
                <a:gd name="T4" fmla="*/ 0 w 41"/>
                <a:gd name="T5" fmla="*/ 0 h 41"/>
                <a:gd name="T6" fmla="*/ 41 w 41"/>
                <a:gd name="T7" fmla="*/ 0 h 41"/>
                <a:gd name="T8" fmla="*/ 41 w 41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41" y="41"/>
                  </a:moveTo>
                  <a:cubicBezTo>
                    <a:pt x="23" y="23"/>
                    <a:pt x="18" y="23"/>
                    <a:pt x="0" y="41"/>
                  </a:cubicBezTo>
                  <a:cubicBezTo>
                    <a:pt x="18" y="23"/>
                    <a:pt x="18" y="17"/>
                    <a:pt x="0" y="0"/>
                  </a:cubicBezTo>
                  <a:cubicBezTo>
                    <a:pt x="18" y="17"/>
                    <a:pt x="23" y="17"/>
                    <a:pt x="41" y="0"/>
                  </a:cubicBezTo>
                  <a:cubicBezTo>
                    <a:pt x="23" y="17"/>
                    <a:pt x="23" y="23"/>
                    <a:pt x="41" y="41"/>
                  </a:cubicBezTo>
                  <a:close/>
                </a:path>
              </a:pathLst>
            </a:custGeom>
            <a:solidFill>
              <a:srgbClr val="ECF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ytime With Hot Toddies"/>
                <a:ea typeface="+mn-ea"/>
                <a:cs typeface="+mn-cs"/>
              </a:endParaRPr>
            </a:p>
          </p:txBody>
        </p:sp>
      </p:grpSp>
      <p:grpSp>
        <p:nvGrpSpPr>
          <p:cNvPr id="6147" name="Group 6146">
            <a:extLst>
              <a:ext uri="{FF2B5EF4-FFF2-40B4-BE49-F238E27FC236}">
                <a16:creationId xmlns:a16="http://schemas.microsoft.com/office/drawing/2014/main" id="{53316BDE-3D06-4195-834C-A048FA1D9A66}"/>
              </a:ext>
            </a:extLst>
          </p:cNvPr>
          <p:cNvGrpSpPr/>
          <p:nvPr/>
        </p:nvGrpSpPr>
        <p:grpSpPr>
          <a:xfrm>
            <a:off x="7232650" y="321127"/>
            <a:ext cx="7357852" cy="1068334"/>
            <a:chOff x="7232650" y="321127"/>
            <a:chExt cx="7357852" cy="1068334"/>
          </a:xfrm>
        </p:grpSpPr>
        <p:grpSp>
          <p:nvGrpSpPr>
            <p:cNvPr id="1195" name="Group 1194">
              <a:extLst>
                <a:ext uri="{FF2B5EF4-FFF2-40B4-BE49-F238E27FC236}">
                  <a16:creationId xmlns:a16="http://schemas.microsoft.com/office/drawing/2014/main" id="{250EBF45-DE80-471D-A6C1-F530849B5F23}"/>
                </a:ext>
              </a:extLst>
            </p:cNvPr>
            <p:cNvGrpSpPr/>
            <p:nvPr/>
          </p:nvGrpSpPr>
          <p:grpSpPr>
            <a:xfrm>
              <a:off x="7232650" y="321127"/>
              <a:ext cx="7357852" cy="1068334"/>
              <a:chOff x="5953798" y="3729121"/>
              <a:chExt cx="6740102" cy="2453174"/>
            </a:xfrm>
          </p:grpSpPr>
          <p:grpSp>
            <p:nvGrpSpPr>
              <p:cNvPr id="1196" name="Graphic 2">
                <a:extLst>
                  <a:ext uri="{FF2B5EF4-FFF2-40B4-BE49-F238E27FC236}">
                    <a16:creationId xmlns:a16="http://schemas.microsoft.com/office/drawing/2014/main" id="{E96FC3AF-DF2D-4239-99FA-564C65019C84}"/>
                  </a:ext>
                </a:extLst>
              </p:cNvPr>
              <p:cNvGrpSpPr/>
              <p:nvPr/>
            </p:nvGrpSpPr>
            <p:grpSpPr>
              <a:xfrm>
                <a:off x="5953798" y="3729121"/>
                <a:ext cx="6740102" cy="2453174"/>
                <a:chOff x="3434672" y="2717459"/>
                <a:chExt cx="1527310" cy="555890"/>
              </a:xfrm>
            </p:grpSpPr>
            <p:sp>
              <p:nvSpPr>
                <p:cNvPr id="1198" name="Freeform: Shape 1197">
                  <a:extLst>
                    <a:ext uri="{FF2B5EF4-FFF2-40B4-BE49-F238E27FC236}">
                      <a16:creationId xmlns:a16="http://schemas.microsoft.com/office/drawing/2014/main" id="{B900EFA9-AFB9-4958-B56B-2CCF4E2A5333}"/>
                    </a:ext>
                  </a:extLst>
                </p:cNvPr>
                <p:cNvSpPr/>
                <p:nvPr/>
              </p:nvSpPr>
              <p:spPr>
                <a:xfrm>
                  <a:off x="3434672" y="2717459"/>
                  <a:ext cx="1527310" cy="555890"/>
                </a:xfrm>
                <a:custGeom>
                  <a:avLst/>
                  <a:gdLst>
                    <a:gd name="connsiteX0" fmla="*/ 832447 w 1527310"/>
                    <a:gd name="connsiteY0" fmla="*/ 555891 h 555890"/>
                    <a:gd name="connsiteX1" fmla="*/ 0 w 1527310"/>
                    <a:gd name="connsiteY1" fmla="*/ 555891 h 555890"/>
                    <a:gd name="connsiteX2" fmla="*/ 0 w 1527310"/>
                    <a:gd name="connsiteY2" fmla="*/ 0 h 555890"/>
                    <a:gd name="connsiteX3" fmla="*/ 1527310 w 1527310"/>
                    <a:gd name="connsiteY3" fmla="*/ 0 h 555890"/>
                    <a:gd name="connsiteX4" fmla="*/ 1527310 w 1527310"/>
                    <a:gd name="connsiteY4" fmla="*/ 457220 h 555890"/>
                    <a:gd name="connsiteX5" fmla="*/ 929727 w 1527310"/>
                    <a:gd name="connsiteY5" fmla="*/ 457220 h 555890"/>
                    <a:gd name="connsiteX6" fmla="*/ 832447 w 1527310"/>
                    <a:gd name="connsiteY6" fmla="*/ 555891 h 555890"/>
                    <a:gd name="connsiteX7" fmla="*/ 12507 w 1527310"/>
                    <a:gd name="connsiteY7" fmla="*/ 543383 h 555890"/>
                    <a:gd name="connsiteX8" fmla="*/ 826888 w 1527310"/>
                    <a:gd name="connsiteY8" fmla="*/ 543383 h 555890"/>
                    <a:gd name="connsiteX9" fmla="*/ 925558 w 1527310"/>
                    <a:gd name="connsiteY9" fmla="*/ 444713 h 555890"/>
                    <a:gd name="connsiteX10" fmla="*/ 1516192 w 1527310"/>
                    <a:gd name="connsiteY10" fmla="*/ 444713 h 555890"/>
                    <a:gd name="connsiteX11" fmla="*/ 1516192 w 1527310"/>
                    <a:gd name="connsiteY11" fmla="*/ 11118 h 555890"/>
                    <a:gd name="connsiteX12" fmla="*/ 12507 w 1527310"/>
                    <a:gd name="connsiteY12" fmla="*/ 11118 h 555890"/>
                    <a:gd name="connsiteX13" fmla="*/ 12507 w 1527310"/>
                    <a:gd name="connsiteY13" fmla="*/ 543383 h 555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27310" h="555890">
                      <a:moveTo>
                        <a:pt x="832447" y="555891"/>
                      </a:moveTo>
                      <a:lnTo>
                        <a:pt x="0" y="555891"/>
                      </a:lnTo>
                      <a:lnTo>
                        <a:pt x="0" y="0"/>
                      </a:lnTo>
                      <a:lnTo>
                        <a:pt x="1527310" y="0"/>
                      </a:lnTo>
                      <a:lnTo>
                        <a:pt x="1527310" y="457220"/>
                      </a:lnTo>
                      <a:lnTo>
                        <a:pt x="929727" y="457220"/>
                      </a:lnTo>
                      <a:lnTo>
                        <a:pt x="832447" y="555891"/>
                      </a:lnTo>
                      <a:close/>
                      <a:moveTo>
                        <a:pt x="12507" y="543383"/>
                      </a:moveTo>
                      <a:lnTo>
                        <a:pt x="826888" y="543383"/>
                      </a:lnTo>
                      <a:lnTo>
                        <a:pt x="925558" y="444713"/>
                      </a:lnTo>
                      <a:lnTo>
                        <a:pt x="1516192" y="444713"/>
                      </a:lnTo>
                      <a:lnTo>
                        <a:pt x="1516192" y="11118"/>
                      </a:lnTo>
                      <a:lnTo>
                        <a:pt x="12507" y="11118"/>
                      </a:lnTo>
                      <a:lnTo>
                        <a:pt x="12507" y="543383"/>
                      </a:lnTo>
                      <a:close/>
                    </a:path>
                  </a:pathLst>
                </a:custGeom>
                <a:solidFill>
                  <a:srgbClr val="15F9FF"/>
                </a:solidFill>
                <a:ln w="1389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laytime With Hot Toddies"/>
                    <a:ea typeface="+mn-ea"/>
                    <a:cs typeface="+mn-cs"/>
                  </a:endParaRPr>
                </a:p>
              </p:txBody>
            </p:sp>
            <p:sp>
              <p:nvSpPr>
                <p:cNvPr id="1199" name="Freeform: Shape 1198">
                  <a:extLst>
                    <a:ext uri="{FF2B5EF4-FFF2-40B4-BE49-F238E27FC236}">
                      <a16:creationId xmlns:a16="http://schemas.microsoft.com/office/drawing/2014/main" id="{BD2D0C0C-7C34-467D-8A16-7FAE5D153DAA}"/>
                    </a:ext>
                  </a:extLst>
                </p:cNvPr>
                <p:cNvSpPr/>
                <p:nvPr/>
              </p:nvSpPr>
              <p:spPr>
                <a:xfrm>
                  <a:off x="4318299" y="3198308"/>
                  <a:ext cx="598972" cy="70875"/>
                </a:xfrm>
                <a:custGeom>
                  <a:avLst/>
                  <a:gdLst>
                    <a:gd name="connsiteX0" fmla="*/ 537825 w 598972"/>
                    <a:gd name="connsiteY0" fmla="*/ 70876 h 70875"/>
                    <a:gd name="connsiteX1" fmla="*/ 0 w 598972"/>
                    <a:gd name="connsiteY1" fmla="*/ 70876 h 70875"/>
                    <a:gd name="connsiteX2" fmla="*/ 59758 w 598972"/>
                    <a:gd name="connsiteY2" fmla="*/ 0 h 70875"/>
                    <a:gd name="connsiteX3" fmla="*/ 598973 w 598972"/>
                    <a:gd name="connsiteY3" fmla="*/ 0 h 70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98972" h="70875">
                      <a:moveTo>
                        <a:pt x="537825" y="70876"/>
                      </a:moveTo>
                      <a:lnTo>
                        <a:pt x="0" y="70876"/>
                      </a:lnTo>
                      <a:lnTo>
                        <a:pt x="59758" y="0"/>
                      </a:lnTo>
                      <a:lnTo>
                        <a:pt x="598973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6000">
                      <a:srgbClr val="00D1F5"/>
                    </a:gs>
                    <a:gs pos="55000">
                      <a:srgbClr val="00D2F5"/>
                    </a:gs>
                    <a:gs pos="100000">
                      <a:srgbClr val="00D4F9"/>
                    </a:gs>
                  </a:gsLst>
                  <a:lin ang="2700000" scaled="1"/>
                  <a:tileRect/>
                </a:gradFill>
                <a:ln w="1389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laytime With Hot Toddies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97" name="Rectangle 96">
                <a:extLst>
                  <a:ext uri="{FF2B5EF4-FFF2-40B4-BE49-F238E27FC236}">
                    <a16:creationId xmlns:a16="http://schemas.microsoft.com/office/drawing/2014/main" id="{E30D49AE-A0EB-41ED-8AC8-7E6B64E4851C}"/>
                  </a:ext>
                </a:extLst>
              </p:cNvPr>
              <p:cNvSpPr/>
              <p:nvPr/>
            </p:nvSpPr>
            <p:spPr>
              <a:xfrm>
                <a:off x="6011117" y="3783769"/>
                <a:ext cx="6682783" cy="2356605"/>
              </a:xfrm>
              <a:custGeom>
                <a:avLst/>
                <a:gdLst>
                  <a:gd name="connsiteX0" fmla="*/ 0 w 6682783"/>
                  <a:gd name="connsiteY0" fmla="*/ 0 h 2356605"/>
                  <a:gd name="connsiteX1" fmla="*/ 6682783 w 6682783"/>
                  <a:gd name="connsiteY1" fmla="*/ 0 h 2356605"/>
                  <a:gd name="connsiteX2" fmla="*/ 6682783 w 6682783"/>
                  <a:gd name="connsiteY2" fmla="*/ 2356605 h 2356605"/>
                  <a:gd name="connsiteX3" fmla="*/ 0 w 6682783"/>
                  <a:gd name="connsiteY3" fmla="*/ 2356605 h 2356605"/>
                  <a:gd name="connsiteX4" fmla="*/ 0 w 6682783"/>
                  <a:gd name="connsiteY4" fmla="*/ 0 h 2356605"/>
                  <a:gd name="connsiteX0" fmla="*/ 0 w 6682783"/>
                  <a:gd name="connsiteY0" fmla="*/ 0 h 2356605"/>
                  <a:gd name="connsiteX1" fmla="*/ 6682783 w 6682783"/>
                  <a:gd name="connsiteY1" fmla="*/ 0 h 2356605"/>
                  <a:gd name="connsiteX2" fmla="*/ 6682783 w 6682783"/>
                  <a:gd name="connsiteY2" fmla="*/ 2356605 h 2356605"/>
                  <a:gd name="connsiteX3" fmla="*/ 3656758 w 6682783"/>
                  <a:gd name="connsiteY3" fmla="*/ 2350331 h 2356605"/>
                  <a:gd name="connsiteX4" fmla="*/ 0 w 6682783"/>
                  <a:gd name="connsiteY4" fmla="*/ 2356605 h 2356605"/>
                  <a:gd name="connsiteX5" fmla="*/ 0 w 6682783"/>
                  <a:gd name="connsiteY5" fmla="*/ 0 h 2356605"/>
                  <a:gd name="connsiteX0" fmla="*/ 0 w 6682783"/>
                  <a:gd name="connsiteY0" fmla="*/ 0 h 2356605"/>
                  <a:gd name="connsiteX1" fmla="*/ 6682783 w 6682783"/>
                  <a:gd name="connsiteY1" fmla="*/ 0 h 2356605"/>
                  <a:gd name="connsiteX2" fmla="*/ 6682783 w 6682783"/>
                  <a:gd name="connsiteY2" fmla="*/ 2356605 h 2356605"/>
                  <a:gd name="connsiteX3" fmla="*/ 4104433 w 6682783"/>
                  <a:gd name="connsiteY3" fmla="*/ 2340806 h 2356605"/>
                  <a:gd name="connsiteX4" fmla="*/ 3656758 w 6682783"/>
                  <a:gd name="connsiteY4" fmla="*/ 2350331 h 2356605"/>
                  <a:gd name="connsiteX5" fmla="*/ 0 w 6682783"/>
                  <a:gd name="connsiteY5" fmla="*/ 2356605 h 2356605"/>
                  <a:gd name="connsiteX6" fmla="*/ 0 w 6682783"/>
                  <a:gd name="connsiteY6" fmla="*/ 0 h 2356605"/>
                  <a:gd name="connsiteX0" fmla="*/ 0 w 6682783"/>
                  <a:gd name="connsiteY0" fmla="*/ 0 h 2356605"/>
                  <a:gd name="connsiteX1" fmla="*/ 6682783 w 6682783"/>
                  <a:gd name="connsiteY1" fmla="*/ 0 h 2356605"/>
                  <a:gd name="connsiteX2" fmla="*/ 6682783 w 6682783"/>
                  <a:gd name="connsiteY2" fmla="*/ 2356605 h 2356605"/>
                  <a:gd name="connsiteX3" fmla="*/ 4066333 w 6682783"/>
                  <a:gd name="connsiteY3" fmla="*/ 1893131 h 2356605"/>
                  <a:gd name="connsiteX4" fmla="*/ 3656758 w 6682783"/>
                  <a:gd name="connsiteY4" fmla="*/ 2350331 h 2356605"/>
                  <a:gd name="connsiteX5" fmla="*/ 0 w 6682783"/>
                  <a:gd name="connsiteY5" fmla="*/ 2356605 h 2356605"/>
                  <a:gd name="connsiteX6" fmla="*/ 0 w 6682783"/>
                  <a:gd name="connsiteY6" fmla="*/ 0 h 2356605"/>
                  <a:gd name="connsiteX0" fmla="*/ 0 w 6682783"/>
                  <a:gd name="connsiteY0" fmla="*/ 0 h 2356605"/>
                  <a:gd name="connsiteX1" fmla="*/ 6682783 w 6682783"/>
                  <a:gd name="connsiteY1" fmla="*/ 0 h 2356605"/>
                  <a:gd name="connsiteX2" fmla="*/ 6644683 w 6682783"/>
                  <a:gd name="connsiteY2" fmla="*/ 1927980 h 2356605"/>
                  <a:gd name="connsiteX3" fmla="*/ 4066333 w 6682783"/>
                  <a:gd name="connsiteY3" fmla="*/ 1893131 h 2356605"/>
                  <a:gd name="connsiteX4" fmla="*/ 3656758 w 6682783"/>
                  <a:gd name="connsiteY4" fmla="*/ 2350331 h 2356605"/>
                  <a:gd name="connsiteX5" fmla="*/ 0 w 6682783"/>
                  <a:gd name="connsiteY5" fmla="*/ 2356605 h 2356605"/>
                  <a:gd name="connsiteX6" fmla="*/ 0 w 6682783"/>
                  <a:gd name="connsiteY6" fmla="*/ 0 h 2356605"/>
                  <a:gd name="connsiteX0" fmla="*/ 0 w 6682783"/>
                  <a:gd name="connsiteY0" fmla="*/ 0 h 2356605"/>
                  <a:gd name="connsiteX1" fmla="*/ 6682783 w 6682783"/>
                  <a:gd name="connsiteY1" fmla="*/ 0 h 2356605"/>
                  <a:gd name="connsiteX2" fmla="*/ 6644683 w 6682783"/>
                  <a:gd name="connsiteY2" fmla="*/ 1927980 h 2356605"/>
                  <a:gd name="connsiteX3" fmla="*/ 4056808 w 6682783"/>
                  <a:gd name="connsiteY3" fmla="*/ 1912181 h 2356605"/>
                  <a:gd name="connsiteX4" fmla="*/ 3656758 w 6682783"/>
                  <a:gd name="connsiteY4" fmla="*/ 2350331 h 2356605"/>
                  <a:gd name="connsiteX5" fmla="*/ 0 w 6682783"/>
                  <a:gd name="connsiteY5" fmla="*/ 2356605 h 2356605"/>
                  <a:gd name="connsiteX6" fmla="*/ 0 w 6682783"/>
                  <a:gd name="connsiteY6" fmla="*/ 0 h 2356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82783" h="2356605">
                    <a:moveTo>
                      <a:pt x="0" y="0"/>
                    </a:moveTo>
                    <a:lnTo>
                      <a:pt x="6682783" y="0"/>
                    </a:lnTo>
                    <a:lnTo>
                      <a:pt x="6644683" y="1927980"/>
                    </a:lnTo>
                    <a:lnTo>
                      <a:pt x="4056808" y="1912181"/>
                    </a:lnTo>
                    <a:lnTo>
                      <a:pt x="3656758" y="2350331"/>
                    </a:lnTo>
                    <a:lnTo>
                      <a:pt x="0" y="23566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</p:grpSp>
        <p:sp>
          <p:nvSpPr>
            <p:cNvPr id="1200" name="TextBox 1199">
              <a:extLst>
                <a:ext uri="{FF2B5EF4-FFF2-40B4-BE49-F238E27FC236}">
                  <a16:creationId xmlns:a16="http://schemas.microsoft.com/office/drawing/2014/main" id="{D7261632-7D84-4390-B13E-0B76030E45F4}"/>
                </a:ext>
              </a:extLst>
            </p:cNvPr>
            <p:cNvSpPr txBox="1"/>
            <p:nvPr/>
          </p:nvSpPr>
          <p:spPr>
            <a:xfrm>
              <a:off x="7373938" y="352036"/>
              <a:ext cx="4397637" cy="980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180340" algn="ctr" defTabSz="914400" rtl="0" eaLnBrk="1" fontAlgn="auto" latinLnBrk="0" hangingPunct="1"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>
                  <a:tab pos="540385" algn="l"/>
                </a:tabLst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5F9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rtl val="0"/>
                </a:rPr>
                <a:t>Em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5F9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rtl val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5F9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rtl val="0"/>
                </a:rPr>
                <a:t>hãy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5F9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rtl val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5F9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rtl val="0"/>
                </a:rPr>
                <a:t>đọc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5F9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rtl val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5F9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rtl val="0"/>
                </a:rPr>
                <a:t>tên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5F9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rtl val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5F9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rtl val="0"/>
                </a:rPr>
                <a:t>các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5F9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rtl val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5F9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rtl val="0"/>
                </a:rPr>
                <a:t>thiên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5F9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rtl val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5F9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rtl val="0"/>
                </a:rPr>
                <a:t>thể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5F9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rtl val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5F9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rtl val="0"/>
                </a:rPr>
                <a:t>có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5F9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rtl val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5F9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rtl val="0"/>
                </a:rPr>
                <a:t>trong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5F9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rtl val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5F9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rtl val="0"/>
                </a:rPr>
                <a:t>hình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5F9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rtl val="0"/>
                </a:rPr>
                <a:t>?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75E3C65-4FBD-4857-8BC7-119C758EBAAD}"/>
              </a:ext>
            </a:extLst>
          </p:cNvPr>
          <p:cNvSpPr txBox="1"/>
          <p:nvPr/>
        </p:nvSpPr>
        <p:spPr>
          <a:xfrm>
            <a:off x="4181442" y="1641883"/>
            <a:ext cx="2220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5F9FF"/>
                </a:solidFill>
                <a:effectLst/>
                <a:uLnTx/>
                <a:uFillTx/>
                <a:latin typeface="Playtime With Hot Toddies"/>
                <a:ea typeface="+mn-ea"/>
                <a:cs typeface="+mn-cs"/>
              </a:rPr>
              <a:t>Sao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5F9FF"/>
                </a:solidFill>
                <a:effectLst/>
                <a:uLnTx/>
                <a:uFillTx/>
                <a:latin typeface="Playtime With Hot Toddies"/>
                <a:ea typeface="+mn-ea"/>
                <a:cs typeface="+mn-cs"/>
              </a:rPr>
              <a:t>chổi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5F9FF"/>
                </a:solidFill>
                <a:effectLst/>
                <a:uLnTx/>
                <a:uFillTx/>
                <a:latin typeface="Playtime With Hot Toddies"/>
                <a:ea typeface="+mn-ea"/>
                <a:cs typeface="+mn-cs"/>
              </a:rPr>
              <a:t> Halley</a:t>
            </a:r>
          </a:p>
        </p:txBody>
      </p:sp>
      <p:sp>
        <p:nvSpPr>
          <p:cNvPr id="1201" name="TextBox 1200">
            <a:extLst>
              <a:ext uri="{FF2B5EF4-FFF2-40B4-BE49-F238E27FC236}">
                <a16:creationId xmlns:a16="http://schemas.microsoft.com/office/drawing/2014/main" id="{EBEF4401-60F6-4EC0-997A-3255A5192DAB}"/>
              </a:ext>
            </a:extLst>
          </p:cNvPr>
          <p:cNvSpPr txBox="1"/>
          <p:nvPr/>
        </p:nvSpPr>
        <p:spPr>
          <a:xfrm>
            <a:off x="5490336" y="4663579"/>
            <a:ext cx="2220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5F9FF"/>
                </a:solidFill>
                <a:effectLst/>
                <a:uLnTx/>
                <a:uFillTx/>
                <a:latin typeface="Playtime With Hot Toddies"/>
                <a:ea typeface="+mn-ea"/>
                <a:cs typeface="+mn-cs"/>
              </a:rPr>
              <a:t>Trái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5F9FF"/>
                </a:solidFill>
                <a:effectLst/>
                <a:uLnTx/>
                <a:uFillTx/>
                <a:latin typeface="Playtime With Hot Toddies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5F9FF"/>
                </a:solidFill>
                <a:effectLst/>
                <a:uLnTx/>
                <a:uFillTx/>
                <a:latin typeface="Playtime With Hot Toddies"/>
                <a:ea typeface="+mn-ea"/>
                <a:cs typeface="+mn-cs"/>
              </a:rPr>
              <a:t>Đất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5F9FF"/>
              </a:solidFill>
              <a:effectLst/>
              <a:uLnTx/>
              <a:uFillTx/>
              <a:latin typeface="Playtime With Hot Toddies"/>
              <a:ea typeface="+mn-ea"/>
              <a:cs typeface="+mn-cs"/>
            </a:endParaRPr>
          </a:p>
        </p:txBody>
      </p:sp>
      <p:sp>
        <p:nvSpPr>
          <p:cNvPr id="1202" name="TextBox 1201">
            <a:extLst>
              <a:ext uri="{FF2B5EF4-FFF2-40B4-BE49-F238E27FC236}">
                <a16:creationId xmlns:a16="http://schemas.microsoft.com/office/drawing/2014/main" id="{5BB556B3-A377-4DD6-9366-DC91D8322E01}"/>
              </a:ext>
            </a:extLst>
          </p:cNvPr>
          <p:cNvSpPr txBox="1"/>
          <p:nvPr/>
        </p:nvSpPr>
        <p:spPr>
          <a:xfrm>
            <a:off x="3404360" y="4663579"/>
            <a:ext cx="2220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5F9FF"/>
                </a:solidFill>
                <a:effectLst/>
                <a:uLnTx/>
                <a:uFillTx/>
                <a:latin typeface="Playtime With Hot Toddies"/>
                <a:ea typeface="+mn-ea"/>
                <a:cs typeface="+mn-cs"/>
              </a:rPr>
              <a:t>Hải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5F9FF"/>
                </a:solidFill>
                <a:effectLst/>
                <a:uLnTx/>
                <a:uFillTx/>
                <a:latin typeface="Playtime With Hot Toddies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5F9FF"/>
                </a:solidFill>
                <a:effectLst/>
                <a:uLnTx/>
                <a:uFillTx/>
                <a:latin typeface="Playtime With Hot Toddies"/>
                <a:ea typeface="+mn-ea"/>
                <a:cs typeface="+mn-cs"/>
              </a:rPr>
              <a:t>Vương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5F9FF"/>
                </a:solidFill>
                <a:effectLst/>
                <a:uLnTx/>
                <a:uFillTx/>
                <a:latin typeface="Playtime With Hot Toddies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5F9FF"/>
                </a:solidFill>
                <a:effectLst/>
                <a:uLnTx/>
                <a:uFillTx/>
                <a:latin typeface="Playtime With Hot Toddies"/>
                <a:ea typeface="+mn-ea"/>
                <a:cs typeface="+mn-cs"/>
              </a:rPr>
              <a:t>tinh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5F9FF"/>
              </a:solidFill>
              <a:effectLst/>
              <a:uLnTx/>
              <a:uFillTx/>
              <a:latin typeface="Playtime With Hot Toddies"/>
              <a:ea typeface="+mn-ea"/>
              <a:cs typeface="+mn-cs"/>
            </a:endParaRPr>
          </a:p>
        </p:txBody>
      </p:sp>
      <p:sp>
        <p:nvSpPr>
          <p:cNvPr id="1203" name="TextBox 1202">
            <a:extLst>
              <a:ext uri="{FF2B5EF4-FFF2-40B4-BE49-F238E27FC236}">
                <a16:creationId xmlns:a16="http://schemas.microsoft.com/office/drawing/2014/main" id="{283F7FA3-48A5-40BA-9292-6D5ACCA3E2E9}"/>
              </a:ext>
            </a:extLst>
          </p:cNvPr>
          <p:cNvSpPr txBox="1"/>
          <p:nvPr/>
        </p:nvSpPr>
        <p:spPr>
          <a:xfrm>
            <a:off x="7382381" y="4663579"/>
            <a:ext cx="2220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5F9FF"/>
                </a:solidFill>
                <a:effectLst/>
                <a:uLnTx/>
                <a:uFillTx/>
                <a:latin typeface="Playtime With Hot Toddies"/>
                <a:ea typeface="+mn-ea"/>
                <a:cs typeface="+mn-cs"/>
              </a:rPr>
              <a:t>Hỏa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5F9FF"/>
                </a:solidFill>
                <a:effectLst/>
                <a:uLnTx/>
                <a:uFillTx/>
                <a:latin typeface="Playtime With Hot Toddies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5F9FF"/>
                </a:solidFill>
                <a:effectLst/>
                <a:uLnTx/>
                <a:uFillTx/>
                <a:latin typeface="Playtime With Hot Toddies"/>
                <a:ea typeface="+mn-ea"/>
                <a:cs typeface="+mn-cs"/>
              </a:rPr>
              <a:t>tinh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5F9FF"/>
              </a:solidFill>
              <a:effectLst/>
              <a:uLnTx/>
              <a:uFillTx/>
              <a:latin typeface="Playtime With Hot Toddies"/>
              <a:ea typeface="+mn-ea"/>
              <a:cs typeface="+mn-cs"/>
            </a:endParaRPr>
          </a:p>
        </p:txBody>
      </p:sp>
      <p:sp>
        <p:nvSpPr>
          <p:cNvPr id="1204" name="TextBox 1203">
            <a:extLst>
              <a:ext uri="{FF2B5EF4-FFF2-40B4-BE49-F238E27FC236}">
                <a16:creationId xmlns:a16="http://schemas.microsoft.com/office/drawing/2014/main" id="{26193141-5D20-4800-B95C-34F62550056D}"/>
              </a:ext>
            </a:extLst>
          </p:cNvPr>
          <p:cNvSpPr txBox="1"/>
          <p:nvPr/>
        </p:nvSpPr>
        <p:spPr>
          <a:xfrm>
            <a:off x="9290799" y="4663579"/>
            <a:ext cx="2220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5F9FF"/>
                </a:solidFill>
                <a:effectLst/>
                <a:uLnTx/>
                <a:uFillTx/>
                <a:latin typeface="Playtime With Hot Toddies"/>
                <a:ea typeface="+mn-ea"/>
                <a:cs typeface="+mn-cs"/>
              </a:rPr>
              <a:t>Mộc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5F9FF"/>
                </a:solidFill>
                <a:effectLst/>
                <a:uLnTx/>
                <a:uFillTx/>
                <a:latin typeface="Playtime With Hot Toddies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5F9FF"/>
                </a:solidFill>
                <a:effectLst/>
                <a:uLnTx/>
                <a:uFillTx/>
                <a:latin typeface="Playtime With Hot Toddies"/>
                <a:ea typeface="+mn-ea"/>
                <a:cs typeface="+mn-cs"/>
              </a:rPr>
              <a:t>tinh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5F9FF"/>
              </a:solidFill>
              <a:effectLst/>
              <a:uLnTx/>
              <a:uFillTx/>
              <a:latin typeface="Playtime With Hot Toddies"/>
              <a:ea typeface="+mn-ea"/>
              <a:cs typeface="+mn-cs"/>
            </a:endParaRPr>
          </a:p>
        </p:txBody>
      </p:sp>
      <p:grpSp>
        <p:nvGrpSpPr>
          <p:cNvPr id="6148" name="Graphic 192">
            <a:extLst>
              <a:ext uri="{FF2B5EF4-FFF2-40B4-BE49-F238E27FC236}">
                <a16:creationId xmlns:a16="http://schemas.microsoft.com/office/drawing/2014/main" id="{0896883D-2108-4500-BF91-3A1DC9D20A12}"/>
              </a:ext>
            </a:extLst>
          </p:cNvPr>
          <p:cNvGrpSpPr/>
          <p:nvPr/>
        </p:nvGrpSpPr>
        <p:grpSpPr>
          <a:xfrm>
            <a:off x="3681749" y="2791484"/>
            <a:ext cx="1704834" cy="1707481"/>
            <a:chOff x="3681749" y="2791484"/>
            <a:chExt cx="1704834" cy="1707481"/>
          </a:xfrm>
        </p:grpSpPr>
        <p:grpSp>
          <p:nvGrpSpPr>
            <p:cNvPr id="6149" name="Graphic 192">
              <a:extLst>
                <a:ext uri="{FF2B5EF4-FFF2-40B4-BE49-F238E27FC236}">
                  <a16:creationId xmlns:a16="http://schemas.microsoft.com/office/drawing/2014/main" id="{0896883D-2108-4500-BF91-3A1DC9D20A12}"/>
                </a:ext>
              </a:extLst>
            </p:cNvPr>
            <p:cNvGrpSpPr/>
            <p:nvPr/>
          </p:nvGrpSpPr>
          <p:grpSpPr>
            <a:xfrm>
              <a:off x="3681749" y="2793946"/>
              <a:ext cx="1703603" cy="1703603"/>
              <a:chOff x="3681749" y="2793946"/>
              <a:chExt cx="1703603" cy="1703603"/>
            </a:xfrm>
          </p:grpSpPr>
          <p:grpSp>
            <p:nvGrpSpPr>
              <p:cNvPr id="6150" name="Graphic 192">
                <a:extLst>
                  <a:ext uri="{FF2B5EF4-FFF2-40B4-BE49-F238E27FC236}">
                    <a16:creationId xmlns:a16="http://schemas.microsoft.com/office/drawing/2014/main" id="{0896883D-2108-4500-BF91-3A1DC9D20A12}"/>
                  </a:ext>
                </a:extLst>
              </p:cNvPr>
              <p:cNvGrpSpPr/>
              <p:nvPr/>
            </p:nvGrpSpPr>
            <p:grpSpPr>
              <a:xfrm>
                <a:off x="3681749" y="2795313"/>
                <a:ext cx="1703603" cy="1702235"/>
                <a:chOff x="3681749" y="2795313"/>
                <a:chExt cx="1703603" cy="1702235"/>
              </a:xfrm>
            </p:grpSpPr>
            <p:sp>
              <p:nvSpPr>
                <p:cNvPr id="6151" name="Freeform: Shape 6150">
                  <a:extLst>
                    <a:ext uri="{FF2B5EF4-FFF2-40B4-BE49-F238E27FC236}">
                      <a16:creationId xmlns:a16="http://schemas.microsoft.com/office/drawing/2014/main" id="{A8080FA1-B8B4-462C-8C49-3D36BDE91558}"/>
                    </a:ext>
                  </a:extLst>
                </p:cNvPr>
                <p:cNvSpPr/>
                <p:nvPr/>
              </p:nvSpPr>
              <p:spPr>
                <a:xfrm>
                  <a:off x="3681749" y="2795313"/>
                  <a:ext cx="1702740" cy="1702235"/>
                </a:xfrm>
                <a:custGeom>
                  <a:avLst/>
                  <a:gdLst>
                    <a:gd name="connsiteX0" fmla="*/ 608078 w 1702740"/>
                    <a:gd name="connsiteY0" fmla="*/ 1666539 h 1702235"/>
                    <a:gd name="connsiteX1" fmla="*/ 739787 w 1702740"/>
                    <a:gd name="connsiteY1" fmla="*/ 1694851 h 1702235"/>
                    <a:gd name="connsiteX2" fmla="*/ 857956 w 1702740"/>
                    <a:gd name="connsiteY2" fmla="*/ 1702236 h 1702235"/>
                    <a:gd name="connsiteX3" fmla="*/ 1110296 w 1702740"/>
                    <a:gd name="connsiteY3" fmla="*/ 1661616 h 1702235"/>
                    <a:gd name="connsiteX4" fmla="*/ 1326940 w 1702740"/>
                    <a:gd name="connsiteY4" fmla="*/ 1556987 h 1702235"/>
                    <a:gd name="connsiteX5" fmla="*/ 1426645 w 1702740"/>
                    <a:gd name="connsiteY5" fmla="*/ 1478207 h 1702235"/>
                    <a:gd name="connsiteX6" fmla="*/ 1511579 w 1702740"/>
                    <a:gd name="connsiteY6" fmla="*/ 1388350 h 1702235"/>
                    <a:gd name="connsiteX7" fmla="*/ 1643288 w 1702740"/>
                    <a:gd name="connsiteY7" fmla="*/ 1164321 h 1702235"/>
                    <a:gd name="connsiteX8" fmla="*/ 1680216 w 1702740"/>
                    <a:gd name="connsiteY8" fmla="*/ 1046152 h 1702235"/>
                    <a:gd name="connsiteX9" fmla="*/ 1699911 w 1702740"/>
                    <a:gd name="connsiteY9" fmla="*/ 924290 h 1702235"/>
                    <a:gd name="connsiteX10" fmla="*/ 1701142 w 1702740"/>
                    <a:gd name="connsiteY10" fmla="*/ 799966 h 1702235"/>
                    <a:gd name="connsiteX11" fmla="*/ 1685140 w 1702740"/>
                    <a:gd name="connsiteY11" fmla="*/ 676873 h 1702235"/>
                    <a:gd name="connsiteX12" fmla="*/ 1600206 w 1702740"/>
                    <a:gd name="connsiteY12" fmla="*/ 446690 h 1702235"/>
                    <a:gd name="connsiteX13" fmla="*/ 1454956 w 1702740"/>
                    <a:gd name="connsiteY13" fmla="*/ 252203 h 1702235"/>
                    <a:gd name="connsiteX14" fmla="*/ 1373715 w 1702740"/>
                    <a:gd name="connsiteY14" fmla="*/ 180810 h 1702235"/>
                    <a:gd name="connsiteX15" fmla="*/ 1270317 w 1702740"/>
                    <a:gd name="connsiteY15" fmla="*/ 111878 h 1702235"/>
                    <a:gd name="connsiteX16" fmla="*/ 1392179 w 1702740"/>
                    <a:gd name="connsiteY16" fmla="*/ 201735 h 1702235"/>
                    <a:gd name="connsiteX17" fmla="*/ 1555892 w 1702740"/>
                    <a:gd name="connsiteY17" fmla="*/ 439304 h 1702235"/>
                    <a:gd name="connsiteX18" fmla="*/ 1614977 w 1702740"/>
                    <a:gd name="connsiteY18" fmla="*/ 749498 h 1702235"/>
                    <a:gd name="connsiteX19" fmla="*/ 1554661 w 1702740"/>
                    <a:gd name="connsiteY19" fmla="*/ 1075694 h 1702235"/>
                    <a:gd name="connsiteX20" fmla="*/ 1390948 w 1702740"/>
                    <a:gd name="connsiteY20" fmla="*/ 1357576 h 1702235"/>
                    <a:gd name="connsiteX21" fmla="*/ 1147224 w 1702740"/>
                    <a:gd name="connsiteY21" fmla="*/ 1565603 h 1702235"/>
                    <a:gd name="connsiteX22" fmla="*/ 849340 w 1702740"/>
                    <a:gd name="connsiteY22" fmla="*/ 1670232 h 1702235"/>
                    <a:gd name="connsiteX23" fmla="*/ 1147224 w 1702740"/>
                    <a:gd name="connsiteY23" fmla="*/ 1565603 h 1702235"/>
                    <a:gd name="connsiteX24" fmla="*/ 1390948 w 1702740"/>
                    <a:gd name="connsiteY24" fmla="*/ 1357576 h 1702235"/>
                    <a:gd name="connsiteX25" fmla="*/ 1554661 w 1702740"/>
                    <a:gd name="connsiteY25" fmla="*/ 1075694 h 1702235"/>
                    <a:gd name="connsiteX26" fmla="*/ 1614977 w 1702740"/>
                    <a:gd name="connsiteY26" fmla="*/ 749498 h 1702235"/>
                    <a:gd name="connsiteX27" fmla="*/ 1555892 w 1702740"/>
                    <a:gd name="connsiteY27" fmla="*/ 439304 h 1702235"/>
                    <a:gd name="connsiteX28" fmla="*/ 1392179 w 1702740"/>
                    <a:gd name="connsiteY28" fmla="*/ 201735 h 1702235"/>
                    <a:gd name="connsiteX29" fmla="*/ 1270317 w 1702740"/>
                    <a:gd name="connsiteY29" fmla="*/ 111878 h 1702235"/>
                    <a:gd name="connsiteX30" fmla="*/ 1035210 w 1702740"/>
                    <a:gd name="connsiteY30" fmla="*/ 20789 h 1702235"/>
                    <a:gd name="connsiteX31" fmla="*/ 787794 w 1702740"/>
                    <a:gd name="connsiteY31" fmla="*/ 2325 h 1702235"/>
                    <a:gd name="connsiteX32" fmla="*/ 649930 w 1702740"/>
                    <a:gd name="connsiteY32" fmla="*/ 23251 h 1702235"/>
                    <a:gd name="connsiteX33" fmla="*/ 532992 w 1702740"/>
                    <a:gd name="connsiteY33" fmla="*/ 61410 h 1702235"/>
                    <a:gd name="connsiteX34" fmla="*/ 424670 w 1702740"/>
                    <a:gd name="connsiteY34" fmla="*/ 114339 h 1702235"/>
                    <a:gd name="connsiteX35" fmla="*/ 317579 w 1702740"/>
                    <a:gd name="connsiteY35" fmla="*/ 188195 h 1702235"/>
                    <a:gd name="connsiteX36" fmla="*/ 226491 w 1702740"/>
                    <a:gd name="connsiteY36" fmla="*/ 273129 h 1702235"/>
                    <a:gd name="connsiteX37" fmla="*/ 150173 w 1702740"/>
                    <a:gd name="connsiteY37" fmla="*/ 369142 h 1702235"/>
                    <a:gd name="connsiteX38" fmla="*/ 81241 w 1702740"/>
                    <a:gd name="connsiteY38" fmla="*/ 488541 h 1702235"/>
                    <a:gd name="connsiteX39" fmla="*/ 36928 w 1702740"/>
                    <a:gd name="connsiteY39" fmla="*/ 604249 h 1702235"/>
                    <a:gd name="connsiteX40" fmla="*/ 0 w 1702740"/>
                    <a:gd name="connsiteY40" fmla="*/ 849203 h 1702235"/>
                    <a:gd name="connsiteX41" fmla="*/ 35697 w 1702740"/>
                    <a:gd name="connsiteY41" fmla="*/ 1094158 h 1702235"/>
                    <a:gd name="connsiteX42" fmla="*/ 248647 w 1702740"/>
                    <a:gd name="connsiteY42" fmla="*/ 1451127 h 1702235"/>
                    <a:gd name="connsiteX43" fmla="*/ 416053 w 1702740"/>
                    <a:gd name="connsiteY43" fmla="*/ 1581605 h 1702235"/>
                    <a:gd name="connsiteX44" fmla="*/ 608078 w 1702740"/>
                    <a:gd name="connsiteY44" fmla="*/ 1666539 h 17022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1702740" h="1702235">
                      <a:moveTo>
                        <a:pt x="608078" y="1666539"/>
                      </a:moveTo>
                      <a:cubicBezTo>
                        <a:pt x="665932" y="1683772"/>
                        <a:pt x="702860" y="1689927"/>
                        <a:pt x="739787" y="1694851"/>
                      </a:cubicBezTo>
                      <a:cubicBezTo>
                        <a:pt x="745942" y="1696081"/>
                        <a:pt x="797641" y="1702236"/>
                        <a:pt x="857956" y="1702236"/>
                      </a:cubicBezTo>
                      <a:cubicBezTo>
                        <a:pt x="983511" y="1701005"/>
                        <a:pt x="1072138" y="1673925"/>
                        <a:pt x="1110296" y="1661616"/>
                      </a:cubicBezTo>
                      <a:cubicBezTo>
                        <a:pt x="1137377" y="1652999"/>
                        <a:pt x="1232158" y="1620995"/>
                        <a:pt x="1326940" y="1556987"/>
                      </a:cubicBezTo>
                      <a:cubicBezTo>
                        <a:pt x="1354020" y="1538523"/>
                        <a:pt x="1386024" y="1515135"/>
                        <a:pt x="1426645" y="1478207"/>
                      </a:cubicBezTo>
                      <a:cubicBezTo>
                        <a:pt x="1467265" y="1441279"/>
                        <a:pt x="1498039" y="1405583"/>
                        <a:pt x="1511579" y="1388350"/>
                      </a:cubicBezTo>
                      <a:cubicBezTo>
                        <a:pt x="1584204" y="1298492"/>
                        <a:pt x="1622362" y="1217251"/>
                        <a:pt x="1643288" y="1164321"/>
                      </a:cubicBezTo>
                      <a:cubicBezTo>
                        <a:pt x="1649443" y="1148319"/>
                        <a:pt x="1666676" y="1102774"/>
                        <a:pt x="1680216" y="1046152"/>
                      </a:cubicBezTo>
                      <a:cubicBezTo>
                        <a:pt x="1693756" y="990760"/>
                        <a:pt x="1697449" y="948908"/>
                        <a:pt x="1699911" y="924290"/>
                      </a:cubicBezTo>
                      <a:cubicBezTo>
                        <a:pt x="1701142" y="910750"/>
                        <a:pt x="1704834" y="861513"/>
                        <a:pt x="1701142" y="799966"/>
                      </a:cubicBezTo>
                      <a:cubicBezTo>
                        <a:pt x="1698680" y="758115"/>
                        <a:pt x="1693756" y="717494"/>
                        <a:pt x="1685140" y="676873"/>
                      </a:cubicBezTo>
                      <a:cubicBezTo>
                        <a:pt x="1667907" y="596863"/>
                        <a:pt x="1639595" y="519315"/>
                        <a:pt x="1600206" y="446690"/>
                      </a:cubicBezTo>
                      <a:cubicBezTo>
                        <a:pt x="1543583" y="342061"/>
                        <a:pt x="1479575" y="276822"/>
                        <a:pt x="1454956" y="252203"/>
                      </a:cubicBezTo>
                      <a:cubicBezTo>
                        <a:pt x="1430338" y="226354"/>
                        <a:pt x="1395872" y="196812"/>
                        <a:pt x="1373715" y="180810"/>
                      </a:cubicBezTo>
                      <a:cubicBezTo>
                        <a:pt x="1340480" y="154960"/>
                        <a:pt x="1315861" y="137727"/>
                        <a:pt x="1270317" y="111878"/>
                      </a:cubicBezTo>
                      <a:cubicBezTo>
                        <a:pt x="1313399" y="136496"/>
                        <a:pt x="1354020" y="166038"/>
                        <a:pt x="1392179" y="201735"/>
                      </a:cubicBezTo>
                      <a:cubicBezTo>
                        <a:pt x="1462342" y="266975"/>
                        <a:pt x="1517734" y="346985"/>
                        <a:pt x="1555892" y="439304"/>
                      </a:cubicBezTo>
                      <a:cubicBezTo>
                        <a:pt x="1595282" y="535317"/>
                        <a:pt x="1614977" y="638715"/>
                        <a:pt x="1614977" y="749498"/>
                      </a:cubicBezTo>
                      <a:cubicBezTo>
                        <a:pt x="1614977" y="860282"/>
                        <a:pt x="1594051" y="969834"/>
                        <a:pt x="1554661" y="1075694"/>
                      </a:cubicBezTo>
                      <a:cubicBezTo>
                        <a:pt x="1516503" y="1177861"/>
                        <a:pt x="1461111" y="1272642"/>
                        <a:pt x="1390948" y="1357576"/>
                      </a:cubicBezTo>
                      <a:cubicBezTo>
                        <a:pt x="1320785" y="1442510"/>
                        <a:pt x="1238313" y="1512673"/>
                        <a:pt x="1147224" y="1565603"/>
                      </a:cubicBezTo>
                      <a:cubicBezTo>
                        <a:pt x="1052443" y="1620995"/>
                        <a:pt x="952738" y="1655461"/>
                        <a:pt x="849340" y="1670232"/>
                      </a:cubicBezTo>
                      <a:cubicBezTo>
                        <a:pt x="952738" y="1656692"/>
                        <a:pt x="1052443" y="1620995"/>
                        <a:pt x="1147224" y="1565603"/>
                      </a:cubicBezTo>
                      <a:cubicBezTo>
                        <a:pt x="1238313" y="1512673"/>
                        <a:pt x="1320785" y="1442510"/>
                        <a:pt x="1390948" y="1357576"/>
                      </a:cubicBezTo>
                      <a:cubicBezTo>
                        <a:pt x="1461111" y="1272642"/>
                        <a:pt x="1516503" y="1177861"/>
                        <a:pt x="1554661" y="1075694"/>
                      </a:cubicBezTo>
                      <a:cubicBezTo>
                        <a:pt x="1595282" y="969834"/>
                        <a:pt x="1614977" y="860282"/>
                        <a:pt x="1614977" y="749498"/>
                      </a:cubicBezTo>
                      <a:cubicBezTo>
                        <a:pt x="1614977" y="638715"/>
                        <a:pt x="1595282" y="534086"/>
                        <a:pt x="1555892" y="439304"/>
                      </a:cubicBezTo>
                      <a:cubicBezTo>
                        <a:pt x="1517734" y="346985"/>
                        <a:pt x="1462342" y="266975"/>
                        <a:pt x="1392179" y="201735"/>
                      </a:cubicBezTo>
                      <a:cubicBezTo>
                        <a:pt x="1355251" y="167269"/>
                        <a:pt x="1314630" y="136496"/>
                        <a:pt x="1270317" y="111878"/>
                      </a:cubicBezTo>
                      <a:cubicBezTo>
                        <a:pt x="1235851" y="93414"/>
                        <a:pt x="1155841" y="47869"/>
                        <a:pt x="1035210" y="20789"/>
                      </a:cubicBezTo>
                      <a:cubicBezTo>
                        <a:pt x="926888" y="-3830"/>
                        <a:pt x="833338" y="-1368"/>
                        <a:pt x="787794" y="2325"/>
                      </a:cubicBezTo>
                      <a:cubicBezTo>
                        <a:pt x="731171" y="6018"/>
                        <a:pt x="696705" y="12173"/>
                        <a:pt x="649930" y="23251"/>
                      </a:cubicBezTo>
                      <a:cubicBezTo>
                        <a:pt x="615464" y="31867"/>
                        <a:pt x="576074" y="44177"/>
                        <a:pt x="532992" y="61410"/>
                      </a:cubicBezTo>
                      <a:cubicBezTo>
                        <a:pt x="499756" y="74950"/>
                        <a:pt x="456674" y="95876"/>
                        <a:pt x="424670" y="114339"/>
                      </a:cubicBezTo>
                      <a:cubicBezTo>
                        <a:pt x="384049" y="137727"/>
                        <a:pt x="354507" y="158653"/>
                        <a:pt x="317579" y="188195"/>
                      </a:cubicBezTo>
                      <a:cubicBezTo>
                        <a:pt x="300346" y="201735"/>
                        <a:pt x="264649" y="231278"/>
                        <a:pt x="226491" y="273129"/>
                      </a:cubicBezTo>
                      <a:cubicBezTo>
                        <a:pt x="185870" y="317443"/>
                        <a:pt x="157559" y="358063"/>
                        <a:pt x="150173" y="369142"/>
                      </a:cubicBezTo>
                      <a:cubicBezTo>
                        <a:pt x="120631" y="412224"/>
                        <a:pt x="103398" y="441766"/>
                        <a:pt x="81241" y="488541"/>
                      </a:cubicBezTo>
                      <a:cubicBezTo>
                        <a:pt x="57854" y="537779"/>
                        <a:pt x="41852" y="588247"/>
                        <a:pt x="36928" y="604249"/>
                      </a:cubicBezTo>
                      <a:cubicBezTo>
                        <a:pt x="23388" y="647331"/>
                        <a:pt x="0" y="735958"/>
                        <a:pt x="0" y="849203"/>
                      </a:cubicBezTo>
                      <a:cubicBezTo>
                        <a:pt x="0" y="932906"/>
                        <a:pt x="11078" y="1014148"/>
                        <a:pt x="35697" y="1094158"/>
                      </a:cubicBezTo>
                      <a:cubicBezTo>
                        <a:pt x="76317" y="1228329"/>
                        <a:pt x="148942" y="1352653"/>
                        <a:pt x="248647" y="1451127"/>
                      </a:cubicBezTo>
                      <a:cubicBezTo>
                        <a:pt x="300346" y="1502826"/>
                        <a:pt x="354507" y="1544677"/>
                        <a:pt x="416053" y="1581605"/>
                      </a:cubicBezTo>
                      <a:cubicBezTo>
                        <a:pt x="491140" y="1627150"/>
                        <a:pt x="562534" y="1652999"/>
                        <a:pt x="608078" y="1666539"/>
                      </a:cubicBezTo>
                    </a:path>
                  </a:pathLst>
                </a:custGeom>
                <a:solidFill>
                  <a:srgbClr val="363DA3"/>
                </a:solidFill>
                <a:ln w="122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laytime With Hot Toddies"/>
                    <a:ea typeface="+mn-ea"/>
                    <a:cs typeface="+mn-cs"/>
                  </a:endParaRPr>
                </a:p>
              </p:txBody>
            </p:sp>
            <p:sp>
              <p:nvSpPr>
                <p:cNvPr id="6152" name="Freeform: Shape 6151">
                  <a:extLst>
                    <a:ext uri="{FF2B5EF4-FFF2-40B4-BE49-F238E27FC236}">
                      <a16:creationId xmlns:a16="http://schemas.microsoft.com/office/drawing/2014/main" id="{8A2F577E-7323-4B68-9E0F-B5FAAC758576}"/>
                    </a:ext>
                  </a:extLst>
                </p:cNvPr>
                <p:cNvSpPr/>
                <p:nvPr/>
              </p:nvSpPr>
              <p:spPr>
                <a:xfrm>
                  <a:off x="3681749" y="2796407"/>
                  <a:ext cx="1703603" cy="1698679"/>
                </a:xfrm>
                <a:custGeom>
                  <a:avLst/>
                  <a:gdLst>
                    <a:gd name="connsiteX0" fmla="*/ 1393410 w 1703603"/>
                    <a:gd name="connsiteY0" fmla="*/ 198179 h 1698679"/>
                    <a:gd name="connsiteX1" fmla="*/ 1557123 w 1703603"/>
                    <a:gd name="connsiteY1" fmla="*/ 435748 h 1698679"/>
                    <a:gd name="connsiteX2" fmla="*/ 1616208 w 1703603"/>
                    <a:gd name="connsiteY2" fmla="*/ 745942 h 1698679"/>
                    <a:gd name="connsiteX3" fmla="*/ 1555892 w 1703603"/>
                    <a:gd name="connsiteY3" fmla="*/ 1072138 h 1698679"/>
                    <a:gd name="connsiteX4" fmla="*/ 1392179 w 1703603"/>
                    <a:gd name="connsiteY4" fmla="*/ 1354020 h 1698679"/>
                    <a:gd name="connsiteX5" fmla="*/ 1148455 w 1703603"/>
                    <a:gd name="connsiteY5" fmla="*/ 1562047 h 1698679"/>
                    <a:gd name="connsiteX6" fmla="*/ 1058598 w 1703603"/>
                    <a:gd name="connsiteY6" fmla="*/ 1607591 h 1698679"/>
                    <a:gd name="connsiteX7" fmla="*/ 1058598 w 1703603"/>
                    <a:gd name="connsiteY7" fmla="*/ 1607591 h 1698679"/>
                    <a:gd name="connsiteX8" fmla="*/ 30773 w 1703603"/>
                    <a:gd name="connsiteY8" fmla="*/ 732402 h 1698679"/>
                    <a:gd name="connsiteX9" fmla="*/ 1230927 w 1703603"/>
                    <a:gd name="connsiteY9" fmla="*/ 695474 h 1698679"/>
                    <a:gd name="connsiteX10" fmla="*/ 1059828 w 1703603"/>
                    <a:gd name="connsiteY10" fmla="*/ 1607591 h 1698679"/>
                    <a:gd name="connsiteX11" fmla="*/ 1149686 w 1703603"/>
                    <a:gd name="connsiteY11" fmla="*/ 1562047 h 1698679"/>
                    <a:gd name="connsiteX12" fmla="*/ 1393410 w 1703603"/>
                    <a:gd name="connsiteY12" fmla="*/ 1354020 h 1698679"/>
                    <a:gd name="connsiteX13" fmla="*/ 1557123 w 1703603"/>
                    <a:gd name="connsiteY13" fmla="*/ 1072138 h 1698679"/>
                    <a:gd name="connsiteX14" fmla="*/ 1617439 w 1703603"/>
                    <a:gd name="connsiteY14" fmla="*/ 745942 h 1698679"/>
                    <a:gd name="connsiteX15" fmla="*/ 1558354 w 1703603"/>
                    <a:gd name="connsiteY15" fmla="*/ 435748 h 1698679"/>
                    <a:gd name="connsiteX16" fmla="*/ 1393410 w 1703603"/>
                    <a:gd name="connsiteY16" fmla="*/ 198179 h 1698679"/>
                    <a:gd name="connsiteX17" fmla="*/ 1271548 w 1703603"/>
                    <a:gd name="connsiteY17" fmla="*/ 108322 h 1698679"/>
                    <a:gd name="connsiteX18" fmla="*/ 1255546 w 1703603"/>
                    <a:gd name="connsiteY18" fmla="*/ 99705 h 1698679"/>
                    <a:gd name="connsiteX19" fmla="*/ 1238313 w 1703603"/>
                    <a:gd name="connsiteY19" fmla="*/ 89858 h 1698679"/>
                    <a:gd name="connsiteX20" fmla="*/ 1221080 w 1703603"/>
                    <a:gd name="connsiteY20" fmla="*/ 81241 h 1698679"/>
                    <a:gd name="connsiteX21" fmla="*/ 1202616 w 1703603"/>
                    <a:gd name="connsiteY21" fmla="*/ 72625 h 1698679"/>
                    <a:gd name="connsiteX22" fmla="*/ 1185383 w 1703603"/>
                    <a:gd name="connsiteY22" fmla="*/ 65239 h 1698679"/>
                    <a:gd name="connsiteX23" fmla="*/ 1165688 w 1703603"/>
                    <a:gd name="connsiteY23" fmla="*/ 56623 h 1698679"/>
                    <a:gd name="connsiteX24" fmla="*/ 1147224 w 1703603"/>
                    <a:gd name="connsiteY24" fmla="*/ 49237 h 1698679"/>
                    <a:gd name="connsiteX25" fmla="*/ 1125068 w 1703603"/>
                    <a:gd name="connsiteY25" fmla="*/ 41852 h 1698679"/>
                    <a:gd name="connsiteX26" fmla="*/ 1106604 w 1703603"/>
                    <a:gd name="connsiteY26" fmla="*/ 35697 h 1698679"/>
                    <a:gd name="connsiteX27" fmla="*/ 1095525 w 1703603"/>
                    <a:gd name="connsiteY27" fmla="*/ 33235 h 1698679"/>
                    <a:gd name="connsiteX28" fmla="*/ 1075831 w 1703603"/>
                    <a:gd name="connsiteY28" fmla="*/ 27080 h 1698679"/>
                    <a:gd name="connsiteX29" fmla="*/ 1033979 w 1703603"/>
                    <a:gd name="connsiteY29" fmla="*/ 17233 h 1698679"/>
                    <a:gd name="connsiteX30" fmla="*/ 1014284 w 1703603"/>
                    <a:gd name="connsiteY30" fmla="*/ 13540 h 1698679"/>
                    <a:gd name="connsiteX31" fmla="*/ 984742 w 1703603"/>
                    <a:gd name="connsiteY31" fmla="*/ 8616 h 1698679"/>
                    <a:gd name="connsiteX32" fmla="*/ 965047 w 1703603"/>
                    <a:gd name="connsiteY32" fmla="*/ 6155 h 1698679"/>
                    <a:gd name="connsiteX33" fmla="*/ 941659 w 1703603"/>
                    <a:gd name="connsiteY33" fmla="*/ 3693 h 1698679"/>
                    <a:gd name="connsiteX34" fmla="*/ 923196 w 1703603"/>
                    <a:gd name="connsiteY34" fmla="*/ 2462 h 1698679"/>
                    <a:gd name="connsiteX35" fmla="*/ 903501 w 1703603"/>
                    <a:gd name="connsiteY35" fmla="*/ 1231 h 1698679"/>
                    <a:gd name="connsiteX36" fmla="*/ 885037 w 1703603"/>
                    <a:gd name="connsiteY36" fmla="*/ 0 h 1698679"/>
                    <a:gd name="connsiteX37" fmla="*/ 866573 w 1703603"/>
                    <a:gd name="connsiteY37" fmla="*/ 0 h 1698679"/>
                    <a:gd name="connsiteX38" fmla="*/ 848109 w 1703603"/>
                    <a:gd name="connsiteY38" fmla="*/ 0 h 1698679"/>
                    <a:gd name="connsiteX39" fmla="*/ 829645 w 1703603"/>
                    <a:gd name="connsiteY39" fmla="*/ 0 h 1698679"/>
                    <a:gd name="connsiteX40" fmla="*/ 811181 w 1703603"/>
                    <a:gd name="connsiteY40" fmla="*/ 1231 h 1698679"/>
                    <a:gd name="connsiteX41" fmla="*/ 791486 w 1703603"/>
                    <a:gd name="connsiteY41" fmla="*/ 2462 h 1698679"/>
                    <a:gd name="connsiteX42" fmla="*/ 771791 w 1703603"/>
                    <a:gd name="connsiteY42" fmla="*/ 3693 h 1698679"/>
                    <a:gd name="connsiteX43" fmla="*/ 741018 w 1703603"/>
                    <a:gd name="connsiteY43" fmla="*/ 7386 h 1698679"/>
                    <a:gd name="connsiteX44" fmla="*/ 721323 w 1703603"/>
                    <a:gd name="connsiteY44" fmla="*/ 9847 h 1698679"/>
                    <a:gd name="connsiteX45" fmla="*/ 691781 w 1703603"/>
                    <a:gd name="connsiteY45" fmla="*/ 14771 h 1698679"/>
                    <a:gd name="connsiteX46" fmla="*/ 672086 w 1703603"/>
                    <a:gd name="connsiteY46" fmla="*/ 18464 h 1698679"/>
                    <a:gd name="connsiteX47" fmla="*/ 614233 w 1703603"/>
                    <a:gd name="connsiteY47" fmla="*/ 33235 h 1698679"/>
                    <a:gd name="connsiteX48" fmla="*/ 595769 w 1703603"/>
                    <a:gd name="connsiteY48" fmla="*/ 39390 h 1698679"/>
                    <a:gd name="connsiteX49" fmla="*/ 571150 w 1703603"/>
                    <a:gd name="connsiteY49" fmla="*/ 48006 h 1698679"/>
                    <a:gd name="connsiteX50" fmla="*/ 552686 w 1703603"/>
                    <a:gd name="connsiteY50" fmla="*/ 54161 h 1698679"/>
                    <a:gd name="connsiteX51" fmla="*/ 530530 w 1703603"/>
                    <a:gd name="connsiteY51" fmla="*/ 62777 h 1698679"/>
                    <a:gd name="connsiteX52" fmla="*/ 513297 w 1703603"/>
                    <a:gd name="connsiteY52" fmla="*/ 70163 h 1698679"/>
                    <a:gd name="connsiteX53" fmla="*/ 492371 w 1703603"/>
                    <a:gd name="connsiteY53" fmla="*/ 77548 h 1698679"/>
                    <a:gd name="connsiteX54" fmla="*/ 475138 w 1703603"/>
                    <a:gd name="connsiteY54" fmla="*/ 86165 h 1698679"/>
                    <a:gd name="connsiteX55" fmla="*/ 456674 w 1703603"/>
                    <a:gd name="connsiteY55" fmla="*/ 96012 h 1698679"/>
                    <a:gd name="connsiteX56" fmla="*/ 440672 w 1703603"/>
                    <a:gd name="connsiteY56" fmla="*/ 104629 h 1698679"/>
                    <a:gd name="connsiteX57" fmla="*/ 423439 w 1703603"/>
                    <a:gd name="connsiteY57" fmla="*/ 114476 h 1698679"/>
                    <a:gd name="connsiteX58" fmla="*/ 407437 w 1703603"/>
                    <a:gd name="connsiteY58" fmla="*/ 124324 h 1698679"/>
                    <a:gd name="connsiteX59" fmla="*/ 391435 w 1703603"/>
                    <a:gd name="connsiteY59" fmla="*/ 134171 h 1698679"/>
                    <a:gd name="connsiteX60" fmla="*/ 376664 w 1703603"/>
                    <a:gd name="connsiteY60" fmla="*/ 144019 h 1698679"/>
                    <a:gd name="connsiteX61" fmla="*/ 360662 w 1703603"/>
                    <a:gd name="connsiteY61" fmla="*/ 155097 h 1698679"/>
                    <a:gd name="connsiteX62" fmla="*/ 345891 w 1703603"/>
                    <a:gd name="connsiteY62" fmla="*/ 166175 h 1698679"/>
                    <a:gd name="connsiteX63" fmla="*/ 331119 w 1703603"/>
                    <a:gd name="connsiteY63" fmla="*/ 177254 h 1698679"/>
                    <a:gd name="connsiteX64" fmla="*/ 317579 w 1703603"/>
                    <a:gd name="connsiteY64" fmla="*/ 188332 h 1698679"/>
                    <a:gd name="connsiteX65" fmla="*/ 302808 w 1703603"/>
                    <a:gd name="connsiteY65" fmla="*/ 200641 h 1698679"/>
                    <a:gd name="connsiteX66" fmla="*/ 289268 w 1703603"/>
                    <a:gd name="connsiteY66" fmla="*/ 211720 h 1698679"/>
                    <a:gd name="connsiteX67" fmla="*/ 275728 w 1703603"/>
                    <a:gd name="connsiteY67" fmla="*/ 224029 h 1698679"/>
                    <a:gd name="connsiteX68" fmla="*/ 262188 w 1703603"/>
                    <a:gd name="connsiteY68" fmla="*/ 236338 h 1698679"/>
                    <a:gd name="connsiteX69" fmla="*/ 248647 w 1703603"/>
                    <a:gd name="connsiteY69" fmla="*/ 248647 h 1698679"/>
                    <a:gd name="connsiteX70" fmla="*/ 236338 w 1703603"/>
                    <a:gd name="connsiteY70" fmla="*/ 260957 h 1698679"/>
                    <a:gd name="connsiteX71" fmla="*/ 224029 w 1703603"/>
                    <a:gd name="connsiteY71" fmla="*/ 274497 h 1698679"/>
                    <a:gd name="connsiteX72" fmla="*/ 211720 w 1703603"/>
                    <a:gd name="connsiteY72" fmla="*/ 288037 h 1698679"/>
                    <a:gd name="connsiteX73" fmla="*/ 200641 w 1703603"/>
                    <a:gd name="connsiteY73" fmla="*/ 301577 h 1698679"/>
                    <a:gd name="connsiteX74" fmla="*/ 189563 w 1703603"/>
                    <a:gd name="connsiteY74" fmla="*/ 315117 h 1698679"/>
                    <a:gd name="connsiteX75" fmla="*/ 178484 w 1703603"/>
                    <a:gd name="connsiteY75" fmla="*/ 328658 h 1698679"/>
                    <a:gd name="connsiteX76" fmla="*/ 167406 w 1703603"/>
                    <a:gd name="connsiteY76" fmla="*/ 342198 h 1698679"/>
                    <a:gd name="connsiteX77" fmla="*/ 157559 w 1703603"/>
                    <a:gd name="connsiteY77" fmla="*/ 355738 h 1698679"/>
                    <a:gd name="connsiteX78" fmla="*/ 148942 w 1703603"/>
                    <a:gd name="connsiteY78" fmla="*/ 366816 h 1698679"/>
                    <a:gd name="connsiteX79" fmla="*/ 139095 w 1703603"/>
                    <a:gd name="connsiteY79" fmla="*/ 381588 h 1698679"/>
                    <a:gd name="connsiteX80" fmla="*/ 129247 w 1703603"/>
                    <a:gd name="connsiteY80" fmla="*/ 396359 h 1698679"/>
                    <a:gd name="connsiteX81" fmla="*/ 120631 w 1703603"/>
                    <a:gd name="connsiteY81" fmla="*/ 411130 h 1698679"/>
                    <a:gd name="connsiteX82" fmla="*/ 112014 w 1703603"/>
                    <a:gd name="connsiteY82" fmla="*/ 425901 h 1698679"/>
                    <a:gd name="connsiteX83" fmla="*/ 103398 w 1703603"/>
                    <a:gd name="connsiteY83" fmla="*/ 440672 h 1698679"/>
                    <a:gd name="connsiteX84" fmla="*/ 94781 w 1703603"/>
                    <a:gd name="connsiteY84" fmla="*/ 455443 h 1698679"/>
                    <a:gd name="connsiteX85" fmla="*/ 87396 w 1703603"/>
                    <a:gd name="connsiteY85" fmla="*/ 471445 h 1698679"/>
                    <a:gd name="connsiteX86" fmla="*/ 80010 w 1703603"/>
                    <a:gd name="connsiteY86" fmla="*/ 487447 h 1698679"/>
                    <a:gd name="connsiteX87" fmla="*/ 72625 w 1703603"/>
                    <a:gd name="connsiteY87" fmla="*/ 503449 h 1698679"/>
                    <a:gd name="connsiteX88" fmla="*/ 65239 w 1703603"/>
                    <a:gd name="connsiteY88" fmla="*/ 519451 h 1698679"/>
                    <a:gd name="connsiteX89" fmla="*/ 57854 w 1703603"/>
                    <a:gd name="connsiteY89" fmla="*/ 535454 h 1698679"/>
                    <a:gd name="connsiteX90" fmla="*/ 51699 w 1703603"/>
                    <a:gd name="connsiteY90" fmla="*/ 551456 h 1698679"/>
                    <a:gd name="connsiteX91" fmla="*/ 45544 w 1703603"/>
                    <a:gd name="connsiteY91" fmla="*/ 568689 h 1698679"/>
                    <a:gd name="connsiteX92" fmla="*/ 39390 w 1703603"/>
                    <a:gd name="connsiteY92" fmla="*/ 585922 h 1698679"/>
                    <a:gd name="connsiteX93" fmla="*/ 34466 w 1703603"/>
                    <a:gd name="connsiteY93" fmla="*/ 603155 h 1698679"/>
                    <a:gd name="connsiteX94" fmla="*/ 29542 w 1703603"/>
                    <a:gd name="connsiteY94" fmla="*/ 620387 h 1698679"/>
                    <a:gd name="connsiteX95" fmla="*/ 24619 w 1703603"/>
                    <a:gd name="connsiteY95" fmla="*/ 637620 h 1698679"/>
                    <a:gd name="connsiteX96" fmla="*/ 20926 w 1703603"/>
                    <a:gd name="connsiteY96" fmla="*/ 654853 h 1698679"/>
                    <a:gd name="connsiteX97" fmla="*/ 17233 w 1703603"/>
                    <a:gd name="connsiteY97" fmla="*/ 672086 h 1698679"/>
                    <a:gd name="connsiteX98" fmla="*/ 13540 w 1703603"/>
                    <a:gd name="connsiteY98" fmla="*/ 689319 h 1698679"/>
                    <a:gd name="connsiteX99" fmla="*/ 9847 w 1703603"/>
                    <a:gd name="connsiteY99" fmla="*/ 706552 h 1698679"/>
                    <a:gd name="connsiteX100" fmla="*/ 8616 w 1703603"/>
                    <a:gd name="connsiteY100" fmla="*/ 723785 h 1698679"/>
                    <a:gd name="connsiteX101" fmla="*/ 6155 w 1703603"/>
                    <a:gd name="connsiteY101" fmla="*/ 741018 h 1698679"/>
                    <a:gd name="connsiteX102" fmla="*/ 3693 w 1703603"/>
                    <a:gd name="connsiteY102" fmla="*/ 758251 h 1698679"/>
                    <a:gd name="connsiteX103" fmla="*/ 2462 w 1703603"/>
                    <a:gd name="connsiteY103" fmla="*/ 775484 h 1698679"/>
                    <a:gd name="connsiteX104" fmla="*/ 1231 w 1703603"/>
                    <a:gd name="connsiteY104" fmla="*/ 792717 h 1698679"/>
                    <a:gd name="connsiteX105" fmla="*/ 0 w 1703603"/>
                    <a:gd name="connsiteY105" fmla="*/ 809950 h 1698679"/>
                    <a:gd name="connsiteX106" fmla="*/ 0 w 1703603"/>
                    <a:gd name="connsiteY106" fmla="*/ 827183 h 1698679"/>
                    <a:gd name="connsiteX107" fmla="*/ 0 w 1703603"/>
                    <a:gd name="connsiteY107" fmla="*/ 845647 h 1698679"/>
                    <a:gd name="connsiteX108" fmla="*/ 0 w 1703603"/>
                    <a:gd name="connsiteY108" fmla="*/ 862880 h 1698679"/>
                    <a:gd name="connsiteX109" fmla="*/ 0 w 1703603"/>
                    <a:gd name="connsiteY109" fmla="*/ 881344 h 1698679"/>
                    <a:gd name="connsiteX110" fmla="*/ 1231 w 1703603"/>
                    <a:gd name="connsiteY110" fmla="*/ 898577 h 1698679"/>
                    <a:gd name="connsiteX111" fmla="*/ 2462 w 1703603"/>
                    <a:gd name="connsiteY111" fmla="*/ 915810 h 1698679"/>
                    <a:gd name="connsiteX112" fmla="*/ 3693 w 1703603"/>
                    <a:gd name="connsiteY112" fmla="*/ 933043 h 1698679"/>
                    <a:gd name="connsiteX113" fmla="*/ 6155 w 1703603"/>
                    <a:gd name="connsiteY113" fmla="*/ 950276 h 1698679"/>
                    <a:gd name="connsiteX114" fmla="*/ 8616 w 1703603"/>
                    <a:gd name="connsiteY114" fmla="*/ 967509 h 1698679"/>
                    <a:gd name="connsiteX115" fmla="*/ 11078 w 1703603"/>
                    <a:gd name="connsiteY115" fmla="*/ 984742 h 1698679"/>
                    <a:gd name="connsiteX116" fmla="*/ 14771 w 1703603"/>
                    <a:gd name="connsiteY116" fmla="*/ 1006899 h 1698679"/>
                    <a:gd name="connsiteX117" fmla="*/ 18464 w 1703603"/>
                    <a:gd name="connsiteY117" fmla="*/ 1024132 h 1698679"/>
                    <a:gd name="connsiteX118" fmla="*/ 22157 w 1703603"/>
                    <a:gd name="connsiteY118" fmla="*/ 1041365 h 1698679"/>
                    <a:gd name="connsiteX119" fmla="*/ 25849 w 1703603"/>
                    <a:gd name="connsiteY119" fmla="*/ 1058598 h 1698679"/>
                    <a:gd name="connsiteX120" fmla="*/ 30773 w 1703603"/>
                    <a:gd name="connsiteY120" fmla="*/ 1075831 h 1698679"/>
                    <a:gd name="connsiteX121" fmla="*/ 35697 w 1703603"/>
                    <a:gd name="connsiteY121" fmla="*/ 1093064 h 1698679"/>
                    <a:gd name="connsiteX122" fmla="*/ 40621 w 1703603"/>
                    <a:gd name="connsiteY122" fmla="*/ 1110297 h 1698679"/>
                    <a:gd name="connsiteX123" fmla="*/ 46775 w 1703603"/>
                    <a:gd name="connsiteY123" fmla="*/ 1127530 h 1698679"/>
                    <a:gd name="connsiteX124" fmla="*/ 52930 w 1703603"/>
                    <a:gd name="connsiteY124" fmla="*/ 1144763 h 1698679"/>
                    <a:gd name="connsiteX125" fmla="*/ 59085 w 1703603"/>
                    <a:gd name="connsiteY125" fmla="*/ 1161996 h 1698679"/>
                    <a:gd name="connsiteX126" fmla="*/ 65239 w 1703603"/>
                    <a:gd name="connsiteY126" fmla="*/ 1177998 h 1698679"/>
                    <a:gd name="connsiteX127" fmla="*/ 72625 w 1703603"/>
                    <a:gd name="connsiteY127" fmla="*/ 1194000 h 1698679"/>
                    <a:gd name="connsiteX128" fmla="*/ 80010 w 1703603"/>
                    <a:gd name="connsiteY128" fmla="*/ 1210002 h 1698679"/>
                    <a:gd name="connsiteX129" fmla="*/ 87396 w 1703603"/>
                    <a:gd name="connsiteY129" fmla="*/ 1226004 h 1698679"/>
                    <a:gd name="connsiteX130" fmla="*/ 94781 w 1703603"/>
                    <a:gd name="connsiteY130" fmla="*/ 1240775 h 1698679"/>
                    <a:gd name="connsiteX131" fmla="*/ 103398 w 1703603"/>
                    <a:gd name="connsiteY131" fmla="*/ 1255546 h 1698679"/>
                    <a:gd name="connsiteX132" fmla="*/ 112014 w 1703603"/>
                    <a:gd name="connsiteY132" fmla="*/ 1270317 h 1698679"/>
                    <a:gd name="connsiteX133" fmla="*/ 120631 w 1703603"/>
                    <a:gd name="connsiteY133" fmla="*/ 1285088 h 1698679"/>
                    <a:gd name="connsiteX134" fmla="*/ 129247 w 1703603"/>
                    <a:gd name="connsiteY134" fmla="*/ 1299860 h 1698679"/>
                    <a:gd name="connsiteX135" fmla="*/ 139095 w 1703603"/>
                    <a:gd name="connsiteY135" fmla="*/ 1314631 h 1698679"/>
                    <a:gd name="connsiteX136" fmla="*/ 148942 w 1703603"/>
                    <a:gd name="connsiteY136" fmla="*/ 1329402 h 1698679"/>
                    <a:gd name="connsiteX137" fmla="*/ 158790 w 1703603"/>
                    <a:gd name="connsiteY137" fmla="*/ 1344173 h 1698679"/>
                    <a:gd name="connsiteX138" fmla="*/ 168637 w 1703603"/>
                    <a:gd name="connsiteY138" fmla="*/ 1357713 h 1698679"/>
                    <a:gd name="connsiteX139" fmla="*/ 179715 w 1703603"/>
                    <a:gd name="connsiteY139" fmla="*/ 1371253 h 1698679"/>
                    <a:gd name="connsiteX140" fmla="*/ 190794 w 1703603"/>
                    <a:gd name="connsiteY140" fmla="*/ 1384794 h 1698679"/>
                    <a:gd name="connsiteX141" fmla="*/ 201872 w 1703603"/>
                    <a:gd name="connsiteY141" fmla="*/ 1398334 h 1698679"/>
                    <a:gd name="connsiteX142" fmla="*/ 212950 w 1703603"/>
                    <a:gd name="connsiteY142" fmla="*/ 1411874 h 1698679"/>
                    <a:gd name="connsiteX143" fmla="*/ 225260 w 1703603"/>
                    <a:gd name="connsiteY143" fmla="*/ 1425414 h 1698679"/>
                    <a:gd name="connsiteX144" fmla="*/ 237569 w 1703603"/>
                    <a:gd name="connsiteY144" fmla="*/ 1437723 h 1698679"/>
                    <a:gd name="connsiteX145" fmla="*/ 249878 w 1703603"/>
                    <a:gd name="connsiteY145" fmla="*/ 1450033 h 1698679"/>
                    <a:gd name="connsiteX146" fmla="*/ 262188 w 1703603"/>
                    <a:gd name="connsiteY146" fmla="*/ 1462342 h 1698679"/>
                    <a:gd name="connsiteX147" fmla="*/ 275728 w 1703603"/>
                    <a:gd name="connsiteY147" fmla="*/ 1474651 h 1698679"/>
                    <a:gd name="connsiteX148" fmla="*/ 289268 w 1703603"/>
                    <a:gd name="connsiteY148" fmla="*/ 1486961 h 1698679"/>
                    <a:gd name="connsiteX149" fmla="*/ 311425 w 1703603"/>
                    <a:gd name="connsiteY149" fmla="*/ 1506655 h 1698679"/>
                    <a:gd name="connsiteX150" fmla="*/ 324965 w 1703603"/>
                    <a:gd name="connsiteY150" fmla="*/ 1517734 h 1698679"/>
                    <a:gd name="connsiteX151" fmla="*/ 339736 w 1703603"/>
                    <a:gd name="connsiteY151" fmla="*/ 1528812 h 1698679"/>
                    <a:gd name="connsiteX152" fmla="*/ 354507 w 1703603"/>
                    <a:gd name="connsiteY152" fmla="*/ 1539890 h 1698679"/>
                    <a:gd name="connsiteX153" fmla="*/ 369278 w 1703603"/>
                    <a:gd name="connsiteY153" fmla="*/ 1550969 h 1698679"/>
                    <a:gd name="connsiteX154" fmla="*/ 384049 w 1703603"/>
                    <a:gd name="connsiteY154" fmla="*/ 1560816 h 1698679"/>
                    <a:gd name="connsiteX155" fmla="*/ 400051 w 1703603"/>
                    <a:gd name="connsiteY155" fmla="*/ 1570664 h 1698679"/>
                    <a:gd name="connsiteX156" fmla="*/ 416053 w 1703603"/>
                    <a:gd name="connsiteY156" fmla="*/ 1580511 h 1698679"/>
                    <a:gd name="connsiteX157" fmla="*/ 433286 w 1703603"/>
                    <a:gd name="connsiteY157" fmla="*/ 1590358 h 1698679"/>
                    <a:gd name="connsiteX158" fmla="*/ 449288 w 1703603"/>
                    <a:gd name="connsiteY158" fmla="*/ 1598975 h 1698679"/>
                    <a:gd name="connsiteX159" fmla="*/ 455443 w 1703603"/>
                    <a:gd name="connsiteY159" fmla="*/ 1602668 h 1698679"/>
                    <a:gd name="connsiteX160" fmla="*/ 472676 w 1703603"/>
                    <a:gd name="connsiteY160" fmla="*/ 1611284 h 1698679"/>
                    <a:gd name="connsiteX161" fmla="*/ 491140 w 1703603"/>
                    <a:gd name="connsiteY161" fmla="*/ 1619901 h 1698679"/>
                    <a:gd name="connsiteX162" fmla="*/ 508373 w 1703603"/>
                    <a:gd name="connsiteY162" fmla="*/ 1627286 h 1698679"/>
                    <a:gd name="connsiteX163" fmla="*/ 528068 w 1703603"/>
                    <a:gd name="connsiteY163" fmla="*/ 1635903 h 1698679"/>
                    <a:gd name="connsiteX164" fmla="*/ 546532 w 1703603"/>
                    <a:gd name="connsiteY164" fmla="*/ 1643288 h 1698679"/>
                    <a:gd name="connsiteX165" fmla="*/ 567458 w 1703603"/>
                    <a:gd name="connsiteY165" fmla="*/ 1650674 h 1698679"/>
                    <a:gd name="connsiteX166" fmla="*/ 585921 w 1703603"/>
                    <a:gd name="connsiteY166" fmla="*/ 1656829 h 1698679"/>
                    <a:gd name="connsiteX167" fmla="*/ 609309 w 1703603"/>
                    <a:gd name="connsiteY167" fmla="*/ 1664214 h 1698679"/>
                    <a:gd name="connsiteX168" fmla="*/ 627773 w 1703603"/>
                    <a:gd name="connsiteY168" fmla="*/ 1671600 h 1698679"/>
                    <a:gd name="connsiteX169" fmla="*/ 669625 w 1703603"/>
                    <a:gd name="connsiteY169" fmla="*/ 1681447 h 1698679"/>
                    <a:gd name="connsiteX170" fmla="*/ 689319 w 1703603"/>
                    <a:gd name="connsiteY170" fmla="*/ 1685140 h 1698679"/>
                    <a:gd name="connsiteX171" fmla="*/ 718862 w 1703603"/>
                    <a:gd name="connsiteY171" fmla="*/ 1690064 h 1698679"/>
                    <a:gd name="connsiteX172" fmla="*/ 738556 w 1703603"/>
                    <a:gd name="connsiteY172" fmla="*/ 1692525 h 1698679"/>
                    <a:gd name="connsiteX173" fmla="*/ 761944 w 1703603"/>
                    <a:gd name="connsiteY173" fmla="*/ 1694987 h 1698679"/>
                    <a:gd name="connsiteX174" fmla="*/ 780408 w 1703603"/>
                    <a:gd name="connsiteY174" fmla="*/ 1696218 h 1698679"/>
                    <a:gd name="connsiteX175" fmla="*/ 800103 w 1703603"/>
                    <a:gd name="connsiteY175" fmla="*/ 1697449 h 1698679"/>
                    <a:gd name="connsiteX176" fmla="*/ 818567 w 1703603"/>
                    <a:gd name="connsiteY176" fmla="*/ 1698680 h 1698679"/>
                    <a:gd name="connsiteX177" fmla="*/ 837031 w 1703603"/>
                    <a:gd name="connsiteY177" fmla="*/ 1698680 h 1698679"/>
                    <a:gd name="connsiteX178" fmla="*/ 855495 w 1703603"/>
                    <a:gd name="connsiteY178" fmla="*/ 1698680 h 1698679"/>
                    <a:gd name="connsiteX179" fmla="*/ 873958 w 1703603"/>
                    <a:gd name="connsiteY179" fmla="*/ 1698680 h 1698679"/>
                    <a:gd name="connsiteX180" fmla="*/ 892422 w 1703603"/>
                    <a:gd name="connsiteY180" fmla="*/ 1697449 h 1698679"/>
                    <a:gd name="connsiteX181" fmla="*/ 912117 w 1703603"/>
                    <a:gd name="connsiteY181" fmla="*/ 1696218 h 1698679"/>
                    <a:gd name="connsiteX182" fmla="*/ 931812 w 1703603"/>
                    <a:gd name="connsiteY182" fmla="*/ 1694987 h 1698679"/>
                    <a:gd name="connsiteX183" fmla="*/ 962585 w 1703603"/>
                    <a:gd name="connsiteY183" fmla="*/ 1691295 h 1698679"/>
                    <a:gd name="connsiteX184" fmla="*/ 982280 w 1703603"/>
                    <a:gd name="connsiteY184" fmla="*/ 1688833 h 1698679"/>
                    <a:gd name="connsiteX185" fmla="*/ 1011822 w 1703603"/>
                    <a:gd name="connsiteY185" fmla="*/ 1683909 h 1698679"/>
                    <a:gd name="connsiteX186" fmla="*/ 1031517 w 1703603"/>
                    <a:gd name="connsiteY186" fmla="*/ 1680216 h 1698679"/>
                    <a:gd name="connsiteX187" fmla="*/ 1089371 w 1703603"/>
                    <a:gd name="connsiteY187" fmla="*/ 1665445 h 1698679"/>
                    <a:gd name="connsiteX188" fmla="*/ 1107835 w 1703603"/>
                    <a:gd name="connsiteY188" fmla="*/ 1659290 h 1698679"/>
                    <a:gd name="connsiteX189" fmla="*/ 1132453 w 1703603"/>
                    <a:gd name="connsiteY189" fmla="*/ 1650674 h 1698679"/>
                    <a:gd name="connsiteX190" fmla="*/ 1150917 w 1703603"/>
                    <a:gd name="connsiteY190" fmla="*/ 1644519 h 1698679"/>
                    <a:gd name="connsiteX191" fmla="*/ 1173074 w 1703603"/>
                    <a:gd name="connsiteY191" fmla="*/ 1635903 h 1698679"/>
                    <a:gd name="connsiteX192" fmla="*/ 1190307 w 1703603"/>
                    <a:gd name="connsiteY192" fmla="*/ 1628517 h 1698679"/>
                    <a:gd name="connsiteX193" fmla="*/ 1210002 w 1703603"/>
                    <a:gd name="connsiteY193" fmla="*/ 1619901 h 1698679"/>
                    <a:gd name="connsiteX194" fmla="*/ 1227235 w 1703603"/>
                    <a:gd name="connsiteY194" fmla="*/ 1611284 h 1698679"/>
                    <a:gd name="connsiteX195" fmla="*/ 1245698 w 1703603"/>
                    <a:gd name="connsiteY195" fmla="*/ 1601437 h 1698679"/>
                    <a:gd name="connsiteX196" fmla="*/ 1261701 w 1703603"/>
                    <a:gd name="connsiteY196" fmla="*/ 1592820 h 1698679"/>
                    <a:gd name="connsiteX197" fmla="*/ 1278934 w 1703603"/>
                    <a:gd name="connsiteY197" fmla="*/ 1582973 h 1698679"/>
                    <a:gd name="connsiteX198" fmla="*/ 1294936 w 1703603"/>
                    <a:gd name="connsiteY198" fmla="*/ 1573125 h 1698679"/>
                    <a:gd name="connsiteX199" fmla="*/ 1310938 w 1703603"/>
                    <a:gd name="connsiteY199" fmla="*/ 1563278 h 1698679"/>
                    <a:gd name="connsiteX200" fmla="*/ 1325709 w 1703603"/>
                    <a:gd name="connsiteY200" fmla="*/ 1553431 h 1698679"/>
                    <a:gd name="connsiteX201" fmla="*/ 1341711 w 1703603"/>
                    <a:gd name="connsiteY201" fmla="*/ 1542352 h 1698679"/>
                    <a:gd name="connsiteX202" fmla="*/ 1356482 w 1703603"/>
                    <a:gd name="connsiteY202" fmla="*/ 1531274 h 1698679"/>
                    <a:gd name="connsiteX203" fmla="*/ 1371253 w 1703603"/>
                    <a:gd name="connsiteY203" fmla="*/ 1520196 h 1698679"/>
                    <a:gd name="connsiteX204" fmla="*/ 1384793 w 1703603"/>
                    <a:gd name="connsiteY204" fmla="*/ 1509117 h 1698679"/>
                    <a:gd name="connsiteX205" fmla="*/ 1399564 w 1703603"/>
                    <a:gd name="connsiteY205" fmla="*/ 1496808 h 1698679"/>
                    <a:gd name="connsiteX206" fmla="*/ 1413105 w 1703603"/>
                    <a:gd name="connsiteY206" fmla="*/ 1485730 h 1698679"/>
                    <a:gd name="connsiteX207" fmla="*/ 1426645 w 1703603"/>
                    <a:gd name="connsiteY207" fmla="*/ 1473420 h 1698679"/>
                    <a:gd name="connsiteX208" fmla="*/ 1440185 w 1703603"/>
                    <a:gd name="connsiteY208" fmla="*/ 1461111 h 1698679"/>
                    <a:gd name="connsiteX209" fmla="*/ 1453725 w 1703603"/>
                    <a:gd name="connsiteY209" fmla="*/ 1448802 h 1698679"/>
                    <a:gd name="connsiteX210" fmla="*/ 1466035 w 1703603"/>
                    <a:gd name="connsiteY210" fmla="*/ 1436493 h 1698679"/>
                    <a:gd name="connsiteX211" fmla="*/ 1478344 w 1703603"/>
                    <a:gd name="connsiteY211" fmla="*/ 1422952 h 1698679"/>
                    <a:gd name="connsiteX212" fmla="*/ 1490653 w 1703603"/>
                    <a:gd name="connsiteY212" fmla="*/ 1409412 h 1698679"/>
                    <a:gd name="connsiteX213" fmla="*/ 1501731 w 1703603"/>
                    <a:gd name="connsiteY213" fmla="*/ 1395872 h 1698679"/>
                    <a:gd name="connsiteX214" fmla="*/ 1512810 w 1703603"/>
                    <a:gd name="connsiteY214" fmla="*/ 1382332 h 1698679"/>
                    <a:gd name="connsiteX215" fmla="*/ 1523888 w 1703603"/>
                    <a:gd name="connsiteY215" fmla="*/ 1368792 h 1698679"/>
                    <a:gd name="connsiteX216" fmla="*/ 1534966 w 1703603"/>
                    <a:gd name="connsiteY216" fmla="*/ 1355251 h 1698679"/>
                    <a:gd name="connsiteX217" fmla="*/ 1544814 w 1703603"/>
                    <a:gd name="connsiteY217" fmla="*/ 1341711 h 1698679"/>
                    <a:gd name="connsiteX218" fmla="*/ 1554661 w 1703603"/>
                    <a:gd name="connsiteY218" fmla="*/ 1328171 h 1698679"/>
                    <a:gd name="connsiteX219" fmla="*/ 1564509 w 1703603"/>
                    <a:gd name="connsiteY219" fmla="*/ 1313400 h 1698679"/>
                    <a:gd name="connsiteX220" fmla="*/ 1574356 w 1703603"/>
                    <a:gd name="connsiteY220" fmla="*/ 1298629 h 1698679"/>
                    <a:gd name="connsiteX221" fmla="*/ 1582973 w 1703603"/>
                    <a:gd name="connsiteY221" fmla="*/ 1283857 h 1698679"/>
                    <a:gd name="connsiteX222" fmla="*/ 1591589 w 1703603"/>
                    <a:gd name="connsiteY222" fmla="*/ 1269086 h 1698679"/>
                    <a:gd name="connsiteX223" fmla="*/ 1600206 w 1703603"/>
                    <a:gd name="connsiteY223" fmla="*/ 1254315 h 1698679"/>
                    <a:gd name="connsiteX224" fmla="*/ 1608822 w 1703603"/>
                    <a:gd name="connsiteY224" fmla="*/ 1239544 h 1698679"/>
                    <a:gd name="connsiteX225" fmla="*/ 1616208 w 1703603"/>
                    <a:gd name="connsiteY225" fmla="*/ 1223542 h 1698679"/>
                    <a:gd name="connsiteX226" fmla="*/ 1623593 w 1703603"/>
                    <a:gd name="connsiteY226" fmla="*/ 1207540 h 1698679"/>
                    <a:gd name="connsiteX227" fmla="*/ 1630979 w 1703603"/>
                    <a:gd name="connsiteY227" fmla="*/ 1191538 h 1698679"/>
                    <a:gd name="connsiteX228" fmla="*/ 1637133 w 1703603"/>
                    <a:gd name="connsiteY228" fmla="*/ 1179229 h 1698679"/>
                    <a:gd name="connsiteX229" fmla="*/ 1644519 w 1703603"/>
                    <a:gd name="connsiteY229" fmla="*/ 1163227 h 1698679"/>
                    <a:gd name="connsiteX230" fmla="*/ 1650674 w 1703603"/>
                    <a:gd name="connsiteY230" fmla="*/ 1147225 h 1698679"/>
                    <a:gd name="connsiteX231" fmla="*/ 1656828 w 1703603"/>
                    <a:gd name="connsiteY231" fmla="*/ 1129992 h 1698679"/>
                    <a:gd name="connsiteX232" fmla="*/ 1662983 w 1703603"/>
                    <a:gd name="connsiteY232" fmla="*/ 1112759 h 1698679"/>
                    <a:gd name="connsiteX233" fmla="*/ 1667907 w 1703603"/>
                    <a:gd name="connsiteY233" fmla="*/ 1095526 h 1698679"/>
                    <a:gd name="connsiteX234" fmla="*/ 1672830 w 1703603"/>
                    <a:gd name="connsiteY234" fmla="*/ 1078293 h 1698679"/>
                    <a:gd name="connsiteX235" fmla="*/ 1677754 w 1703603"/>
                    <a:gd name="connsiteY235" fmla="*/ 1061060 h 1698679"/>
                    <a:gd name="connsiteX236" fmla="*/ 1681447 w 1703603"/>
                    <a:gd name="connsiteY236" fmla="*/ 1043827 h 1698679"/>
                    <a:gd name="connsiteX237" fmla="*/ 1685140 w 1703603"/>
                    <a:gd name="connsiteY237" fmla="*/ 1026594 h 1698679"/>
                    <a:gd name="connsiteX238" fmla="*/ 1688832 w 1703603"/>
                    <a:gd name="connsiteY238" fmla="*/ 1009361 h 1698679"/>
                    <a:gd name="connsiteX239" fmla="*/ 1692525 w 1703603"/>
                    <a:gd name="connsiteY239" fmla="*/ 992128 h 1698679"/>
                    <a:gd name="connsiteX240" fmla="*/ 1694987 w 1703603"/>
                    <a:gd name="connsiteY240" fmla="*/ 974895 h 1698679"/>
                    <a:gd name="connsiteX241" fmla="*/ 1697449 w 1703603"/>
                    <a:gd name="connsiteY241" fmla="*/ 957662 h 1698679"/>
                    <a:gd name="connsiteX242" fmla="*/ 1699911 w 1703603"/>
                    <a:gd name="connsiteY242" fmla="*/ 940429 h 1698679"/>
                    <a:gd name="connsiteX243" fmla="*/ 1701142 w 1703603"/>
                    <a:gd name="connsiteY243" fmla="*/ 923196 h 1698679"/>
                    <a:gd name="connsiteX244" fmla="*/ 1702373 w 1703603"/>
                    <a:gd name="connsiteY244" fmla="*/ 905963 h 1698679"/>
                    <a:gd name="connsiteX245" fmla="*/ 1703603 w 1703603"/>
                    <a:gd name="connsiteY245" fmla="*/ 888730 h 1698679"/>
                    <a:gd name="connsiteX246" fmla="*/ 1703603 w 1703603"/>
                    <a:gd name="connsiteY246" fmla="*/ 871497 h 1698679"/>
                    <a:gd name="connsiteX247" fmla="*/ 1703603 w 1703603"/>
                    <a:gd name="connsiteY247" fmla="*/ 853033 h 1698679"/>
                    <a:gd name="connsiteX248" fmla="*/ 1703603 w 1703603"/>
                    <a:gd name="connsiteY248" fmla="*/ 835800 h 1698679"/>
                    <a:gd name="connsiteX249" fmla="*/ 1703603 w 1703603"/>
                    <a:gd name="connsiteY249" fmla="*/ 817336 h 1698679"/>
                    <a:gd name="connsiteX250" fmla="*/ 1702373 w 1703603"/>
                    <a:gd name="connsiteY250" fmla="*/ 800103 h 1698679"/>
                    <a:gd name="connsiteX251" fmla="*/ 1701142 w 1703603"/>
                    <a:gd name="connsiteY251" fmla="*/ 782870 h 1698679"/>
                    <a:gd name="connsiteX252" fmla="*/ 1699911 w 1703603"/>
                    <a:gd name="connsiteY252" fmla="*/ 765637 h 1698679"/>
                    <a:gd name="connsiteX253" fmla="*/ 1697449 w 1703603"/>
                    <a:gd name="connsiteY253" fmla="*/ 748404 h 1698679"/>
                    <a:gd name="connsiteX254" fmla="*/ 1694987 w 1703603"/>
                    <a:gd name="connsiteY254" fmla="*/ 731171 h 1698679"/>
                    <a:gd name="connsiteX255" fmla="*/ 1692525 w 1703603"/>
                    <a:gd name="connsiteY255" fmla="*/ 713938 h 1698679"/>
                    <a:gd name="connsiteX256" fmla="*/ 1690063 w 1703603"/>
                    <a:gd name="connsiteY256" fmla="*/ 696705 h 1698679"/>
                    <a:gd name="connsiteX257" fmla="*/ 1686371 w 1703603"/>
                    <a:gd name="connsiteY257" fmla="*/ 679472 h 1698679"/>
                    <a:gd name="connsiteX258" fmla="*/ 1682678 w 1703603"/>
                    <a:gd name="connsiteY258" fmla="*/ 662239 h 1698679"/>
                    <a:gd name="connsiteX259" fmla="*/ 1678985 w 1703603"/>
                    <a:gd name="connsiteY259" fmla="*/ 645006 h 1698679"/>
                    <a:gd name="connsiteX260" fmla="*/ 1674061 w 1703603"/>
                    <a:gd name="connsiteY260" fmla="*/ 627773 h 1698679"/>
                    <a:gd name="connsiteX261" fmla="*/ 1669138 w 1703603"/>
                    <a:gd name="connsiteY261" fmla="*/ 610540 h 1698679"/>
                    <a:gd name="connsiteX262" fmla="*/ 1664214 w 1703603"/>
                    <a:gd name="connsiteY262" fmla="*/ 593307 h 1698679"/>
                    <a:gd name="connsiteX263" fmla="*/ 1658059 w 1703603"/>
                    <a:gd name="connsiteY263" fmla="*/ 576074 h 1698679"/>
                    <a:gd name="connsiteX264" fmla="*/ 1651905 w 1703603"/>
                    <a:gd name="connsiteY264" fmla="*/ 558841 h 1698679"/>
                    <a:gd name="connsiteX265" fmla="*/ 1645750 w 1703603"/>
                    <a:gd name="connsiteY265" fmla="*/ 541608 h 1698679"/>
                    <a:gd name="connsiteX266" fmla="*/ 1639595 w 1703603"/>
                    <a:gd name="connsiteY266" fmla="*/ 525606 h 1698679"/>
                    <a:gd name="connsiteX267" fmla="*/ 1632210 w 1703603"/>
                    <a:gd name="connsiteY267" fmla="*/ 509604 h 1698679"/>
                    <a:gd name="connsiteX268" fmla="*/ 1624824 w 1703603"/>
                    <a:gd name="connsiteY268" fmla="*/ 493602 h 1698679"/>
                    <a:gd name="connsiteX269" fmla="*/ 1617439 w 1703603"/>
                    <a:gd name="connsiteY269" fmla="*/ 477600 h 1698679"/>
                    <a:gd name="connsiteX270" fmla="*/ 1610053 w 1703603"/>
                    <a:gd name="connsiteY270" fmla="*/ 462829 h 1698679"/>
                    <a:gd name="connsiteX271" fmla="*/ 1601437 w 1703603"/>
                    <a:gd name="connsiteY271" fmla="*/ 448058 h 1698679"/>
                    <a:gd name="connsiteX272" fmla="*/ 1592820 w 1703603"/>
                    <a:gd name="connsiteY272" fmla="*/ 433287 h 1698679"/>
                    <a:gd name="connsiteX273" fmla="*/ 1584204 w 1703603"/>
                    <a:gd name="connsiteY273" fmla="*/ 418515 h 1698679"/>
                    <a:gd name="connsiteX274" fmla="*/ 1575587 w 1703603"/>
                    <a:gd name="connsiteY274" fmla="*/ 403744 h 1698679"/>
                    <a:gd name="connsiteX275" fmla="*/ 1565740 w 1703603"/>
                    <a:gd name="connsiteY275" fmla="*/ 388973 h 1698679"/>
                    <a:gd name="connsiteX276" fmla="*/ 1555892 w 1703603"/>
                    <a:gd name="connsiteY276" fmla="*/ 374202 h 1698679"/>
                    <a:gd name="connsiteX277" fmla="*/ 1546045 w 1703603"/>
                    <a:gd name="connsiteY277" fmla="*/ 359431 h 1698679"/>
                    <a:gd name="connsiteX278" fmla="*/ 1536197 w 1703603"/>
                    <a:gd name="connsiteY278" fmla="*/ 345891 h 1698679"/>
                    <a:gd name="connsiteX279" fmla="*/ 1525119 w 1703603"/>
                    <a:gd name="connsiteY279" fmla="*/ 332350 h 1698679"/>
                    <a:gd name="connsiteX280" fmla="*/ 1514041 w 1703603"/>
                    <a:gd name="connsiteY280" fmla="*/ 318810 h 1698679"/>
                    <a:gd name="connsiteX281" fmla="*/ 1502962 w 1703603"/>
                    <a:gd name="connsiteY281" fmla="*/ 305270 h 1698679"/>
                    <a:gd name="connsiteX282" fmla="*/ 1491884 w 1703603"/>
                    <a:gd name="connsiteY282" fmla="*/ 291730 h 1698679"/>
                    <a:gd name="connsiteX283" fmla="*/ 1479575 w 1703603"/>
                    <a:gd name="connsiteY283" fmla="*/ 278190 h 1698679"/>
                    <a:gd name="connsiteX284" fmla="*/ 1467265 w 1703603"/>
                    <a:gd name="connsiteY284" fmla="*/ 265880 h 1698679"/>
                    <a:gd name="connsiteX285" fmla="*/ 1454956 w 1703603"/>
                    <a:gd name="connsiteY285" fmla="*/ 253571 h 1698679"/>
                    <a:gd name="connsiteX286" fmla="*/ 1442647 w 1703603"/>
                    <a:gd name="connsiteY286" fmla="*/ 241262 h 1698679"/>
                    <a:gd name="connsiteX287" fmla="*/ 1429107 w 1703603"/>
                    <a:gd name="connsiteY287" fmla="*/ 228953 h 1698679"/>
                    <a:gd name="connsiteX288" fmla="*/ 1415567 w 1703603"/>
                    <a:gd name="connsiteY288" fmla="*/ 216643 h 1698679"/>
                    <a:gd name="connsiteX289" fmla="*/ 1402026 w 1703603"/>
                    <a:gd name="connsiteY289" fmla="*/ 204334 h 1698679"/>
                    <a:gd name="connsiteX290" fmla="*/ 1388486 w 1703603"/>
                    <a:gd name="connsiteY290" fmla="*/ 193256 h 1698679"/>
                    <a:gd name="connsiteX291" fmla="*/ 1373715 w 1703603"/>
                    <a:gd name="connsiteY291" fmla="*/ 182177 h 1698679"/>
                    <a:gd name="connsiteX292" fmla="*/ 1358944 w 1703603"/>
                    <a:gd name="connsiteY292" fmla="*/ 171099 h 1698679"/>
                    <a:gd name="connsiteX293" fmla="*/ 1344173 w 1703603"/>
                    <a:gd name="connsiteY293" fmla="*/ 160021 h 1698679"/>
                    <a:gd name="connsiteX294" fmla="*/ 1329402 w 1703603"/>
                    <a:gd name="connsiteY294" fmla="*/ 150173 h 1698679"/>
                    <a:gd name="connsiteX295" fmla="*/ 1313399 w 1703603"/>
                    <a:gd name="connsiteY295" fmla="*/ 140326 h 1698679"/>
                    <a:gd name="connsiteX296" fmla="*/ 1297397 w 1703603"/>
                    <a:gd name="connsiteY296" fmla="*/ 130478 h 1698679"/>
                    <a:gd name="connsiteX297" fmla="*/ 1270317 w 1703603"/>
                    <a:gd name="connsiteY297" fmla="*/ 114476 h 1698679"/>
                    <a:gd name="connsiteX298" fmla="*/ 1393410 w 1703603"/>
                    <a:gd name="connsiteY298" fmla="*/ 198179 h 16986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</a:cxnLst>
                  <a:rect l="l" t="t" r="r" b="b"/>
                  <a:pathLst>
                    <a:path w="1703603" h="1698679">
                      <a:moveTo>
                        <a:pt x="1393410" y="198179"/>
                      </a:moveTo>
                      <a:cubicBezTo>
                        <a:pt x="1463573" y="263419"/>
                        <a:pt x="1518964" y="343429"/>
                        <a:pt x="1557123" y="435748"/>
                      </a:cubicBezTo>
                      <a:cubicBezTo>
                        <a:pt x="1596513" y="531761"/>
                        <a:pt x="1616208" y="635159"/>
                        <a:pt x="1616208" y="745942"/>
                      </a:cubicBezTo>
                      <a:cubicBezTo>
                        <a:pt x="1616208" y="856726"/>
                        <a:pt x="1595282" y="966278"/>
                        <a:pt x="1555892" y="1072138"/>
                      </a:cubicBezTo>
                      <a:cubicBezTo>
                        <a:pt x="1517734" y="1174305"/>
                        <a:pt x="1462342" y="1269086"/>
                        <a:pt x="1392179" y="1354020"/>
                      </a:cubicBezTo>
                      <a:cubicBezTo>
                        <a:pt x="1322016" y="1438954"/>
                        <a:pt x="1239544" y="1509117"/>
                        <a:pt x="1148455" y="1562047"/>
                      </a:cubicBezTo>
                      <a:cubicBezTo>
                        <a:pt x="1118913" y="1579280"/>
                        <a:pt x="1088140" y="1595282"/>
                        <a:pt x="1058598" y="1607591"/>
                      </a:cubicBezTo>
                      <a:lnTo>
                        <a:pt x="1058598" y="1607591"/>
                      </a:lnTo>
                      <a:cubicBezTo>
                        <a:pt x="561303" y="1893167"/>
                        <a:pt x="-120631" y="1312169"/>
                        <a:pt x="30773" y="732402"/>
                      </a:cubicBezTo>
                      <a:cubicBezTo>
                        <a:pt x="177254" y="169868"/>
                        <a:pt x="942890" y="226491"/>
                        <a:pt x="1230927" y="695474"/>
                      </a:cubicBezTo>
                      <a:cubicBezTo>
                        <a:pt x="1537428" y="1194000"/>
                        <a:pt x="1201385" y="1528812"/>
                        <a:pt x="1059828" y="1607591"/>
                      </a:cubicBezTo>
                      <a:cubicBezTo>
                        <a:pt x="1090602" y="1594051"/>
                        <a:pt x="1120144" y="1579280"/>
                        <a:pt x="1149686" y="1562047"/>
                      </a:cubicBezTo>
                      <a:cubicBezTo>
                        <a:pt x="1240775" y="1509117"/>
                        <a:pt x="1323247" y="1438954"/>
                        <a:pt x="1393410" y="1354020"/>
                      </a:cubicBezTo>
                      <a:cubicBezTo>
                        <a:pt x="1463573" y="1269086"/>
                        <a:pt x="1518964" y="1174305"/>
                        <a:pt x="1557123" y="1072138"/>
                      </a:cubicBezTo>
                      <a:cubicBezTo>
                        <a:pt x="1597744" y="966278"/>
                        <a:pt x="1617439" y="856726"/>
                        <a:pt x="1617439" y="745942"/>
                      </a:cubicBezTo>
                      <a:cubicBezTo>
                        <a:pt x="1617439" y="635159"/>
                        <a:pt x="1597744" y="530530"/>
                        <a:pt x="1558354" y="435748"/>
                      </a:cubicBezTo>
                      <a:cubicBezTo>
                        <a:pt x="1517734" y="343429"/>
                        <a:pt x="1463573" y="263419"/>
                        <a:pt x="1393410" y="198179"/>
                      </a:cubicBezTo>
                      <a:cubicBezTo>
                        <a:pt x="1356482" y="163713"/>
                        <a:pt x="1315861" y="132940"/>
                        <a:pt x="1271548" y="108322"/>
                      </a:cubicBezTo>
                      <a:cubicBezTo>
                        <a:pt x="1266624" y="105860"/>
                        <a:pt x="1260470" y="102167"/>
                        <a:pt x="1255546" y="99705"/>
                      </a:cubicBezTo>
                      <a:cubicBezTo>
                        <a:pt x="1250622" y="97243"/>
                        <a:pt x="1243237" y="93550"/>
                        <a:pt x="1238313" y="89858"/>
                      </a:cubicBezTo>
                      <a:lnTo>
                        <a:pt x="1221080" y="81241"/>
                      </a:lnTo>
                      <a:cubicBezTo>
                        <a:pt x="1214925" y="78779"/>
                        <a:pt x="1207540" y="75087"/>
                        <a:pt x="1202616" y="72625"/>
                      </a:cubicBezTo>
                      <a:lnTo>
                        <a:pt x="1185383" y="65239"/>
                      </a:lnTo>
                      <a:cubicBezTo>
                        <a:pt x="1179228" y="62777"/>
                        <a:pt x="1171843" y="59085"/>
                        <a:pt x="1165688" y="56623"/>
                      </a:cubicBezTo>
                      <a:lnTo>
                        <a:pt x="1147224" y="49237"/>
                      </a:lnTo>
                      <a:cubicBezTo>
                        <a:pt x="1141070" y="46775"/>
                        <a:pt x="1132453" y="44313"/>
                        <a:pt x="1125068" y="41852"/>
                      </a:cubicBezTo>
                      <a:lnTo>
                        <a:pt x="1106604" y="35697"/>
                      </a:lnTo>
                      <a:lnTo>
                        <a:pt x="1095525" y="33235"/>
                      </a:lnTo>
                      <a:lnTo>
                        <a:pt x="1075831" y="27080"/>
                      </a:lnTo>
                      <a:cubicBezTo>
                        <a:pt x="1051212" y="20926"/>
                        <a:pt x="1048750" y="19695"/>
                        <a:pt x="1033979" y="17233"/>
                      </a:cubicBezTo>
                      <a:lnTo>
                        <a:pt x="1014284" y="13540"/>
                      </a:lnTo>
                      <a:cubicBezTo>
                        <a:pt x="1005668" y="12309"/>
                        <a:pt x="993358" y="9847"/>
                        <a:pt x="984742" y="8616"/>
                      </a:cubicBezTo>
                      <a:lnTo>
                        <a:pt x="965047" y="6155"/>
                      </a:lnTo>
                      <a:cubicBezTo>
                        <a:pt x="957662" y="4924"/>
                        <a:pt x="949045" y="3693"/>
                        <a:pt x="941659" y="3693"/>
                      </a:cubicBezTo>
                      <a:lnTo>
                        <a:pt x="923196" y="2462"/>
                      </a:lnTo>
                      <a:cubicBezTo>
                        <a:pt x="917041" y="2462"/>
                        <a:pt x="909655" y="1231"/>
                        <a:pt x="903501" y="1231"/>
                      </a:cubicBezTo>
                      <a:lnTo>
                        <a:pt x="885037" y="0"/>
                      </a:lnTo>
                      <a:cubicBezTo>
                        <a:pt x="878882" y="0"/>
                        <a:pt x="871497" y="0"/>
                        <a:pt x="866573" y="0"/>
                      </a:cubicBezTo>
                      <a:lnTo>
                        <a:pt x="848109" y="0"/>
                      </a:lnTo>
                      <a:cubicBezTo>
                        <a:pt x="841954" y="0"/>
                        <a:pt x="834569" y="0"/>
                        <a:pt x="829645" y="0"/>
                      </a:cubicBezTo>
                      <a:lnTo>
                        <a:pt x="811181" y="1231"/>
                      </a:lnTo>
                      <a:cubicBezTo>
                        <a:pt x="805027" y="1231"/>
                        <a:pt x="797641" y="2462"/>
                        <a:pt x="791486" y="2462"/>
                      </a:cubicBezTo>
                      <a:lnTo>
                        <a:pt x="771791" y="3693"/>
                      </a:lnTo>
                      <a:cubicBezTo>
                        <a:pt x="761944" y="4924"/>
                        <a:pt x="749635" y="6155"/>
                        <a:pt x="741018" y="7386"/>
                      </a:cubicBezTo>
                      <a:lnTo>
                        <a:pt x="721323" y="9847"/>
                      </a:lnTo>
                      <a:cubicBezTo>
                        <a:pt x="712707" y="11078"/>
                        <a:pt x="700398" y="13540"/>
                        <a:pt x="691781" y="14771"/>
                      </a:cubicBezTo>
                      <a:lnTo>
                        <a:pt x="672086" y="18464"/>
                      </a:lnTo>
                      <a:cubicBezTo>
                        <a:pt x="647468" y="24619"/>
                        <a:pt x="641313" y="25849"/>
                        <a:pt x="614233" y="33235"/>
                      </a:cubicBezTo>
                      <a:lnTo>
                        <a:pt x="595769" y="39390"/>
                      </a:lnTo>
                      <a:cubicBezTo>
                        <a:pt x="588383" y="41852"/>
                        <a:pt x="578536" y="45544"/>
                        <a:pt x="571150" y="48006"/>
                      </a:cubicBezTo>
                      <a:lnTo>
                        <a:pt x="552686" y="54161"/>
                      </a:lnTo>
                      <a:cubicBezTo>
                        <a:pt x="546532" y="56623"/>
                        <a:pt x="537915" y="60315"/>
                        <a:pt x="530530" y="62777"/>
                      </a:cubicBezTo>
                      <a:lnTo>
                        <a:pt x="513297" y="70163"/>
                      </a:lnTo>
                      <a:cubicBezTo>
                        <a:pt x="505911" y="71394"/>
                        <a:pt x="498526" y="75087"/>
                        <a:pt x="492371" y="77548"/>
                      </a:cubicBezTo>
                      <a:lnTo>
                        <a:pt x="475138" y="86165"/>
                      </a:lnTo>
                      <a:cubicBezTo>
                        <a:pt x="470214" y="88627"/>
                        <a:pt x="462829" y="92320"/>
                        <a:pt x="456674" y="96012"/>
                      </a:cubicBezTo>
                      <a:lnTo>
                        <a:pt x="440672" y="104629"/>
                      </a:lnTo>
                      <a:cubicBezTo>
                        <a:pt x="435748" y="107091"/>
                        <a:pt x="428363" y="112014"/>
                        <a:pt x="423439" y="114476"/>
                      </a:cubicBezTo>
                      <a:lnTo>
                        <a:pt x="407437" y="124324"/>
                      </a:lnTo>
                      <a:cubicBezTo>
                        <a:pt x="402513" y="128016"/>
                        <a:pt x="396359" y="131709"/>
                        <a:pt x="391435" y="134171"/>
                      </a:cubicBezTo>
                      <a:lnTo>
                        <a:pt x="376664" y="144019"/>
                      </a:lnTo>
                      <a:cubicBezTo>
                        <a:pt x="371740" y="147711"/>
                        <a:pt x="365585" y="151404"/>
                        <a:pt x="360662" y="155097"/>
                      </a:cubicBezTo>
                      <a:lnTo>
                        <a:pt x="345891" y="166175"/>
                      </a:lnTo>
                      <a:cubicBezTo>
                        <a:pt x="340967" y="169868"/>
                        <a:pt x="336043" y="173561"/>
                        <a:pt x="331119" y="177254"/>
                      </a:cubicBezTo>
                      <a:lnTo>
                        <a:pt x="317579" y="188332"/>
                      </a:lnTo>
                      <a:cubicBezTo>
                        <a:pt x="313886" y="192025"/>
                        <a:pt x="307732" y="196948"/>
                        <a:pt x="302808" y="200641"/>
                      </a:cubicBezTo>
                      <a:lnTo>
                        <a:pt x="289268" y="211720"/>
                      </a:lnTo>
                      <a:cubicBezTo>
                        <a:pt x="285575" y="215412"/>
                        <a:pt x="279421" y="220336"/>
                        <a:pt x="275728" y="224029"/>
                      </a:cubicBezTo>
                      <a:lnTo>
                        <a:pt x="262188" y="236338"/>
                      </a:lnTo>
                      <a:cubicBezTo>
                        <a:pt x="258495" y="240031"/>
                        <a:pt x="253571" y="244955"/>
                        <a:pt x="248647" y="248647"/>
                      </a:cubicBezTo>
                      <a:lnTo>
                        <a:pt x="236338" y="260957"/>
                      </a:lnTo>
                      <a:cubicBezTo>
                        <a:pt x="232645" y="264649"/>
                        <a:pt x="227722" y="269573"/>
                        <a:pt x="224029" y="274497"/>
                      </a:cubicBezTo>
                      <a:lnTo>
                        <a:pt x="211720" y="288037"/>
                      </a:lnTo>
                      <a:cubicBezTo>
                        <a:pt x="208027" y="291730"/>
                        <a:pt x="203103" y="297884"/>
                        <a:pt x="200641" y="301577"/>
                      </a:cubicBezTo>
                      <a:lnTo>
                        <a:pt x="189563" y="315117"/>
                      </a:lnTo>
                      <a:cubicBezTo>
                        <a:pt x="185870" y="318810"/>
                        <a:pt x="182177" y="324965"/>
                        <a:pt x="178484" y="328658"/>
                      </a:cubicBezTo>
                      <a:lnTo>
                        <a:pt x="167406" y="342198"/>
                      </a:lnTo>
                      <a:cubicBezTo>
                        <a:pt x="163713" y="345891"/>
                        <a:pt x="160021" y="352045"/>
                        <a:pt x="157559" y="355738"/>
                      </a:cubicBezTo>
                      <a:lnTo>
                        <a:pt x="148942" y="366816"/>
                      </a:lnTo>
                      <a:cubicBezTo>
                        <a:pt x="146480" y="371740"/>
                        <a:pt x="141557" y="376664"/>
                        <a:pt x="139095" y="381588"/>
                      </a:cubicBezTo>
                      <a:lnTo>
                        <a:pt x="129247" y="396359"/>
                      </a:lnTo>
                      <a:cubicBezTo>
                        <a:pt x="126786" y="401282"/>
                        <a:pt x="123093" y="406206"/>
                        <a:pt x="120631" y="411130"/>
                      </a:cubicBezTo>
                      <a:lnTo>
                        <a:pt x="112014" y="425901"/>
                      </a:lnTo>
                      <a:cubicBezTo>
                        <a:pt x="109553" y="430825"/>
                        <a:pt x="105860" y="436979"/>
                        <a:pt x="103398" y="440672"/>
                      </a:cubicBezTo>
                      <a:lnTo>
                        <a:pt x="94781" y="455443"/>
                      </a:lnTo>
                      <a:cubicBezTo>
                        <a:pt x="92320" y="460367"/>
                        <a:pt x="88627" y="466522"/>
                        <a:pt x="87396" y="471445"/>
                      </a:cubicBezTo>
                      <a:lnTo>
                        <a:pt x="80010" y="487447"/>
                      </a:lnTo>
                      <a:cubicBezTo>
                        <a:pt x="77548" y="492371"/>
                        <a:pt x="75087" y="498526"/>
                        <a:pt x="72625" y="503449"/>
                      </a:cubicBezTo>
                      <a:lnTo>
                        <a:pt x="65239" y="519451"/>
                      </a:lnTo>
                      <a:cubicBezTo>
                        <a:pt x="62777" y="524375"/>
                        <a:pt x="60315" y="530530"/>
                        <a:pt x="57854" y="535454"/>
                      </a:cubicBezTo>
                      <a:lnTo>
                        <a:pt x="51699" y="551456"/>
                      </a:lnTo>
                      <a:cubicBezTo>
                        <a:pt x="50468" y="556379"/>
                        <a:pt x="48006" y="563765"/>
                        <a:pt x="45544" y="568689"/>
                      </a:cubicBezTo>
                      <a:lnTo>
                        <a:pt x="39390" y="585922"/>
                      </a:lnTo>
                      <a:cubicBezTo>
                        <a:pt x="38159" y="590845"/>
                        <a:pt x="35697" y="598231"/>
                        <a:pt x="34466" y="603155"/>
                      </a:cubicBezTo>
                      <a:lnTo>
                        <a:pt x="29542" y="620387"/>
                      </a:lnTo>
                      <a:cubicBezTo>
                        <a:pt x="28311" y="625311"/>
                        <a:pt x="25849" y="632697"/>
                        <a:pt x="24619" y="637620"/>
                      </a:cubicBezTo>
                      <a:lnTo>
                        <a:pt x="20926" y="654853"/>
                      </a:lnTo>
                      <a:cubicBezTo>
                        <a:pt x="19695" y="659777"/>
                        <a:pt x="18464" y="667163"/>
                        <a:pt x="17233" y="672086"/>
                      </a:cubicBezTo>
                      <a:lnTo>
                        <a:pt x="13540" y="689319"/>
                      </a:lnTo>
                      <a:cubicBezTo>
                        <a:pt x="12309" y="694243"/>
                        <a:pt x="11078" y="701629"/>
                        <a:pt x="9847" y="706552"/>
                      </a:cubicBezTo>
                      <a:lnTo>
                        <a:pt x="8616" y="723785"/>
                      </a:lnTo>
                      <a:cubicBezTo>
                        <a:pt x="7386" y="728709"/>
                        <a:pt x="7386" y="736095"/>
                        <a:pt x="6155" y="741018"/>
                      </a:cubicBezTo>
                      <a:lnTo>
                        <a:pt x="3693" y="758251"/>
                      </a:lnTo>
                      <a:cubicBezTo>
                        <a:pt x="3693" y="763175"/>
                        <a:pt x="2462" y="770561"/>
                        <a:pt x="2462" y="775484"/>
                      </a:cubicBezTo>
                      <a:lnTo>
                        <a:pt x="1231" y="792717"/>
                      </a:lnTo>
                      <a:cubicBezTo>
                        <a:pt x="1231" y="797641"/>
                        <a:pt x="0" y="805027"/>
                        <a:pt x="0" y="809950"/>
                      </a:cubicBezTo>
                      <a:lnTo>
                        <a:pt x="0" y="827183"/>
                      </a:lnTo>
                      <a:cubicBezTo>
                        <a:pt x="0" y="832107"/>
                        <a:pt x="0" y="839493"/>
                        <a:pt x="0" y="845647"/>
                      </a:cubicBezTo>
                      <a:lnTo>
                        <a:pt x="0" y="862880"/>
                      </a:lnTo>
                      <a:cubicBezTo>
                        <a:pt x="0" y="867804"/>
                        <a:pt x="0" y="875190"/>
                        <a:pt x="0" y="881344"/>
                      </a:cubicBezTo>
                      <a:lnTo>
                        <a:pt x="1231" y="898577"/>
                      </a:lnTo>
                      <a:cubicBezTo>
                        <a:pt x="1231" y="903501"/>
                        <a:pt x="2462" y="910886"/>
                        <a:pt x="2462" y="915810"/>
                      </a:cubicBezTo>
                      <a:lnTo>
                        <a:pt x="3693" y="933043"/>
                      </a:lnTo>
                      <a:cubicBezTo>
                        <a:pt x="3693" y="937967"/>
                        <a:pt x="4924" y="945352"/>
                        <a:pt x="6155" y="950276"/>
                      </a:cubicBezTo>
                      <a:lnTo>
                        <a:pt x="8616" y="967509"/>
                      </a:lnTo>
                      <a:cubicBezTo>
                        <a:pt x="9847" y="972433"/>
                        <a:pt x="9847" y="979818"/>
                        <a:pt x="11078" y="984742"/>
                      </a:cubicBezTo>
                      <a:lnTo>
                        <a:pt x="14771" y="1006899"/>
                      </a:lnTo>
                      <a:cubicBezTo>
                        <a:pt x="16002" y="1011822"/>
                        <a:pt x="17233" y="1019208"/>
                        <a:pt x="18464" y="1024132"/>
                      </a:cubicBezTo>
                      <a:lnTo>
                        <a:pt x="22157" y="1041365"/>
                      </a:lnTo>
                      <a:cubicBezTo>
                        <a:pt x="23388" y="1046288"/>
                        <a:pt x="24619" y="1053674"/>
                        <a:pt x="25849" y="1058598"/>
                      </a:cubicBezTo>
                      <a:lnTo>
                        <a:pt x="30773" y="1075831"/>
                      </a:lnTo>
                      <a:cubicBezTo>
                        <a:pt x="32004" y="1080754"/>
                        <a:pt x="34466" y="1088140"/>
                        <a:pt x="35697" y="1093064"/>
                      </a:cubicBezTo>
                      <a:lnTo>
                        <a:pt x="40621" y="1110297"/>
                      </a:lnTo>
                      <a:cubicBezTo>
                        <a:pt x="41852" y="1115220"/>
                        <a:pt x="44313" y="1122606"/>
                        <a:pt x="46775" y="1127530"/>
                      </a:cubicBezTo>
                      <a:lnTo>
                        <a:pt x="52930" y="1144763"/>
                      </a:lnTo>
                      <a:cubicBezTo>
                        <a:pt x="55392" y="1149686"/>
                        <a:pt x="57854" y="1157072"/>
                        <a:pt x="59085" y="1161996"/>
                      </a:cubicBezTo>
                      <a:lnTo>
                        <a:pt x="65239" y="1177998"/>
                      </a:lnTo>
                      <a:cubicBezTo>
                        <a:pt x="67701" y="1182921"/>
                        <a:pt x="70163" y="1189076"/>
                        <a:pt x="72625" y="1194000"/>
                      </a:cubicBezTo>
                      <a:lnTo>
                        <a:pt x="80010" y="1210002"/>
                      </a:lnTo>
                      <a:cubicBezTo>
                        <a:pt x="82472" y="1214926"/>
                        <a:pt x="84934" y="1221080"/>
                        <a:pt x="87396" y="1226004"/>
                      </a:cubicBezTo>
                      <a:lnTo>
                        <a:pt x="94781" y="1240775"/>
                      </a:lnTo>
                      <a:cubicBezTo>
                        <a:pt x="97243" y="1245699"/>
                        <a:pt x="100936" y="1251853"/>
                        <a:pt x="103398" y="1255546"/>
                      </a:cubicBezTo>
                      <a:lnTo>
                        <a:pt x="112014" y="1270317"/>
                      </a:lnTo>
                      <a:cubicBezTo>
                        <a:pt x="114476" y="1275241"/>
                        <a:pt x="118169" y="1281396"/>
                        <a:pt x="120631" y="1285088"/>
                      </a:cubicBezTo>
                      <a:lnTo>
                        <a:pt x="129247" y="1299860"/>
                      </a:lnTo>
                      <a:cubicBezTo>
                        <a:pt x="131709" y="1304783"/>
                        <a:pt x="135402" y="1309707"/>
                        <a:pt x="139095" y="1314631"/>
                      </a:cubicBezTo>
                      <a:lnTo>
                        <a:pt x="148942" y="1329402"/>
                      </a:lnTo>
                      <a:cubicBezTo>
                        <a:pt x="151404" y="1333095"/>
                        <a:pt x="156328" y="1339249"/>
                        <a:pt x="158790" y="1344173"/>
                      </a:cubicBezTo>
                      <a:lnTo>
                        <a:pt x="168637" y="1357713"/>
                      </a:lnTo>
                      <a:cubicBezTo>
                        <a:pt x="172330" y="1361406"/>
                        <a:pt x="176023" y="1367561"/>
                        <a:pt x="179715" y="1371253"/>
                      </a:cubicBezTo>
                      <a:lnTo>
                        <a:pt x="190794" y="1384794"/>
                      </a:lnTo>
                      <a:cubicBezTo>
                        <a:pt x="194487" y="1388486"/>
                        <a:pt x="198179" y="1394641"/>
                        <a:pt x="201872" y="1398334"/>
                      </a:cubicBezTo>
                      <a:lnTo>
                        <a:pt x="212950" y="1411874"/>
                      </a:lnTo>
                      <a:cubicBezTo>
                        <a:pt x="216643" y="1415567"/>
                        <a:pt x="221567" y="1421721"/>
                        <a:pt x="225260" y="1425414"/>
                      </a:cubicBezTo>
                      <a:lnTo>
                        <a:pt x="237569" y="1437723"/>
                      </a:lnTo>
                      <a:cubicBezTo>
                        <a:pt x="241262" y="1441416"/>
                        <a:pt x="246185" y="1446340"/>
                        <a:pt x="249878" y="1450033"/>
                      </a:cubicBezTo>
                      <a:lnTo>
                        <a:pt x="262188" y="1462342"/>
                      </a:lnTo>
                      <a:cubicBezTo>
                        <a:pt x="265880" y="1466035"/>
                        <a:pt x="270804" y="1470958"/>
                        <a:pt x="275728" y="1474651"/>
                      </a:cubicBezTo>
                      <a:lnTo>
                        <a:pt x="289268" y="1486961"/>
                      </a:lnTo>
                      <a:cubicBezTo>
                        <a:pt x="296654" y="1493115"/>
                        <a:pt x="305270" y="1500501"/>
                        <a:pt x="311425" y="1506655"/>
                      </a:cubicBezTo>
                      <a:lnTo>
                        <a:pt x="324965" y="1517734"/>
                      </a:lnTo>
                      <a:cubicBezTo>
                        <a:pt x="329889" y="1521427"/>
                        <a:pt x="334812" y="1525119"/>
                        <a:pt x="339736" y="1528812"/>
                      </a:cubicBezTo>
                      <a:lnTo>
                        <a:pt x="354507" y="1539890"/>
                      </a:lnTo>
                      <a:cubicBezTo>
                        <a:pt x="359431" y="1543583"/>
                        <a:pt x="365585" y="1547276"/>
                        <a:pt x="369278" y="1550969"/>
                      </a:cubicBezTo>
                      <a:lnTo>
                        <a:pt x="384049" y="1560816"/>
                      </a:lnTo>
                      <a:cubicBezTo>
                        <a:pt x="388973" y="1563278"/>
                        <a:pt x="395128" y="1568202"/>
                        <a:pt x="400051" y="1570664"/>
                      </a:cubicBezTo>
                      <a:lnTo>
                        <a:pt x="416053" y="1580511"/>
                      </a:lnTo>
                      <a:cubicBezTo>
                        <a:pt x="420977" y="1582973"/>
                        <a:pt x="427132" y="1587897"/>
                        <a:pt x="433286" y="1590358"/>
                      </a:cubicBezTo>
                      <a:lnTo>
                        <a:pt x="449288" y="1598975"/>
                      </a:lnTo>
                      <a:lnTo>
                        <a:pt x="455443" y="1602668"/>
                      </a:lnTo>
                      <a:lnTo>
                        <a:pt x="472676" y="1611284"/>
                      </a:lnTo>
                      <a:cubicBezTo>
                        <a:pt x="477600" y="1613746"/>
                        <a:pt x="484985" y="1617439"/>
                        <a:pt x="491140" y="1619901"/>
                      </a:cubicBezTo>
                      <a:lnTo>
                        <a:pt x="508373" y="1627286"/>
                      </a:lnTo>
                      <a:cubicBezTo>
                        <a:pt x="514528" y="1629748"/>
                        <a:pt x="521913" y="1633441"/>
                        <a:pt x="528068" y="1635903"/>
                      </a:cubicBezTo>
                      <a:lnTo>
                        <a:pt x="546532" y="1643288"/>
                      </a:lnTo>
                      <a:cubicBezTo>
                        <a:pt x="552686" y="1645750"/>
                        <a:pt x="561303" y="1649443"/>
                        <a:pt x="567458" y="1650674"/>
                      </a:cubicBezTo>
                      <a:lnTo>
                        <a:pt x="585921" y="1656829"/>
                      </a:lnTo>
                      <a:cubicBezTo>
                        <a:pt x="593307" y="1659290"/>
                        <a:pt x="603154" y="1661752"/>
                        <a:pt x="609309" y="1664214"/>
                      </a:cubicBezTo>
                      <a:lnTo>
                        <a:pt x="627773" y="1671600"/>
                      </a:lnTo>
                      <a:cubicBezTo>
                        <a:pt x="653622" y="1677754"/>
                        <a:pt x="654853" y="1678985"/>
                        <a:pt x="669625" y="1681447"/>
                      </a:cubicBezTo>
                      <a:lnTo>
                        <a:pt x="689319" y="1685140"/>
                      </a:lnTo>
                      <a:cubicBezTo>
                        <a:pt x="697936" y="1686371"/>
                        <a:pt x="710245" y="1688833"/>
                        <a:pt x="718862" y="1690064"/>
                      </a:cubicBezTo>
                      <a:lnTo>
                        <a:pt x="738556" y="1692525"/>
                      </a:lnTo>
                      <a:cubicBezTo>
                        <a:pt x="745942" y="1693756"/>
                        <a:pt x="754558" y="1694987"/>
                        <a:pt x="761944" y="1694987"/>
                      </a:cubicBezTo>
                      <a:lnTo>
                        <a:pt x="780408" y="1696218"/>
                      </a:lnTo>
                      <a:cubicBezTo>
                        <a:pt x="786563" y="1696218"/>
                        <a:pt x="793948" y="1697449"/>
                        <a:pt x="800103" y="1697449"/>
                      </a:cubicBezTo>
                      <a:lnTo>
                        <a:pt x="818567" y="1698680"/>
                      </a:lnTo>
                      <a:cubicBezTo>
                        <a:pt x="824721" y="1698680"/>
                        <a:pt x="832107" y="1698680"/>
                        <a:pt x="837031" y="1698680"/>
                      </a:cubicBezTo>
                      <a:lnTo>
                        <a:pt x="855495" y="1698680"/>
                      </a:lnTo>
                      <a:cubicBezTo>
                        <a:pt x="861649" y="1698680"/>
                        <a:pt x="869035" y="1698680"/>
                        <a:pt x="873958" y="1698680"/>
                      </a:cubicBezTo>
                      <a:lnTo>
                        <a:pt x="892422" y="1697449"/>
                      </a:lnTo>
                      <a:cubicBezTo>
                        <a:pt x="898577" y="1697449"/>
                        <a:pt x="905963" y="1696218"/>
                        <a:pt x="912117" y="1696218"/>
                      </a:cubicBezTo>
                      <a:lnTo>
                        <a:pt x="931812" y="1694987"/>
                      </a:lnTo>
                      <a:cubicBezTo>
                        <a:pt x="940429" y="1693756"/>
                        <a:pt x="952738" y="1692525"/>
                        <a:pt x="962585" y="1691295"/>
                      </a:cubicBezTo>
                      <a:lnTo>
                        <a:pt x="982280" y="1688833"/>
                      </a:lnTo>
                      <a:cubicBezTo>
                        <a:pt x="990897" y="1687602"/>
                        <a:pt x="1003206" y="1685140"/>
                        <a:pt x="1011822" y="1683909"/>
                      </a:cubicBezTo>
                      <a:lnTo>
                        <a:pt x="1031517" y="1680216"/>
                      </a:lnTo>
                      <a:cubicBezTo>
                        <a:pt x="1053674" y="1675292"/>
                        <a:pt x="1061059" y="1672831"/>
                        <a:pt x="1089371" y="1665445"/>
                      </a:cubicBezTo>
                      <a:lnTo>
                        <a:pt x="1107835" y="1659290"/>
                      </a:lnTo>
                      <a:cubicBezTo>
                        <a:pt x="1115220" y="1656829"/>
                        <a:pt x="1125068" y="1653136"/>
                        <a:pt x="1132453" y="1650674"/>
                      </a:cubicBezTo>
                      <a:lnTo>
                        <a:pt x="1150917" y="1644519"/>
                      </a:lnTo>
                      <a:cubicBezTo>
                        <a:pt x="1157072" y="1642057"/>
                        <a:pt x="1165688" y="1638365"/>
                        <a:pt x="1173074" y="1635903"/>
                      </a:cubicBezTo>
                      <a:lnTo>
                        <a:pt x="1190307" y="1628517"/>
                      </a:lnTo>
                      <a:cubicBezTo>
                        <a:pt x="1196461" y="1626055"/>
                        <a:pt x="1203847" y="1622363"/>
                        <a:pt x="1210002" y="1619901"/>
                      </a:cubicBezTo>
                      <a:lnTo>
                        <a:pt x="1227235" y="1611284"/>
                      </a:lnTo>
                      <a:cubicBezTo>
                        <a:pt x="1232158" y="1608822"/>
                        <a:pt x="1239544" y="1605130"/>
                        <a:pt x="1245698" y="1601437"/>
                      </a:cubicBezTo>
                      <a:lnTo>
                        <a:pt x="1261701" y="1592820"/>
                      </a:lnTo>
                      <a:cubicBezTo>
                        <a:pt x="1266624" y="1590358"/>
                        <a:pt x="1274010" y="1585435"/>
                        <a:pt x="1278934" y="1582973"/>
                      </a:cubicBezTo>
                      <a:lnTo>
                        <a:pt x="1294936" y="1573125"/>
                      </a:lnTo>
                      <a:cubicBezTo>
                        <a:pt x="1299859" y="1569433"/>
                        <a:pt x="1306014" y="1565740"/>
                        <a:pt x="1310938" y="1563278"/>
                      </a:cubicBezTo>
                      <a:lnTo>
                        <a:pt x="1325709" y="1553431"/>
                      </a:lnTo>
                      <a:cubicBezTo>
                        <a:pt x="1330632" y="1549738"/>
                        <a:pt x="1336787" y="1546045"/>
                        <a:pt x="1341711" y="1542352"/>
                      </a:cubicBezTo>
                      <a:lnTo>
                        <a:pt x="1356482" y="1531274"/>
                      </a:lnTo>
                      <a:cubicBezTo>
                        <a:pt x="1361406" y="1527581"/>
                        <a:pt x="1366329" y="1523888"/>
                        <a:pt x="1371253" y="1520196"/>
                      </a:cubicBezTo>
                      <a:lnTo>
                        <a:pt x="1384793" y="1509117"/>
                      </a:lnTo>
                      <a:cubicBezTo>
                        <a:pt x="1388486" y="1505424"/>
                        <a:pt x="1394641" y="1500501"/>
                        <a:pt x="1399564" y="1496808"/>
                      </a:cubicBezTo>
                      <a:lnTo>
                        <a:pt x="1413105" y="1485730"/>
                      </a:lnTo>
                      <a:cubicBezTo>
                        <a:pt x="1416797" y="1482037"/>
                        <a:pt x="1422952" y="1477113"/>
                        <a:pt x="1426645" y="1473420"/>
                      </a:cubicBezTo>
                      <a:lnTo>
                        <a:pt x="1440185" y="1461111"/>
                      </a:lnTo>
                      <a:cubicBezTo>
                        <a:pt x="1443878" y="1457418"/>
                        <a:pt x="1448802" y="1452495"/>
                        <a:pt x="1453725" y="1448802"/>
                      </a:cubicBezTo>
                      <a:lnTo>
                        <a:pt x="1466035" y="1436493"/>
                      </a:lnTo>
                      <a:cubicBezTo>
                        <a:pt x="1469727" y="1432800"/>
                        <a:pt x="1474651" y="1427876"/>
                        <a:pt x="1478344" y="1422952"/>
                      </a:cubicBezTo>
                      <a:lnTo>
                        <a:pt x="1490653" y="1409412"/>
                      </a:lnTo>
                      <a:cubicBezTo>
                        <a:pt x="1494346" y="1405719"/>
                        <a:pt x="1499270" y="1399565"/>
                        <a:pt x="1501731" y="1395872"/>
                      </a:cubicBezTo>
                      <a:lnTo>
                        <a:pt x="1512810" y="1382332"/>
                      </a:lnTo>
                      <a:cubicBezTo>
                        <a:pt x="1516503" y="1378639"/>
                        <a:pt x="1520195" y="1372484"/>
                        <a:pt x="1523888" y="1368792"/>
                      </a:cubicBezTo>
                      <a:lnTo>
                        <a:pt x="1534966" y="1355251"/>
                      </a:lnTo>
                      <a:cubicBezTo>
                        <a:pt x="1538659" y="1351558"/>
                        <a:pt x="1542352" y="1345404"/>
                        <a:pt x="1544814" y="1341711"/>
                      </a:cubicBezTo>
                      <a:lnTo>
                        <a:pt x="1554661" y="1328171"/>
                      </a:lnTo>
                      <a:cubicBezTo>
                        <a:pt x="1557123" y="1323247"/>
                        <a:pt x="1562047" y="1318323"/>
                        <a:pt x="1564509" y="1313400"/>
                      </a:cubicBezTo>
                      <a:lnTo>
                        <a:pt x="1574356" y="1298629"/>
                      </a:lnTo>
                      <a:cubicBezTo>
                        <a:pt x="1576818" y="1293705"/>
                        <a:pt x="1580511" y="1288781"/>
                        <a:pt x="1582973" y="1283857"/>
                      </a:cubicBezTo>
                      <a:lnTo>
                        <a:pt x="1591589" y="1269086"/>
                      </a:lnTo>
                      <a:cubicBezTo>
                        <a:pt x="1594051" y="1264163"/>
                        <a:pt x="1597744" y="1258008"/>
                        <a:pt x="1600206" y="1254315"/>
                      </a:cubicBezTo>
                      <a:lnTo>
                        <a:pt x="1608822" y="1239544"/>
                      </a:lnTo>
                      <a:cubicBezTo>
                        <a:pt x="1611284" y="1234620"/>
                        <a:pt x="1614977" y="1228466"/>
                        <a:pt x="1616208" y="1223542"/>
                      </a:cubicBezTo>
                      <a:lnTo>
                        <a:pt x="1623593" y="1207540"/>
                      </a:lnTo>
                      <a:cubicBezTo>
                        <a:pt x="1626055" y="1202616"/>
                        <a:pt x="1628517" y="1196462"/>
                        <a:pt x="1630979" y="1191538"/>
                      </a:cubicBezTo>
                      <a:lnTo>
                        <a:pt x="1637133" y="1179229"/>
                      </a:lnTo>
                      <a:cubicBezTo>
                        <a:pt x="1639595" y="1174305"/>
                        <a:pt x="1642057" y="1168150"/>
                        <a:pt x="1644519" y="1163227"/>
                      </a:cubicBezTo>
                      <a:lnTo>
                        <a:pt x="1650674" y="1147225"/>
                      </a:lnTo>
                      <a:cubicBezTo>
                        <a:pt x="1651905" y="1142301"/>
                        <a:pt x="1654366" y="1134915"/>
                        <a:pt x="1656828" y="1129992"/>
                      </a:cubicBezTo>
                      <a:lnTo>
                        <a:pt x="1662983" y="1112759"/>
                      </a:lnTo>
                      <a:cubicBezTo>
                        <a:pt x="1664214" y="1107835"/>
                        <a:pt x="1666676" y="1100449"/>
                        <a:pt x="1667907" y="1095526"/>
                      </a:cubicBezTo>
                      <a:lnTo>
                        <a:pt x="1672830" y="1078293"/>
                      </a:lnTo>
                      <a:cubicBezTo>
                        <a:pt x="1674061" y="1073369"/>
                        <a:pt x="1676523" y="1065983"/>
                        <a:pt x="1677754" y="1061060"/>
                      </a:cubicBezTo>
                      <a:lnTo>
                        <a:pt x="1681447" y="1043827"/>
                      </a:lnTo>
                      <a:cubicBezTo>
                        <a:pt x="1682678" y="1038903"/>
                        <a:pt x="1683909" y="1031517"/>
                        <a:pt x="1685140" y="1026594"/>
                      </a:cubicBezTo>
                      <a:lnTo>
                        <a:pt x="1688832" y="1009361"/>
                      </a:lnTo>
                      <a:cubicBezTo>
                        <a:pt x="1690063" y="1004437"/>
                        <a:pt x="1691294" y="997051"/>
                        <a:pt x="1692525" y="992128"/>
                      </a:cubicBezTo>
                      <a:lnTo>
                        <a:pt x="1694987" y="974895"/>
                      </a:lnTo>
                      <a:cubicBezTo>
                        <a:pt x="1696218" y="969971"/>
                        <a:pt x="1696218" y="962585"/>
                        <a:pt x="1697449" y="957662"/>
                      </a:cubicBezTo>
                      <a:lnTo>
                        <a:pt x="1699911" y="940429"/>
                      </a:lnTo>
                      <a:cubicBezTo>
                        <a:pt x="1699911" y="935505"/>
                        <a:pt x="1701142" y="928119"/>
                        <a:pt x="1701142" y="923196"/>
                      </a:cubicBezTo>
                      <a:lnTo>
                        <a:pt x="1702373" y="905963"/>
                      </a:lnTo>
                      <a:cubicBezTo>
                        <a:pt x="1702373" y="901039"/>
                        <a:pt x="1703603" y="893653"/>
                        <a:pt x="1703603" y="888730"/>
                      </a:cubicBezTo>
                      <a:lnTo>
                        <a:pt x="1703603" y="871497"/>
                      </a:lnTo>
                      <a:cubicBezTo>
                        <a:pt x="1703603" y="866573"/>
                        <a:pt x="1703603" y="859187"/>
                        <a:pt x="1703603" y="853033"/>
                      </a:cubicBezTo>
                      <a:lnTo>
                        <a:pt x="1703603" y="835800"/>
                      </a:lnTo>
                      <a:cubicBezTo>
                        <a:pt x="1703603" y="830876"/>
                        <a:pt x="1703603" y="823491"/>
                        <a:pt x="1703603" y="817336"/>
                      </a:cubicBezTo>
                      <a:lnTo>
                        <a:pt x="1702373" y="800103"/>
                      </a:lnTo>
                      <a:cubicBezTo>
                        <a:pt x="1702373" y="795179"/>
                        <a:pt x="1701142" y="787794"/>
                        <a:pt x="1701142" y="782870"/>
                      </a:cubicBezTo>
                      <a:lnTo>
                        <a:pt x="1699911" y="765637"/>
                      </a:lnTo>
                      <a:cubicBezTo>
                        <a:pt x="1699911" y="760713"/>
                        <a:pt x="1698680" y="753328"/>
                        <a:pt x="1697449" y="748404"/>
                      </a:cubicBezTo>
                      <a:lnTo>
                        <a:pt x="1694987" y="731171"/>
                      </a:lnTo>
                      <a:cubicBezTo>
                        <a:pt x="1693756" y="726247"/>
                        <a:pt x="1693756" y="718862"/>
                        <a:pt x="1692525" y="713938"/>
                      </a:cubicBezTo>
                      <a:lnTo>
                        <a:pt x="1690063" y="696705"/>
                      </a:lnTo>
                      <a:cubicBezTo>
                        <a:pt x="1688832" y="691781"/>
                        <a:pt x="1687602" y="684396"/>
                        <a:pt x="1686371" y="679472"/>
                      </a:cubicBezTo>
                      <a:lnTo>
                        <a:pt x="1682678" y="662239"/>
                      </a:lnTo>
                      <a:cubicBezTo>
                        <a:pt x="1681447" y="657315"/>
                        <a:pt x="1680216" y="649930"/>
                        <a:pt x="1678985" y="645006"/>
                      </a:cubicBezTo>
                      <a:lnTo>
                        <a:pt x="1674061" y="627773"/>
                      </a:lnTo>
                      <a:cubicBezTo>
                        <a:pt x="1672830" y="622849"/>
                        <a:pt x="1670368" y="615464"/>
                        <a:pt x="1669138" y="610540"/>
                      </a:cubicBezTo>
                      <a:lnTo>
                        <a:pt x="1664214" y="593307"/>
                      </a:lnTo>
                      <a:cubicBezTo>
                        <a:pt x="1662983" y="588383"/>
                        <a:pt x="1660521" y="580998"/>
                        <a:pt x="1658059" y="576074"/>
                      </a:cubicBezTo>
                      <a:lnTo>
                        <a:pt x="1651905" y="558841"/>
                      </a:lnTo>
                      <a:cubicBezTo>
                        <a:pt x="1649443" y="553917"/>
                        <a:pt x="1646981" y="546532"/>
                        <a:pt x="1645750" y="541608"/>
                      </a:cubicBezTo>
                      <a:lnTo>
                        <a:pt x="1639595" y="525606"/>
                      </a:lnTo>
                      <a:cubicBezTo>
                        <a:pt x="1637133" y="520682"/>
                        <a:pt x="1634672" y="514528"/>
                        <a:pt x="1632210" y="509604"/>
                      </a:cubicBezTo>
                      <a:lnTo>
                        <a:pt x="1624824" y="493602"/>
                      </a:lnTo>
                      <a:cubicBezTo>
                        <a:pt x="1622362" y="488678"/>
                        <a:pt x="1619901" y="482524"/>
                        <a:pt x="1617439" y="477600"/>
                      </a:cubicBezTo>
                      <a:lnTo>
                        <a:pt x="1610053" y="462829"/>
                      </a:lnTo>
                      <a:cubicBezTo>
                        <a:pt x="1607591" y="457905"/>
                        <a:pt x="1603898" y="451750"/>
                        <a:pt x="1601437" y="448058"/>
                      </a:cubicBezTo>
                      <a:lnTo>
                        <a:pt x="1592820" y="433287"/>
                      </a:lnTo>
                      <a:cubicBezTo>
                        <a:pt x="1590358" y="428363"/>
                        <a:pt x="1586665" y="422208"/>
                        <a:pt x="1584204" y="418515"/>
                      </a:cubicBezTo>
                      <a:lnTo>
                        <a:pt x="1575587" y="403744"/>
                      </a:lnTo>
                      <a:cubicBezTo>
                        <a:pt x="1573125" y="398821"/>
                        <a:pt x="1569432" y="393897"/>
                        <a:pt x="1565740" y="388973"/>
                      </a:cubicBezTo>
                      <a:lnTo>
                        <a:pt x="1555892" y="374202"/>
                      </a:lnTo>
                      <a:cubicBezTo>
                        <a:pt x="1553430" y="370509"/>
                        <a:pt x="1548507" y="364355"/>
                        <a:pt x="1546045" y="359431"/>
                      </a:cubicBezTo>
                      <a:lnTo>
                        <a:pt x="1536197" y="345891"/>
                      </a:lnTo>
                      <a:cubicBezTo>
                        <a:pt x="1532505" y="342198"/>
                        <a:pt x="1528812" y="336043"/>
                        <a:pt x="1525119" y="332350"/>
                      </a:cubicBezTo>
                      <a:lnTo>
                        <a:pt x="1514041" y="318810"/>
                      </a:lnTo>
                      <a:cubicBezTo>
                        <a:pt x="1510348" y="315117"/>
                        <a:pt x="1506655" y="308963"/>
                        <a:pt x="1502962" y="305270"/>
                      </a:cubicBezTo>
                      <a:lnTo>
                        <a:pt x="1491884" y="291730"/>
                      </a:lnTo>
                      <a:cubicBezTo>
                        <a:pt x="1488191" y="288037"/>
                        <a:pt x="1483268" y="281882"/>
                        <a:pt x="1479575" y="278190"/>
                      </a:cubicBezTo>
                      <a:lnTo>
                        <a:pt x="1467265" y="265880"/>
                      </a:lnTo>
                      <a:cubicBezTo>
                        <a:pt x="1463573" y="262188"/>
                        <a:pt x="1458649" y="257264"/>
                        <a:pt x="1454956" y="253571"/>
                      </a:cubicBezTo>
                      <a:lnTo>
                        <a:pt x="1442647" y="241262"/>
                      </a:lnTo>
                      <a:cubicBezTo>
                        <a:pt x="1438954" y="237569"/>
                        <a:pt x="1434030" y="232645"/>
                        <a:pt x="1429107" y="228953"/>
                      </a:cubicBezTo>
                      <a:lnTo>
                        <a:pt x="1415567" y="216643"/>
                      </a:lnTo>
                      <a:cubicBezTo>
                        <a:pt x="1411874" y="212950"/>
                        <a:pt x="1405719" y="208027"/>
                        <a:pt x="1402026" y="204334"/>
                      </a:cubicBezTo>
                      <a:lnTo>
                        <a:pt x="1388486" y="193256"/>
                      </a:lnTo>
                      <a:cubicBezTo>
                        <a:pt x="1384793" y="189563"/>
                        <a:pt x="1378639" y="184639"/>
                        <a:pt x="1373715" y="182177"/>
                      </a:cubicBezTo>
                      <a:lnTo>
                        <a:pt x="1358944" y="171099"/>
                      </a:lnTo>
                      <a:cubicBezTo>
                        <a:pt x="1354020" y="167406"/>
                        <a:pt x="1349096" y="163713"/>
                        <a:pt x="1344173" y="160021"/>
                      </a:cubicBezTo>
                      <a:lnTo>
                        <a:pt x="1329402" y="150173"/>
                      </a:lnTo>
                      <a:cubicBezTo>
                        <a:pt x="1324478" y="146480"/>
                        <a:pt x="1318323" y="142788"/>
                        <a:pt x="1313399" y="140326"/>
                      </a:cubicBezTo>
                      <a:lnTo>
                        <a:pt x="1297397" y="130478"/>
                      </a:lnTo>
                      <a:cubicBezTo>
                        <a:pt x="1288781" y="125555"/>
                        <a:pt x="1278934" y="119400"/>
                        <a:pt x="1270317" y="114476"/>
                      </a:cubicBezTo>
                      <a:cubicBezTo>
                        <a:pt x="1315861" y="132940"/>
                        <a:pt x="1355251" y="163713"/>
                        <a:pt x="1393410" y="198179"/>
                      </a:cubicBezTo>
                    </a:path>
                  </a:pathLst>
                </a:custGeom>
                <a:solidFill>
                  <a:srgbClr val="363DA3"/>
                </a:solidFill>
                <a:ln w="122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laytime With Hot Toddies"/>
                    <a:ea typeface="+mn-ea"/>
                    <a:cs typeface="+mn-cs"/>
                  </a:endParaRPr>
                </a:p>
              </p:txBody>
            </p:sp>
            <p:grpSp>
              <p:nvGrpSpPr>
                <p:cNvPr id="6153" name="Graphic 192">
                  <a:extLst>
                    <a:ext uri="{FF2B5EF4-FFF2-40B4-BE49-F238E27FC236}">
                      <a16:creationId xmlns:a16="http://schemas.microsoft.com/office/drawing/2014/main" id="{0896883D-2108-4500-BF91-3A1DC9D20A12}"/>
                    </a:ext>
                  </a:extLst>
                </p:cNvPr>
                <p:cNvGrpSpPr/>
                <p:nvPr/>
              </p:nvGrpSpPr>
              <p:grpSpPr>
                <a:xfrm>
                  <a:off x="3681749" y="2796407"/>
                  <a:ext cx="1703603" cy="1698679"/>
                  <a:chOff x="3681749" y="2796407"/>
                  <a:chExt cx="1703603" cy="1698679"/>
                </a:xfrm>
                <a:solidFill>
                  <a:srgbClr val="343C9E"/>
                </a:solidFill>
              </p:grpSpPr>
              <p:sp>
                <p:nvSpPr>
                  <p:cNvPr id="6154" name="Freeform: Shape 6153">
                    <a:extLst>
                      <a:ext uri="{FF2B5EF4-FFF2-40B4-BE49-F238E27FC236}">
                        <a16:creationId xmlns:a16="http://schemas.microsoft.com/office/drawing/2014/main" id="{BC17795F-FD47-42CA-AC88-E756FB84CEEA}"/>
                      </a:ext>
                    </a:extLst>
                  </p:cNvPr>
                  <p:cNvSpPr/>
                  <p:nvPr/>
                </p:nvSpPr>
                <p:spPr>
                  <a:xfrm>
                    <a:off x="3681749" y="2796407"/>
                    <a:ext cx="1614976" cy="1541121"/>
                  </a:xfrm>
                  <a:custGeom>
                    <a:avLst/>
                    <a:gdLst>
                      <a:gd name="connsiteX0" fmla="*/ 32004 w 1614976"/>
                      <a:gd name="connsiteY0" fmla="*/ 1081985 h 1541121"/>
                      <a:gd name="connsiteX1" fmla="*/ 963816 w 1614976"/>
                      <a:gd name="connsiteY1" fmla="*/ 402513 h 1541121"/>
                      <a:gd name="connsiteX2" fmla="*/ 1181690 w 1614976"/>
                      <a:gd name="connsiteY2" fmla="*/ 1541121 h 1541121"/>
                      <a:gd name="connsiteX3" fmla="*/ 1390948 w 1614976"/>
                      <a:gd name="connsiteY3" fmla="*/ 1354020 h 1541121"/>
                      <a:gd name="connsiteX4" fmla="*/ 1554661 w 1614976"/>
                      <a:gd name="connsiteY4" fmla="*/ 1072138 h 1541121"/>
                      <a:gd name="connsiteX5" fmla="*/ 1614977 w 1614976"/>
                      <a:gd name="connsiteY5" fmla="*/ 745942 h 1541121"/>
                      <a:gd name="connsiteX6" fmla="*/ 1555892 w 1614976"/>
                      <a:gd name="connsiteY6" fmla="*/ 435748 h 1541121"/>
                      <a:gd name="connsiteX7" fmla="*/ 1392179 w 1614976"/>
                      <a:gd name="connsiteY7" fmla="*/ 198179 h 1541121"/>
                      <a:gd name="connsiteX8" fmla="*/ 1270317 w 1614976"/>
                      <a:gd name="connsiteY8" fmla="*/ 108322 h 1541121"/>
                      <a:gd name="connsiteX9" fmla="*/ 1254315 w 1614976"/>
                      <a:gd name="connsiteY9" fmla="*/ 99705 h 1541121"/>
                      <a:gd name="connsiteX10" fmla="*/ 1237082 w 1614976"/>
                      <a:gd name="connsiteY10" fmla="*/ 89858 h 1541121"/>
                      <a:gd name="connsiteX11" fmla="*/ 1219849 w 1614976"/>
                      <a:gd name="connsiteY11" fmla="*/ 81241 h 1541121"/>
                      <a:gd name="connsiteX12" fmla="*/ 1201385 w 1614976"/>
                      <a:gd name="connsiteY12" fmla="*/ 72625 h 1541121"/>
                      <a:gd name="connsiteX13" fmla="*/ 1184152 w 1614976"/>
                      <a:gd name="connsiteY13" fmla="*/ 65239 h 1541121"/>
                      <a:gd name="connsiteX14" fmla="*/ 1164457 w 1614976"/>
                      <a:gd name="connsiteY14" fmla="*/ 56623 h 1541121"/>
                      <a:gd name="connsiteX15" fmla="*/ 1145993 w 1614976"/>
                      <a:gd name="connsiteY15" fmla="*/ 49237 h 1541121"/>
                      <a:gd name="connsiteX16" fmla="*/ 1123837 w 1614976"/>
                      <a:gd name="connsiteY16" fmla="*/ 41852 h 1541121"/>
                      <a:gd name="connsiteX17" fmla="*/ 1105373 w 1614976"/>
                      <a:gd name="connsiteY17" fmla="*/ 35697 h 1541121"/>
                      <a:gd name="connsiteX18" fmla="*/ 1095525 w 1614976"/>
                      <a:gd name="connsiteY18" fmla="*/ 33235 h 1541121"/>
                      <a:gd name="connsiteX19" fmla="*/ 1075831 w 1614976"/>
                      <a:gd name="connsiteY19" fmla="*/ 27080 h 1541121"/>
                      <a:gd name="connsiteX20" fmla="*/ 1033979 w 1614976"/>
                      <a:gd name="connsiteY20" fmla="*/ 17233 h 1541121"/>
                      <a:gd name="connsiteX21" fmla="*/ 1014284 w 1614976"/>
                      <a:gd name="connsiteY21" fmla="*/ 13540 h 1541121"/>
                      <a:gd name="connsiteX22" fmla="*/ 984742 w 1614976"/>
                      <a:gd name="connsiteY22" fmla="*/ 8616 h 1541121"/>
                      <a:gd name="connsiteX23" fmla="*/ 965047 w 1614976"/>
                      <a:gd name="connsiteY23" fmla="*/ 6155 h 1541121"/>
                      <a:gd name="connsiteX24" fmla="*/ 941659 w 1614976"/>
                      <a:gd name="connsiteY24" fmla="*/ 3693 h 1541121"/>
                      <a:gd name="connsiteX25" fmla="*/ 923196 w 1614976"/>
                      <a:gd name="connsiteY25" fmla="*/ 2462 h 1541121"/>
                      <a:gd name="connsiteX26" fmla="*/ 903501 w 1614976"/>
                      <a:gd name="connsiteY26" fmla="*/ 1231 h 1541121"/>
                      <a:gd name="connsiteX27" fmla="*/ 885037 w 1614976"/>
                      <a:gd name="connsiteY27" fmla="*/ 0 h 1541121"/>
                      <a:gd name="connsiteX28" fmla="*/ 866573 w 1614976"/>
                      <a:gd name="connsiteY28" fmla="*/ 0 h 1541121"/>
                      <a:gd name="connsiteX29" fmla="*/ 848109 w 1614976"/>
                      <a:gd name="connsiteY29" fmla="*/ 0 h 1541121"/>
                      <a:gd name="connsiteX30" fmla="*/ 829645 w 1614976"/>
                      <a:gd name="connsiteY30" fmla="*/ 0 h 1541121"/>
                      <a:gd name="connsiteX31" fmla="*/ 811181 w 1614976"/>
                      <a:gd name="connsiteY31" fmla="*/ 1231 h 1541121"/>
                      <a:gd name="connsiteX32" fmla="*/ 791486 w 1614976"/>
                      <a:gd name="connsiteY32" fmla="*/ 2462 h 1541121"/>
                      <a:gd name="connsiteX33" fmla="*/ 771791 w 1614976"/>
                      <a:gd name="connsiteY33" fmla="*/ 3693 h 1541121"/>
                      <a:gd name="connsiteX34" fmla="*/ 741018 w 1614976"/>
                      <a:gd name="connsiteY34" fmla="*/ 7386 h 1541121"/>
                      <a:gd name="connsiteX35" fmla="*/ 721323 w 1614976"/>
                      <a:gd name="connsiteY35" fmla="*/ 9847 h 1541121"/>
                      <a:gd name="connsiteX36" fmla="*/ 691781 w 1614976"/>
                      <a:gd name="connsiteY36" fmla="*/ 14771 h 1541121"/>
                      <a:gd name="connsiteX37" fmla="*/ 672086 w 1614976"/>
                      <a:gd name="connsiteY37" fmla="*/ 18464 h 1541121"/>
                      <a:gd name="connsiteX38" fmla="*/ 614233 w 1614976"/>
                      <a:gd name="connsiteY38" fmla="*/ 33235 h 1541121"/>
                      <a:gd name="connsiteX39" fmla="*/ 595769 w 1614976"/>
                      <a:gd name="connsiteY39" fmla="*/ 39390 h 1541121"/>
                      <a:gd name="connsiteX40" fmla="*/ 571150 w 1614976"/>
                      <a:gd name="connsiteY40" fmla="*/ 48006 h 1541121"/>
                      <a:gd name="connsiteX41" fmla="*/ 552686 w 1614976"/>
                      <a:gd name="connsiteY41" fmla="*/ 54161 h 1541121"/>
                      <a:gd name="connsiteX42" fmla="*/ 530530 w 1614976"/>
                      <a:gd name="connsiteY42" fmla="*/ 62777 h 1541121"/>
                      <a:gd name="connsiteX43" fmla="*/ 513297 w 1614976"/>
                      <a:gd name="connsiteY43" fmla="*/ 70163 h 1541121"/>
                      <a:gd name="connsiteX44" fmla="*/ 492371 w 1614976"/>
                      <a:gd name="connsiteY44" fmla="*/ 77548 h 1541121"/>
                      <a:gd name="connsiteX45" fmla="*/ 475138 w 1614976"/>
                      <a:gd name="connsiteY45" fmla="*/ 86165 h 1541121"/>
                      <a:gd name="connsiteX46" fmla="*/ 456674 w 1614976"/>
                      <a:gd name="connsiteY46" fmla="*/ 96012 h 1541121"/>
                      <a:gd name="connsiteX47" fmla="*/ 440672 w 1614976"/>
                      <a:gd name="connsiteY47" fmla="*/ 104629 h 1541121"/>
                      <a:gd name="connsiteX48" fmla="*/ 423439 w 1614976"/>
                      <a:gd name="connsiteY48" fmla="*/ 114476 h 1541121"/>
                      <a:gd name="connsiteX49" fmla="*/ 407437 w 1614976"/>
                      <a:gd name="connsiteY49" fmla="*/ 124324 h 1541121"/>
                      <a:gd name="connsiteX50" fmla="*/ 391435 w 1614976"/>
                      <a:gd name="connsiteY50" fmla="*/ 134171 h 1541121"/>
                      <a:gd name="connsiteX51" fmla="*/ 376664 w 1614976"/>
                      <a:gd name="connsiteY51" fmla="*/ 144019 h 1541121"/>
                      <a:gd name="connsiteX52" fmla="*/ 360662 w 1614976"/>
                      <a:gd name="connsiteY52" fmla="*/ 155097 h 1541121"/>
                      <a:gd name="connsiteX53" fmla="*/ 345891 w 1614976"/>
                      <a:gd name="connsiteY53" fmla="*/ 166175 h 1541121"/>
                      <a:gd name="connsiteX54" fmla="*/ 331119 w 1614976"/>
                      <a:gd name="connsiteY54" fmla="*/ 177254 h 1541121"/>
                      <a:gd name="connsiteX55" fmla="*/ 317579 w 1614976"/>
                      <a:gd name="connsiteY55" fmla="*/ 188332 h 1541121"/>
                      <a:gd name="connsiteX56" fmla="*/ 302808 w 1614976"/>
                      <a:gd name="connsiteY56" fmla="*/ 200641 h 1541121"/>
                      <a:gd name="connsiteX57" fmla="*/ 289268 w 1614976"/>
                      <a:gd name="connsiteY57" fmla="*/ 211720 h 1541121"/>
                      <a:gd name="connsiteX58" fmla="*/ 275728 w 1614976"/>
                      <a:gd name="connsiteY58" fmla="*/ 224029 h 1541121"/>
                      <a:gd name="connsiteX59" fmla="*/ 262188 w 1614976"/>
                      <a:gd name="connsiteY59" fmla="*/ 236338 h 1541121"/>
                      <a:gd name="connsiteX60" fmla="*/ 248647 w 1614976"/>
                      <a:gd name="connsiteY60" fmla="*/ 248647 h 1541121"/>
                      <a:gd name="connsiteX61" fmla="*/ 236338 w 1614976"/>
                      <a:gd name="connsiteY61" fmla="*/ 260957 h 1541121"/>
                      <a:gd name="connsiteX62" fmla="*/ 224029 w 1614976"/>
                      <a:gd name="connsiteY62" fmla="*/ 274497 h 1541121"/>
                      <a:gd name="connsiteX63" fmla="*/ 211720 w 1614976"/>
                      <a:gd name="connsiteY63" fmla="*/ 288037 h 1541121"/>
                      <a:gd name="connsiteX64" fmla="*/ 200641 w 1614976"/>
                      <a:gd name="connsiteY64" fmla="*/ 301577 h 1541121"/>
                      <a:gd name="connsiteX65" fmla="*/ 189563 w 1614976"/>
                      <a:gd name="connsiteY65" fmla="*/ 315117 h 1541121"/>
                      <a:gd name="connsiteX66" fmla="*/ 178484 w 1614976"/>
                      <a:gd name="connsiteY66" fmla="*/ 328658 h 1541121"/>
                      <a:gd name="connsiteX67" fmla="*/ 167406 w 1614976"/>
                      <a:gd name="connsiteY67" fmla="*/ 342198 h 1541121"/>
                      <a:gd name="connsiteX68" fmla="*/ 157559 w 1614976"/>
                      <a:gd name="connsiteY68" fmla="*/ 355738 h 1541121"/>
                      <a:gd name="connsiteX69" fmla="*/ 148942 w 1614976"/>
                      <a:gd name="connsiteY69" fmla="*/ 366816 h 1541121"/>
                      <a:gd name="connsiteX70" fmla="*/ 139095 w 1614976"/>
                      <a:gd name="connsiteY70" fmla="*/ 381588 h 1541121"/>
                      <a:gd name="connsiteX71" fmla="*/ 129247 w 1614976"/>
                      <a:gd name="connsiteY71" fmla="*/ 396359 h 1541121"/>
                      <a:gd name="connsiteX72" fmla="*/ 120631 w 1614976"/>
                      <a:gd name="connsiteY72" fmla="*/ 411130 h 1541121"/>
                      <a:gd name="connsiteX73" fmla="*/ 112014 w 1614976"/>
                      <a:gd name="connsiteY73" fmla="*/ 425901 h 1541121"/>
                      <a:gd name="connsiteX74" fmla="*/ 103398 w 1614976"/>
                      <a:gd name="connsiteY74" fmla="*/ 440672 h 1541121"/>
                      <a:gd name="connsiteX75" fmla="*/ 94781 w 1614976"/>
                      <a:gd name="connsiteY75" fmla="*/ 455443 h 1541121"/>
                      <a:gd name="connsiteX76" fmla="*/ 87396 w 1614976"/>
                      <a:gd name="connsiteY76" fmla="*/ 471445 h 1541121"/>
                      <a:gd name="connsiteX77" fmla="*/ 80010 w 1614976"/>
                      <a:gd name="connsiteY77" fmla="*/ 487447 h 1541121"/>
                      <a:gd name="connsiteX78" fmla="*/ 72625 w 1614976"/>
                      <a:gd name="connsiteY78" fmla="*/ 503449 h 1541121"/>
                      <a:gd name="connsiteX79" fmla="*/ 65239 w 1614976"/>
                      <a:gd name="connsiteY79" fmla="*/ 519451 h 1541121"/>
                      <a:gd name="connsiteX80" fmla="*/ 57854 w 1614976"/>
                      <a:gd name="connsiteY80" fmla="*/ 535454 h 1541121"/>
                      <a:gd name="connsiteX81" fmla="*/ 51699 w 1614976"/>
                      <a:gd name="connsiteY81" fmla="*/ 551456 h 1541121"/>
                      <a:gd name="connsiteX82" fmla="*/ 45544 w 1614976"/>
                      <a:gd name="connsiteY82" fmla="*/ 568689 h 1541121"/>
                      <a:gd name="connsiteX83" fmla="*/ 39390 w 1614976"/>
                      <a:gd name="connsiteY83" fmla="*/ 585922 h 1541121"/>
                      <a:gd name="connsiteX84" fmla="*/ 34466 w 1614976"/>
                      <a:gd name="connsiteY84" fmla="*/ 603155 h 1541121"/>
                      <a:gd name="connsiteX85" fmla="*/ 29542 w 1614976"/>
                      <a:gd name="connsiteY85" fmla="*/ 620387 h 1541121"/>
                      <a:gd name="connsiteX86" fmla="*/ 24619 w 1614976"/>
                      <a:gd name="connsiteY86" fmla="*/ 637620 h 1541121"/>
                      <a:gd name="connsiteX87" fmla="*/ 20926 w 1614976"/>
                      <a:gd name="connsiteY87" fmla="*/ 654853 h 1541121"/>
                      <a:gd name="connsiteX88" fmla="*/ 17233 w 1614976"/>
                      <a:gd name="connsiteY88" fmla="*/ 672086 h 1541121"/>
                      <a:gd name="connsiteX89" fmla="*/ 13540 w 1614976"/>
                      <a:gd name="connsiteY89" fmla="*/ 689319 h 1541121"/>
                      <a:gd name="connsiteX90" fmla="*/ 9847 w 1614976"/>
                      <a:gd name="connsiteY90" fmla="*/ 706552 h 1541121"/>
                      <a:gd name="connsiteX91" fmla="*/ 8616 w 1614976"/>
                      <a:gd name="connsiteY91" fmla="*/ 723785 h 1541121"/>
                      <a:gd name="connsiteX92" fmla="*/ 6155 w 1614976"/>
                      <a:gd name="connsiteY92" fmla="*/ 741018 h 1541121"/>
                      <a:gd name="connsiteX93" fmla="*/ 3693 w 1614976"/>
                      <a:gd name="connsiteY93" fmla="*/ 758251 h 1541121"/>
                      <a:gd name="connsiteX94" fmla="*/ 2462 w 1614976"/>
                      <a:gd name="connsiteY94" fmla="*/ 775484 h 1541121"/>
                      <a:gd name="connsiteX95" fmla="*/ 1231 w 1614976"/>
                      <a:gd name="connsiteY95" fmla="*/ 792717 h 1541121"/>
                      <a:gd name="connsiteX96" fmla="*/ 0 w 1614976"/>
                      <a:gd name="connsiteY96" fmla="*/ 809950 h 1541121"/>
                      <a:gd name="connsiteX97" fmla="*/ 0 w 1614976"/>
                      <a:gd name="connsiteY97" fmla="*/ 827183 h 1541121"/>
                      <a:gd name="connsiteX98" fmla="*/ 0 w 1614976"/>
                      <a:gd name="connsiteY98" fmla="*/ 845647 h 1541121"/>
                      <a:gd name="connsiteX99" fmla="*/ 0 w 1614976"/>
                      <a:gd name="connsiteY99" fmla="*/ 862880 h 1541121"/>
                      <a:gd name="connsiteX100" fmla="*/ 0 w 1614976"/>
                      <a:gd name="connsiteY100" fmla="*/ 881344 h 1541121"/>
                      <a:gd name="connsiteX101" fmla="*/ 1231 w 1614976"/>
                      <a:gd name="connsiteY101" fmla="*/ 898577 h 1541121"/>
                      <a:gd name="connsiteX102" fmla="*/ 2462 w 1614976"/>
                      <a:gd name="connsiteY102" fmla="*/ 915810 h 1541121"/>
                      <a:gd name="connsiteX103" fmla="*/ 3693 w 1614976"/>
                      <a:gd name="connsiteY103" fmla="*/ 933043 h 1541121"/>
                      <a:gd name="connsiteX104" fmla="*/ 6155 w 1614976"/>
                      <a:gd name="connsiteY104" fmla="*/ 950276 h 1541121"/>
                      <a:gd name="connsiteX105" fmla="*/ 8616 w 1614976"/>
                      <a:gd name="connsiteY105" fmla="*/ 967509 h 1541121"/>
                      <a:gd name="connsiteX106" fmla="*/ 11078 w 1614976"/>
                      <a:gd name="connsiteY106" fmla="*/ 984742 h 1541121"/>
                      <a:gd name="connsiteX107" fmla="*/ 14771 w 1614976"/>
                      <a:gd name="connsiteY107" fmla="*/ 1006899 h 1541121"/>
                      <a:gd name="connsiteX108" fmla="*/ 18464 w 1614976"/>
                      <a:gd name="connsiteY108" fmla="*/ 1024132 h 1541121"/>
                      <a:gd name="connsiteX109" fmla="*/ 22157 w 1614976"/>
                      <a:gd name="connsiteY109" fmla="*/ 1041365 h 1541121"/>
                      <a:gd name="connsiteX110" fmla="*/ 25849 w 1614976"/>
                      <a:gd name="connsiteY110" fmla="*/ 1058598 h 1541121"/>
                      <a:gd name="connsiteX111" fmla="*/ 30773 w 1614976"/>
                      <a:gd name="connsiteY111" fmla="*/ 1075831 h 1541121"/>
                      <a:gd name="connsiteX112" fmla="*/ 34466 w 1614976"/>
                      <a:gd name="connsiteY112" fmla="*/ 1089371 h 1541121"/>
                      <a:gd name="connsiteX113" fmla="*/ 32004 w 1614976"/>
                      <a:gd name="connsiteY113" fmla="*/ 1081985 h 1541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</a:cxnLst>
                    <a:rect l="l" t="t" r="r" b="b"/>
                    <a:pathLst>
                      <a:path w="1614976" h="1541121">
                        <a:moveTo>
                          <a:pt x="32004" y="1081985"/>
                        </a:moveTo>
                        <a:cubicBezTo>
                          <a:pt x="-126786" y="493602"/>
                          <a:pt x="413592" y="99705"/>
                          <a:pt x="963816" y="402513"/>
                        </a:cubicBezTo>
                        <a:cubicBezTo>
                          <a:pt x="1416797" y="651161"/>
                          <a:pt x="1528812" y="1237082"/>
                          <a:pt x="1181690" y="1541121"/>
                        </a:cubicBezTo>
                        <a:cubicBezTo>
                          <a:pt x="1259239" y="1490653"/>
                          <a:pt x="1329402" y="1427876"/>
                          <a:pt x="1390948" y="1354020"/>
                        </a:cubicBezTo>
                        <a:cubicBezTo>
                          <a:pt x="1461111" y="1269086"/>
                          <a:pt x="1516503" y="1174305"/>
                          <a:pt x="1554661" y="1072138"/>
                        </a:cubicBezTo>
                        <a:cubicBezTo>
                          <a:pt x="1595282" y="966278"/>
                          <a:pt x="1614977" y="856726"/>
                          <a:pt x="1614977" y="745942"/>
                        </a:cubicBezTo>
                        <a:cubicBezTo>
                          <a:pt x="1614977" y="635159"/>
                          <a:pt x="1595282" y="530530"/>
                          <a:pt x="1555892" y="435748"/>
                        </a:cubicBezTo>
                        <a:cubicBezTo>
                          <a:pt x="1517734" y="343429"/>
                          <a:pt x="1462342" y="263419"/>
                          <a:pt x="1392179" y="198179"/>
                        </a:cubicBezTo>
                        <a:cubicBezTo>
                          <a:pt x="1355251" y="163713"/>
                          <a:pt x="1314630" y="132940"/>
                          <a:pt x="1270317" y="108322"/>
                        </a:cubicBezTo>
                        <a:cubicBezTo>
                          <a:pt x="1265393" y="105860"/>
                          <a:pt x="1259239" y="102167"/>
                          <a:pt x="1254315" y="99705"/>
                        </a:cubicBezTo>
                        <a:cubicBezTo>
                          <a:pt x="1249391" y="97243"/>
                          <a:pt x="1242006" y="93550"/>
                          <a:pt x="1237082" y="89858"/>
                        </a:cubicBezTo>
                        <a:lnTo>
                          <a:pt x="1219849" y="81241"/>
                        </a:lnTo>
                        <a:cubicBezTo>
                          <a:pt x="1213694" y="78779"/>
                          <a:pt x="1206309" y="75087"/>
                          <a:pt x="1201385" y="72625"/>
                        </a:cubicBezTo>
                        <a:lnTo>
                          <a:pt x="1184152" y="65239"/>
                        </a:lnTo>
                        <a:cubicBezTo>
                          <a:pt x="1177997" y="62777"/>
                          <a:pt x="1170612" y="59085"/>
                          <a:pt x="1164457" y="56623"/>
                        </a:cubicBezTo>
                        <a:lnTo>
                          <a:pt x="1145993" y="49237"/>
                        </a:lnTo>
                        <a:cubicBezTo>
                          <a:pt x="1139839" y="46775"/>
                          <a:pt x="1131222" y="44313"/>
                          <a:pt x="1123837" y="41852"/>
                        </a:cubicBezTo>
                        <a:lnTo>
                          <a:pt x="1105373" y="35697"/>
                        </a:lnTo>
                        <a:lnTo>
                          <a:pt x="1095525" y="33235"/>
                        </a:lnTo>
                        <a:lnTo>
                          <a:pt x="1075831" y="27080"/>
                        </a:lnTo>
                        <a:cubicBezTo>
                          <a:pt x="1051212" y="20926"/>
                          <a:pt x="1048750" y="19695"/>
                          <a:pt x="1033979" y="17233"/>
                        </a:cubicBezTo>
                        <a:lnTo>
                          <a:pt x="1014284" y="13540"/>
                        </a:lnTo>
                        <a:cubicBezTo>
                          <a:pt x="1005668" y="12309"/>
                          <a:pt x="993358" y="9847"/>
                          <a:pt x="984742" y="8616"/>
                        </a:cubicBezTo>
                        <a:lnTo>
                          <a:pt x="965047" y="6155"/>
                        </a:lnTo>
                        <a:cubicBezTo>
                          <a:pt x="957662" y="4924"/>
                          <a:pt x="949045" y="3693"/>
                          <a:pt x="941659" y="3693"/>
                        </a:cubicBezTo>
                        <a:lnTo>
                          <a:pt x="923196" y="2462"/>
                        </a:lnTo>
                        <a:cubicBezTo>
                          <a:pt x="917041" y="2462"/>
                          <a:pt x="909655" y="1231"/>
                          <a:pt x="903501" y="1231"/>
                        </a:cubicBezTo>
                        <a:lnTo>
                          <a:pt x="885037" y="0"/>
                        </a:lnTo>
                        <a:cubicBezTo>
                          <a:pt x="878882" y="0"/>
                          <a:pt x="871497" y="0"/>
                          <a:pt x="866573" y="0"/>
                        </a:cubicBezTo>
                        <a:lnTo>
                          <a:pt x="848109" y="0"/>
                        </a:lnTo>
                        <a:cubicBezTo>
                          <a:pt x="841954" y="0"/>
                          <a:pt x="834569" y="0"/>
                          <a:pt x="829645" y="0"/>
                        </a:cubicBezTo>
                        <a:lnTo>
                          <a:pt x="811181" y="1231"/>
                        </a:lnTo>
                        <a:cubicBezTo>
                          <a:pt x="805027" y="1231"/>
                          <a:pt x="797641" y="2462"/>
                          <a:pt x="791486" y="2462"/>
                        </a:cubicBezTo>
                        <a:lnTo>
                          <a:pt x="771791" y="3693"/>
                        </a:lnTo>
                        <a:cubicBezTo>
                          <a:pt x="761944" y="4924"/>
                          <a:pt x="749635" y="6155"/>
                          <a:pt x="741018" y="7386"/>
                        </a:cubicBezTo>
                        <a:lnTo>
                          <a:pt x="721323" y="9847"/>
                        </a:lnTo>
                        <a:cubicBezTo>
                          <a:pt x="712707" y="11078"/>
                          <a:pt x="700398" y="13540"/>
                          <a:pt x="691781" y="14771"/>
                        </a:cubicBezTo>
                        <a:lnTo>
                          <a:pt x="672086" y="18464"/>
                        </a:lnTo>
                        <a:cubicBezTo>
                          <a:pt x="647468" y="24619"/>
                          <a:pt x="641313" y="25849"/>
                          <a:pt x="614233" y="33235"/>
                        </a:cubicBezTo>
                        <a:lnTo>
                          <a:pt x="595769" y="39390"/>
                        </a:lnTo>
                        <a:cubicBezTo>
                          <a:pt x="588383" y="41852"/>
                          <a:pt x="578536" y="45544"/>
                          <a:pt x="571150" y="48006"/>
                        </a:cubicBezTo>
                        <a:lnTo>
                          <a:pt x="552686" y="54161"/>
                        </a:lnTo>
                        <a:cubicBezTo>
                          <a:pt x="546532" y="56623"/>
                          <a:pt x="537915" y="60315"/>
                          <a:pt x="530530" y="62777"/>
                        </a:cubicBezTo>
                        <a:lnTo>
                          <a:pt x="513297" y="70163"/>
                        </a:lnTo>
                        <a:cubicBezTo>
                          <a:pt x="505911" y="71394"/>
                          <a:pt x="498526" y="75087"/>
                          <a:pt x="492371" y="77548"/>
                        </a:cubicBezTo>
                        <a:lnTo>
                          <a:pt x="475138" y="86165"/>
                        </a:lnTo>
                        <a:cubicBezTo>
                          <a:pt x="470214" y="88627"/>
                          <a:pt x="462829" y="92320"/>
                          <a:pt x="456674" y="96012"/>
                        </a:cubicBezTo>
                        <a:lnTo>
                          <a:pt x="440672" y="104629"/>
                        </a:lnTo>
                        <a:cubicBezTo>
                          <a:pt x="435748" y="107091"/>
                          <a:pt x="428363" y="112014"/>
                          <a:pt x="423439" y="114476"/>
                        </a:cubicBezTo>
                        <a:lnTo>
                          <a:pt x="407437" y="124324"/>
                        </a:lnTo>
                        <a:cubicBezTo>
                          <a:pt x="402513" y="128016"/>
                          <a:pt x="396359" y="131709"/>
                          <a:pt x="391435" y="134171"/>
                        </a:cubicBezTo>
                        <a:lnTo>
                          <a:pt x="376664" y="144019"/>
                        </a:lnTo>
                        <a:cubicBezTo>
                          <a:pt x="371740" y="147711"/>
                          <a:pt x="365585" y="151404"/>
                          <a:pt x="360662" y="155097"/>
                        </a:cubicBezTo>
                        <a:lnTo>
                          <a:pt x="345891" y="166175"/>
                        </a:lnTo>
                        <a:cubicBezTo>
                          <a:pt x="340967" y="169868"/>
                          <a:pt x="336043" y="173561"/>
                          <a:pt x="331119" y="177254"/>
                        </a:cubicBezTo>
                        <a:lnTo>
                          <a:pt x="317579" y="188332"/>
                        </a:lnTo>
                        <a:cubicBezTo>
                          <a:pt x="313886" y="192025"/>
                          <a:pt x="307732" y="196948"/>
                          <a:pt x="302808" y="200641"/>
                        </a:cubicBezTo>
                        <a:lnTo>
                          <a:pt x="289268" y="211720"/>
                        </a:lnTo>
                        <a:cubicBezTo>
                          <a:pt x="285575" y="215412"/>
                          <a:pt x="279421" y="220336"/>
                          <a:pt x="275728" y="224029"/>
                        </a:cubicBezTo>
                        <a:lnTo>
                          <a:pt x="262188" y="236338"/>
                        </a:lnTo>
                        <a:cubicBezTo>
                          <a:pt x="258495" y="240031"/>
                          <a:pt x="253571" y="244955"/>
                          <a:pt x="248647" y="248647"/>
                        </a:cubicBezTo>
                        <a:lnTo>
                          <a:pt x="236338" y="260957"/>
                        </a:lnTo>
                        <a:cubicBezTo>
                          <a:pt x="232645" y="264649"/>
                          <a:pt x="227722" y="269573"/>
                          <a:pt x="224029" y="274497"/>
                        </a:cubicBezTo>
                        <a:lnTo>
                          <a:pt x="211720" y="288037"/>
                        </a:lnTo>
                        <a:cubicBezTo>
                          <a:pt x="208027" y="291730"/>
                          <a:pt x="203103" y="297884"/>
                          <a:pt x="200641" y="301577"/>
                        </a:cubicBezTo>
                        <a:lnTo>
                          <a:pt x="189563" y="315117"/>
                        </a:lnTo>
                        <a:cubicBezTo>
                          <a:pt x="185870" y="318810"/>
                          <a:pt x="182177" y="324965"/>
                          <a:pt x="178484" y="328658"/>
                        </a:cubicBezTo>
                        <a:lnTo>
                          <a:pt x="167406" y="342198"/>
                        </a:lnTo>
                        <a:cubicBezTo>
                          <a:pt x="163713" y="345891"/>
                          <a:pt x="160021" y="352045"/>
                          <a:pt x="157559" y="355738"/>
                        </a:cubicBezTo>
                        <a:lnTo>
                          <a:pt x="148942" y="366816"/>
                        </a:lnTo>
                        <a:cubicBezTo>
                          <a:pt x="146480" y="371740"/>
                          <a:pt x="141557" y="376664"/>
                          <a:pt x="139095" y="381588"/>
                        </a:cubicBezTo>
                        <a:lnTo>
                          <a:pt x="129247" y="396359"/>
                        </a:lnTo>
                        <a:cubicBezTo>
                          <a:pt x="126786" y="401282"/>
                          <a:pt x="123093" y="406206"/>
                          <a:pt x="120631" y="411130"/>
                        </a:cubicBezTo>
                        <a:lnTo>
                          <a:pt x="112014" y="425901"/>
                        </a:lnTo>
                        <a:cubicBezTo>
                          <a:pt x="109553" y="430825"/>
                          <a:pt x="105860" y="436979"/>
                          <a:pt x="103398" y="440672"/>
                        </a:cubicBezTo>
                        <a:lnTo>
                          <a:pt x="94781" y="455443"/>
                        </a:lnTo>
                        <a:cubicBezTo>
                          <a:pt x="92320" y="460367"/>
                          <a:pt x="88627" y="466522"/>
                          <a:pt x="87396" y="471445"/>
                        </a:cubicBezTo>
                        <a:lnTo>
                          <a:pt x="80010" y="487447"/>
                        </a:lnTo>
                        <a:cubicBezTo>
                          <a:pt x="77548" y="492371"/>
                          <a:pt x="75087" y="498526"/>
                          <a:pt x="72625" y="503449"/>
                        </a:cubicBezTo>
                        <a:lnTo>
                          <a:pt x="65239" y="519451"/>
                        </a:lnTo>
                        <a:cubicBezTo>
                          <a:pt x="62777" y="524375"/>
                          <a:pt x="60315" y="530530"/>
                          <a:pt x="57854" y="535454"/>
                        </a:cubicBezTo>
                        <a:lnTo>
                          <a:pt x="51699" y="551456"/>
                        </a:lnTo>
                        <a:cubicBezTo>
                          <a:pt x="50468" y="556379"/>
                          <a:pt x="48006" y="563765"/>
                          <a:pt x="45544" y="568689"/>
                        </a:cubicBezTo>
                        <a:lnTo>
                          <a:pt x="39390" y="585922"/>
                        </a:lnTo>
                        <a:cubicBezTo>
                          <a:pt x="38159" y="590845"/>
                          <a:pt x="35697" y="598231"/>
                          <a:pt x="34466" y="603155"/>
                        </a:cubicBezTo>
                        <a:lnTo>
                          <a:pt x="29542" y="620387"/>
                        </a:lnTo>
                        <a:cubicBezTo>
                          <a:pt x="28311" y="625311"/>
                          <a:pt x="25849" y="632697"/>
                          <a:pt x="24619" y="637620"/>
                        </a:cubicBezTo>
                        <a:lnTo>
                          <a:pt x="20926" y="654853"/>
                        </a:lnTo>
                        <a:cubicBezTo>
                          <a:pt x="19695" y="659777"/>
                          <a:pt x="18464" y="667163"/>
                          <a:pt x="17233" y="672086"/>
                        </a:cubicBezTo>
                        <a:lnTo>
                          <a:pt x="13540" y="689319"/>
                        </a:lnTo>
                        <a:cubicBezTo>
                          <a:pt x="12309" y="694243"/>
                          <a:pt x="11078" y="701629"/>
                          <a:pt x="9847" y="706552"/>
                        </a:cubicBezTo>
                        <a:lnTo>
                          <a:pt x="8616" y="723785"/>
                        </a:lnTo>
                        <a:cubicBezTo>
                          <a:pt x="7386" y="728709"/>
                          <a:pt x="7386" y="736095"/>
                          <a:pt x="6155" y="741018"/>
                        </a:cubicBezTo>
                        <a:lnTo>
                          <a:pt x="3693" y="758251"/>
                        </a:lnTo>
                        <a:cubicBezTo>
                          <a:pt x="3693" y="763175"/>
                          <a:pt x="2462" y="770561"/>
                          <a:pt x="2462" y="775484"/>
                        </a:cubicBezTo>
                        <a:lnTo>
                          <a:pt x="1231" y="792717"/>
                        </a:lnTo>
                        <a:cubicBezTo>
                          <a:pt x="1231" y="797641"/>
                          <a:pt x="0" y="805027"/>
                          <a:pt x="0" y="809950"/>
                        </a:cubicBezTo>
                        <a:lnTo>
                          <a:pt x="0" y="827183"/>
                        </a:lnTo>
                        <a:cubicBezTo>
                          <a:pt x="0" y="832107"/>
                          <a:pt x="0" y="839493"/>
                          <a:pt x="0" y="845647"/>
                        </a:cubicBezTo>
                        <a:lnTo>
                          <a:pt x="0" y="862880"/>
                        </a:lnTo>
                        <a:cubicBezTo>
                          <a:pt x="0" y="867804"/>
                          <a:pt x="0" y="875190"/>
                          <a:pt x="0" y="881344"/>
                        </a:cubicBezTo>
                        <a:lnTo>
                          <a:pt x="1231" y="898577"/>
                        </a:lnTo>
                        <a:cubicBezTo>
                          <a:pt x="1231" y="903501"/>
                          <a:pt x="2462" y="910886"/>
                          <a:pt x="2462" y="915810"/>
                        </a:cubicBezTo>
                        <a:lnTo>
                          <a:pt x="3693" y="933043"/>
                        </a:lnTo>
                        <a:cubicBezTo>
                          <a:pt x="3693" y="937967"/>
                          <a:pt x="4924" y="945352"/>
                          <a:pt x="6155" y="950276"/>
                        </a:cubicBezTo>
                        <a:lnTo>
                          <a:pt x="8616" y="967509"/>
                        </a:lnTo>
                        <a:cubicBezTo>
                          <a:pt x="9847" y="972433"/>
                          <a:pt x="9847" y="979818"/>
                          <a:pt x="11078" y="984742"/>
                        </a:cubicBezTo>
                        <a:lnTo>
                          <a:pt x="14771" y="1006899"/>
                        </a:lnTo>
                        <a:cubicBezTo>
                          <a:pt x="16002" y="1011822"/>
                          <a:pt x="17233" y="1019208"/>
                          <a:pt x="18464" y="1024132"/>
                        </a:cubicBezTo>
                        <a:lnTo>
                          <a:pt x="22157" y="1041365"/>
                        </a:lnTo>
                        <a:cubicBezTo>
                          <a:pt x="23388" y="1046288"/>
                          <a:pt x="24619" y="1053674"/>
                          <a:pt x="25849" y="1058598"/>
                        </a:cubicBezTo>
                        <a:lnTo>
                          <a:pt x="30773" y="1075831"/>
                        </a:lnTo>
                        <a:lnTo>
                          <a:pt x="34466" y="1089371"/>
                        </a:lnTo>
                        <a:lnTo>
                          <a:pt x="32004" y="1081985"/>
                        </a:lnTo>
                      </a:path>
                    </a:pathLst>
                  </a:custGeom>
                  <a:solidFill>
                    <a:srgbClr val="343C9E"/>
                  </a:solidFill>
                  <a:ln w="1226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Playtime With Hot Toddies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155" name="Freeform: Shape 6154">
                    <a:extLst>
                      <a:ext uri="{FF2B5EF4-FFF2-40B4-BE49-F238E27FC236}">
                        <a16:creationId xmlns:a16="http://schemas.microsoft.com/office/drawing/2014/main" id="{07A9DB46-AF48-407C-90D9-FA1DAF65A636}"/>
                      </a:ext>
                    </a:extLst>
                  </p:cNvPr>
                  <p:cNvSpPr/>
                  <p:nvPr/>
                </p:nvSpPr>
                <p:spPr>
                  <a:xfrm>
                    <a:off x="4132268" y="2910884"/>
                    <a:ext cx="1253083" cy="1584203"/>
                  </a:xfrm>
                  <a:custGeom>
                    <a:avLst/>
                    <a:gdLst>
                      <a:gd name="connsiteX0" fmla="*/ 942890 w 1253083"/>
                      <a:gd name="connsiteY0" fmla="*/ 83703 h 1584203"/>
                      <a:gd name="connsiteX1" fmla="*/ 1106604 w 1253083"/>
                      <a:gd name="connsiteY1" fmla="*/ 321272 h 1584203"/>
                      <a:gd name="connsiteX2" fmla="*/ 1165688 w 1253083"/>
                      <a:gd name="connsiteY2" fmla="*/ 631466 h 1584203"/>
                      <a:gd name="connsiteX3" fmla="*/ 1105373 w 1253083"/>
                      <a:gd name="connsiteY3" fmla="*/ 957662 h 1584203"/>
                      <a:gd name="connsiteX4" fmla="*/ 941659 w 1253083"/>
                      <a:gd name="connsiteY4" fmla="*/ 1239544 h 1584203"/>
                      <a:gd name="connsiteX5" fmla="*/ 732402 w 1253083"/>
                      <a:gd name="connsiteY5" fmla="*/ 1426645 h 1584203"/>
                      <a:gd name="connsiteX6" fmla="*/ 732402 w 1253083"/>
                      <a:gd name="connsiteY6" fmla="*/ 1426645 h 1584203"/>
                      <a:gd name="connsiteX7" fmla="*/ 0 w 1253083"/>
                      <a:gd name="connsiteY7" fmla="*/ 1484499 h 1584203"/>
                      <a:gd name="connsiteX8" fmla="*/ 20926 w 1253083"/>
                      <a:gd name="connsiteY8" fmla="*/ 1495577 h 1584203"/>
                      <a:gd name="connsiteX9" fmla="*/ 39390 w 1253083"/>
                      <a:gd name="connsiteY9" fmla="*/ 1504193 h 1584203"/>
                      <a:gd name="connsiteX10" fmla="*/ 56623 w 1253083"/>
                      <a:gd name="connsiteY10" fmla="*/ 1511579 h 1584203"/>
                      <a:gd name="connsiteX11" fmla="*/ 76318 w 1253083"/>
                      <a:gd name="connsiteY11" fmla="*/ 1520196 h 1584203"/>
                      <a:gd name="connsiteX12" fmla="*/ 94781 w 1253083"/>
                      <a:gd name="connsiteY12" fmla="*/ 1527581 h 1584203"/>
                      <a:gd name="connsiteX13" fmla="*/ 115707 w 1253083"/>
                      <a:gd name="connsiteY13" fmla="*/ 1534967 h 1584203"/>
                      <a:gd name="connsiteX14" fmla="*/ 134171 w 1253083"/>
                      <a:gd name="connsiteY14" fmla="*/ 1541121 h 1584203"/>
                      <a:gd name="connsiteX15" fmla="*/ 157559 w 1253083"/>
                      <a:gd name="connsiteY15" fmla="*/ 1548507 h 1584203"/>
                      <a:gd name="connsiteX16" fmla="*/ 177254 w 1253083"/>
                      <a:gd name="connsiteY16" fmla="*/ 1557123 h 1584203"/>
                      <a:gd name="connsiteX17" fmla="*/ 219105 w 1253083"/>
                      <a:gd name="connsiteY17" fmla="*/ 1566971 h 1584203"/>
                      <a:gd name="connsiteX18" fmla="*/ 238800 w 1253083"/>
                      <a:gd name="connsiteY18" fmla="*/ 1570664 h 1584203"/>
                      <a:gd name="connsiteX19" fmla="*/ 268342 w 1253083"/>
                      <a:gd name="connsiteY19" fmla="*/ 1575587 h 1584203"/>
                      <a:gd name="connsiteX20" fmla="*/ 288037 w 1253083"/>
                      <a:gd name="connsiteY20" fmla="*/ 1578049 h 1584203"/>
                      <a:gd name="connsiteX21" fmla="*/ 311425 w 1253083"/>
                      <a:gd name="connsiteY21" fmla="*/ 1580511 h 1584203"/>
                      <a:gd name="connsiteX22" fmla="*/ 329889 w 1253083"/>
                      <a:gd name="connsiteY22" fmla="*/ 1581742 h 1584203"/>
                      <a:gd name="connsiteX23" fmla="*/ 349583 w 1253083"/>
                      <a:gd name="connsiteY23" fmla="*/ 1582973 h 1584203"/>
                      <a:gd name="connsiteX24" fmla="*/ 368047 w 1253083"/>
                      <a:gd name="connsiteY24" fmla="*/ 1584204 h 1584203"/>
                      <a:gd name="connsiteX25" fmla="*/ 386511 w 1253083"/>
                      <a:gd name="connsiteY25" fmla="*/ 1584204 h 1584203"/>
                      <a:gd name="connsiteX26" fmla="*/ 404975 w 1253083"/>
                      <a:gd name="connsiteY26" fmla="*/ 1584204 h 1584203"/>
                      <a:gd name="connsiteX27" fmla="*/ 423439 w 1253083"/>
                      <a:gd name="connsiteY27" fmla="*/ 1584204 h 1584203"/>
                      <a:gd name="connsiteX28" fmla="*/ 441903 w 1253083"/>
                      <a:gd name="connsiteY28" fmla="*/ 1582973 h 1584203"/>
                      <a:gd name="connsiteX29" fmla="*/ 461598 w 1253083"/>
                      <a:gd name="connsiteY29" fmla="*/ 1581742 h 1584203"/>
                      <a:gd name="connsiteX30" fmla="*/ 481293 w 1253083"/>
                      <a:gd name="connsiteY30" fmla="*/ 1580511 h 1584203"/>
                      <a:gd name="connsiteX31" fmla="*/ 512066 w 1253083"/>
                      <a:gd name="connsiteY31" fmla="*/ 1576818 h 1584203"/>
                      <a:gd name="connsiteX32" fmla="*/ 531761 w 1253083"/>
                      <a:gd name="connsiteY32" fmla="*/ 1574356 h 1584203"/>
                      <a:gd name="connsiteX33" fmla="*/ 561303 w 1253083"/>
                      <a:gd name="connsiteY33" fmla="*/ 1569433 h 1584203"/>
                      <a:gd name="connsiteX34" fmla="*/ 580998 w 1253083"/>
                      <a:gd name="connsiteY34" fmla="*/ 1565740 h 1584203"/>
                      <a:gd name="connsiteX35" fmla="*/ 638851 w 1253083"/>
                      <a:gd name="connsiteY35" fmla="*/ 1550969 h 1584203"/>
                      <a:gd name="connsiteX36" fmla="*/ 657315 w 1253083"/>
                      <a:gd name="connsiteY36" fmla="*/ 1544814 h 1584203"/>
                      <a:gd name="connsiteX37" fmla="*/ 681934 w 1253083"/>
                      <a:gd name="connsiteY37" fmla="*/ 1536198 h 1584203"/>
                      <a:gd name="connsiteX38" fmla="*/ 700398 w 1253083"/>
                      <a:gd name="connsiteY38" fmla="*/ 1530043 h 1584203"/>
                      <a:gd name="connsiteX39" fmla="*/ 722554 w 1253083"/>
                      <a:gd name="connsiteY39" fmla="*/ 1521427 h 1584203"/>
                      <a:gd name="connsiteX40" fmla="*/ 739787 w 1253083"/>
                      <a:gd name="connsiteY40" fmla="*/ 1514041 h 1584203"/>
                      <a:gd name="connsiteX41" fmla="*/ 759482 w 1253083"/>
                      <a:gd name="connsiteY41" fmla="*/ 1505424 h 1584203"/>
                      <a:gd name="connsiteX42" fmla="*/ 776715 w 1253083"/>
                      <a:gd name="connsiteY42" fmla="*/ 1496808 h 1584203"/>
                      <a:gd name="connsiteX43" fmla="*/ 795179 w 1253083"/>
                      <a:gd name="connsiteY43" fmla="*/ 1486961 h 1584203"/>
                      <a:gd name="connsiteX44" fmla="*/ 811181 w 1253083"/>
                      <a:gd name="connsiteY44" fmla="*/ 1478344 h 1584203"/>
                      <a:gd name="connsiteX45" fmla="*/ 828414 w 1253083"/>
                      <a:gd name="connsiteY45" fmla="*/ 1468497 h 1584203"/>
                      <a:gd name="connsiteX46" fmla="*/ 844416 w 1253083"/>
                      <a:gd name="connsiteY46" fmla="*/ 1458649 h 1584203"/>
                      <a:gd name="connsiteX47" fmla="*/ 860418 w 1253083"/>
                      <a:gd name="connsiteY47" fmla="*/ 1448802 h 1584203"/>
                      <a:gd name="connsiteX48" fmla="*/ 875189 w 1253083"/>
                      <a:gd name="connsiteY48" fmla="*/ 1438954 h 1584203"/>
                      <a:gd name="connsiteX49" fmla="*/ 891191 w 1253083"/>
                      <a:gd name="connsiteY49" fmla="*/ 1427876 h 1584203"/>
                      <a:gd name="connsiteX50" fmla="*/ 905963 w 1253083"/>
                      <a:gd name="connsiteY50" fmla="*/ 1416798 h 1584203"/>
                      <a:gd name="connsiteX51" fmla="*/ 920734 w 1253083"/>
                      <a:gd name="connsiteY51" fmla="*/ 1405719 h 1584203"/>
                      <a:gd name="connsiteX52" fmla="*/ 934274 w 1253083"/>
                      <a:gd name="connsiteY52" fmla="*/ 1394641 h 1584203"/>
                      <a:gd name="connsiteX53" fmla="*/ 949045 w 1253083"/>
                      <a:gd name="connsiteY53" fmla="*/ 1382332 h 1584203"/>
                      <a:gd name="connsiteX54" fmla="*/ 962585 w 1253083"/>
                      <a:gd name="connsiteY54" fmla="*/ 1371253 h 1584203"/>
                      <a:gd name="connsiteX55" fmla="*/ 976125 w 1253083"/>
                      <a:gd name="connsiteY55" fmla="*/ 1358944 h 1584203"/>
                      <a:gd name="connsiteX56" fmla="*/ 989666 w 1253083"/>
                      <a:gd name="connsiteY56" fmla="*/ 1346635 h 1584203"/>
                      <a:gd name="connsiteX57" fmla="*/ 1003206 w 1253083"/>
                      <a:gd name="connsiteY57" fmla="*/ 1334326 h 1584203"/>
                      <a:gd name="connsiteX58" fmla="*/ 1015515 w 1253083"/>
                      <a:gd name="connsiteY58" fmla="*/ 1322016 h 1584203"/>
                      <a:gd name="connsiteX59" fmla="*/ 1027824 w 1253083"/>
                      <a:gd name="connsiteY59" fmla="*/ 1308476 h 1584203"/>
                      <a:gd name="connsiteX60" fmla="*/ 1040134 w 1253083"/>
                      <a:gd name="connsiteY60" fmla="*/ 1294936 h 1584203"/>
                      <a:gd name="connsiteX61" fmla="*/ 1051212 w 1253083"/>
                      <a:gd name="connsiteY61" fmla="*/ 1281396 h 1584203"/>
                      <a:gd name="connsiteX62" fmla="*/ 1062290 w 1253083"/>
                      <a:gd name="connsiteY62" fmla="*/ 1267855 h 1584203"/>
                      <a:gd name="connsiteX63" fmla="*/ 1073369 w 1253083"/>
                      <a:gd name="connsiteY63" fmla="*/ 1254315 h 1584203"/>
                      <a:gd name="connsiteX64" fmla="*/ 1084447 w 1253083"/>
                      <a:gd name="connsiteY64" fmla="*/ 1240775 h 1584203"/>
                      <a:gd name="connsiteX65" fmla="*/ 1094294 w 1253083"/>
                      <a:gd name="connsiteY65" fmla="*/ 1227235 h 1584203"/>
                      <a:gd name="connsiteX66" fmla="*/ 1104142 w 1253083"/>
                      <a:gd name="connsiteY66" fmla="*/ 1213695 h 1584203"/>
                      <a:gd name="connsiteX67" fmla="*/ 1113989 w 1253083"/>
                      <a:gd name="connsiteY67" fmla="*/ 1198924 h 1584203"/>
                      <a:gd name="connsiteX68" fmla="*/ 1123837 w 1253083"/>
                      <a:gd name="connsiteY68" fmla="*/ 1184152 h 1584203"/>
                      <a:gd name="connsiteX69" fmla="*/ 1132453 w 1253083"/>
                      <a:gd name="connsiteY69" fmla="*/ 1169381 h 1584203"/>
                      <a:gd name="connsiteX70" fmla="*/ 1141070 w 1253083"/>
                      <a:gd name="connsiteY70" fmla="*/ 1154610 h 1584203"/>
                      <a:gd name="connsiteX71" fmla="*/ 1149686 w 1253083"/>
                      <a:gd name="connsiteY71" fmla="*/ 1139839 h 1584203"/>
                      <a:gd name="connsiteX72" fmla="*/ 1158303 w 1253083"/>
                      <a:gd name="connsiteY72" fmla="*/ 1125068 h 1584203"/>
                      <a:gd name="connsiteX73" fmla="*/ 1165688 w 1253083"/>
                      <a:gd name="connsiteY73" fmla="*/ 1109066 h 1584203"/>
                      <a:gd name="connsiteX74" fmla="*/ 1173074 w 1253083"/>
                      <a:gd name="connsiteY74" fmla="*/ 1093064 h 1584203"/>
                      <a:gd name="connsiteX75" fmla="*/ 1180459 w 1253083"/>
                      <a:gd name="connsiteY75" fmla="*/ 1077062 h 1584203"/>
                      <a:gd name="connsiteX76" fmla="*/ 1186614 w 1253083"/>
                      <a:gd name="connsiteY76" fmla="*/ 1064752 h 1584203"/>
                      <a:gd name="connsiteX77" fmla="*/ 1194000 w 1253083"/>
                      <a:gd name="connsiteY77" fmla="*/ 1048750 h 1584203"/>
                      <a:gd name="connsiteX78" fmla="*/ 1200154 w 1253083"/>
                      <a:gd name="connsiteY78" fmla="*/ 1032748 h 1584203"/>
                      <a:gd name="connsiteX79" fmla="*/ 1206309 w 1253083"/>
                      <a:gd name="connsiteY79" fmla="*/ 1015515 h 1584203"/>
                      <a:gd name="connsiteX80" fmla="*/ 1212464 w 1253083"/>
                      <a:gd name="connsiteY80" fmla="*/ 998282 h 1584203"/>
                      <a:gd name="connsiteX81" fmla="*/ 1217387 w 1253083"/>
                      <a:gd name="connsiteY81" fmla="*/ 981049 h 1584203"/>
                      <a:gd name="connsiteX82" fmla="*/ 1222311 w 1253083"/>
                      <a:gd name="connsiteY82" fmla="*/ 963816 h 1584203"/>
                      <a:gd name="connsiteX83" fmla="*/ 1227235 w 1253083"/>
                      <a:gd name="connsiteY83" fmla="*/ 946583 h 1584203"/>
                      <a:gd name="connsiteX84" fmla="*/ 1230927 w 1253083"/>
                      <a:gd name="connsiteY84" fmla="*/ 929350 h 1584203"/>
                      <a:gd name="connsiteX85" fmla="*/ 1234620 w 1253083"/>
                      <a:gd name="connsiteY85" fmla="*/ 912117 h 1584203"/>
                      <a:gd name="connsiteX86" fmla="*/ 1238313 w 1253083"/>
                      <a:gd name="connsiteY86" fmla="*/ 894884 h 1584203"/>
                      <a:gd name="connsiteX87" fmla="*/ 1242006 w 1253083"/>
                      <a:gd name="connsiteY87" fmla="*/ 877651 h 1584203"/>
                      <a:gd name="connsiteX88" fmla="*/ 1244468 w 1253083"/>
                      <a:gd name="connsiteY88" fmla="*/ 860418 h 1584203"/>
                      <a:gd name="connsiteX89" fmla="*/ 1246929 w 1253083"/>
                      <a:gd name="connsiteY89" fmla="*/ 843185 h 1584203"/>
                      <a:gd name="connsiteX90" fmla="*/ 1249391 w 1253083"/>
                      <a:gd name="connsiteY90" fmla="*/ 825952 h 1584203"/>
                      <a:gd name="connsiteX91" fmla="*/ 1250622 w 1253083"/>
                      <a:gd name="connsiteY91" fmla="*/ 808719 h 1584203"/>
                      <a:gd name="connsiteX92" fmla="*/ 1251853 w 1253083"/>
                      <a:gd name="connsiteY92" fmla="*/ 791486 h 1584203"/>
                      <a:gd name="connsiteX93" fmla="*/ 1253084 w 1253083"/>
                      <a:gd name="connsiteY93" fmla="*/ 774253 h 1584203"/>
                      <a:gd name="connsiteX94" fmla="*/ 1253084 w 1253083"/>
                      <a:gd name="connsiteY94" fmla="*/ 757020 h 1584203"/>
                      <a:gd name="connsiteX95" fmla="*/ 1253084 w 1253083"/>
                      <a:gd name="connsiteY95" fmla="*/ 738557 h 1584203"/>
                      <a:gd name="connsiteX96" fmla="*/ 1253084 w 1253083"/>
                      <a:gd name="connsiteY96" fmla="*/ 721324 h 1584203"/>
                      <a:gd name="connsiteX97" fmla="*/ 1253084 w 1253083"/>
                      <a:gd name="connsiteY97" fmla="*/ 702860 h 1584203"/>
                      <a:gd name="connsiteX98" fmla="*/ 1251853 w 1253083"/>
                      <a:gd name="connsiteY98" fmla="*/ 685627 h 1584203"/>
                      <a:gd name="connsiteX99" fmla="*/ 1250622 w 1253083"/>
                      <a:gd name="connsiteY99" fmla="*/ 668394 h 1584203"/>
                      <a:gd name="connsiteX100" fmla="*/ 1249391 w 1253083"/>
                      <a:gd name="connsiteY100" fmla="*/ 651161 h 1584203"/>
                      <a:gd name="connsiteX101" fmla="*/ 1246929 w 1253083"/>
                      <a:gd name="connsiteY101" fmla="*/ 633928 h 1584203"/>
                      <a:gd name="connsiteX102" fmla="*/ 1244468 w 1253083"/>
                      <a:gd name="connsiteY102" fmla="*/ 616695 h 1584203"/>
                      <a:gd name="connsiteX103" fmla="*/ 1242006 w 1253083"/>
                      <a:gd name="connsiteY103" fmla="*/ 599462 h 1584203"/>
                      <a:gd name="connsiteX104" fmla="*/ 1239544 w 1253083"/>
                      <a:gd name="connsiteY104" fmla="*/ 582229 h 1584203"/>
                      <a:gd name="connsiteX105" fmla="*/ 1235851 w 1253083"/>
                      <a:gd name="connsiteY105" fmla="*/ 564996 h 1584203"/>
                      <a:gd name="connsiteX106" fmla="*/ 1232158 w 1253083"/>
                      <a:gd name="connsiteY106" fmla="*/ 547763 h 1584203"/>
                      <a:gd name="connsiteX107" fmla="*/ 1228465 w 1253083"/>
                      <a:gd name="connsiteY107" fmla="*/ 530530 h 1584203"/>
                      <a:gd name="connsiteX108" fmla="*/ 1223542 w 1253083"/>
                      <a:gd name="connsiteY108" fmla="*/ 513297 h 1584203"/>
                      <a:gd name="connsiteX109" fmla="*/ 1218618 w 1253083"/>
                      <a:gd name="connsiteY109" fmla="*/ 496064 h 1584203"/>
                      <a:gd name="connsiteX110" fmla="*/ 1213694 w 1253083"/>
                      <a:gd name="connsiteY110" fmla="*/ 478831 h 1584203"/>
                      <a:gd name="connsiteX111" fmla="*/ 1207540 w 1253083"/>
                      <a:gd name="connsiteY111" fmla="*/ 461598 h 1584203"/>
                      <a:gd name="connsiteX112" fmla="*/ 1201385 w 1253083"/>
                      <a:gd name="connsiteY112" fmla="*/ 444365 h 1584203"/>
                      <a:gd name="connsiteX113" fmla="*/ 1195230 w 1253083"/>
                      <a:gd name="connsiteY113" fmla="*/ 427132 h 1584203"/>
                      <a:gd name="connsiteX114" fmla="*/ 1189076 w 1253083"/>
                      <a:gd name="connsiteY114" fmla="*/ 411130 h 1584203"/>
                      <a:gd name="connsiteX115" fmla="*/ 1181690 w 1253083"/>
                      <a:gd name="connsiteY115" fmla="*/ 395128 h 1584203"/>
                      <a:gd name="connsiteX116" fmla="*/ 1174305 w 1253083"/>
                      <a:gd name="connsiteY116" fmla="*/ 379126 h 1584203"/>
                      <a:gd name="connsiteX117" fmla="*/ 1166919 w 1253083"/>
                      <a:gd name="connsiteY117" fmla="*/ 363124 h 1584203"/>
                      <a:gd name="connsiteX118" fmla="*/ 1159534 w 1253083"/>
                      <a:gd name="connsiteY118" fmla="*/ 348352 h 1584203"/>
                      <a:gd name="connsiteX119" fmla="*/ 1150917 w 1253083"/>
                      <a:gd name="connsiteY119" fmla="*/ 333581 h 1584203"/>
                      <a:gd name="connsiteX120" fmla="*/ 1142301 w 1253083"/>
                      <a:gd name="connsiteY120" fmla="*/ 318810 h 1584203"/>
                      <a:gd name="connsiteX121" fmla="*/ 1133684 w 1253083"/>
                      <a:gd name="connsiteY121" fmla="*/ 304039 h 1584203"/>
                      <a:gd name="connsiteX122" fmla="*/ 1125068 w 1253083"/>
                      <a:gd name="connsiteY122" fmla="*/ 289268 h 1584203"/>
                      <a:gd name="connsiteX123" fmla="*/ 1115220 w 1253083"/>
                      <a:gd name="connsiteY123" fmla="*/ 274497 h 1584203"/>
                      <a:gd name="connsiteX124" fmla="*/ 1105373 w 1253083"/>
                      <a:gd name="connsiteY124" fmla="*/ 259726 h 1584203"/>
                      <a:gd name="connsiteX125" fmla="*/ 1095525 w 1253083"/>
                      <a:gd name="connsiteY125" fmla="*/ 244955 h 1584203"/>
                      <a:gd name="connsiteX126" fmla="*/ 1085678 w 1253083"/>
                      <a:gd name="connsiteY126" fmla="*/ 231414 h 1584203"/>
                      <a:gd name="connsiteX127" fmla="*/ 1074600 w 1253083"/>
                      <a:gd name="connsiteY127" fmla="*/ 217874 h 1584203"/>
                      <a:gd name="connsiteX128" fmla="*/ 1063521 w 1253083"/>
                      <a:gd name="connsiteY128" fmla="*/ 204334 h 1584203"/>
                      <a:gd name="connsiteX129" fmla="*/ 1052443 w 1253083"/>
                      <a:gd name="connsiteY129" fmla="*/ 190794 h 1584203"/>
                      <a:gd name="connsiteX130" fmla="*/ 1041365 w 1253083"/>
                      <a:gd name="connsiteY130" fmla="*/ 177254 h 1584203"/>
                      <a:gd name="connsiteX131" fmla="*/ 1029055 w 1253083"/>
                      <a:gd name="connsiteY131" fmla="*/ 163713 h 1584203"/>
                      <a:gd name="connsiteX132" fmla="*/ 1016746 w 1253083"/>
                      <a:gd name="connsiteY132" fmla="*/ 151404 h 1584203"/>
                      <a:gd name="connsiteX133" fmla="*/ 1004437 w 1253083"/>
                      <a:gd name="connsiteY133" fmla="*/ 139095 h 1584203"/>
                      <a:gd name="connsiteX134" fmla="*/ 992127 w 1253083"/>
                      <a:gd name="connsiteY134" fmla="*/ 126786 h 1584203"/>
                      <a:gd name="connsiteX135" fmla="*/ 978587 w 1253083"/>
                      <a:gd name="connsiteY135" fmla="*/ 114476 h 1584203"/>
                      <a:gd name="connsiteX136" fmla="*/ 965047 w 1253083"/>
                      <a:gd name="connsiteY136" fmla="*/ 102167 h 1584203"/>
                      <a:gd name="connsiteX137" fmla="*/ 951507 w 1253083"/>
                      <a:gd name="connsiteY137" fmla="*/ 89858 h 1584203"/>
                      <a:gd name="connsiteX138" fmla="*/ 937967 w 1253083"/>
                      <a:gd name="connsiteY138" fmla="*/ 78779 h 1584203"/>
                      <a:gd name="connsiteX139" fmla="*/ 923196 w 1253083"/>
                      <a:gd name="connsiteY139" fmla="*/ 67701 h 1584203"/>
                      <a:gd name="connsiteX140" fmla="*/ 908424 w 1253083"/>
                      <a:gd name="connsiteY140" fmla="*/ 56623 h 1584203"/>
                      <a:gd name="connsiteX141" fmla="*/ 893653 w 1253083"/>
                      <a:gd name="connsiteY141" fmla="*/ 45544 h 1584203"/>
                      <a:gd name="connsiteX142" fmla="*/ 878882 w 1253083"/>
                      <a:gd name="connsiteY142" fmla="*/ 35697 h 1584203"/>
                      <a:gd name="connsiteX143" fmla="*/ 862880 w 1253083"/>
                      <a:gd name="connsiteY143" fmla="*/ 25849 h 1584203"/>
                      <a:gd name="connsiteX144" fmla="*/ 846878 w 1253083"/>
                      <a:gd name="connsiteY144" fmla="*/ 16002 h 1584203"/>
                      <a:gd name="connsiteX145" fmla="*/ 819798 w 1253083"/>
                      <a:gd name="connsiteY145" fmla="*/ 0 h 1584203"/>
                      <a:gd name="connsiteX146" fmla="*/ 942890 w 1253083"/>
                      <a:gd name="connsiteY146" fmla="*/ 83703 h 15842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</a:cxnLst>
                    <a:rect l="l" t="t" r="r" b="b"/>
                    <a:pathLst>
                      <a:path w="1253083" h="1584203">
                        <a:moveTo>
                          <a:pt x="942890" y="83703"/>
                        </a:moveTo>
                        <a:cubicBezTo>
                          <a:pt x="1013053" y="148942"/>
                          <a:pt x="1068445" y="228953"/>
                          <a:pt x="1106604" y="321272"/>
                        </a:cubicBezTo>
                        <a:cubicBezTo>
                          <a:pt x="1145993" y="417284"/>
                          <a:pt x="1165688" y="520682"/>
                          <a:pt x="1165688" y="631466"/>
                        </a:cubicBezTo>
                        <a:cubicBezTo>
                          <a:pt x="1165688" y="742249"/>
                          <a:pt x="1144763" y="851802"/>
                          <a:pt x="1105373" y="957662"/>
                        </a:cubicBezTo>
                        <a:cubicBezTo>
                          <a:pt x="1067214" y="1059829"/>
                          <a:pt x="1011822" y="1154610"/>
                          <a:pt x="941659" y="1239544"/>
                        </a:cubicBezTo>
                        <a:cubicBezTo>
                          <a:pt x="880113" y="1313400"/>
                          <a:pt x="809950" y="1376177"/>
                          <a:pt x="732402" y="1426645"/>
                        </a:cubicBezTo>
                        <a:lnTo>
                          <a:pt x="732402" y="1426645"/>
                        </a:lnTo>
                        <a:cubicBezTo>
                          <a:pt x="552686" y="1598975"/>
                          <a:pt x="258495" y="1622363"/>
                          <a:pt x="0" y="1484499"/>
                        </a:cubicBezTo>
                        <a:lnTo>
                          <a:pt x="20926" y="1495577"/>
                        </a:lnTo>
                        <a:cubicBezTo>
                          <a:pt x="25850" y="1498039"/>
                          <a:pt x="33235" y="1501732"/>
                          <a:pt x="39390" y="1504193"/>
                        </a:cubicBezTo>
                        <a:lnTo>
                          <a:pt x="56623" y="1511579"/>
                        </a:lnTo>
                        <a:cubicBezTo>
                          <a:pt x="62777" y="1514041"/>
                          <a:pt x="70163" y="1517734"/>
                          <a:pt x="76318" y="1520196"/>
                        </a:cubicBezTo>
                        <a:lnTo>
                          <a:pt x="94781" y="1527581"/>
                        </a:lnTo>
                        <a:cubicBezTo>
                          <a:pt x="100936" y="1530043"/>
                          <a:pt x="109553" y="1533736"/>
                          <a:pt x="115707" y="1534967"/>
                        </a:cubicBezTo>
                        <a:lnTo>
                          <a:pt x="134171" y="1541121"/>
                        </a:lnTo>
                        <a:cubicBezTo>
                          <a:pt x="141557" y="1543583"/>
                          <a:pt x="151404" y="1546045"/>
                          <a:pt x="157559" y="1548507"/>
                        </a:cubicBezTo>
                        <a:lnTo>
                          <a:pt x="177254" y="1557123"/>
                        </a:lnTo>
                        <a:cubicBezTo>
                          <a:pt x="203103" y="1563278"/>
                          <a:pt x="204334" y="1564509"/>
                          <a:pt x="219105" y="1566971"/>
                        </a:cubicBezTo>
                        <a:lnTo>
                          <a:pt x="238800" y="1570664"/>
                        </a:lnTo>
                        <a:cubicBezTo>
                          <a:pt x="247416" y="1571894"/>
                          <a:pt x="259726" y="1574356"/>
                          <a:pt x="268342" y="1575587"/>
                        </a:cubicBezTo>
                        <a:lnTo>
                          <a:pt x="288037" y="1578049"/>
                        </a:lnTo>
                        <a:cubicBezTo>
                          <a:pt x="295423" y="1579280"/>
                          <a:pt x="304039" y="1580511"/>
                          <a:pt x="311425" y="1580511"/>
                        </a:cubicBezTo>
                        <a:lnTo>
                          <a:pt x="329889" y="1581742"/>
                        </a:lnTo>
                        <a:cubicBezTo>
                          <a:pt x="336043" y="1581742"/>
                          <a:pt x="343429" y="1582973"/>
                          <a:pt x="349583" y="1582973"/>
                        </a:cubicBezTo>
                        <a:lnTo>
                          <a:pt x="368047" y="1584204"/>
                        </a:lnTo>
                        <a:cubicBezTo>
                          <a:pt x="374202" y="1584204"/>
                          <a:pt x="381587" y="1584204"/>
                          <a:pt x="386511" y="1584204"/>
                        </a:cubicBezTo>
                        <a:lnTo>
                          <a:pt x="404975" y="1584204"/>
                        </a:lnTo>
                        <a:cubicBezTo>
                          <a:pt x="411130" y="1584204"/>
                          <a:pt x="418515" y="1584204"/>
                          <a:pt x="423439" y="1584204"/>
                        </a:cubicBezTo>
                        <a:lnTo>
                          <a:pt x="441903" y="1582973"/>
                        </a:lnTo>
                        <a:cubicBezTo>
                          <a:pt x="448058" y="1582973"/>
                          <a:pt x="455443" y="1581742"/>
                          <a:pt x="461598" y="1581742"/>
                        </a:cubicBezTo>
                        <a:lnTo>
                          <a:pt x="481293" y="1580511"/>
                        </a:lnTo>
                        <a:cubicBezTo>
                          <a:pt x="489909" y="1579280"/>
                          <a:pt x="502218" y="1578049"/>
                          <a:pt x="512066" y="1576818"/>
                        </a:cubicBezTo>
                        <a:lnTo>
                          <a:pt x="531761" y="1574356"/>
                        </a:lnTo>
                        <a:cubicBezTo>
                          <a:pt x="540377" y="1573125"/>
                          <a:pt x="552686" y="1570664"/>
                          <a:pt x="561303" y="1569433"/>
                        </a:cubicBezTo>
                        <a:lnTo>
                          <a:pt x="580998" y="1565740"/>
                        </a:lnTo>
                        <a:cubicBezTo>
                          <a:pt x="603154" y="1560816"/>
                          <a:pt x="610540" y="1558354"/>
                          <a:pt x="638851" y="1550969"/>
                        </a:cubicBezTo>
                        <a:lnTo>
                          <a:pt x="657315" y="1544814"/>
                        </a:lnTo>
                        <a:cubicBezTo>
                          <a:pt x="664701" y="1542352"/>
                          <a:pt x="674548" y="1538659"/>
                          <a:pt x="681934" y="1536198"/>
                        </a:cubicBezTo>
                        <a:lnTo>
                          <a:pt x="700398" y="1530043"/>
                        </a:lnTo>
                        <a:cubicBezTo>
                          <a:pt x="706552" y="1527581"/>
                          <a:pt x="715169" y="1523888"/>
                          <a:pt x="722554" y="1521427"/>
                        </a:cubicBezTo>
                        <a:lnTo>
                          <a:pt x="739787" y="1514041"/>
                        </a:lnTo>
                        <a:cubicBezTo>
                          <a:pt x="745942" y="1511579"/>
                          <a:pt x="753328" y="1507886"/>
                          <a:pt x="759482" y="1505424"/>
                        </a:cubicBezTo>
                        <a:lnTo>
                          <a:pt x="776715" y="1496808"/>
                        </a:lnTo>
                        <a:cubicBezTo>
                          <a:pt x="781639" y="1494346"/>
                          <a:pt x="789024" y="1490653"/>
                          <a:pt x="795179" y="1486961"/>
                        </a:cubicBezTo>
                        <a:lnTo>
                          <a:pt x="811181" y="1478344"/>
                        </a:lnTo>
                        <a:cubicBezTo>
                          <a:pt x="816105" y="1475882"/>
                          <a:pt x="823490" y="1470958"/>
                          <a:pt x="828414" y="1468497"/>
                        </a:cubicBezTo>
                        <a:lnTo>
                          <a:pt x="844416" y="1458649"/>
                        </a:lnTo>
                        <a:cubicBezTo>
                          <a:pt x="849340" y="1454956"/>
                          <a:pt x="855495" y="1451264"/>
                          <a:pt x="860418" y="1448802"/>
                        </a:cubicBezTo>
                        <a:lnTo>
                          <a:pt x="875189" y="1438954"/>
                        </a:lnTo>
                        <a:cubicBezTo>
                          <a:pt x="880113" y="1435262"/>
                          <a:pt x="886268" y="1431569"/>
                          <a:pt x="891191" y="1427876"/>
                        </a:cubicBezTo>
                        <a:lnTo>
                          <a:pt x="905963" y="1416798"/>
                        </a:lnTo>
                        <a:cubicBezTo>
                          <a:pt x="910886" y="1413105"/>
                          <a:pt x="915810" y="1409412"/>
                          <a:pt x="920734" y="1405719"/>
                        </a:cubicBezTo>
                        <a:lnTo>
                          <a:pt x="934274" y="1394641"/>
                        </a:lnTo>
                        <a:cubicBezTo>
                          <a:pt x="937967" y="1390948"/>
                          <a:pt x="944121" y="1386024"/>
                          <a:pt x="949045" y="1382332"/>
                        </a:cubicBezTo>
                        <a:lnTo>
                          <a:pt x="962585" y="1371253"/>
                        </a:lnTo>
                        <a:cubicBezTo>
                          <a:pt x="966278" y="1367561"/>
                          <a:pt x="972433" y="1362637"/>
                          <a:pt x="976125" y="1358944"/>
                        </a:cubicBezTo>
                        <a:lnTo>
                          <a:pt x="989666" y="1346635"/>
                        </a:lnTo>
                        <a:cubicBezTo>
                          <a:pt x="993358" y="1342942"/>
                          <a:pt x="998282" y="1338018"/>
                          <a:pt x="1003206" y="1334326"/>
                        </a:cubicBezTo>
                        <a:lnTo>
                          <a:pt x="1015515" y="1322016"/>
                        </a:lnTo>
                        <a:cubicBezTo>
                          <a:pt x="1019208" y="1318323"/>
                          <a:pt x="1024132" y="1313400"/>
                          <a:pt x="1027824" y="1308476"/>
                        </a:cubicBezTo>
                        <a:lnTo>
                          <a:pt x="1040134" y="1294936"/>
                        </a:lnTo>
                        <a:cubicBezTo>
                          <a:pt x="1043826" y="1291243"/>
                          <a:pt x="1048750" y="1285088"/>
                          <a:pt x="1051212" y="1281396"/>
                        </a:cubicBezTo>
                        <a:lnTo>
                          <a:pt x="1062290" y="1267855"/>
                        </a:lnTo>
                        <a:cubicBezTo>
                          <a:pt x="1065983" y="1264163"/>
                          <a:pt x="1069676" y="1258008"/>
                          <a:pt x="1073369" y="1254315"/>
                        </a:cubicBezTo>
                        <a:lnTo>
                          <a:pt x="1084447" y="1240775"/>
                        </a:lnTo>
                        <a:cubicBezTo>
                          <a:pt x="1088140" y="1237082"/>
                          <a:pt x="1091833" y="1230928"/>
                          <a:pt x="1094294" y="1227235"/>
                        </a:cubicBezTo>
                        <a:lnTo>
                          <a:pt x="1104142" y="1213695"/>
                        </a:lnTo>
                        <a:cubicBezTo>
                          <a:pt x="1106604" y="1208771"/>
                          <a:pt x="1111527" y="1203847"/>
                          <a:pt x="1113989" y="1198924"/>
                        </a:cubicBezTo>
                        <a:lnTo>
                          <a:pt x="1123837" y="1184152"/>
                        </a:lnTo>
                        <a:cubicBezTo>
                          <a:pt x="1126299" y="1179229"/>
                          <a:pt x="1129991" y="1174305"/>
                          <a:pt x="1132453" y="1169381"/>
                        </a:cubicBezTo>
                        <a:lnTo>
                          <a:pt x="1141070" y="1154610"/>
                        </a:lnTo>
                        <a:cubicBezTo>
                          <a:pt x="1143532" y="1149686"/>
                          <a:pt x="1147224" y="1143532"/>
                          <a:pt x="1149686" y="1139839"/>
                        </a:cubicBezTo>
                        <a:lnTo>
                          <a:pt x="1158303" y="1125068"/>
                        </a:lnTo>
                        <a:cubicBezTo>
                          <a:pt x="1160764" y="1120144"/>
                          <a:pt x="1164457" y="1113989"/>
                          <a:pt x="1165688" y="1109066"/>
                        </a:cubicBezTo>
                        <a:lnTo>
                          <a:pt x="1173074" y="1093064"/>
                        </a:lnTo>
                        <a:cubicBezTo>
                          <a:pt x="1175536" y="1088140"/>
                          <a:pt x="1177998" y="1081985"/>
                          <a:pt x="1180459" y="1077062"/>
                        </a:cubicBezTo>
                        <a:lnTo>
                          <a:pt x="1186614" y="1064752"/>
                        </a:lnTo>
                        <a:cubicBezTo>
                          <a:pt x="1189076" y="1059829"/>
                          <a:pt x="1191538" y="1053674"/>
                          <a:pt x="1194000" y="1048750"/>
                        </a:cubicBezTo>
                        <a:lnTo>
                          <a:pt x="1200154" y="1032748"/>
                        </a:lnTo>
                        <a:cubicBezTo>
                          <a:pt x="1201385" y="1027825"/>
                          <a:pt x="1203847" y="1020439"/>
                          <a:pt x="1206309" y="1015515"/>
                        </a:cubicBezTo>
                        <a:lnTo>
                          <a:pt x="1212464" y="998282"/>
                        </a:lnTo>
                        <a:cubicBezTo>
                          <a:pt x="1213694" y="993359"/>
                          <a:pt x="1216156" y="985973"/>
                          <a:pt x="1217387" y="981049"/>
                        </a:cubicBezTo>
                        <a:lnTo>
                          <a:pt x="1222311" y="963816"/>
                        </a:lnTo>
                        <a:cubicBezTo>
                          <a:pt x="1223542" y="958893"/>
                          <a:pt x="1226004" y="951507"/>
                          <a:pt x="1227235" y="946583"/>
                        </a:cubicBezTo>
                        <a:lnTo>
                          <a:pt x="1230927" y="929350"/>
                        </a:lnTo>
                        <a:cubicBezTo>
                          <a:pt x="1232158" y="924427"/>
                          <a:pt x="1233389" y="917041"/>
                          <a:pt x="1234620" y="912117"/>
                        </a:cubicBezTo>
                        <a:lnTo>
                          <a:pt x="1238313" y="894884"/>
                        </a:lnTo>
                        <a:cubicBezTo>
                          <a:pt x="1239544" y="889961"/>
                          <a:pt x="1240775" y="882575"/>
                          <a:pt x="1242006" y="877651"/>
                        </a:cubicBezTo>
                        <a:lnTo>
                          <a:pt x="1244468" y="860418"/>
                        </a:lnTo>
                        <a:cubicBezTo>
                          <a:pt x="1245699" y="855495"/>
                          <a:pt x="1245699" y="848109"/>
                          <a:pt x="1246929" y="843185"/>
                        </a:cubicBezTo>
                        <a:lnTo>
                          <a:pt x="1249391" y="825952"/>
                        </a:lnTo>
                        <a:cubicBezTo>
                          <a:pt x="1249391" y="821029"/>
                          <a:pt x="1250622" y="813643"/>
                          <a:pt x="1250622" y="808719"/>
                        </a:cubicBezTo>
                        <a:lnTo>
                          <a:pt x="1251853" y="791486"/>
                        </a:lnTo>
                        <a:cubicBezTo>
                          <a:pt x="1251853" y="786563"/>
                          <a:pt x="1253084" y="779177"/>
                          <a:pt x="1253084" y="774253"/>
                        </a:cubicBezTo>
                        <a:lnTo>
                          <a:pt x="1253084" y="757020"/>
                        </a:lnTo>
                        <a:cubicBezTo>
                          <a:pt x="1253084" y="752097"/>
                          <a:pt x="1253084" y="744711"/>
                          <a:pt x="1253084" y="738557"/>
                        </a:cubicBezTo>
                        <a:lnTo>
                          <a:pt x="1253084" y="721324"/>
                        </a:lnTo>
                        <a:cubicBezTo>
                          <a:pt x="1253084" y="716400"/>
                          <a:pt x="1253084" y="709014"/>
                          <a:pt x="1253084" y="702860"/>
                        </a:cubicBezTo>
                        <a:lnTo>
                          <a:pt x="1251853" y="685627"/>
                        </a:lnTo>
                        <a:cubicBezTo>
                          <a:pt x="1251853" y="680703"/>
                          <a:pt x="1250622" y="673317"/>
                          <a:pt x="1250622" y="668394"/>
                        </a:cubicBezTo>
                        <a:lnTo>
                          <a:pt x="1249391" y="651161"/>
                        </a:lnTo>
                        <a:cubicBezTo>
                          <a:pt x="1249391" y="646237"/>
                          <a:pt x="1248160" y="638851"/>
                          <a:pt x="1246929" y="633928"/>
                        </a:cubicBezTo>
                        <a:lnTo>
                          <a:pt x="1244468" y="616695"/>
                        </a:lnTo>
                        <a:cubicBezTo>
                          <a:pt x="1243237" y="611771"/>
                          <a:pt x="1243237" y="604385"/>
                          <a:pt x="1242006" y="599462"/>
                        </a:cubicBezTo>
                        <a:lnTo>
                          <a:pt x="1239544" y="582229"/>
                        </a:lnTo>
                        <a:cubicBezTo>
                          <a:pt x="1238313" y="577305"/>
                          <a:pt x="1237082" y="569919"/>
                          <a:pt x="1235851" y="564996"/>
                        </a:cubicBezTo>
                        <a:lnTo>
                          <a:pt x="1232158" y="547763"/>
                        </a:lnTo>
                        <a:cubicBezTo>
                          <a:pt x="1230927" y="542839"/>
                          <a:pt x="1229696" y="535454"/>
                          <a:pt x="1228465" y="530530"/>
                        </a:cubicBezTo>
                        <a:lnTo>
                          <a:pt x="1223542" y="513297"/>
                        </a:lnTo>
                        <a:cubicBezTo>
                          <a:pt x="1222311" y="508373"/>
                          <a:pt x="1219849" y="500988"/>
                          <a:pt x="1218618" y="496064"/>
                        </a:cubicBezTo>
                        <a:lnTo>
                          <a:pt x="1213694" y="478831"/>
                        </a:lnTo>
                        <a:cubicBezTo>
                          <a:pt x="1212464" y="473907"/>
                          <a:pt x="1210002" y="466522"/>
                          <a:pt x="1207540" y="461598"/>
                        </a:cubicBezTo>
                        <a:lnTo>
                          <a:pt x="1201385" y="444365"/>
                        </a:lnTo>
                        <a:cubicBezTo>
                          <a:pt x="1198923" y="439441"/>
                          <a:pt x="1196461" y="432056"/>
                          <a:pt x="1195230" y="427132"/>
                        </a:cubicBezTo>
                        <a:lnTo>
                          <a:pt x="1189076" y="411130"/>
                        </a:lnTo>
                        <a:cubicBezTo>
                          <a:pt x="1186614" y="406206"/>
                          <a:pt x="1184152" y="400051"/>
                          <a:pt x="1181690" y="395128"/>
                        </a:cubicBezTo>
                        <a:lnTo>
                          <a:pt x="1174305" y="379126"/>
                        </a:lnTo>
                        <a:cubicBezTo>
                          <a:pt x="1171843" y="374202"/>
                          <a:pt x="1169381" y="368047"/>
                          <a:pt x="1166919" y="363124"/>
                        </a:cubicBezTo>
                        <a:lnTo>
                          <a:pt x="1159534" y="348352"/>
                        </a:lnTo>
                        <a:cubicBezTo>
                          <a:pt x="1157072" y="343429"/>
                          <a:pt x="1153379" y="337274"/>
                          <a:pt x="1150917" y="333581"/>
                        </a:cubicBezTo>
                        <a:lnTo>
                          <a:pt x="1142301" y="318810"/>
                        </a:lnTo>
                        <a:cubicBezTo>
                          <a:pt x="1139839" y="313887"/>
                          <a:pt x="1136146" y="307732"/>
                          <a:pt x="1133684" y="304039"/>
                        </a:cubicBezTo>
                        <a:lnTo>
                          <a:pt x="1125068" y="289268"/>
                        </a:lnTo>
                        <a:cubicBezTo>
                          <a:pt x="1122606" y="284344"/>
                          <a:pt x="1118913" y="279421"/>
                          <a:pt x="1115220" y="274497"/>
                        </a:cubicBezTo>
                        <a:lnTo>
                          <a:pt x="1105373" y="259726"/>
                        </a:lnTo>
                        <a:cubicBezTo>
                          <a:pt x="1102911" y="256033"/>
                          <a:pt x="1097987" y="249878"/>
                          <a:pt x="1095525" y="244955"/>
                        </a:cubicBezTo>
                        <a:lnTo>
                          <a:pt x="1085678" y="231414"/>
                        </a:lnTo>
                        <a:cubicBezTo>
                          <a:pt x="1081985" y="227722"/>
                          <a:pt x="1078292" y="221567"/>
                          <a:pt x="1074600" y="217874"/>
                        </a:cubicBezTo>
                        <a:lnTo>
                          <a:pt x="1063521" y="204334"/>
                        </a:lnTo>
                        <a:cubicBezTo>
                          <a:pt x="1059828" y="200641"/>
                          <a:pt x="1056136" y="194487"/>
                          <a:pt x="1052443" y="190794"/>
                        </a:cubicBezTo>
                        <a:lnTo>
                          <a:pt x="1041365" y="177254"/>
                        </a:lnTo>
                        <a:cubicBezTo>
                          <a:pt x="1037672" y="173561"/>
                          <a:pt x="1032748" y="167406"/>
                          <a:pt x="1029055" y="163713"/>
                        </a:cubicBezTo>
                        <a:lnTo>
                          <a:pt x="1016746" y="151404"/>
                        </a:lnTo>
                        <a:cubicBezTo>
                          <a:pt x="1013053" y="147711"/>
                          <a:pt x="1008130" y="142788"/>
                          <a:pt x="1004437" y="139095"/>
                        </a:cubicBezTo>
                        <a:lnTo>
                          <a:pt x="992127" y="126786"/>
                        </a:lnTo>
                        <a:cubicBezTo>
                          <a:pt x="988435" y="123093"/>
                          <a:pt x="983511" y="118169"/>
                          <a:pt x="978587" y="114476"/>
                        </a:cubicBezTo>
                        <a:lnTo>
                          <a:pt x="965047" y="102167"/>
                        </a:lnTo>
                        <a:cubicBezTo>
                          <a:pt x="961354" y="98474"/>
                          <a:pt x="955200" y="93551"/>
                          <a:pt x="951507" y="89858"/>
                        </a:cubicBezTo>
                        <a:lnTo>
                          <a:pt x="937967" y="78779"/>
                        </a:lnTo>
                        <a:cubicBezTo>
                          <a:pt x="934274" y="75087"/>
                          <a:pt x="928119" y="70163"/>
                          <a:pt x="923196" y="67701"/>
                        </a:cubicBezTo>
                        <a:lnTo>
                          <a:pt x="908424" y="56623"/>
                        </a:lnTo>
                        <a:cubicBezTo>
                          <a:pt x="903501" y="52930"/>
                          <a:pt x="898577" y="49237"/>
                          <a:pt x="893653" y="45544"/>
                        </a:cubicBezTo>
                        <a:lnTo>
                          <a:pt x="878882" y="35697"/>
                        </a:lnTo>
                        <a:cubicBezTo>
                          <a:pt x="873958" y="32004"/>
                          <a:pt x="867804" y="28311"/>
                          <a:pt x="862880" y="25849"/>
                        </a:cubicBezTo>
                        <a:lnTo>
                          <a:pt x="846878" y="16002"/>
                        </a:lnTo>
                        <a:cubicBezTo>
                          <a:pt x="838262" y="11078"/>
                          <a:pt x="828414" y="4924"/>
                          <a:pt x="819798" y="0"/>
                        </a:cubicBezTo>
                        <a:cubicBezTo>
                          <a:pt x="865342" y="18464"/>
                          <a:pt x="904732" y="49237"/>
                          <a:pt x="942890" y="83703"/>
                        </a:cubicBezTo>
                      </a:path>
                    </a:pathLst>
                  </a:custGeom>
                  <a:solidFill>
                    <a:srgbClr val="343C9E"/>
                  </a:solidFill>
                  <a:ln w="1226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Playtime With Hot Toddies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6156" name="Graphic 192">
                  <a:extLst>
                    <a:ext uri="{FF2B5EF4-FFF2-40B4-BE49-F238E27FC236}">
                      <a16:creationId xmlns:a16="http://schemas.microsoft.com/office/drawing/2014/main" id="{0896883D-2108-4500-BF91-3A1DC9D20A12}"/>
                    </a:ext>
                  </a:extLst>
                </p:cNvPr>
                <p:cNvGrpSpPr/>
                <p:nvPr/>
              </p:nvGrpSpPr>
              <p:grpSpPr>
                <a:xfrm>
                  <a:off x="3681749" y="2796407"/>
                  <a:ext cx="1703603" cy="1698679"/>
                  <a:chOff x="3681749" y="2796407"/>
                  <a:chExt cx="1703603" cy="1698679"/>
                </a:xfrm>
                <a:solidFill>
                  <a:srgbClr val="323A99"/>
                </a:solidFill>
              </p:grpSpPr>
              <p:sp>
                <p:nvSpPr>
                  <p:cNvPr id="6157" name="Freeform: Shape 6156">
                    <a:extLst>
                      <a:ext uri="{FF2B5EF4-FFF2-40B4-BE49-F238E27FC236}">
                        <a16:creationId xmlns:a16="http://schemas.microsoft.com/office/drawing/2014/main" id="{03B8223C-95A4-46A6-A260-DD5F9A8ADFC1}"/>
                      </a:ext>
                    </a:extLst>
                  </p:cNvPr>
                  <p:cNvSpPr/>
                  <p:nvPr/>
                </p:nvSpPr>
                <p:spPr>
                  <a:xfrm>
                    <a:off x="3681749" y="2796407"/>
                    <a:ext cx="1613745" cy="1472189"/>
                  </a:xfrm>
                  <a:custGeom>
                    <a:avLst/>
                    <a:gdLst>
                      <a:gd name="connsiteX0" fmla="*/ 2462 w 1613745"/>
                      <a:gd name="connsiteY0" fmla="*/ 913348 h 1472189"/>
                      <a:gd name="connsiteX1" fmla="*/ 1149686 w 1613745"/>
                      <a:gd name="connsiteY1" fmla="*/ 488678 h 1472189"/>
                      <a:gd name="connsiteX2" fmla="*/ 1274010 w 1613745"/>
                      <a:gd name="connsiteY2" fmla="*/ 1472189 h 1472189"/>
                      <a:gd name="connsiteX3" fmla="*/ 1389717 w 1613745"/>
                      <a:gd name="connsiteY3" fmla="*/ 1354020 h 1472189"/>
                      <a:gd name="connsiteX4" fmla="*/ 1553430 w 1613745"/>
                      <a:gd name="connsiteY4" fmla="*/ 1072138 h 1472189"/>
                      <a:gd name="connsiteX5" fmla="*/ 1613746 w 1613745"/>
                      <a:gd name="connsiteY5" fmla="*/ 745942 h 1472189"/>
                      <a:gd name="connsiteX6" fmla="*/ 1554661 w 1613745"/>
                      <a:gd name="connsiteY6" fmla="*/ 435748 h 1472189"/>
                      <a:gd name="connsiteX7" fmla="*/ 1390948 w 1613745"/>
                      <a:gd name="connsiteY7" fmla="*/ 198179 h 1472189"/>
                      <a:gd name="connsiteX8" fmla="*/ 1269086 w 1613745"/>
                      <a:gd name="connsiteY8" fmla="*/ 108322 h 1472189"/>
                      <a:gd name="connsiteX9" fmla="*/ 1253084 w 1613745"/>
                      <a:gd name="connsiteY9" fmla="*/ 99705 h 1472189"/>
                      <a:gd name="connsiteX10" fmla="*/ 1235851 w 1613745"/>
                      <a:gd name="connsiteY10" fmla="*/ 89858 h 1472189"/>
                      <a:gd name="connsiteX11" fmla="*/ 1218618 w 1613745"/>
                      <a:gd name="connsiteY11" fmla="*/ 81241 h 1472189"/>
                      <a:gd name="connsiteX12" fmla="*/ 1200154 w 1613745"/>
                      <a:gd name="connsiteY12" fmla="*/ 72625 h 1472189"/>
                      <a:gd name="connsiteX13" fmla="*/ 1182921 w 1613745"/>
                      <a:gd name="connsiteY13" fmla="*/ 65239 h 1472189"/>
                      <a:gd name="connsiteX14" fmla="*/ 1163226 w 1613745"/>
                      <a:gd name="connsiteY14" fmla="*/ 56623 h 1472189"/>
                      <a:gd name="connsiteX15" fmla="*/ 1144762 w 1613745"/>
                      <a:gd name="connsiteY15" fmla="*/ 49237 h 1472189"/>
                      <a:gd name="connsiteX16" fmla="*/ 1122606 w 1613745"/>
                      <a:gd name="connsiteY16" fmla="*/ 41852 h 1472189"/>
                      <a:gd name="connsiteX17" fmla="*/ 1104142 w 1613745"/>
                      <a:gd name="connsiteY17" fmla="*/ 35697 h 1472189"/>
                      <a:gd name="connsiteX18" fmla="*/ 1095525 w 1613745"/>
                      <a:gd name="connsiteY18" fmla="*/ 33235 h 1472189"/>
                      <a:gd name="connsiteX19" fmla="*/ 1075831 w 1613745"/>
                      <a:gd name="connsiteY19" fmla="*/ 27080 h 1472189"/>
                      <a:gd name="connsiteX20" fmla="*/ 1033979 w 1613745"/>
                      <a:gd name="connsiteY20" fmla="*/ 17233 h 1472189"/>
                      <a:gd name="connsiteX21" fmla="*/ 1014284 w 1613745"/>
                      <a:gd name="connsiteY21" fmla="*/ 13540 h 1472189"/>
                      <a:gd name="connsiteX22" fmla="*/ 984742 w 1613745"/>
                      <a:gd name="connsiteY22" fmla="*/ 8616 h 1472189"/>
                      <a:gd name="connsiteX23" fmla="*/ 965047 w 1613745"/>
                      <a:gd name="connsiteY23" fmla="*/ 6155 h 1472189"/>
                      <a:gd name="connsiteX24" fmla="*/ 941659 w 1613745"/>
                      <a:gd name="connsiteY24" fmla="*/ 3693 h 1472189"/>
                      <a:gd name="connsiteX25" fmla="*/ 923196 w 1613745"/>
                      <a:gd name="connsiteY25" fmla="*/ 2462 h 1472189"/>
                      <a:gd name="connsiteX26" fmla="*/ 903501 w 1613745"/>
                      <a:gd name="connsiteY26" fmla="*/ 1231 h 1472189"/>
                      <a:gd name="connsiteX27" fmla="*/ 885037 w 1613745"/>
                      <a:gd name="connsiteY27" fmla="*/ 0 h 1472189"/>
                      <a:gd name="connsiteX28" fmla="*/ 866573 w 1613745"/>
                      <a:gd name="connsiteY28" fmla="*/ 0 h 1472189"/>
                      <a:gd name="connsiteX29" fmla="*/ 848109 w 1613745"/>
                      <a:gd name="connsiteY29" fmla="*/ 0 h 1472189"/>
                      <a:gd name="connsiteX30" fmla="*/ 829645 w 1613745"/>
                      <a:gd name="connsiteY30" fmla="*/ 0 h 1472189"/>
                      <a:gd name="connsiteX31" fmla="*/ 811181 w 1613745"/>
                      <a:gd name="connsiteY31" fmla="*/ 1231 h 1472189"/>
                      <a:gd name="connsiteX32" fmla="*/ 791486 w 1613745"/>
                      <a:gd name="connsiteY32" fmla="*/ 2462 h 1472189"/>
                      <a:gd name="connsiteX33" fmla="*/ 771791 w 1613745"/>
                      <a:gd name="connsiteY33" fmla="*/ 3693 h 1472189"/>
                      <a:gd name="connsiteX34" fmla="*/ 741018 w 1613745"/>
                      <a:gd name="connsiteY34" fmla="*/ 7386 h 1472189"/>
                      <a:gd name="connsiteX35" fmla="*/ 721323 w 1613745"/>
                      <a:gd name="connsiteY35" fmla="*/ 9847 h 1472189"/>
                      <a:gd name="connsiteX36" fmla="*/ 691781 w 1613745"/>
                      <a:gd name="connsiteY36" fmla="*/ 14771 h 1472189"/>
                      <a:gd name="connsiteX37" fmla="*/ 672086 w 1613745"/>
                      <a:gd name="connsiteY37" fmla="*/ 18464 h 1472189"/>
                      <a:gd name="connsiteX38" fmla="*/ 614233 w 1613745"/>
                      <a:gd name="connsiteY38" fmla="*/ 33235 h 1472189"/>
                      <a:gd name="connsiteX39" fmla="*/ 595769 w 1613745"/>
                      <a:gd name="connsiteY39" fmla="*/ 39390 h 1472189"/>
                      <a:gd name="connsiteX40" fmla="*/ 571150 w 1613745"/>
                      <a:gd name="connsiteY40" fmla="*/ 48006 h 1472189"/>
                      <a:gd name="connsiteX41" fmla="*/ 552686 w 1613745"/>
                      <a:gd name="connsiteY41" fmla="*/ 54161 h 1472189"/>
                      <a:gd name="connsiteX42" fmla="*/ 530530 w 1613745"/>
                      <a:gd name="connsiteY42" fmla="*/ 62777 h 1472189"/>
                      <a:gd name="connsiteX43" fmla="*/ 513297 w 1613745"/>
                      <a:gd name="connsiteY43" fmla="*/ 70163 h 1472189"/>
                      <a:gd name="connsiteX44" fmla="*/ 492371 w 1613745"/>
                      <a:gd name="connsiteY44" fmla="*/ 77548 h 1472189"/>
                      <a:gd name="connsiteX45" fmla="*/ 475138 w 1613745"/>
                      <a:gd name="connsiteY45" fmla="*/ 86165 h 1472189"/>
                      <a:gd name="connsiteX46" fmla="*/ 456674 w 1613745"/>
                      <a:gd name="connsiteY46" fmla="*/ 96012 h 1472189"/>
                      <a:gd name="connsiteX47" fmla="*/ 440672 w 1613745"/>
                      <a:gd name="connsiteY47" fmla="*/ 104629 h 1472189"/>
                      <a:gd name="connsiteX48" fmla="*/ 423439 w 1613745"/>
                      <a:gd name="connsiteY48" fmla="*/ 114476 h 1472189"/>
                      <a:gd name="connsiteX49" fmla="*/ 407437 w 1613745"/>
                      <a:gd name="connsiteY49" fmla="*/ 124324 h 1472189"/>
                      <a:gd name="connsiteX50" fmla="*/ 391435 w 1613745"/>
                      <a:gd name="connsiteY50" fmla="*/ 134171 h 1472189"/>
                      <a:gd name="connsiteX51" fmla="*/ 376664 w 1613745"/>
                      <a:gd name="connsiteY51" fmla="*/ 144019 h 1472189"/>
                      <a:gd name="connsiteX52" fmla="*/ 360662 w 1613745"/>
                      <a:gd name="connsiteY52" fmla="*/ 155097 h 1472189"/>
                      <a:gd name="connsiteX53" fmla="*/ 345891 w 1613745"/>
                      <a:gd name="connsiteY53" fmla="*/ 166175 h 1472189"/>
                      <a:gd name="connsiteX54" fmla="*/ 331119 w 1613745"/>
                      <a:gd name="connsiteY54" fmla="*/ 177254 h 1472189"/>
                      <a:gd name="connsiteX55" fmla="*/ 317579 w 1613745"/>
                      <a:gd name="connsiteY55" fmla="*/ 188332 h 1472189"/>
                      <a:gd name="connsiteX56" fmla="*/ 302808 w 1613745"/>
                      <a:gd name="connsiteY56" fmla="*/ 200641 h 1472189"/>
                      <a:gd name="connsiteX57" fmla="*/ 289268 w 1613745"/>
                      <a:gd name="connsiteY57" fmla="*/ 211720 h 1472189"/>
                      <a:gd name="connsiteX58" fmla="*/ 275728 w 1613745"/>
                      <a:gd name="connsiteY58" fmla="*/ 224029 h 1472189"/>
                      <a:gd name="connsiteX59" fmla="*/ 262188 w 1613745"/>
                      <a:gd name="connsiteY59" fmla="*/ 236338 h 1472189"/>
                      <a:gd name="connsiteX60" fmla="*/ 248647 w 1613745"/>
                      <a:gd name="connsiteY60" fmla="*/ 248647 h 1472189"/>
                      <a:gd name="connsiteX61" fmla="*/ 236338 w 1613745"/>
                      <a:gd name="connsiteY61" fmla="*/ 260957 h 1472189"/>
                      <a:gd name="connsiteX62" fmla="*/ 224029 w 1613745"/>
                      <a:gd name="connsiteY62" fmla="*/ 274497 h 1472189"/>
                      <a:gd name="connsiteX63" fmla="*/ 211720 w 1613745"/>
                      <a:gd name="connsiteY63" fmla="*/ 288037 h 1472189"/>
                      <a:gd name="connsiteX64" fmla="*/ 200641 w 1613745"/>
                      <a:gd name="connsiteY64" fmla="*/ 301577 h 1472189"/>
                      <a:gd name="connsiteX65" fmla="*/ 189563 w 1613745"/>
                      <a:gd name="connsiteY65" fmla="*/ 315117 h 1472189"/>
                      <a:gd name="connsiteX66" fmla="*/ 178484 w 1613745"/>
                      <a:gd name="connsiteY66" fmla="*/ 328658 h 1472189"/>
                      <a:gd name="connsiteX67" fmla="*/ 167406 w 1613745"/>
                      <a:gd name="connsiteY67" fmla="*/ 342198 h 1472189"/>
                      <a:gd name="connsiteX68" fmla="*/ 157559 w 1613745"/>
                      <a:gd name="connsiteY68" fmla="*/ 355738 h 1472189"/>
                      <a:gd name="connsiteX69" fmla="*/ 148942 w 1613745"/>
                      <a:gd name="connsiteY69" fmla="*/ 366816 h 1472189"/>
                      <a:gd name="connsiteX70" fmla="*/ 139095 w 1613745"/>
                      <a:gd name="connsiteY70" fmla="*/ 381588 h 1472189"/>
                      <a:gd name="connsiteX71" fmla="*/ 129247 w 1613745"/>
                      <a:gd name="connsiteY71" fmla="*/ 396359 h 1472189"/>
                      <a:gd name="connsiteX72" fmla="*/ 120631 w 1613745"/>
                      <a:gd name="connsiteY72" fmla="*/ 411130 h 1472189"/>
                      <a:gd name="connsiteX73" fmla="*/ 112014 w 1613745"/>
                      <a:gd name="connsiteY73" fmla="*/ 425901 h 1472189"/>
                      <a:gd name="connsiteX74" fmla="*/ 103398 w 1613745"/>
                      <a:gd name="connsiteY74" fmla="*/ 440672 h 1472189"/>
                      <a:gd name="connsiteX75" fmla="*/ 94781 w 1613745"/>
                      <a:gd name="connsiteY75" fmla="*/ 455443 h 1472189"/>
                      <a:gd name="connsiteX76" fmla="*/ 87396 w 1613745"/>
                      <a:gd name="connsiteY76" fmla="*/ 471445 h 1472189"/>
                      <a:gd name="connsiteX77" fmla="*/ 80010 w 1613745"/>
                      <a:gd name="connsiteY77" fmla="*/ 487447 h 1472189"/>
                      <a:gd name="connsiteX78" fmla="*/ 72625 w 1613745"/>
                      <a:gd name="connsiteY78" fmla="*/ 503449 h 1472189"/>
                      <a:gd name="connsiteX79" fmla="*/ 65239 w 1613745"/>
                      <a:gd name="connsiteY79" fmla="*/ 519451 h 1472189"/>
                      <a:gd name="connsiteX80" fmla="*/ 57854 w 1613745"/>
                      <a:gd name="connsiteY80" fmla="*/ 535454 h 1472189"/>
                      <a:gd name="connsiteX81" fmla="*/ 51699 w 1613745"/>
                      <a:gd name="connsiteY81" fmla="*/ 551456 h 1472189"/>
                      <a:gd name="connsiteX82" fmla="*/ 45544 w 1613745"/>
                      <a:gd name="connsiteY82" fmla="*/ 568689 h 1472189"/>
                      <a:gd name="connsiteX83" fmla="*/ 39390 w 1613745"/>
                      <a:gd name="connsiteY83" fmla="*/ 585922 h 1472189"/>
                      <a:gd name="connsiteX84" fmla="*/ 34466 w 1613745"/>
                      <a:gd name="connsiteY84" fmla="*/ 603155 h 1472189"/>
                      <a:gd name="connsiteX85" fmla="*/ 29542 w 1613745"/>
                      <a:gd name="connsiteY85" fmla="*/ 620387 h 1472189"/>
                      <a:gd name="connsiteX86" fmla="*/ 24619 w 1613745"/>
                      <a:gd name="connsiteY86" fmla="*/ 637620 h 1472189"/>
                      <a:gd name="connsiteX87" fmla="*/ 20926 w 1613745"/>
                      <a:gd name="connsiteY87" fmla="*/ 654853 h 1472189"/>
                      <a:gd name="connsiteX88" fmla="*/ 17233 w 1613745"/>
                      <a:gd name="connsiteY88" fmla="*/ 672086 h 1472189"/>
                      <a:gd name="connsiteX89" fmla="*/ 13540 w 1613745"/>
                      <a:gd name="connsiteY89" fmla="*/ 689319 h 1472189"/>
                      <a:gd name="connsiteX90" fmla="*/ 9847 w 1613745"/>
                      <a:gd name="connsiteY90" fmla="*/ 706552 h 1472189"/>
                      <a:gd name="connsiteX91" fmla="*/ 8616 w 1613745"/>
                      <a:gd name="connsiteY91" fmla="*/ 723785 h 1472189"/>
                      <a:gd name="connsiteX92" fmla="*/ 6155 w 1613745"/>
                      <a:gd name="connsiteY92" fmla="*/ 741018 h 1472189"/>
                      <a:gd name="connsiteX93" fmla="*/ 3693 w 1613745"/>
                      <a:gd name="connsiteY93" fmla="*/ 758251 h 1472189"/>
                      <a:gd name="connsiteX94" fmla="*/ 2462 w 1613745"/>
                      <a:gd name="connsiteY94" fmla="*/ 775484 h 1472189"/>
                      <a:gd name="connsiteX95" fmla="*/ 1231 w 1613745"/>
                      <a:gd name="connsiteY95" fmla="*/ 792717 h 1472189"/>
                      <a:gd name="connsiteX96" fmla="*/ 0 w 1613745"/>
                      <a:gd name="connsiteY96" fmla="*/ 809950 h 1472189"/>
                      <a:gd name="connsiteX97" fmla="*/ 0 w 1613745"/>
                      <a:gd name="connsiteY97" fmla="*/ 827183 h 1472189"/>
                      <a:gd name="connsiteX98" fmla="*/ 0 w 1613745"/>
                      <a:gd name="connsiteY98" fmla="*/ 845647 h 1472189"/>
                      <a:gd name="connsiteX99" fmla="*/ 0 w 1613745"/>
                      <a:gd name="connsiteY99" fmla="*/ 862880 h 1472189"/>
                      <a:gd name="connsiteX100" fmla="*/ 0 w 1613745"/>
                      <a:gd name="connsiteY100" fmla="*/ 881344 h 1472189"/>
                      <a:gd name="connsiteX101" fmla="*/ 1231 w 1613745"/>
                      <a:gd name="connsiteY101" fmla="*/ 898577 h 1472189"/>
                      <a:gd name="connsiteX102" fmla="*/ 2462 w 1613745"/>
                      <a:gd name="connsiteY102" fmla="*/ 915810 h 1472189"/>
                      <a:gd name="connsiteX103" fmla="*/ 3693 w 1613745"/>
                      <a:gd name="connsiteY103" fmla="*/ 933043 h 1472189"/>
                      <a:gd name="connsiteX104" fmla="*/ 4924 w 1613745"/>
                      <a:gd name="connsiteY104" fmla="*/ 947814 h 1472189"/>
                      <a:gd name="connsiteX105" fmla="*/ 2462 w 1613745"/>
                      <a:gd name="connsiteY105" fmla="*/ 928119 h 1472189"/>
                      <a:gd name="connsiteX106" fmla="*/ 2462 w 1613745"/>
                      <a:gd name="connsiteY106" fmla="*/ 913348 h 14721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</a:cxnLst>
                    <a:rect l="l" t="t" r="r" b="b"/>
                    <a:pathLst>
                      <a:path w="1613745" h="1472189">
                        <a:moveTo>
                          <a:pt x="2462" y="913348"/>
                        </a:moveTo>
                        <a:cubicBezTo>
                          <a:pt x="-35697" y="297884"/>
                          <a:pt x="661008" y="39390"/>
                          <a:pt x="1149686" y="488678"/>
                        </a:cubicBezTo>
                        <a:cubicBezTo>
                          <a:pt x="1482037" y="793948"/>
                          <a:pt x="1473420" y="1228466"/>
                          <a:pt x="1274010" y="1472189"/>
                        </a:cubicBezTo>
                        <a:cubicBezTo>
                          <a:pt x="1315861" y="1436493"/>
                          <a:pt x="1354020" y="1397103"/>
                          <a:pt x="1389717" y="1354020"/>
                        </a:cubicBezTo>
                        <a:cubicBezTo>
                          <a:pt x="1459880" y="1269086"/>
                          <a:pt x="1515272" y="1174305"/>
                          <a:pt x="1553430" y="1072138"/>
                        </a:cubicBezTo>
                        <a:cubicBezTo>
                          <a:pt x="1594051" y="966278"/>
                          <a:pt x="1613746" y="856726"/>
                          <a:pt x="1613746" y="745942"/>
                        </a:cubicBezTo>
                        <a:cubicBezTo>
                          <a:pt x="1613746" y="635159"/>
                          <a:pt x="1594051" y="530530"/>
                          <a:pt x="1554661" y="435748"/>
                        </a:cubicBezTo>
                        <a:cubicBezTo>
                          <a:pt x="1516503" y="343429"/>
                          <a:pt x="1461111" y="263419"/>
                          <a:pt x="1390948" y="198179"/>
                        </a:cubicBezTo>
                        <a:cubicBezTo>
                          <a:pt x="1354020" y="163713"/>
                          <a:pt x="1313399" y="132940"/>
                          <a:pt x="1269086" y="108322"/>
                        </a:cubicBezTo>
                        <a:cubicBezTo>
                          <a:pt x="1264162" y="105860"/>
                          <a:pt x="1258008" y="102167"/>
                          <a:pt x="1253084" y="99705"/>
                        </a:cubicBezTo>
                        <a:cubicBezTo>
                          <a:pt x="1248160" y="97243"/>
                          <a:pt x="1240775" y="93550"/>
                          <a:pt x="1235851" y="89858"/>
                        </a:cubicBezTo>
                        <a:lnTo>
                          <a:pt x="1218618" y="81241"/>
                        </a:lnTo>
                        <a:cubicBezTo>
                          <a:pt x="1212463" y="78779"/>
                          <a:pt x="1205078" y="75087"/>
                          <a:pt x="1200154" y="72625"/>
                        </a:cubicBezTo>
                        <a:lnTo>
                          <a:pt x="1182921" y="65239"/>
                        </a:lnTo>
                        <a:cubicBezTo>
                          <a:pt x="1176767" y="62777"/>
                          <a:pt x="1169381" y="59085"/>
                          <a:pt x="1163226" y="56623"/>
                        </a:cubicBezTo>
                        <a:lnTo>
                          <a:pt x="1144762" y="49237"/>
                        </a:lnTo>
                        <a:cubicBezTo>
                          <a:pt x="1138608" y="46775"/>
                          <a:pt x="1129991" y="44313"/>
                          <a:pt x="1122606" y="41852"/>
                        </a:cubicBezTo>
                        <a:lnTo>
                          <a:pt x="1104142" y="35697"/>
                        </a:lnTo>
                        <a:lnTo>
                          <a:pt x="1095525" y="33235"/>
                        </a:lnTo>
                        <a:lnTo>
                          <a:pt x="1075831" y="27080"/>
                        </a:lnTo>
                        <a:cubicBezTo>
                          <a:pt x="1051212" y="20926"/>
                          <a:pt x="1048750" y="19695"/>
                          <a:pt x="1033979" y="17233"/>
                        </a:cubicBezTo>
                        <a:lnTo>
                          <a:pt x="1014284" y="13540"/>
                        </a:lnTo>
                        <a:cubicBezTo>
                          <a:pt x="1005668" y="12309"/>
                          <a:pt x="993358" y="9847"/>
                          <a:pt x="984742" y="8616"/>
                        </a:cubicBezTo>
                        <a:lnTo>
                          <a:pt x="965047" y="6155"/>
                        </a:lnTo>
                        <a:cubicBezTo>
                          <a:pt x="957662" y="4924"/>
                          <a:pt x="949045" y="3693"/>
                          <a:pt x="941659" y="3693"/>
                        </a:cubicBezTo>
                        <a:lnTo>
                          <a:pt x="923196" y="2462"/>
                        </a:lnTo>
                        <a:cubicBezTo>
                          <a:pt x="917041" y="2462"/>
                          <a:pt x="909655" y="1231"/>
                          <a:pt x="903501" y="1231"/>
                        </a:cubicBezTo>
                        <a:lnTo>
                          <a:pt x="885037" y="0"/>
                        </a:lnTo>
                        <a:cubicBezTo>
                          <a:pt x="878882" y="0"/>
                          <a:pt x="871497" y="0"/>
                          <a:pt x="866573" y="0"/>
                        </a:cubicBezTo>
                        <a:lnTo>
                          <a:pt x="848109" y="0"/>
                        </a:lnTo>
                        <a:cubicBezTo>
                          <a:pt x="841954" y="0"/>
                          <a:pt x="834569" y="0"/>
                          <a:pt x="829645" y="0"/>
                        </a:cubicBezTo>
                        <a:lnTo>
                          <a:pt x="811181" y="1231"/>
                        </a:lnTo>
                        <a:cubicBezTo>
                          <a:pt x="805027" y="1231"/>
                          <a:pt x="797641" y="2462"/>
                          <a:pt x="791486" y="2462"/>
                        </a:cubicBezTo>
                        <a:lnTo>
                          <a:pt x="771791" y="3693"/>
                        </a:lnTo>
                        <a:cubicBezTo>
                          <a:pt x="761944" y="4924"/>
                          <a:pt x="749635" y="6155"/>
                          <a:pt x="741018" y="7386"/>
                        </a:cubicBezTo>
                        <a:lnTo>
                          <a:pt x="721323" y="9847"/>
                        </a:lnTo>
                        <a:cubicBezTo>
                          <a:pt x="712707" y="11078"/>
                          <a:pt x="700398" y="13540"/>
                          <a:pt x="691781" y="14771"/>
                        </a:cubicBezTo>
                        <a:lnTo>
                          <a:pt x="672086" y="18464"/>
                        </a:lnTo>
                        <a:cubicBezTo>
                          <a:pt x="647468" y="24619"/>
                          <a:pt x="641313" y="25849"/>
                          <a:pt x="614233" y="33235"/>
                        </a:cubicBezTo>
                        <a:lnTo>
                          <a:pt x="595769" y="39390"/>
                        </a:lnTo>
                        <a:cubicBezTo>
                          <a:pt x="588383" y="41852"/>
                          <a:pt x="578536" y="45544"/>
                          <a:pt x="571150" y="48006"/>
                        </a:cubicBezTo>
                        <a:lnTo>
                          <a:pt x="552686" y="54161"/>
                        </a:lnTo>
                        <a:cubicBezTo>
                          <a:pt x="546532" y="56623"/>
                          <a:pt x="537915" y="60315"/>
                          <a:pt x="530530" y="62777"/>
                        </a:cubicBezTo>
                        <a:lnTo>
                          <a:pt x="513297" y="70163"/>
                        </a:lnTo>
                        <a:cubicBezTo>
                          <a:pt x="505911" y="71394"/>
                          <a:pt x="498526" y="75087"/>
                          <a:pt x="492371" y="77548"/>
                        </a:cubicBezTo>
                        <a:lnTo>
                          <a:pt x="475138" y="86165"/>
                        </a:lnTo>
                        <a:cubicBezTo>
                          <a:pt x="470214" y="88627"/>
                          <a:pt x="462829" y="92320"/>
                          <a:pt x="456674" y="96012"/>
                        </a:cubicBezTo>
                        <a:lnTo>
                          <a:pt x="440672" y="104629"/>
                        </a:lnTo>
                        <a:cubicBezTo>
                          <a:pt x="435748" y="107091"/>
                          <a:pt x="428363" y="112014"/>
                          <a:pt x="423439" y="114476"/>
                        </a:cubicBezTo>
                        <a:lnTo>
                          <a:pt x="407437" y="124324"/>
                        </a:lnTo>
                        <a:cubicBezTo>
                          <a:pt x="402513" y="128016"/>
                          <a:pt x="396359" y="131709"/>
                          <a:pt x="391435" y="134171"/>
                        </a:cubicBezTo>
                        <a:lnTo>
                          <a:pt x="376664" y="144019"/>
                        </a:lnTo>
                        <a:cubicBezTo>
                          <a:pt x="371740" y="147711"/>
                          <a:pt x="365585" y="151404"/>
                          <a:pt x="360662" y="155097"/>
                        </a:cubicBezTo>
                        <a:lnTo>
                          <a:pt x="345891" y="166175"/>
                        </a:lnTo>
                        <a:cubicBezTo>
                          <a:pt x="340967" y="169868"/>
                          <a:pt x="336043" y="173561"/>
                          <a:pt x="331119" y="177254"/>
                        </a:cubicBezTo>
                        <a:lnTo>
                          <a:pt x="317579" y="188332"/>
                        </a:lnTo>
                        <a:cubicBezTo>
                          <a:pt x="313886" y="192025"/>
                          <a:pt x="307732" y="196948"/>
                          <a:pt x="302808" y="200641"/>
                        </a:cubicBezTo>
                        <a:lnTo>
                          <a:pt x="289268" y="211720"/>
                        </a:lnTo>
                        <a:cubicBezTo>
                          <a:pt x="285575" y="215412"/>
                          <a:pt x="279421" y="220336"/>
                          <a:pt x="275728" y="224029"/>
                        </a:cubicBezTo>
                        <a:lnTo>
                          <a:pt x="262188" y="236338"/>
                        </a:lnTo>
                        <a:cubicBezTo>
                          <a:pt x="258495" y="240031"/>
                          <a:pt x="253571" y="244955"/>
                          <a:pt x="248647" y="248647"/>
                        </a:cubicBezTo>
                        <a:lnTo>
                          <a:pt x="236338" y="260957"/>
                        </a:lnTo>
                        <a:cubicBezTo>
                          <a:pt x="232645" y="264649"/>
                          <a:pt x="227722" y="269573"/>
                          <a:pt x="224029" y="274497"/>
                        </a:cubicBezTo>
                        <a:lnTo>
                          <a:pt x="211720" y="288037"/>
                        </a:lnTo>
                        <a:cubicBezTo>
                          <a:pt x="208027" y="291730"/>
                          <a:pt x="203103" y="297884"/>
                          <a:pt x="200641" y="301577"/>
                        </a:cubicBezTo>
                        <a:lnTo>
                          <a:pt x="189563" y="315117"/>
                        </a:lnTo>
                        <a:cubicBezTo>
                          <a:pt x="185870" y="318810"/>
                          <a:pt x="182177" y="324965"/>
                          <a:pt x="178484" y="328658"/>
                        </a:cubicBezTo>
                        <a:lnTo>
                          <a:pt x="167406" y="342198"/>
                        </a:lnTo>
                        <a:cubicBezTo>
                          <a:pt x="163713" y="345891"/>
                          <a:pt x="160021" y="352045"/>
                          <a:pt x="157559" y="355738"/>
                        </a:cubicBezTo>
                        <a:lnTo>
                          <a:pt x="148942" y="366816"/>
                        </a:lnTo>
                        <a:cubicBezTo>
                          <a:pt x="146480" y="371740"/>
                          <a:pt x="141557" y="376664"/>
                          <a:pt x="139095" y="381588"/>
                        </a:cubicBezTo>
                        <a:lnTo>
                          <a:pt x="129247" y="396359"/>
                        </a:lnTo>
                        <a:cubicBezTo>
                          <a:pt x="126786" y="401282"/>
                          <a:pt x="123093" y="406206"/>
                          <a:pt x="120631" y="411130"/>
                        </a:cubicBezTo>
                        <a:lnTo>
                          <a:pt x="112014" y="425901"/>
                        </a:lnTo>
                        <a:cubicBezTo>
                          <a:pt x="109553" y="430825"/>
                          <a:pt x="105860" y="436979"/>
                          <a:pt x="103398" y="440672"/>
                        </a:cubicBezTo>
                        <a:lnTo>
                          <a:pt x="94781" y="455443"/>
                        </a:lnTo>
                        <a:cubicBezTo>
                          <a:pt x="92320" y="460367"/>
                          <a:pt x="88627" y="466522"/>
                          <a:pt x="87396" y="471445"/>
                        </a:cubicBezTo>
                        <a:lnTo>
                          <a:pt x="80010" y="487447"/>
                        </a:lnTo>
                        <a:cubicBezTo>
                          <a:pt x="77548" y="492371"/>
                          <a:pt x="75087" y="498526"/>
                          <a:pt x="72625" y="503449"/>
                        </a:cubicBezTo>
                        <a:lnTo>
                          <a:pt x="65239" y="519451"/>
                        </a:lnTo>
                        <a:cubicBezTo>
                          <a:pt x="62777" y="524375"/>
                          <a:pt x="60315" y="530530"/>
                          <a:pt x="57854" y="535454"/>
                        </a:cubicBezTo>
                        <a:lnTo>
                          <a:pt x="51699" y="551456"/>
                        </a:lnTo>
                        <a:cubicBezTo>
                          <a:pt x="50468" y="556379"/>
                          <a:pt x="48006" y="563765"/>
                          <a:pt x="45544" y="568689"/>
                        </a:cubicBezTo>
                        <a:lnTo>
                          <a:pt x="39390" y="585922"/>
                        </a:lnTo>
                        <a:cubicBezTo>
                          <a:pt x="38159" y="590845"/>
                          <a:pt x="35697" y="598231"/>
                          <a:pt x="34466" y="603155"/>
                        </a:cubicBezTo>
                        <a:lnTo>
                          <a:pt x="29542" y="620387"/>
                        </a:lnTo>
                        <a:cubicBezTo>
                          <a:pt x="28311" y="625311"/>
                          <a:pt x="25849" y="632697"/>
                          <a:pt x="24619" y="637620"/>
                        </a:cubicBezTo>
                        <a:lnTo>
                          <a:pt x="20926" y="654853"/>
                        </a:lnTo>
                        <a:cubicBezTo>
                          <a:pt x="19695" y="659777"/>
                          <a:pt x="18464" y="667163"/>
                          <a:pt x="17233" y="672086"/>
                        </a:cubicBezTo>
                        <a:lnTo>
                          <a:pt x="13540" y="689319"/>
                        </a:lnTo>
                        <a:cubicBezTo>
                          <a:pt x="12309" y="694243"/>
                          <a:pt x="11078" y="701629"/>
                          <a:pt x="9847" y="706552"/>
                        </a:cubicBezTo>
                        <a:lnTo>
                          <a:pt x="8616" y="723785"/>
                        </a:lnTo>
                        <a:cubicBezTo>
                          <a:pt x="7386" y="728709"/>
                          <a:pt x="7386" y="736095"/>
                          <a:pt x="6155" y="741018"/>
                        </a:cubicBezTo>
                        <a:lnTo>
                          <a:pt x="3693" y="758251"/>
                        </a:lnTo>
                        <a:cubicBezTo>
                          <a:pt x="3693" y="763175"/>
                          <a:pt x="2462" y="770561"/>
                          <a:pt x="2462" y="775484"/>
                        </a:cubicBezTo>
                        <a:lnTo>
                          <a:pt x="1231" y="792717"/>
                        </a:lnTo>
                        <a:cubicBezTo>
                          <a:pt x="1231" y="797641"/>
                          <a:pt x="0" y="805027"/>
                          <a:pt x="0" y="809950"/>
                        </a:cubicBezTo>
                        <a:lnTo>
                          <a:pt x="0" y="827183"/>
                        </a:lnTo>
                        <a:cubicBezTo>
                          <a:pt x="0" y="832107"/>
                          <a:pt x="0" y="839493"/>
                          <a:pt x="0" y="845647"/>
                        </a:cubicBezTo>
                        <a:lnTo>
                          <a:pt x="0" y="862880"/>
                        </a:lnTo>
                        <a:cubicBezTo>
                          <a:pt x="0" y="867804"/>
                          <a:pt x="0" y="875190"/>
                          <a:pt x="0" y="881344"/>
                        </a:cubicBezTo>
                        <a:lnTo>
                          <a:pt x="1231" y="898577"/>
                        </a:lnTo>
                        <a:cubicBezTo>
                          <a:pt x="1231" y="903501"/>
                          <a:pt x="2462" y="910886"/>
                          <a:pt x="2462" y="915810"/>
                        </a:cubicBezTo>
                        <a:lnTo>
                          <a:pt x="3693" y="933043"/>
                        </a:lnTo>
                        <a:lnTo>
                          <a:pt x="4924" y="947814"/>
                        </a:lnTo>
                        <a:lnTo>
                          <a:pt x="2462" y="928119"/>
                        </a:lnTo>
                        <a:cubicBezTo>
                          <a:pt x="3693" y="925658"/>
                          <a:pt x="2462" y="918272"/>
                          <a:pt x="2462" y="913348"/>
                        </a:cubicBezTo>
                      </a:path>
                    </a:pathLst>
                  </a:custGeom>
                  <a:solidFill>
                    <a:srgbClr val="323A99"/>
                  </a:solidFill>
                  <a:ln w="1226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Playtime With Hot Toddies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158" name="Freeform: Shape 6157">
                    <a:extLst>
                      <a:ext uri="{FF2B5EF4-FFF2-40B4-BE49-F238E27FC236}">
                        <a16:creationId xmlns:a16="http://schemas.microsoft.com/office/drawing/2014/main" id="{5616B70A-C57C-4A47-A105-4475AB2467DA}"/>
                      </a:ext>
                    </a:extLst>
                  </p:cNvPr>
                  <p:cNvSpPr/>
                  <p:nvPr/>
                </p:nvSpPr>
                <p:spPr>
                  <a:xfrm>
                    <a:off x="4270132" y="2910884"/>
                    <a:ext cx="1115220" cy="1584203"/>
                  </a:xfrm>
                  <a:custGeom>
                    <a:avLst/>
                    <a:gdLst>
                      <a:gd name="connsiteX0" fmla="*/ 805026 w 1115220"/>
                      <a:gd name="connsiteY0" fmla="*/ 83703 h 1584203"/>
                      <a:gd name="connsiteX1" fmla="*/ 968740 w 1115220"/>
                      <a:gd name="connsiteY1" fmla="*/ 321272 h 1584203"/>
                      <a:gd name="connsiteX2" fmla="*/ 1027824 w 1115220"/>
                      <a:gd name="connsiteY2" fmla="*/ 631466 h 1584203"/>
                      <a:gd name="connsiteX3" fmla="*/ 967509 w 1115220"/>
                      <a:gd name="connsiteY3" fmla="*/ 957662 h 1584203"/>
                      <a:gd name="connsiteX4" fmla="*/ 803796 w 1115220"/>
                      <a:gd name="connsiteY4" fmla="*/ 1239544 h 1584203"/>
                      <a:gd name="connsiteX5" fmla="*/ 688088 w 1115220"/>
                      <a:gd name="connsiteY5" fmla="*/ 1357713 h 1584203"/>
                      <a:gd name="connsiteX6" fmla="*/ 688088 w 1115220"/>
                      <a:gd name="connsiteY6" fmla="*/ 1357713 h 1584203"/>
                      <a:gd name="connsiteX7" fmla="*/ 0 w 1115220"/>
                      <a:gd name="connsiteY7" fmla="*/ 1543583 h 1584203"/>
                      <a:gd name="connsiteX8" fmla="*/ 18464 w 1115220"/>
                      <a:gd name="connsiteY8" fmla="*/ 1549738 h 1584203"/>
                      <a:gd name="connsiteX9" fmla="*/ 20926 w 1115220"/>
                      <a:gd name="connsiteY9" fmla="*/ 1550969 h 1584203"/>
                      <a:gd name="connsiteX10" fmla="*/ 39390 w 1115220"/>
                      <a:gd name="connsiteY10" fmla="*/ 1557123 h 1584203"/>
                      <a:gd name="connsiteX11" fmla="*/ 81241 w 1115220"/>
                      <a:gd name="connsiteY11" fmla="*/ 1566971 h 1584203"/>
                      <a:gd name="connsiteX12" fmla="*/ 100936 w 1115220"/>
                      <a:gd name="connsiteY12" fmla="*/ 1570664 h 1584203"/>
                      <a:gd name="connsiteX13" fmla="*/ 130478 w 1115220"/>
                      <a:gd name="connsiteY13" fmla="*/ 1575587 h 1584203"/>
                      <a:gd name="connsiteX14" fmla="*/ 150173 w 1115220"/>
                      <a:gd name="connsiteY14" fmla="*/ 1578049 h 1584203"/>
                      <a:gd name="connsiteX15" fmla="*/ 173561 w 1115220"/>
                      <a:gd name="connsiteY15" fmla="*/ 1580511 h 1584203"/>
                      <a:gd name="connsiteX16" fmla="*/ 192025 w 1115220"/>
                      <a:gd name="connsiteY16" fmla="*/ 1581742 h 1584203"/>
                      <a:gd name="connsiteX17" fmla="*/ 211720 w 1115220"/>
                      <a:gd name="connsiteY17" fmla="*/ 1582973 h 1584203"/>
                      <a:gd name="connsiteX18" fmla="*/ 230183 w 1115220"/>
                      <a:gd name="connsiteY18" fmla="*/ 1584204 h 1584203"/>
                      <a:gd name="connsiteX19" fmla="*/ 248647 w 1115220"/>
                      <a:gd name="connsiteY19" fmla="*/ 1584204 h 1584203"/>
                      <a:gd name="connsiteX20" fmla="*/ 267111 w 1115220"/>
                      <a:gd name="connsiteY20" fmla="*/ 1584204 h 1584203"/>
                      <a:gd name="connsiteX21" fmla="*/ 285575 w 1115220"/>
                      <a:gd name="connsiteY21" fmla="*/ 1584204 h 1584203"/>
                      <a:gd name="connsiteX22" fmla="*/ 304039 w 1115220"/>
                      <a:gd name="connsiteY22" fmla="*/ 1582973 h 1584203"/>
                      <a:gd name="connsiteX23" fmla="*/ 323734 w 1115220"/>
                      <a:gd name="connsiteY23" fmla="*/ 1581742 h 1584203"/>
                      <a:gd name="connsiteX24" fmla="*/ 343429 w 1115220"/>
                      <a:gd name="connsiteY24" fmla="*/ 1580511 h 1584203"/>
                      <a:gd name="connsiteX25" fmla="*/ 374202 w 1115220"/>
                      <a:gd name="connsiteY25" fmla="*/ 1576818 h 1584203"/>
                      <a:gd name="connsiteX26" fmla="*/ 393897 w 1115220"/>
                      <a:gd name="connsiteY26" fmla="*/ 1574356 h 1584203"/>
                      <a:gd name="connsiteX27" fmla="*/ 423439 w 1115220"/>
                      <a:gd name="connsiteY27" fmla="*/ 1569433 h 1584203"/>
                      <a:gd name="connsiteX28" fmla="*/ 443134 w 1115220"/>
                      <a:gd name="connsiteY28" fmla="*/ 1565740 h 1584203"/>
                      <a:gd name="connsiteX29" fmla="*/ 500987 w 1115220"/>
                      <a:gd name="connsiteY29" fmla="*/ 1550969 h 1584203"/>
                      <a:gd name="connsiteX30" fmla="*/ 519451 w 1115220"/>
                      <a:gd name="connsiteY30" fmla="*/ 1544814 h 1584203"/>
                      <a:gd name="connsiteX31" fmla="*/ 544070 w 1115220"/>
                      <a:gd name="connsiteY31" fmla="*/ 1536198 h 1584203"/>
                      <a:gd name="connsiteX32" fmla="*/ 562534 w 1115220"/>
                      <a:gd name="connsiteY32" fmla="*/ 1530043 h 1584203"/>
                      <a:gd name="connsiteX33" fmla="*/ 584691 w 1115220"/>
                      <a:gd name="connsiteY33" fmla="*/ 1521427 h 1584203"/>
                      <a:gd name="connsiteX34" fmla="*/ 601923 w 1115220"/>
                      <a:gd name="connsiteY34" fmla="*/ 1514041 h 1584203"/>
                      <a:gd name="connsiteX35" fmla="*/ 621618 w 1115220"/>
                      <a:gd name="connsiteY35" fmla="*/ 1505424 h 1584203"/>
                      <a:gd name="connsiteX36" fmla="*/ 638851 w 1115220"/>
                      <a:gd name="connsiteY36" fmla="*/ 1496808 h 1584203"/>
                      <a:gd name="connsiteX37" fmla="*/ 657315 w 1115220"/>
                      <a:gd name="connsiteY37" fmla="*/ 1486961 h 1584203"/>
                      <a:gd name="connsiteX38" fmla="*/ 673317 w 1115220"/>
                      <a:gd name="connsiteY38" fmla="*/ 1478344 h 1584203"/>
                      <a:gd name="connsiteX39" fmla="*/ 690550 w 1115220"/>
                      <a:gd name="connsiteY39" fmla="*/ 1468497 h 1584203"/>
                      <a:gd name="connsiteX40" fmla="*/ 706552 w 1115220"/>
                      <a:gd name="connsiteY40" fmla="*/ 1458649 h 1584203"/>
                      <a:gd name="connsiteX41" fmla="*/ 722554 w 1115220"/>
                      <a:gd name="connsiteY41" fmla="*/ 1448802 h 1584203"/>
                      <a:gd name="connsiteX42" fmla="*/ 737325 w 1115220"/>
                      <a:gd name="connsiteY42" fmla="*/ 1438954 h 1584203"/>
                      <a:gd name="connsiteX43" fmla="*/ 753328 w 1115220"/>
                      <a:gd name="connsiteY43" fmla="*/ 1427876 h 1584203"/>
                      <a:gd name="connsiteX44" fmla="*/ 768099 w 1115220"/>
                      <a:gd name="connsiteY44" fmla="*/ 1416798 h 1584203"/>
                      <a:gd name="connsiteX45" fmla="*/ 782870 w 1115220"/>
                      <a:gd name="connsiteY45" fmla="*/ 1405719 h 1584203"/>
                      <a:gd name="connsiteX46" fmla="*/ 796410 w 1115220"/>
                      <a:gd name="connsiteY46" fmla="*/ 1394641 h 1584203"/>
                      <a:gd name="connsiteX47" fmla="*/ 811181 w 1115220"/>
                      <a:gd name="connsiteY47" fmla="*/ 1382332 h 1584203"/>
                      <a:gd name="connsiteX48" fmla="*/ 824721 w 1115220"/>
                      <a:gd name="connsiteY48" fmla="*/ 1371253 h 1584203"/>
                      <a:gd name="connsiteX49" fmla="*/ 838262 w 1115220"/>
                      <a:gd name="connsiteY49" fmla="*/ 1358944 h 1584203"/>
                      <a:gd name="connsiteX50" fmla="*/ 851802 w 1115220"/>
                      <a:gd name="connsiteY50" fmla="*/ 1346635 h 1584203"/>
                      <a:gd name="connsiteX51" fmla="*/ 865342 w 1115220"/>
                      <a:gd name="connsiteY51" fmla="*/ 1334326 h 1584203"/>
                      <a:gd name="connsiteX52" fmla="*/ 877651 w 1115220"/>
                      <a:gd name="connsiteY52" fmla="*/ 1322016 h 1584203"/>
                      <a:gd name="connsiteX53" fmla="*/ 889960 w 1115220"/>
                      <a:gd name="connsiteY53" fmla="*/ 1308476 h 1584203"/>
                      <a:gd name="connsiteX54" fmla="*/ 902270 w 1115220"/>
                      <a:gd name="connsiteY54" fmla="*/ 1294936 h 1584203"/>
                      <a:gd name="connsiteX55" fmla="*/ 913348 w 1115220"/>
                      <a:gd name="connsiteY55" fmla="*/ 1281396 h 1584203"/>
                      <a:gd name="connsiteX56" fmla="*/ 924426 w 1115220"/>
                      <a:gd name="connsiteY56" fmla="*/ 1267855 h 1584203"/>
                      <a:gd name="connsiteX57" fmla="*/ 935505 w 1115220"/>
                      <a:gd name="connsiteY57" fmla="*/ 1254315 h 1584203"/>
                      <a:gd name="connsiteX58" fmla="*/ 946583 w 1115220"/>
                      <a:gd name="connsiteY58" fmla="*/ 1240775 h 1584203"/>
                      <a:gd name="connsiteX59" fmla="*/ 956431 w 1115220"/>
                      <a:gd name="connsiteY59" fmla="*/ 1227235 h 1584203"/>
                      <a:gd name="connsiteX60" fmla="*/ 966278 w 1115220"/>
                      <a:gd name="connsiteY60" fmla="*/ 1213695 h 1584203"/>
                      <a:gd name="connsiteX61" fmla="*/ 976125 w 1115220"/>
                      <a:gd name="connsiteY61" fmla="*/ 1198924 h 1584203"/>
                      <a:gd name="connsiteX62" fmla="*/ 985973 w 1115220"/>
                      <a:gd name="connsiteY62" fmla="*/ 1184152 h 1584203"/>
                      <a:gd name="connsiteX63" fmla="*/ 994589 w 1115220"/>
                      <a:gd name="connsiteY63" fmla="*/ 1169381 h 1584203"/>
                      <a:gd name="connsiteX64" fmla="*/ 1003206 w 1115220"/>
                      <a:gd name="connsiteY64" fmla="*/ 1154610 h 1584203"/>
                      <a:gd name="connsiteX65" fmla="*/ 1011822 w 1115220"/>
                      <a:gd name="connsiteY65" fmla="*/ 1139839 h 1584203"/>
                      <a:gd name="connsiteX66" fmla="*/ 1020439 w 1115220"/>
                      <a:gd name="connsiteY66" fmla="*/ 1125068 h 1584203"/>
                      <a:gd name="connsiteX67" fmla="*/ 1027824 w 1115220"/>
                      <a:gd name="connsiteY67" fmla="*/ 1109066 h 1584203"/>
                      <a:gd name="connsiteX68" fmla="*/ 1035210 w 1115220"/>
                      <a:gd name="connsiteY68" fmla="*/ 1093064 h 1584203"/>
                      <a:gd name="connsiteX69" fmla="*/ 1042595 w 1115220"/>
                      <a:gd name="connsiteY69" fmla="*/ 1077062 h 1584203"/>
                      <a:gd name="connsiteX70" fmla="*/ 1048750 w 1115220"/>
                      <a:gd name="connsiteY70" fmla="*/ 1064752 h 1584203"/>
                      <a:gd name="connsiteX71" fmla="*/ 1056136 w 1115220"/>
                      <a:gd name="connsiteY71" fmla="*/ 1048750 h 1584203"/>
                      <a:gd name="connsiteX72" fmla="*/ 1062290 w 1115220"/>
                      <a:gd name="connsiteY72" fmla="*/ 1032748 h 1584203"/>
                      <a:gd name="connsiteX73" fmla="*/ 1068445 w 1115220"/>
                      <a:gd name="connsiteY73" fmla="*/ 1015515 h 1584203"/>
                      <a:gd name="connsiteX74" fmla="*/ 1074600 w 1115220"/>
                      <a:gd name="connsiteY74" fmla="*/ 998282 h 1584203"/>
                      <a:gd name="connsiteX75" fmla="*/ 1079523 w 1115220"/>
                      <a:gd name="connsiteY75" fmla="*/ 981049 h 1584203"/>
                      <a:gd name="connsiteX76" fmla="*/ 1084447 w 1115220"/>
                      <a:gd name="connsiteY76" fmla="*/ 963816 h 1584203"/>
                      <a:gd name="connsiteX77" fmla="*/ 1089371 w 1115220"/>
                      <a:gd name="connsiteY77" fmla="*/ 946583 h 1584203"/>
                      <a:gd name="connsiteX78" fmla="*/ 1093064 w 1115220"/>
                      <a:gd name="connsiteY78" fmla="*/ 929350 h 1584203"/>
                      <a:gd name="connsiteX79" fmla="*/ 1096756 w 1115220"/>
                      <a:gd name="connsiteY79" fmla="*/ 912117 h 1584203"/>
                      <a:gd name="connsiteX80" fmla="*/ 1100449 w 1115220"/>
                      <a:gd name="connsiteY80" fmla="*/ 894884 h 1584203"/>
                      <a:gd name="connsiteX81" fmla="*/ 1104142 w 1115220"/>
                      <a:gd name="connsiteY81" fmla="*/ 877651 h 1584203"/>
                      <a:gd name="connsiteX82" fmla="*/ 1106604 w 1115220"/>
                      <a:gd name="connsiteY82" fmla="*/ 860418 h 1584203"/>
                      <a:gd name="connsiteX83" fmla="*/ 1109066 w 1115220"/>
                      <a:gd name="connsiteY83" fmla="*/ 843185 h 1584203"/>
                      <a:gd name="connsiteX84" fmla="*/ 1111528 w 1115220"/>
                      <a:gd name="connsiteY84" fmla="*/ 825952 h 1584203"/>
                      <a:gd name="connsiteX85" fmla="*/ 1112758 w 1115220"/>
                      <a:gd name="connsiteY85" fmla="*/ 808719 h 1584203"/>
                      <a:gd name="connsiteX86" fmla="*/ 1113989 w 1115220"/>
                      <a:gd name="connsiteY86" fmla="*/ 791486 h 1584203"/>
                      <a:gd name="connsiteX87" fmla="*/ 1115220 w 1115220"/>
                      <a:gd name="connsiteY87" fmla="*/ 774253 h 1584203"/>
                      <a:gd name="connsiteX88" fmla="*/ 1115220 w 1115220"/>
                      <a:gd name="connsiteY88" fmla="*/ 757020 h 1584203"/>
                      <a:gd name="connsiteX89" fmla="*/ 1115220 w 1115220"/>
                      <a:gd name="connsiteY89" fmla="*/ 738557 h 1584203"/>
                      <a:gd name="connsiteX90" fmla="*/ 1115220 w 1115220"/>
                      <a:gd name="connsiteY90" fmla="*/ 721324 h 1584203"/>
                      <a:gd name="connsiteX91" fmla="*/ 1115220 w 1115220"/>
                      <a:gd name="connsiteY91" fmla="*/ 702860 h 1584203"/>
                      <a:gd name="connsiteX92" fmla="*/ 1113989 w 1115220"/>
                      <a:gd name="connsiteY92" fmla="*/ 685627 h 1584203"/>
                      <a:gd name="connsiteX93" fmla="*/ 1112758 w 1115220"/>
                      <a:gd name="connsiteY93" fmla="*/ 668394 h 1584203"/>
                      <a:gd name="connsiteX94" fmla="*/ 1111528 w 1115220"/>
                      <a:gd name="connsiteY94" fmla="*/ 651161 h 1584203"/>
                      <a:gd name="connsiteX95" fmla="*/ 1109066 w 1115220"/>
                      <a:gd name="connsiteY95" fmla="*/ 633928 h 1584203"/>
                      <a:gd name="connsiteX96" fmla="*/ 1106604 w 1115220"/>
                      <a:gd name="connsiteY96" fmla="*/ 616695 h 1584203"/>
                      <a:gd name="connsiteX97" fmla="*/ 1104142 w 1115220"/>
                      <a:gd name="connsiteY97" fmla="*/ 599462 h 1584203"/>
                      <a:gd name="connsiteX98" fmla="*/ 1101680 w 1115220"/>
                      <a:gd name="connsiteY98" fmla="*/ 582229 h 1584203"/>
                      <a:gd name="connsiteX99" fmla="*/ 1097987 w 1115220"/>
                      <a:gd name="connsiteY99" fmla="*/ 564996 h 1584203"/>
                      <a:gd name="connsiteX100" fmla="*/ 1094294 w 1115220"/>
                      <a:gd name="connsiteY100" fmla="*/ 547763 h 1584203"/>
                      <a:gd name="connsiteX101" fmla="*/ 1090602 w 1115220"/>
                      <a:gd name="connsiteY101" fmla="*/ 530530 h 1584203"/>
                      <a:gd name="connsiteX102" fmla="*/ 1085678 w 1115220"/>
                      <a:gd name="connsiteY102" fmla="*/ 513297 h 1584203"/>
                      <a:gd name="connsiteX103" fmla="*/ 1080754 w 1115220"/>
                      <a:gd name="connsiteY103" fmla="*/ 496064 h 1584203"/>
                      <a:gd name="connsiteX104" fmla="*/ 1075831 w 1115220"/>
                      <a:gd name="connsiteY104" fmla="*/ 478831 h 1584203"/>
                      <a:gd name="connsiteX105" fmla="*/ 1069676 w 1115220"/>
                      <a:gd name="connsiteY105" fmla="*/ 461598 h 1584203"/>
                      <a:gd name="connsiteX106" fmla="*/ 1063521 w 1115220"/>
                      <a:gd name="connsiteY106" fmla="*/ 444365 h 1584203"/>
                      <a:gd name="connsiteX107" fmla="*/ 1057367 w 1115220"/>
                      <a:gd name="connsiteY107" fmla="*/ 427132 h 1584203"/>
                      <a:gd name="connsiteX108" fmla="*/ 1051212 w 1115220"/>
                      <a:gd name="connsiteY108" fmla="*/ 411130 h 1584203"/>
                      <a:gd name="connsiteX109" fmla="*/ 1043826 w 1115220"/>
                      <a:gd name="connsiteY109" fmla="*/ 395128 h 1584203"/>
                      <a:gd name="connsiteX110" fmla="*/ 1036441 w 1115220"/>
                      <a:gd name="connsiteY110" fmla="*/ 379126 h 1584203"/>
                      <a:gd name="connsiteX111" fmla="*/ 1029055 w 1115220"/>
                      <a:gd name="connsiteY111" fmla="*/ 363124 h 1584203"/>
                      <a:gd name="connsiteX112" fmla="*/ 1021670 w 1115220"/>
                      <a:gd name="connsiteY112" fmla="*/ 348352 h 1584203"/>
                      <a:gd name="connsiteX113" fmla="*/ 1013053 w 1115220"/>
                      <a:gd name="connsiteY113" fmla="*/ 333581 h 1584203"/>
                      <a:gd name="connsiteX114" fmla="*/ 1004437 w 1115220"/>
                      <a:gd name="connsiteY114" fmla="*/ 318810 h 1584203"/>
                      <a:gd name="connsiteX115" fmla="*/ 995820 w 1115220"/>
                      <a:gd name="connsiteY115" fmla="*/ 304039 h 1584203"/>
                      <a:gd name="connsiteX116" fmla="*/ 987204 w 1115220"/>
                      <a:gd name="connsiteY116" fmla="*/ 289268 h 1584203"/>
                      <a:gd name="connsiteX117" fmla="*/ 977356 w 1115220"/>
                      <a:gd name="connsiteY117" fmla="*/ 274497 h 1584203"/>
                      <a:gd name="connsiteX118" fmla="*/ 967509 w 1115220"/>
                      <a:gd name="connsiteY118" fmla="*/ 259726 h 1584203"/>
                      <a:gd name="connsiteX119" fmla="*/ 957661 w 1115220"/>
                      <a:gd name="connsiteY119" fmla="*/ 244955 h 1584203"/>
                      <a:gd name="connsiteX120" fmla="*/ 947814 w 1115220"/>
                      <a:gd name="connsiteY120" fmla="*/ 231414 h 1584203"/>
                      <a:gd name="connsiteX121" fmla="*/ 936736 w 1115220"/>
                      <a:gd name="connsiteY121" fmla="*/ 217874 h 1584203"/>
                      <a:gd name="connsiteX122" fmla="*/ 925657 w 1115220"/>
                      <a:gd name="connsiteY122" fmla="*/ 204334 h 1584203"/>
                      <a:gd name="connsiteX123" fmla="*/ 914579 w 1115220"/>
                      <a:gd name="connsiteY123" fmla="*/ 190794 h 1584203"/>
                      <a:gd name="connsiteX124" fmla="*/ 903501 w 1115220"/>
                      <a:gd name="connsiteY124" fmla="*/ 177254 h 1584203"/>
                      <a:gd name="connsiteX125" fmla="*/ 891191 w 1115220"/>
                      <a:gd name="connsiteY125" fmla="*/ 163713 h 1584203"/>
                      <a:gd name="connsiteX126" fmla="*/ 878882 w 1115220"/>
                      <a:gd name="connsiteY126" fmla="*/ 151404 h 1584203"/>
                      <a:gd name="connsiteX127" fmla="*/ 866573 w 1115220"/>
                      <a:gd name="connsiteY127" fmla="*/ 139095 h 1584203"/>
                      <a:gd name="connsiteX128" fmla="*/ 854264 w 1115220"/>
                      <a:gd name="connsiteY128" fmla="*/ 126786 h 1584203"/>
                      <a:gd name="connsiteX129" fmla="*/ 840723 w 1115220"/>
                      <a:gd name="connsiteY129" fmla="*/ 114476 h 1584203"/>
                      <a:gd name="connsiteX130" fmla="*/ 827183 w 1115220"/>
                      <a:gd name="connsiteY130" fmla="*/ 102167 h 1584203"/>
                      <a:gd name="connsiteX131" fmla="*/ 813643 w 1115220"/>
                      <a:gd name="connsiteY131" fmla="*/ 89858 h 1584203"/>
                      <a:gd name="connsiteX132" fmla="*/ 800103 w 1115220"/>
                      <a:gd name="connsiteY132" fmla="*/ 78779 h 1584203"/>
                      <a:gd name="connsiteX133" fmla="*/ 785332 w 1115220"/>
                      <a:gd name="connsiteY133" fmla="*/ 67701 h 1584203"/>
                      <a:gd name="connsiteX134" fmla="*/ 770561 w 1115220"/>
                      <a:gd name="connsiteY134" fmla="*/ 56623 h 1584203"/>
                      <a:gd name="connsiteX135" fmla="*/ 755789 w 1115220"/>
                      <a:gd name="connsiteY135" fmla="*/ 45544 h 1584203"/>
                      <a:gd name="connsiteX136" fmla="*/ 741018 w 1115220"/>
                      <a:gd name="connsiteY136" fmla="*/ 35697 h 1584203"/>
                      <a:gd name="connsiteX137" fmla="*/ 725016 w 1115220"/>
                      <a:gd name="connsiteY137" fmla="*/ 25849 h 1584203"/>
                      <a:gd name="connsiteX138" fmla="*/ 709014 w 1115220"/>
                      <a:gd name="connsiteY138" fmla="*/ 16002 h 1584203"/>
                      <a:gd name="connsiteX139" fmla="*/ 681934 w 1115220"/>
                      <a:gd name="connsiteY139" fmla="*/ 0 h 1584203"/>
                      <a:gd name="connsiteX140" fmla="*/ 805026 w 1115220"/>
                      <a:gd name="connsiteY140" fmla="*/ 83703 h 15842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</a:cxnLst>
                    <a:rect l="l" t="t" r="r" b="b"/>
                    <a:pathLst>
                      <a:path w="1115220" h="1584203">
                        <a:moveTo>
                          <a:pt x="805026" y="83703"/>
                        </a:moveTo>
                        <a:cubicBezTo>
                          <a:pt x="875189" y="148942"/>
                          <a:pt x="930581" y="228953"/>
                          <a:pt x="968740" y="321272"/>
                        </a:cubicBezTo>
                        <a:cubicBezTo>
                          <a:pt x="1008129" y="417284"/>
                          <a:pt x="1027824" y="520682"/>
                          <a:pt x="1027824" y="631466"/>
                        </a:cubicBezTo>
                        <a:cubicBezTo>
                          <a:pt x="1027824" y="742249"/>
                          <a:pt x="1006899" y="851802"/>
                          <a:pt x="967509" y="957662"/>
                        </a:cubicBezTo>
                        <a:cubicBezTo>
                          <a:pt x="929350" y="1059829"/>
                          <a:pt x="873958" y="1154610"/>
                          <a:pt x="803796" y="1239544"/>
                        </a:cubicBezTo>
                        <a:cubicBezTo>
                          <a:pt x="768099" y="1282627"/>
                          <a:pt x="728709" y="1322016"/>
                          <a:pt x="688088" y="1357713"/>
                        </a:cubicBezTo>
                        <a:lnTo>
                          <a:pt x="688088" y="1357713"/>
                        </a:lnTo>
                        <a:cubicBezTo>
                          <a:pt x="577305" y="1518965"/>
                          <a:pt x="315117" y="1645750"/>
                          <a:pt x="0" y="1543583"/>
                        </a:cubicBezTo>
                        <a:lnTo>
                          <a:pt x="18464" y="1549738"/>
                        </a:lnTo>
                        <a:lnTo>
                          <a:pt x="20926" y="1550969"/>
                        </a:lnTo>
                        <a:lnTo>
                          <a:pt x="39390" y="1557123"/>
                        </a:lnTo>
                        <a:cubicBezTo>
                          <a:pt x="65239" y="1563278"/>
                          <a:pt x="66470" y="1564509"/>
                          <a:pt x="81241" y="1566971"/>
                        </a:cubicBezTo>
                        <a:lnTo>
                          <a:pt x="100936" y="1570664"/>
                        </a:lnTo>
                        <a:cubicBezTo>
                          <a:pt x="109553" y="1571894"/>
                          <a:pt x="121862" y="1574356"/>
                          <a:pt x="130478" y="1575587"/>
                        </a:cubicBezTo>
                        <a:lnTo>
                          <a:pt x="150173" y="1578049"/>
                        </a:lnTo>
                        <a:cubicBezTo>
                          <a:pt x="157559" y="1579280"/>
                          <a:pt x="166175" y="1580511"/>
                          <a:pt x="173561" y="1580511"/>
                        </a:cubicBezTo>
                        <a:lnTo>
                          <a:pt x="192025" y="1581742"/>
                        </a:lnTo>
                        <a:cubicBezTo>
                          <a:pt x="198179" y="1581742"/>
                          <a:pt x="205565" y="1582973"/>
                          <a:pt x="211720" y="1582973"/>
                        </a:cubicBezTo>
                        <a:lnTo>
                          <a:pt x="230183" y="1584204"/>
                        </a:lnTo>
                        <a:cubicBezTo>
                          <a:pt x="236338" y="1584204"/>
                          <a:pt x="243724" y="1584204"/>
                          <a:pt x="248647" y="1584204"/>
                        </a:cubicBezTo>
                        <a:lnTo>
                          <a:pt x="267111" y="1584204"/>
                        </a:lnTo>
                        <a:cubicBezTo>
                          <a:pt x="273266" y="1584204"/>
                          <a:pt x="280651" y="1584204"/>
                          <a:pt x="285575" y="1584204"/>
                        </a:cubicBezTo>
                        <a:lnTo>
                          <a:pt x="304039" y="1582973"/>
                        </a:lnTo>
                        <a:cubicBezTo>
                          <a:pt x="310194" y="1582973"/>
                          <a:pt x="317579" y="1581742"/>
                          <a:pt x="323734" y="1581742"/>
                        </a:cubicBezTo>
                        <a:lnTo>
                          <a:pt x="343429" y="1580511"/>
                        </a:lnTo>
                        <a:cubicBezTo>
                          <a:pt x="352045" y="1579280"/>
                          <a:pt x="364355" y="1578049"/>
                          <a:pt x="374202" y="1576818"/>
                        </a:cubicBezTo>
                        <a:lnTo>
                          <a:pt x="393897" y="1574356"/>
                        </a:lnTo>
                        <a:cubicBezTo>
                          <a:pt x="402513" y="1573125"/>
                          <a:pt x="414823" y="1570664"/>
                          <a:pt x="423439" y="1569433"/>
                        </a:cubicBezTo>
                        <a:lnTo>
                          <a:pt x="443134" y="1565740"/>
                        </a:lnTo>
                        <a:cubicBezTo>
                          <a:pt x="465291" y="1560816"/>
                          <a:pt x="472676" y="1558354"/>
                          <a:pt x="500987" y="1550969"/>
                        </a:cubicBezTo>
                        <a:lnTo>
                          <a:pt x="519451" y="1544814"/>
                        </a:lnTo>
                        <a:cubicBezTo>
                          <a:pt x="526837" y="1542352"/>
                          <a:pt x="536684" y="1538659"/>
                          <a:pt x="544070" y="1536198"/>
                        </a:cubicBezTo>
                        <a:lnTo>
                          <a:pt x="562534" y="1530043"/>
                        </a:lnTo>
                        <a:cubicBezTo>
                          <a:pt x="568688" y="1527581"/>
                          <a:pt x="577305" y="1523888"/>
                          <a:pt x="584691" y="1521427"/>
                        </a:cubicBezTo>
                        <a:lnTo>
                          <a:pt x="601923" y="1514041"/>
                        </a:lnTo>
                        <a:cubicBezTo>
                          <a:pt x="608078" y="1511579"/>
                          <a:pt x="615464" y="1507886"/>
                          <a:pt x="621618" y="1505424"/>
                        </a:cubicBezTo>
                        <a:lnTo>
                          <a:pt x="638851" y="1496808"/>
                        </a:lnTo>
                        <a:cubicBezTo>
                          <a:pt x="643775" y="1494346"/>
                          <a:pt x="651161" y="1490653"/>
                          <a:pt x="657315" y="1486961"/>
                        </a:cubicBezTo>
                        <a:lnTo>
                          <a:pt x="673317" y="1478344"/>
                        </a:lnTo>
                        <a:cubicBezTo>
                          <a:pt x="678241" y="1475882"/>
                          <a:pt x="685627" y="1470958"/>
                          <a:pt x="690550" y="1468497"/>
                        </a:cubicBezTo>
                        <a:lnTo>
                          <a:pt x="706552" y="1458649"/>
                        </a:lnTo>
                        <a:cubicBezTo>
                          <a:pt x="711476" y="1454956"/>
                          <a:pt x="717631" y="1451264"/>
                          <a:pt x="722554" y="1448802"/>
                        </a:cubicBezTo>
                        <a:lnTo>
                          <a:pt x="737325" y="1438954"/>
                        </a:lnTo>
                        <a:cubicBezTo>
                          <a:pt x="742249" y="1435262"/>
                          <a:pt x="748404" y="1431569"/>
                          <a:pt x="753328" y="1427876"/>
                        </a:cubicBezTo>
                        <a:lnTo>
                          <a:pt x="768099" y="1416798"/>
                        </a:lnTo>
                        <a:cubicBezTo>
                          <a:pt x="773022" y="1413105"/>
                          <a:pt x="777946" y="1409412"/>
                          <a:pt x="782870" y="1405719"/>
                        </a:cubicBezTo>
                        <a:lnTo>
                          <a:pt x="796410" y="1394641"/>
                        </a:lnTo>
                        <a:cubicBezTo>
                          <a:pt x="800103" y="1390948"/>
                          <a:pt x="806257" y="1386024"/>
                          <a:pt x="811181" y="1382332"/>
                        </a:cubicBezTo>
                        <a:lnTo>
                          <a:pt x="824721" y="1371253"/>
                        </a:lnTo>
                        <a:cubicBezTo>
                          <a:pt x="828414" y="1367561"/>
                          <a:pt x="834569" y="1362637"/>
                          <a:pt x="838262" y="1358944"/>
                        </a:cubicBezTo>
                        <a:lnTo>
                          <a:pt x="851802" y="1346635"/>
                        </a:lnTo>
                        <a:cubicBezTo>
                          <a:pt x="855495" y="1342942"/>
                          <a:pt x="860418" y="1338018"/>
                          <a:pt x="865342" y="1334326"/>
                        </a:cubicBezTo>
                        <a:lnTo>
                          <a:pt x="877651" y="1322016"/>
                        </a:lnTo>
                        <a:cubicBezTo>
                          <a:pt x="881344" y="1318323"/>
                          <a:pt x="886268" y="1313400"/>
                          <a:pt x="889960" y="1308476"/>
                        </a:cubicBezTo>
                        <a:lnTo>
                          <a:pt x="902270" y="1294936"/>
                        </a:lnTo>
                        <a:cubicBezTo>
                          <a:pt x="905963" y="1291243"/>
                          <a:pt x="910886" y="1285088"/>
                          <a:pt x="913348" y="1281396"/>
                        </a:cubicBezTo>
                        <a:lnTo>
                          <a:pt x="924426" y="1267855"/>
                        </a:lnTo>
                        <a:cubicBezTo>
                          <a:pt x="928119" y="1264163"/>
                          <a:pt x="931812" y="1258008"/>
                          <a:pt x="935505" y="1254315"/>
                        </a:cubicBezTo>
                        <a:lnTo>
                          <a:pt x="946583" y="1240775"/>
                        </a:lnTo>
                        <a:cubicBezTo>
                          <a:pt x="950276" y="1237082"/>
                          <a:pt x="953969" y="1230928"/>
                          <a:pt x="956431" y="1227235"/>
                        </a:cubicBezTo>
                        <a:lnTo>
                          <a:pt x="966278" y="1213695"/>
                        </a:lnTo>
                        <a:cubicBezTo>
                          <a:pt x="968740" y="1208771"/>
                          <a:pt x="973664" y="1203847"/>
                          <a:pt x="976125" y="1198924"/>
                        </a:cubicBezTo>
                        <a:lnTo>
                          <a:pt x="985973" y="1184152"/>
                        </a:lnTo>
                        <a:cubicBezTo>
                          <a:pt x="988435" y="1179229"/>
                          <a:pt x="992127" y="1174305"/>
                          <a:pt x="994589" y="1169381"/>
                        </a:cubicBezTo>
                        <a:lnTo>
                          <a:pt x="1003206" y="1154610"/>
                        </a:lnTo>
                        <a:cubicBezTo>
                          <a:pt x="1005668" y="1149686"/>
                          <a:pt x="1009360" y="1143532"/>
                          <a:pt x="1011822" y="1139839"/>
                        </a:cubicBezTo>
                        <a:lnTo>
                          <a:pt x="1020439" y="1125068"/>
                        </a:lnTo>
                        <a:cubicBezTo>
                          <a:pt x="1022901" y="1120144"/>
                          <a:pt x="1026593" y="1113989"/>
                          <a:pt x="1027824" y="1109066"/>
                        </a:cubicBezTo>
                        <a:lnTo>
                          <a:pt x="1035210" y="1093064"/>
                        </a:lnTo>
                        <a:cubicBezTo>
                          <a:pt x="1037672" y="1088140"/>
                          <a:pt x="1040134" y="1081985"/>
                          <a:pt x="1042595" y="1077062"/>
                        </a:cubicBezTo>
                        <a:lnTo>
                          <a:pt x="1048750" y="1064752"/>
                        </a:lnTo>
                        <a:cubicBezTo>
                          <a:pt x="1051212" y="1059829"/>
                          <a:pt x="1053674" y="1053674"/>
                          <a:pt x="1056136" y="1048750"/>
                        </a:cubicBezTo>
                        <a:lnTo>
                          <a:pt x="1062290" y="1032748"/>
                        </a:lnTo>
                        <a:cubicBezTo>
                          <a:pt x="1063521" y="1027825"/>
                          <a:pt x="1065983" y="1020439"/>
                          <a:pt x="1068445" y="1015515"/>
                        </a:cubicBezTo>
                        <a:lnTo>
                          <a:pt x="1074600" y="998282"/>
                        </a:lnTo>
                        <a:cubicBezTo>
                          <a:pt x="1075831" y="993359"/>
                          <a:pt x="1078292" y="985973"/>
                          <a:pt x="1079523" y="981049"/>
                        </a:cubicBezTo>
                        <a:lnTo>
                          <a:pt x="1084447" y="963816"/>
                        </a:lnTo>
                        <a:cubicBezTo>
                          <a:pt x="1085678" y="958893"/>
                          <a:pt x="1088140" y="951507"/>
                          <a:pt x="1089371" y="946583"/>
                        </a:cubicBezTo>
                        <a:lnTo>
                          <a:pt x="1093064" y="929350"/>
                        </a:lnTo>
                        <a:cubicBezTo>
                          <a:pt x="1094294" y="924427"/>
                          <a:pt x="1095525" y="917041"/>
                          <a:pt x="1096756" y="912117"/>
                        </a:cubicBezTo>
                        <a:lnTo>
                          <a:pt x="1100449" y="894884"/>
                        </a:lnTo>
                        <a:cubicBezTo>
                          <a:pt x="1101680" y="889961"/>
                          <a:pt x="1102911" y="882575"/>
                          <a:pt x="1104142" y="877651"/>
                        </a:cubicBezTo>
                        <a:lnTo>
                          <a:pt x="1106604" y="860418"/>
                        </a:lnTo>
                        <a:cubicBezTo>
                          <a:pt x="1107835" y="855495"/>
                          <a:pt x="1107835" y="848109"/>
                          <a:pt x="1109066" y="843185"/>
                        </a:cubicBezTo>
                        <a:lnTo>
                          <a:pt x="1111528" y="825952"/>
                        </a:lnTo>
                        <a:cubicBezTo>
                          <a:pt x="1111528" y="821029"/>
                          <a:pt x="1112758" y="813643"/>
                          <a:pt x="1112758" y="808719"/>
                        </a:cubicBezTo>
                        <a:lnTo>
                          <a:pt x="1113989" y="791486"/>
                        </a:lnTo>
                        <a:cubicBezTo>
                          <a:pt x="1113989" y="786563"/>
                          <a:pt x="1115220" y="779177"/>
                          <a:pt x="1115220" y="774253"/>
                        </a:cubicBezTo>
                        <a:lnTo>
                          <a:pt x="1115220" y="757020"/>
                        </a:lnTo>
                        <a:cubicBezTo>
                          <a:pt x="1115220" y="752097"/>
                          <a:pt x="1115220" y="744711"/>
                          <a:pt x="1115220" y="738557"/>
                        </a:cubicBezTo>
                        <a:lnTo>
                          <a:pt x="1115220" y="721324"/>
                        </a:lnTo>
                        <a:cubicBezTo>
                          <a:pt x="1115220" y="716400"/>
                          <a:pt x="1115220" y="709014"/>
                          <a:pt x="1115220" y="702860"/>
                        </a:cubicBezTo>
                        <a:lnTo>
                          <a:pt x="1113989" y="685627"/>
                        </a:lnTo>
                        <a:cubicBezTo>
                          <a:pt x="1113989" y="680703"/>
                          <a:pt x="1112758" y="673317"/>
                          <a:pt x="1112758" y="668394"/>
                        </a:cubicBezTo>
                        <a:lnTo>
                          <a:pt x="1111528" y="651161"/>
                        </a:lnTo>
                        <a:cubicBezTo>
                          <a:pt x="1111528" y="646237"/>
                          <a:pt x="1110297" y="638851"/>
                          <a:pt x="1109066" y="633928"/>
                        </a:cubicBezTo>
                        <a:lnTo>
                          <a:pt x="1106604" y="616695"/>
                        </a:lnTo>
                        <a:cubicBezTo>
                          <a:pt x="1105373" y="611771"/>
                          <a:pt x="1105373" y="604385"/>
                          <a:pt x="1104142" y="599462"/>
                        </a:cubicBezTo>
                        <a:lnTo>
                          <a:pt x="1101680" y="582229"/>
                        </a:lnTo>
                        <a:cubicBezTo>
                          <a:pt x="1100449" y="577305"/>
                          <a:pt x="1099218" y="569919"/>
                          <a:pt x="1097987" y="564996"/>
                        </a:cubicBezTo>
                        <a:lnTo>
                          <a:pt x="1094294" y="547763"/>
                        </a:lnTo>
                        <a:cubicBezTo>
                          <a:pt x="1093064" y="542839"/>
                          <a:pt x="1091833" y="535454"/>
                          <a:pt x="1090602" y="530530"/>
                        </a:cubicBezTo>
                        <a:lnTo>
                          <a:pt x="1085678" y="513297"/>
                        </a:lnTo>
                        <a:cubicBezTo>
                          <a:pt x="1084447" y="508373"/>
                          <a:pt x="1081985" y="500988"/>
                          <a:pt x="1080754" y="496064"/>
                        </a:cubicBezTo>
                        <a:lnTo>
                          <a:pt x="1075831" y="478831"/>
                        </a:lnTo>
                        <a:cubicBezTo>
                          <a:pt x="1074600" y="473907"/>
                          <a:pt x="1072138" y="466522"/>
                          <a:pt x="1069676" y="461598"/>
                        </a:cubicBezTo>
                        <a:lnTo>
                          <a:pt x="1063521" y="444365"/>
                        </a:lnTo>
                        <a:cubicBezTo>
                          <a:pt x="1061059" y="439441"/>
                          <a:pt x="1058598" y="432056"/>
                          <a:pt x="1057367" y="427132"/>
                        </a:cubicBezTo>
                        <a:lnTo>
                          <a:pt x="1051212" y="411130"/>
                        </a:lnTo>
                        <a:cubicBezTo>
                          <a:pt x="1048750" y="406206"/>
                          <a:pt x="1046288" y="400051"/>
                          <a:pt x="1043826" y="395128"/>
                        </a:cubicBezTo>
                        <a:lnTo>
                          <a:pt x="1036441" y="379126"/>
                        </a:lnTo>
                        <a:cubicBezTo>
                          <a:pt x="1033979" y="374202"/>
                          <a:pt x="1031517" y="368047"/>
                          <a:pt x="1029055" y="363124"/>
                        </a:cubicBezTo>
                        <a:lnTo>
                          <a:pt x="1021670" y="348352"/>
                        </a:lnTo>
                        <a:cubicBezTo>
                          <a:pt x="1019208" y="343429"/>
                          <a:pt x="1015515" y="337274"/>
                          <a:pt x="1013053" y="333581"/>
                        </a:cubicBezTo>
                        <a:lnTo>
                          <a:pt x="1004437" y="318810"/>
                        </a:lnTo>
                        <a:cubicBezTo>
                          <a:pt x="1001975" y="313887"/>
                          <a:pt x="998282" y="307732"/>
                          <a:pt x="995820" y="304039"/>
                        </a:cubicBezTo>
                        <a:lnTo>
                          <a:pt x="987204" y="289268"/>
                        </a:lnTo>
                        <a:cubicBezTo>
                          <a:pt x="984742" y="284344"/>
                          <a:pt x="981049" y="279421"/>
                          <a:pt x="977356" y="274497"/>
                        </a:cubicBezTo>
                        <a:lnTo>
                          <a:pt x="967509" y="259726"/>
                        </a:lnTo>
                        <a:cubicBezTo>
                          <a:pt x="965047" y="256033"/>
                          <a:pt x="960123" y="249878"/>
                          <a:pt x="957661" y="244955"/>
                        </a:cubicBezTo>
                        <a:lnTo>
                          <a:pt x="947814" y="231414"/>
                        </a:lnTo>
                        <a:cubicBezTo>
                          <a:pt x="944121" y="227722"/>
                          <a:pt x="940428" y="221567"/>
                          <a:pt x="936736" y="217874"/>
                        </a:cubicBezTo>
                        <a:lnTo>
                          <a:pt x="925657" y="204334"/>
                        </a:lnTo>
                        <a:cubicBezTo>
                          <a:pt x="921965" y="200641"/>
                          <a:pt x="918272" y="194487"/>
                          <a:pt x="914579" y="190794"/>
                        </a:cubicBezTo>
                        <a:lnTo>
                          <a:pt x="903501" y="177254"/>
                        </a:lnTo>
                        <a:cubicBezTo>
                          <a:pt x="899808" y="173561"/>
                          <a:pt x="894884" y="167406"/>
                          <a:pt x="891191" y="163713"/>
                        </a:cubicBezTo>
                        <a:lnTo>
                          <a:pt x="878882" y="151404"/>
                        </a:lnTo>
                        <a:cubicBezTo>
                          <a:pt x="875189" y="147711"/>
                          <a:pt x="870266" y="142788"/>
                          <a:pt x="866573" y="139095"/>
                        </a:cubicBezTo>
                        <a:lnTo>
                          <a:pt x="854264" y="126786"/>
                        </a:lnTo>
                        <a:cubicBezTo>
                          <a:pt x="850571" y="123093"/>
                          <a:pt x="845647" y="118169"/>
                          <a:pt x="840723" y="114476"/>
                        </a:cubicBezTo>
                        <a:lnTo>
                          <a:pt x="827183" y="102167"/>
                        </a:lnTo>
                        <a:cubicBezTo>
                          <a:pt x="823490" y="98474"/>
                          <a:pt x="817336" y="93551"/>
                          <a:pt x="813643" y="89858"/>
                        </a:cubicBezTo>
                        <a:lnTo>
                          <a:pt x="800103" y="78779"/>
                        </a:lnTo>
                        <a:cubicBezTo>
                          <a:pt x="796410" y="75087"/>
                          <a:pt x="790255" y="70163"/>
                          <a:pt x="785332" y="67701"/>
                        </a:cubicBezTo>
                        <a:lnTo>
                          <a:pt x="770561" y="56623"/>
                        </a:lnTo>
                        <a:cubicBezTo>
                          <a:pt x="765637" y="52930"/>
                          <a:pt x="760713" y="49237"/>
                          <a:pt x="755789" y="45544"/>
                        </a:cubicBezTo>
                        <a:lnTo>
                          <a:pt x="741018" y="35697"/>
                        </a:lnTo>
                        <a:cubicBezTo>
                          <a:pt x="736095" y="32004"/>
                          <a:pt x="729940" y="28311"/>
                          <a:pt x="725016" y="25849"/>
                        </a:cubicBezTo>
                        <a:lnTo>
                          <a:pt x="709014" y="16002"/>
                        </a:lnTo>
                        <a:cubicBezTo>
                          <a:pt x="700398" y="11078"/>
                          <a:pt x="690550" y="4924"/>
                          <a:pt x="681934" y="0"/>
                        </a:cubicBezTo>
                        <a:cubicBezTo>
                          <a:pt x="727478" y="18464"/>
                          <a:pt x="766868" y="49237"/>
                          <a:pt x="805026" y="83703"/>
                        </a:cubicBezTo>
                      </a:path>
                    </a:pathLst>
                  </a:custGeom>
                  <a:solidFill>
                    <a:srgbClr val="323A99"/>
                  </a:solidFill>
                  <a:ln w="1226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Playtime With Hot Toddies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6159" name="Graphic 192">
                  <a:extLst>
                    <a:ext uri="{FF2B5EF4-FFF2-40B4-BE49-F238E27FC236}">
                      <a16:creationId xmlns:a16="http://schemas.microsoft.com/office/drawing/2014/main" id="{0896883D-2108-4500-BF91-3A1DC9D20A12}"/>
                    </a:ext>
                  </a:extLst>
                </p:cNvPr>
                <p:cNvGrpSpPr/>
                <p:nvPr/>
              </p:nvGrpSpPr>
              <p:grpSpPr>
                <a:xfrm>
                  <a:off x="3681749" y="2796407"/>
                  <a:ext cx="1703603" cy="1698679"/>
                  <a:chOff x="3681749" y="2796407"/>
                  <a:chExt cx="1703603" cy="1698679"/>
                </a:xfrm>
                <a:solidFill>
                  <a:srgbClr val="313894"/>
                </a:solidFill>
              </p:grpSpPr>
              <p:sp>
                <p:nvSpPr>
                  <p:cNvPr id="6160" name="Freeform: Shape 6159">
                    <a:extLst>
                      <a:ext uri="{FF2B5EF4-FFF2-40B4-BE49-F238E27FC236}">
                        <a16:creationId xmlns:a16="http://schemas.microsoft.com/office/drawing/2014/main" id="{0FF095A9-23BA-4272-9171-8EC20F4D5A63}"/>
                      </a:ext>
                    </a:extLst>
                  </p:cNvPr>
                  <p:cNvSpPr/>
                  <p:nvPr/>
                </p:nvSpPr>
                <p:spPr>
                  <a:xfrm>
                    <a:off x="3681749" y="2796407"/>
                    <a:ext cx="1613745" cy="1397102"/>
                  </a:xfrm>
                  <a:custGeom>
                    <a:avLst/>
                    <a:gdLst>
                      <a:gd name="connsiteX0" fmla="*/ 0 w 1613745"/>
                      <a:gd name="connsiteY0" fmla="*/ 823491 h 1397102"/>
                      <a:gd name="connsiteX1" fmla="*/ 1212463 w 1613745"/>
                      <a:gd name="connsiteY1" fmla="*/ 496064 h 1397102"/>
                      <a:gd name="connsiteX2" fmla="*/ 1352789 w 1613745"/>
                      <a:gd name="connsiteY2" fmla="*/ 1397103 h 1397102"/>
                      <a:gd name="connsiteX3" fmla="*/ 1389717 w 1613745"/>
                      <a:gd name="connsiteY3" fmla="*/ 1354020 h 1397102"/>
                      <a:gd name="connsiteX4" fmla="*/ 1553430 w 1613745"/>
                      <a:gd name="connsiteY4" fmla="*/ 1072138 h 1397102"/>
                      <a:gd name="connsiteX5" fmla="*/ 1613746 w 1613745"/>
                      <a:gd name="connsiteY5" fmla="*/ 745942 h 1397102"/>
                      <a:gd name="connsiteX6" fmla="*/ 1554661 w 1613745"/>
                      <a:gd name="connsiteY6" fmla="*/ 435748 h 1397102"/>
                      <a:gd name="connsiteX7" fmla="*/ 1390948 w 1613745"/>
                      <a:gd name="connsiteY7" fmla="*/ 198179 h 1397102"/>
                      <a:gd name="connsiteX8" fmla="*/ 1269086 w 1613745"/>
                      <a:gd name="connsiteY8" fmla="*/ 108322 h 1397102"/>
                      <a:gd name="connsiteX9" fmla="*/ 1253084 w 1613745"/>
                      <a:gd name="connsiteY9" fmla="*/ 99705 h 1397102"/>
                      <a:gd name="connsiteX10" fmla="*/ 1235851 w 1613745"/>
                      <a:gd name="connsiteY10" fmla="*/ 89858 h 1397102"/>
                      <a:gd name="connsiteX11" fmla="*/ 1218618 w 1613745"/>
                      <a:gd name="connsiteY11" fmla="*/ 81241 h 1397102"/>
                      <a:gd name="connsiteX12" fmla="*/ 1200154 w 1613745"/>
                      <a:gd name="connsiteY12" fmla="*/ 72625 h 1397102"/>
                      <a:gd name="connsiteX13" fmla="*/ 1182921 w 1613745"/>
                      <a:gd name="connsiteY13" fmla="*/ 65239 h 1397102"/>
                      <a:gd name="connsiteX14" fmla="*/ 1163226 w 1613745"/>
                      <a:gd name="connsiteY14" fmla="*/ 56623 h 1397102"/>
                      <a:gd name="connsiteX15" fmla="*/ 1144762 w 1613745"/>
                      <a:gd name="connsiteY15" fmla="*/ 49237 h 1397102"/>
                      <a:gd name="connsiteX16" fmla="*/ 1122606 w 1613745"/>
                      <a:gd name="connsiteY16" fmla="*/ 41852 h 1397102"/>
                      <a:gd name="connsiteX17" fmla="*/ 1104142 w 1613745"/>
                      <a:gd name="connsiteY17" fmla="*/ 35697 h 1397102"/>
                      <a:gd name="connsiteX18" fmla="*/ 1095525 w 1613745"/>
                      <a:gd name="connsiteY18" fmla="*/ 33235 h 1397102"/>
                      <a:gd name="connsiteX19" fmla="*/ 1075831 w 1613745"/>
                      <a:gd name="connsiteY19" fmla="*/ 27080 h 1397102"/>
                      <a:gd name="connsiteX20" fmla="*/ 1033979 w 1613745"/>
                      <a:gd name="connsiteY20" fmla="*/ 17233 h 1397102"/>
                      <a:gd name="connsiteX21" fmla="*/ 1014284 w 1613745"/>
                      <a:gd name="connsiteY21" fmla="*/ 13540 h 1397102"/>
                      <a:gd name="connsiteX22" fmla="*/ 984742 w 1613745"/>
                      <a:gd name="connsiteY22" fmla="*/ 8616 h 1397102"/>
                      <a:gd name="connsiteX23" fmla="*/ 965047 w 1613745"/>
                      <a:gd name="connsiteY23" fmla="*/ 6155 h 1397102"/>
                      <a:gd name="connsiteX24" fmla="*/ 941659 w 1613745"/>
                      <a:gd name="connsiteY24" fmla="*/ 3693 h 1397102"/>
                      <a:gd name="connsiteX25" fmla="*/ 923196 w 1613745"/>
                      <a:gd name="connsiteY25" fmla="*/ 2462 h 1397102"/>
                      <a:gd name="connsiteX26" fmla="*/ 903501 w 1613745"/>
                      <a:gd name="connsiteY26" fmla="*/ 1231 h 1397102"/>
                      <a:gd name="connsiteX27" fmla="*/ 885037 w 1613745"/>
                      <a:gd name="connsiteY27" fmla="*/ 0 h 1397102"/>
                      <a:gd name="connsiteX28" fmla="*/ 866573 w 1613745"/>
                      <a:gd name="connsiteY28" fmla="*/ 0 h 1397102"/>
                      <a:gd name="connsiteX29" fmla="*/ 848109 w 1613745"/>
                      <a:gd name="connsiteY29" fmla="*/ 0 h 1397102"/>
                      <a:gd name="connsiteX30" fmla="*/ 829645 w 1613745"/>
                      <a:gd name="connsiteY30" fmla="*/ 0 h 1397102"/>
                      <a:gd name="connsiteX31" fmla="*/ 811181 w 1613745"/>
                      <a:gd name="connsiteY31" fmla="*/ 1231 h 1397102"/>
                      <a:gd name="connsiteX32" fmla="*/ 791486 w 1613745"/>
                      <a:gd name="connsiteY32" fmla="*/ 2462 h 1397102"/>
                      <a:gd name="connsiteX33" fmla="*/ 771791 w 1613745"/>
                      <a:gd name="connsiteY33" fmla="*/ 3693 h 1397102"/>
                      <a:gd name="connsiteX34" fmla="*/ 741018 w 1613745"/>
                      <a:gd name="connsiteY34" fmla="*/ 7386 h 1397102"/>
                      <a:gd name="connsiteX35" fmla="*/ 721323 w 1613745"/>
                      <a:gd name="connsiteY35" fmla="*/ 9847 h 1397102"/>
                      <a:gd name="connsiteX36" fmla="*/ 691781 w 1613745"/>
                      <a:gd name="connsiteY36" fmla="*/ 14771 h 1397102"/>
                      <a:gd name="connsiteX37" fmla="*/ 672086 w 1613745"/>
                      <a:gd name="connsiteY37" fmla="*/ 18464 h 1397102"/>
                      <a:gd name="connsiteX38" fmla="*/ 614233 w 1613745"/>
                      <a:gd name="connsiteY38" fmla="*/ 33235 h 1397102"/>
                      <a:gd name="connsiteX39" fmla="*/ 595769 w 1613745"/>
                      <a:gd name="connsiteY39" fmla="*/ 39390 h 1397102"/>
                      <a:gd name="connsiteX40" fmla="*/ 571150 w 1613745"/>
                      <a:gd name="connsiteY40" fmla="*/ 48006 h 1397102"/>
                      <a:gd name="connsiteX41" fmla="*/ 552686 w 1613745"/>
                      <a:gd name="connsiteY41" fmla="*/ 54161 h 1397102"/>
                      <a:gd name="connsiteX42" fmla="*/ 530530 w 1613745"/>
                      <a:gd name="connsiteY42" fmla="*/ 62777 h 1397102"/>
                      <a:gd name="connsiteX43" fmla="*/ 513297 w 1613745"/>
                      <a:gd name="connsiteY43" fmla="*/ 70163 h 1397102"/>
                      <a:gd name="connsiteX44" fmla="*/ 492371 w 1613745"/>
                      <a:gd name="connsiteY44" fmla="*/ 77548 h 1397102"/>
                      <a:gd name="connsiteX45" fmla="*/ 475138 w 1613745"/>
                      <a:gd name="connsiteY45" fmla="*/ 86165 h 1397102"/>
                      <a:gd name="connsiteX46" fmla="*/ 456674 w 1613745"/>
                      <a:gd name="connsiteY46" fmla="*/ 96012 h 1397102"/>
                      <a:gd name="connsiteX47" fmla="*/ 440672 w 1613745"/>
                      <a:gd name="connsiteY47" fmla="*/ 104629 h 1397102"/>
                      <a:gd name="connsiteX48" fmla="*/ 423439 w 1613745"/>
                      <a:gd name="connsiteY48" fmla="*/ 114476 h 1397102"/>
                      <a:gd name="connsiteX49" fmla="*/ 407437 w 1613745"/>
                      <a:gd name="connsiteY49" fmla="*/ 124324 h 1397102"/>
                      <a:gd name="connsiteX50" fmla="*/ 391435 w 1613745"/>
                      <a:gd name="connsiteY50" fmla="*/ 134171 h 1397102"/>
                      <a:gd name="connsiteX51" fmla="*/ 376664 w 1613745"/>
                      <a:gd name="connsiteY51" fmla="*/ 144019 h 1397102"/>
                      <a:gd name="connsiteX52" fmla="*/ 360662 w 1613745"/>
                      <a:gd name="connsiteY52" fmla="*/ 155097 h 1397102"/>
                      <a:gd name="connsiteX53" fmla="*/ 345891 w 1613745"/>
                      <a:gd name="connsiteY53" fmla="*/ 166175 h 1397102"/>
                      <a:gd name="connsiteX54" fmla="*/ 331119 w 1613745"/>
                      <a:gd name="connsiteY54" fmla="*/ 177254 h 1397102"/>
                      <a:gd name="connsiteX55" fmla="*/ 317579 w 1613745"/>
                      <a:gd name="connsiteY55" fmla="*/ 188332 h 1397102"/>
                      <a:gd name="connsiteX56" fmla="*/ 302808 w 1613745"/>
                      <a:gd name="connsiteY56" fmla="*/ 200641 h 1397102"/>
                      <a:gd name="connsiteX57" fmla="*/ 289268 w 1613745"/>
                      <a:gd name="connsiteY57" fmla="*/ 211720 h 1397102"/>
                      <a:gd name="connsiteX58" fmla="*/ 275728 w 1613745"/>
                      <a:gd name="connsiteY58" fmla="*/ 224029 h 1397102"/>
                      <a:gd name="connsiteX59" fmla="*/ 262188 w 1613745"/>
                      <a:gd name="connsiteY59" fmla="*/ 236338 h 1397102"/>
                      <a:gd name="connsiteX60" fmla="*/ 248647 w 1613745"/>
                      <a:gd name="connsiteY60" fmla="*/ 248647 h 1397102"/>
                      <a:gd name="connsiteX61" fmla="*/ 236338 w 1613745"/>
                      <a:gd name="connsiteY61" fmla="*/ 260957 h 1397102"/>
                      <a:gd name="connsiteX62" fmla="*/ 224029 w 1613745"/>
                      <a:gd name="connsiteY62" fmla="*/ 274497 h 1397102"/>
                      <a:gd name="connsiteX63" fmla="*/ 211720 w 1613745"/>
                      <a:gd name="connsiteY63" fmla="*/ 288037 h 1397102"/>
                      <a:gd name="connsiteX64" fmla="*/ 200641 w 1613745"/>
                      <a:gd name="connsiteY64" fmla="*/ 301577 h 1397102"/>
                      <a:gd name="connsiteX65" fmla="*/ 189563 w 1613745"/>
                      <a:gd name="connsiteY65" fmla="*/ 315117 h 1397102"/>
                      <a:gd name="connsiteX66" fmla="*/ 178484 w 1613745"/>
                      <a:gd name="connsiteY66" fmla="*/ 328658 h 1397102"/>
                      <a:gd name="connsiteX67" fmla="*/ 167406 w 1613745"/>
                      <a:gd name="connsiteY67" fmla="*/ 342198 h 1397102"/>
                      <a:gd name="connsiteX68" fmla="*/ 157559 w 1613745"/>
                      <a:gd name="connsiteY68" fmla="*/ 355738 h 1397102"/>
                      <a:gd name="connsiteX69" fmla="*/ 148942 w 1613745"/>
                      <a:gd name="connsiteY69" fmla="*/ 366816 h 1397102"/>
                      <a:gd name="connsiteX70" fmla="*/ 139095 w 1613745"/>
                      <a:gd name="connsiteY70" fmla="*/ 381588 h 1397102"/>
                      <a:gd name="connsiteX71" fmla="*/ 129247 w 1613745"/>
                      <a:gd name="connsiteY71" fmla="*/ 396359 h 1397102"/>
                      <a:gd name="connsiteX72" fmla="*/ 120631 w 1613745"/>
                      <a:gd name="connsiteY72" fmla="*/ 411130 h 1397102"/>
                      <a:gd name="connsiteX73" fmla="*/ 112014 w 1613745"/>
                      <a:gd name="connsiteY73" fmla="*/ 425901 h 1397102"/>
                      <a:gd name="connsiteX74" fmla="*/ 103398 w 1613745"/>
                      <a:gd name="connsiteY74" fmla="*/ 440672 h 1397102"/>
                      <a:gd name="connsiteX75" fmla="*/ 94781 w 1613745"/>
                      <a:gd name="connsiteY75" fmla="*/ 455443 h 1397102"/>
                      <a:gd name="connsiteX76" fmla="*/ 87396 w 1613745"/>
                      <a:gd name="connsiteY76" fmla="*/ 471445 h 1397102"/>
                      <a:gd name="connsiteX77" fmla="*/ 80010 w 1613745"/>
                      <a:gd name="connsiteY77" fmla="*/ 487447 h 1397102"/>
                      <a:gd name="connsiteX78" fmla="*/ 72625 w 1613745"/>
                      <a:gd name="connsiteY78" fmla="*/ 503449 h 1397102"/>
                      <a:gd name="connsiteX79" fmla="*/ 65239 w 1613745"/>
                      <a:gd name="connsiteY79" fmla="*/ 519451 h 1397102"/>
                      <a:gd name="connsiteX80" fmla="*/ 57854 w 1613745"/>
                      <a:gd name="connsiteY80" fmla="*/ 535454 h 1397102"/>
                      <a:gd name="connsiteX81" fmla="*/ 51699 w 1613745"/>
                      <a:gd name="connsiteY81" fmla="*/ 551456 h 1397102"/>
                      <a:gd name="connsiteX82" fmla="*/ 45544 w 1613745"/>
                      <a:gd name="connsiteY82" fmla="*/ 568689 h 1397102"/>
                      <a:gd name="connsiteX83" fmla="*/ 39390 w 1613745"/>
                      <a:gd name="connsiteY83" fmla="*/ 585922 h 1397102"/>
                      <a:gd name="connsiteX84" fmla="*/ 34466 w 1613745"/>
                      <a:gd name="connsiteY84" fmla="*/ 603155 h 1397102"/>
                      <a:gd name="connsiteX85" fmla="*/ 29542 w 1613745"/>
                      <a:gd name="connsiteY85" fmla="*/ 620387 h 1397102"/>
                      <a:gd name="connsiteX86" fmla="*/ 24619 w 1613745"/>
                      <a:gd name="connsiteY86" fmla="*/ 637620 h 1397102"/>
                      <a:gd name="connsiteX87" fmla="*/ 20926 w 1613745"/>
                      <a:gd name="connsiteY87" fmla="*/ 654853 h 1397102"/>
                      <a:gd name="connsiteX88" fmla="*/ 17233 w 1613745"/>
                      <a:gd name="connsiteY88" fmla="*/ 672086 h 1397102"/>
                      <a:gd name="connsiteX89" fmla="*/ 13540 w 1613745"/>
                      <a:gd name="connsiteY89" fmla="*/ 689319 h 1397102"/>
                      <a:gd name="connsiteX90" fmla="*/ 9847 w 1613745"/>
                      <a:gd name="connsiteY90" fmla="*/ 706552 h 1397102"/>
                      <a:gd name="connsiteX91" fmla="*/ 8616 w 1613745"/>
                      <a:gd name="connsiteY91" fmla="*/ 723785 h 1397102"/>
                      <a:gd name="connsiteX92" fmla="*/ 6155 w 1613745"/>
                      <a:gd name="connsiteY92" fmla="*/ 741018 h 1397102"/>
                      <a:gd name="connsiteX93" fmla="*/ 3693 w 1613745"/>
                      <a:gd name="connsiteY93" fmla="*/ 758251 h 1397102"/>
                      <a:gd name="connsiteX94" fmla="*/ 2462 w 1613745"/>
                      <a:gd name="connsiteY94" fmla="*/ 775484 h 1397102"/>
                      <a:gd name="connsiteX95" fmla="*/ 1231 w 1613745"/>
                      <a:gd name="connsiteY95" fmla="*/ 792717 h 1397102"/>
                      <a:gd name="connsiteX96" fmla="*/ 0 w 1613745"/>
                      <a:gd name="connsiteY96" fmla="*/ 809950 h 1397102"/>
                      <a:gd name="connsiteX97" fmla="*/ 0 w 1613745"/>
                      <a:gd name="connsiteY97" fmla="*/ 824721 h 1397102"/>
                      <a:gd name="connsiteX98" fmla="*/ 0 w 1613745"/>
                      <a:gd name="connsiteY98" fmla="*/ 823491 h 13971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</a:cxnLst>
                    <a:rect l="l" t="t" r="r" b="b"/>
                    <a:pathLst>
                      <a:path w="1613745" h="1397102">
                        <a:moveTo>
                          <a:pt x="0" y="823491"/>
                        </a:moveTo>
                        <a:cubicBezTo>
                          <a:pt x="30773" y="139095"/>
                          <a:pt x="844416" y="100936"/>
                          <a:pt x="1212463" y="496064"/>
                        </a:cubicBezTo>
                        <a:cubicBezTo>
                          <a:pt x="1607591" y="920734"/>
                          <a:pt x="1399564" y="1320785"/>
                          <a:pt x="1352789" y="1397103"/>
                        </a:cubicBezTo>
                        <a:cubicBezTo>
                          <a:pt x="1365098" y="1383563"/>
                          <a:pt x="1378639" y="1368792"/>
                          <a:pt x="1389717" y="1354020"/>
                        </a:cubicBezTo>
                        <a:cubicBezTo>
                          <a:pt x="1459880" y="1269086"/>
                          <a:pt x="1515272" y="1174305"/>
                          <a:pt x="1553430" y="1072138"/>
                        </a:cubicBezTo>
                        <a:cubicBezTo>
                          <a:pt x="1594051" y="966278"/>
                          <a:pt x="1613746" y="856726"/>
                          <a:pt x="1613746" y="745942"/>
                        </a:cubicBezTo>
                        <a:cubicBezTo>
                          <a:pt x="1613746" y="635159"/>
                          <a:pt x="1594051" y="530530"/>
                          <a:pt x="1554661" y="435748"/>
                        </a:cubicBezTo>
                        <a:cubicBezTo>
                          <a:pt x="1516503" y="343429"/>
                          <a:pt x="1461111" y="263419"/>
                          <a:pt x="1390948" y="198179"/>
                        </a:cubicBezTo>
                        <a:cubicBezTo>
                          <a:pt x="1354020" y="163713"/>
                          <a:pt x="1313399" y="132940"/>
                          <a:pt x="1269086" y="108322"/>
                        </a:cubicBezTo>
                        <a:cubicBezTo>
                          <a:pt x="1264162" y="105860"/>
                          <a:pt x="1258008" y="102167"/>
                          <a:pt x="1253084" y="99705"/>
                        </a:cubicBezTo>
                        <a:cubicBezTo>
                          <a:pt x="1248160" y="97243"/>
                          <a:pt x="1240775" y="93550"/>
                          <a:pt x="1235851" y="89858"/>
                        </a:cubicBezTo>
                        <a:lnTo>
                          <a:pt x="1218618" y="81241"/>
                        </a:lnTo>
                        <a:cubicBezTo>
                          <a:pt x="1212463" y="78779"/>
                          <a:pt x="1205078" y="75087"/>
                          <a:pt x="1200154" y="72625"/>
                        </a:cubicBezTo>
                        <a:lnTo>
                          <a:pt x="1182921" y="65239"/>
                        </a:lnTo>
                        <a:cubicBezTo>
                          <a:pt x="1176767" y="62777"/>
                          <a:pt x="1169381" y="59085"/>
                          <a:pt x="1163226" y="56623"/>
                        </a:cubicBezTo>
                        <a:lnTo>
                          <a:pt x="1144762" y="49237"/>
                        </a:lnTo>
                        <a:cubicBezTo>
                          <a:pt x="1138608" y="46775"/>
                          <a:pt x="1129991" y="44313"/>
                          <a:pt x="1122606" y="41852"/>
                        </a:cubicBezTo>
                        <a:lnTo>
                          <a:pt x="1104142" y="35697"/>
                        </a:lnTo>
                        <a:lnTo>
                          <a:pt x="1095525" y="33235"/>
                        </a:lnTo>
                        <a:lnTo>
                          <a:pt x="1075831" y="27080"/>
                        </a:lnTo>
                        <a:cubicBezTo>
                          <a:pt x="1051212" y="20926"/>
                          <a:pt x="1048750" y="19695"/>
                          <a:pt x="1033979" y="17233"/>
                        </a:cubicBezTo>
                        <a:lnTo>
                          <a:pt x="1014284" y="13540"/>
                        </a:lnTo>
                        <a:cubicBezTo>
                          <a:pt x="1005668" y="12309"/>
                          <a:pt x="993358" y="9847"/>
                          <a:pt x="984742" y="8616"/>
                        </a:cubicBezTo>
                        <a:lnTo>
                          <a:pt x="965047" y="6155"/>
                        </a:lnTo>
                        <a:cubicBezTo>
                          <a:pt x="957662" y="4924"/>
                          <a:pt x="949045" y="3693"/>
                          <a:pt x="941659" y="3693"/>
                        </a:cubicBezTo>
                        <a:lnTo>
                          <a:pt x="923196" y="2462"/>
                        </a:lnTo>
                        <a:cubicBezTo>
                          <a:pt x="917041" y="2462"/>
                          <a:pt x="909655" y="1231"/>
                          <a:pt x="903501" y="1231"/>
                        </a:cubicBezTo>
                        <a:lnTo>
                          <a:pt x="885037" y="0"/>
                        </a:lnTo>
                        <a:cubicBezTo>
                          <a:pt x="878882" y="0"/>
                          <a:pt x="871497" y="0"/>
                          <a:pt x="866573" y="0"/>
                        </a:cubicBezTo>
                        <a:lnTo>
                          <a:pt x="848109" y="0"/>
                        </a:lnTo>
                        <a:cubicBezTo>
                          <a:pt x="841954" y="0"/>
                          <a:pt x="834569" y="0"/>
                          <a:pt x="829645" y="0"/>
                        </a:cubicBezTo>
                        <a:lnTo>
                          <a:pt x="811181" y="1231"/>
                        </a:lnTo>
                        <a:cubicBezTo>
                          <a:pt x="805027" y="1231"/>
                          <a:pt x="797641" y="2462"/>
                          <a:pt x="791486" y="2462"/>
                        </a:cubicBezTo>
                        <a:lnTo>
                          <a:pt x="771791" y="3693"/>
                        </a:lnTo>
                        <a:cubicBezTo>
                          <a:pt x="761944" y="4924"/>
                          <a:pt x="749635" y="6155"/>
                          <a:pt x="741018" y="7386"/>
                        </a:cubicBezTo>
                        <a:lnTo>
                          <a:pt x="721323" y="9847"/>
                        </a:lnTo>
                        <a:cubicBezTo>
                          <a:pt x="712707" y="11078"/>
                          <a:pt x="700398" y="13540"/>
                          <a:pt x="691781" y="14771"/>
                        </a:cubicBezTo>
                        <a:lnTo>
                          <a:pt x="672086" y="18464"/>
                        </a:lnTo>
                        <a:cubicBezTo>
                          <a:pt x="647468" y="24619"/>
                          <a:pt x="641313" y="25849"/>
                          <a:pt x="614233" y="33235"/>
                        </a:cubicBezTo>
                        <a:lnTo>
                          <a:pt x="595769" y="39390"/>
                        </a:lnTo>
                        <a:cubicBezTo>
                          <a:pt x="588383" y="41852"/>
                          <a:pt x="578536" y="45544"/>
                          <a:pt x="571150" y="48006"/>
                        </a:cubicBezTo>
                        <a:lnTo>
                          <a:pt x="552686" y="54161"/>
                        </a:lnTo>
                        <a:cubicBezTo>
                          <a:pt x="546532" y="56623"/>
                          <a:pt x="537915" y="60315"/>
                          <a:pt x="530530" y="62777"/>
                        </a:cubicBezTo>
                        <a:lnTo>
                          <a:pt x="513297" y="70163"/>
                        </a:lnTo>
                        <a:cubicBezTo>
                          <a:pt x="505911" y="71394"/>
                          <a:pt x="498526" y="75087"/>
                          <a:pt x="492371" y="77548"/>
                        </a:cubicBezTo>
                        <a:lnTo>
                          <a:pt x="475138" y="86165"/>
                        </a:lnTo>
                        <a:cubicBezTo>
                          <a:pt x="470214" y="88627"/>
                          <a:pt x="462829" y="92320"/>
                          <a:pt x="456674" y="96012"/>
                        </a:cubicBezTo>
                        <a:lnTo>
                          <a:pt x="440672" y="104629"/>
                        </a:lnTo>
                        <a:cubicBezTo>
                          <a:pt x="435748" y="107091"/>
                          <a:pt x="428363" y="112014"/>
                          <a:pt x="423439" y="114476"/>
                        </a:cubicBezTo>
                        <a:lnTo>
                          <a:pt x="407437" y="124324"/>
                        </a:lnTo>
                        <a:cubicBezTo>
                          <a:pt x="402513" y="128016"/>
                          <a:pt x="396359" y="131709"/>
                          <a:pt x="391435" y="134171"/>
                        </a:cubicBezTo>
                        <a:lnTo>
                          <a:pt x="376664" y="144019"/>
                        </a:lnTo>
                        <a:cubicBezTo>
                          <a:pt x="371740" y="147711"/>
                          <a:pt x="365585" y="151404"/>
                          <a:pt x="360662" y="155097"/>
                        </a:cubicBezTo>
                        <a:lnTo>
                          <a:pt x="345891" y="166175"/>
                        </a:lnTo>
                        <a:cubicBezTo>
                          <a:pt x="340967" y="169868"/>
                          <a:pt x="336043" y="173561"/>
                          <a:pt x="331119" y="177254"/>
                        </a:cubicBezTo>
                        <a:lnTo>
                          <a:pt x="317579" y="188332"/>
                        </a:lnTo>
                        <a:cubicBezTo>
                          <a:pt x="313886" y="192025"/>
                          <a:pt x="307732" y="196948"/>
                          <a:pt x="302808" y="200641"/>
                        </a:cubicBezTo>
                        <a:lnTo>
                          <a:pt x="289268" y="211720"/>
                        </a:lnTo>
                        <a:cubicBezTo>
                          <a:pt x="285575" y="215412"/>
                          <a:pt x="279421" y="220336"/>
                          <a:pt x="275728" y="224029"/>
                        </a:cubicBezTo>
                        <a:lnTo>
                          <a:pt x="262188" y="236338"/>
                        </a:lnTo>
                        <a:cubicBezTo>
                          <a:pt x="258495" y="240031"/>
                          <a:pt x="253571" y="244955"/>
                          <a:pt x="248647" y="248647"/>
                        </a:cubicBezTo>
                        <a:lnTo>
                          <a:pt x="236338" y="260957"/>
                        </a:lnTo>
                        <a:cubicBezTo>
                          <a:pt x="232645" y="264649"/>
                          <a:pt x="227722" y="269573"/>
                          <a:pt x="224029" y="274497"/>
                        </a:cubicBezTo>
                        <a:lnTo>
                          <a:pt x="211720" y="288037"/>
                        </a:lnTo>
                        <a:cubicBezTo>
                          <a:pt x="208027" y="291730"/>
                          <a:pt x="203103" y="297884"/>
                          <a:pt x="200641" y="301577"/>
                        </a:cubicBezTo>
                        <a:lnTo>
                          <a:pt x="189563" y="315117"/>
                        </a:lnTo>
                        <a:cubicBezTo>
                          <a:pt x="185870" y="318810"/>
                          <a:pt x="182177" y="324965"/>
                          <a:pt x="178484" y="328658"/>
                        </a:cubicBezTo>
                        <a:lnTo>
                          <a:pt x="167406" y="342198"/>
                        </a:lnTo>
                        <a:cubicBezTo>
                          <a:pt x="163713" y="345891"/>
                          <a:pt x="160021" y="352045"/>
                          <a:pt x="157559" y="355738"/>
                        </a:cubicBezTo>
                        <a:lnTo>
                          <a:pt x="148942" y="366816"/>
                        </a:lnTo>
                        <a:cubicBezTo>
                          <a:pt x="146480" y="371740"/>
                          <a:pt x="141557" y="376664"/>
                          <a:pt x="139095" y="381588"/>
                        </a:cubicBezTo>
                        <a:lnTo>
                          <a:pt x="129247" y="396359"/>
                        </a:lnTo>
                        <a:cubicBezTo>
                          <a:pt x="126786" y="401282"/>
                          <a:pt x="123093" y="406206"/>
                          <a:pt x="120631" y="411130"/>
                        </a:cubicBezTo>
                        <a:lnTo>
                          <a:pt x="112014" y="425901"/>
                        </a:lnTo>
                        <a:cubicBezTo>
                          <a:pt x="109553" y="430825"/>
                          <a:pt x="105860" y="436979"/>
                          <a:pt x="103398" y="440672"/>
                        </a:cubicBezTo>
                        <a:lnTo>
                          <a:pt x="94781" y="455443"/>
                        </a:lnTo>
                        <a:cubicBezTo>
                          <a:pt x="92320" y="460367"/>
                          <a:pt x="88627" y="466522"/>
                          <a:pt x="87396" y="471445"/>
                        </a:cubicBezTo>
                        <a:lnTo>
                          <a:pt x="80010" y="487447"/>
                        </a:lnTo>
                        <a:cubicBezTo>
                          <a:pt x="77548" y="492371"/>
                          <a:pt x="75087" y="498526"/>
                          <a:pt x="72625" y="503449"/>
                        </a:cubicBezTo>
                        <a:lnTo>
                          <a:pt x="65239" y="519451"/>
                        </a:lnTo>
                        <a:cubicBezTo>
                          <a:pt x="62777" y="524375"/>
                          <a:pt x="60315" y="530530"/>
                          <a:pt x="57854" y="535454"/>
                        </a:cubicBezTo>
                        <a:lnTo>
                          <a:pt x="51699" y="551456"/>
                        </a:lnTo>
                        <a:cubicBezTo>
                          <a:pt x="50468" y="556379"/>
                          <a:pt x="48006" y="563765"/>
                          <a:pt x="45544" y="568689"/>
                        </a:cubicBezTo>
                        <a:lnTo>
                          <a:pt x="39390" y="585922"/>
                        </a:lnTo>
                        <a:cubicBezTo>
                          <a:pt x="38159" y="590845"/>
                          <a:pt x="35697" y="598231"/>
                          <a:pt x="34466" y="603155"/>
                        </a:cubicBezTo>
                        <a:lnTo>
                          <a:pt x="29542" y="620387"/>
                        </a:lnTo>
                        <a:cubicBezTo>
                          <a:pt x="28311" y="625311"/>
                          <a:pt x="25849" y="632697"/>
                          <a:pt x="24619" y="637620"/>
                        </a:cubicBezTo>
                        <a:lnTo>
                          <a:pt x="20926" y="654853"/>
                        </a:lnTo>
                        <a:cubicBezTo>
                          <a:pt x="19695" y="659777"/>
                          <a:pt x="18464" y="667163"/>
                          <a:pt x="17233" y="672086"/>
                        </a:cubicBezTo>
                        <a:lnTo>
                          <a:pt x="13540" y="689319"/>
                        </a:lnTo>
                        <a:cubicBezTo>
                          <a:pt x="12309" y="694243"/>
                          <a:pt x="11078" y="701629"/>
                          <a:pt x="9847" y="706552"/>
                        </a:cubicBezTo>
                        <a:lnTo>
                          <a:pt x="8616" y="723785"/>
                        </a:lnTo>
                        <a:cubicBezTo>
                          <a:pt x="7386" y="728709"/>
                          <a:pt x="7386" y="736095"/>
                          <a:pt x="6155" y="741018"/>
                        </a:cubicBezTo>
                        <a:lnTo>
                          <a:pt x="3693" y="758251"/>
                        </a:lnTo>
                        <a:cubicBezTo>
                          <a:pt x="3693" y="763175"/>
                          <a:pt x="2462" y="770561"/>
                          <a:pt x="2462" y="775484"/>
                        </a:cubicBezTo>
                        <a:lnTo>
                          <a:pt x="1231" y="792717"/>
                        </a:lnTo>
                        <a:cubicBezTo>
                          <a:pt x="1231" y="797641"/>
                          <a:pt x="0" y="805027"/>
                          <a:pt x="0" y="809950"/>
                        </a:cubicBezTo>
                        <a:cubicBezTo>
                          <a:pt x="0" y="814874"/>
                          <a:pt x="0" y="821029"/>
                          <a:pt x="0" y="824721"/>
                        </a:cubicBezTo>
                        <a:cubicBezTo>
                          <a:pt x="0" y="825952"/>
                          <a:pt x="0" y="824721"/>
                          <a:pt x="0" y="823491"/>
                        </a:cubicBezTo>
                      </a:path>
                    </a:pathLst>
                  </a:custGeom>
                  <a:solidFill>
                    <a:srgbClr val="313894"/>
                  </a:solidFill>
                  <a:ln w="1226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Playtime With Hot Toddies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161" name="Freeform: Shape 6160">
                    <a:extLst>
                      <a:ext uri="{FF2B5EF4-FFF2-40B4-BE49-F238E27FC236}">
                        <a16:creationId xmlns:a16="http://schemas.microsoft.com/office/drawing/2014/main" id="{449E8607-E32C-4C04-9C8B-33555028A102}"/>
                      </a:ext>
                    </a:extLst>
                  </p:cNvPr>
                  <p:cNvSpPr/>
                  <p:nvPr/>
                </p:nvSpPr>
                <p:spPr>
                  <a:xfrm>
                    <a:off x="4396917" y="2910884"/>
                    <a:ext cx="988434" cy="1584203"/>
                  </a:xfrm>
                  <a:custGeom>
                    <a:avLst/>
                    <a:gdLst>
                      <a:gd name="connsiteX0" fmla="*/ 678241 w 988434"/>
                      <a:gd name="connsiteY0" fmla="*/ 83703 h 1584203"/>
                      <a:gd name="connsiteX1" fmla="*/ 841954 w 988434"/>
                      <a:gd name="connsiteY1" fmla="*/ 321272 h 1584203"/>
                      <a:gd name="connsiteX2" fmla="*/ 901039 w 988434"/>
                      <a:gd name="connsiteY2" fmla="*/ 631466 h 1584203"/>
                      <a:gd name="connsiteX3" fmla="*/ 840723 w 988434"/>
                      <a:gd name="connsiteY3" fmla="*/ 957662 h 1584203"/>
                      <a:gd name="connsiteX4" fmla="*/ 677010 w 988434"/>
                      <a:gd name="connsiteY4" fmla="*/ 1239544 h 1584203"/>
                      <a:gd name="connsiteX5" fmla="*/ 640082 w 988434"/>
                      <a:gd name="connsiteY5" fmla="*/ 1282627 h 1584203"/>
                      <a:gd name="connsiteX6" fmla="*/ 633928 w 988434"/>
                      <a:gd name="connsiteY6" fmla="*/ 1296167 h 1584203"/>
                      <a:gd name="connsiteX7" fmla="*/ 0 w 988434"/>
                      <a:gd name="connsiteY7" fmla="*/ 1574356 h 1584203"/>
                      <a:gd name="connsiteX8" fmla="*/ 27080 w 988434"/>
                      <a:gd name="connsiteY8" fmla="*/ 1578049 h 1584203"/>
                      <a:gd name="connsiteX9" fmla="*/ 50468 w 988434"/>
                      <a:gd name="connsiteY9" fmla="*/ 1580511 h 1584203"/>
                      <a:gd name="connsiteX10" fmla="*/ 68932 w 988434"/>
                      <a:gd name="connsiteY10" fmla="*/ 1581742 h 1584203"/>
                      <a:gd name="connsiteX11" fmla="*/ 88627 w 988434"/>
                      <a:gd name="connsiteY11" fmla="*/ 1582973 h 1584203"/>
                      <a:gd name="connsiteX12" fmla="*/ 107091 w 988434"/>
                      <a:gd name="connsiteY12" fmla="*/ 1584204 h 1584203"/>
                      <a:gd name="connsiteX13" fmla="*/ 125555 w 988434"/>
                      <a:gd name="connsiteY13" fmla="*/ 1584204 h 1584203"/>
                      <a:gd name="connsiteX14" fmla="*/ 144019 w 988434"/>
                      <a:gd name="connsiteY14" fmla="*/ 1584204 h 1584203"/>
                      <a:gd name="connsiteX15" fmla="*/ 162482 w 988434"/>
                      <a:gd name="connsiteY15" fmla="*/ 1584204 h 1584203"/>
                      <a:gd name="connsiteX16" fmla="*/ 180946 w 988434"/>
                      <a:gd name="connsiteY16" fmla="*/ 1582973 h 1584203"/>
                      <a:gd name="connsiteX17" fmla="*/ 200641 w 988434"/>
                      <a:gd name="connsiteY17" fmla="*/ 1581742 h 1584203"/>
                      <a:gd name="connsiteX18" fmla="*/ 220336 w 988434"/>
                      <a:gd name="connsiteY18" fmla="*/ 1580511 h 1584203"/>
                      <a:gd name="connsiteX19" fmla="*/ 251109 w 988434"/>
                      <a:gd name="connsiteY19" fmla="*/ 1576818 h 1584203"/>
                      <a:gd name="connsiteX20" fmla="*/ 270804 w 988434"/>
                      <a:gd name="connsiteY20" fmla="*/ 1574356 h 1584203"/>
                      <a:gd name="connsiteX21" fmla="*/ 300346 w 988434"/>
                      <a:gd name="connsiteY21" fmla="*/ 1569433 h 1584203"/>
                      <a:gd name="connsiteX22" fmla="*/ 320041 w 988434"/>
                      <a:gd name="connsiteY22" fmla="*/ 1565740 h 1584203"/>
                      <a:gd name="connsiteX23" fmla="*/ 377895 w 988434"/>
                      <a:gd name="connsiteY23" fmla="*/ 1550969 h 1584203"/>
                      <a:gd name="connsiteX24" fmla="*/ 396359 w 988434"/>
                      <a:gd name="connsiteY24" fmla="*/ 1544814 h 1584203"/>
                      <a:gd name="connsiteX25" fmla="*/ 420977 w 988434"/>
                      <a:gd name="connsiteY25" fmla="*/ 1536198 h 1584203"/>
                      <a:gd name="connsiteX26" fmla="*/ 439441 w 988434"/>
                      <a:gd name="connsiteY26" fmla="*/ 1530043 h 1584203"/>
                      <a:gd name="connsiteX27" fmla="*/ 461598 w 988434"/>
                      <a:gd name="connsiteY27" fmla="*/ 1521427 h 1584203"/>
                      <a:gd name="connsiteX28" fmla="*/ 478831 w 988434"/>
                      <a:gd name="connsiteY28" fmla="*/ 1514041 h 1584203"/>
                      <a:gd name="connsiteX29" fmla="*/ 498526 w 988434"/>
                      <a:gd name="connsiteY29" fmla="*/ 1505424 h 1584203"/>
                      <a:gd name="connsiteX30" fmla="*/ 515759 w 988434"/>
                      <a:gd name="connsiteY30" fmla="*/ 1496808 h 1584203"/>
                      <a:gd name="connsiteX31" fmla="*/ 534223 w 988434"/>
                      <a:gd name="connsiteY31" fmla="*/ 1486961 h 1584203"/>
                      <a:gd name="connsiteX32" fmla="*/ 550225 w 988434"/>
                      <a:gd name="connsiteY32" fmla="*/ 1478344 h 1584203"/>
                      <a:gd name="connsiteX33" fmla="*/ 567458 w 988434"/>
                      <a:gd name="connsiteY33" fmla="*/ 1468497 h 1584203"/>
                      <a:gd name="connsiteX34" fmla="*/ 583460 w 988434"/>
                      <a:gd name="connsiteY34" fmla="*/ 1458649 h 1584203"/>
                      <a:gd name="connsiteX35" fmla="*/ 599462 w 988434"/>
                      <a:gd name="connsiteY35" fmla="*/ 1448802 h 1584203"/>
                      <a:gd name="connsiteX36" fmla="*/ 614233 w 988434"/>
                      <a:gd name="connsiteY36" fmla="*/ 1438954 h 1584203"/>
                      <a:gd name="connsiteX37" fmla="*/ 630235 w 988434"/>
                      <a:gd name="connsiteY37" fmla="*/ 1427876 h 1584203"/>
                      <a:gd name="connsiteX38" fmla="*/ 645006 w 988434"/>
                      <a:gd name="connsiteY38" fmla="*/ 1416798 h 1584203"/>
                      <a:gd name="connsiteX39" fmla="*/ 659777 w 988434"/>
                      <a:gd name="connsiteY39" fmla="*/ 1405719 h 1584203"/>
                      <a:gd name="connsiteX40" fmla="*/ 673317 w 988434"/>
                      <a:gd name="connsiteY40" fmla="*/ 1394641 h 1584203"/>
                      <a:gd name="connsiteX41" fmla="*/ 688088 w 988434"/>
                      <a:gd name="connsiteY41" fmla="*/ 1382332 h 1584203"/>
                      <a:gd name="connsiteX42" fmla="*/ 701629 w 988434"/>
                      <a:gd name="connsiteY42" fmla="*/ 1371253 h 1584203"/>
                      <a:gd name="connsiteX43" fmla="*/ 715169 w 988434"/>
                      <a:gd name="connsiteY43" fmla="*/ 1358944 h 1584203"/>
                      <a:gd name="connsiteX44" fmla="*/ 728709 w 988434"/>
                      <a:gd name="connsiteY44" fmla="*/ 1346635 h 1584203"/>
                      <a:gd name="connsiteX45" fmla="*/ 742249 w 988434"/>
                      <a:gd name="connsiteY45" fmla="*/ 1334326 h 1584203"/>
                      <a:gd name="connsiteX46" fmla="*/ 754559 w 988434"/>
                      <a:gd name="connsiteY46" fmla="*/ 1322016 h 1584203"/>
                      <a:gd name="connsiteX47" fmla="*/ 766868 w 988434"/>
                      <a:gd name="connsiteY47" fmla="*/ 1308476 h 1584203"/>
                      <a:gd name="connsiteX48" fmla="*/ 779177 w 988434"/>
                      <a:gd name="connsiteY48" fmla="*/ 1294936 h 1584203"/>
                      <a:gd name="connsiteX49" fmla="*/ 790255 w 988434"/>
                      <a:gd name="connsiteY49" fmla="*/ 1281396 h 1584203"/>
                      <a:gd name="connsiteX50" fmla="*/ 801334 w 988434"/>
                      <a:gd name="connsiteY50" fmla="*/ 1267855 h 1584203"/>
                      <a:gd name="connsiteX51" fmla="*/ 812412 w 988434"/>
                      <a:gd name="connsiteY51" fmla="*/ 1254315 h 1584203"/>
                      <a:gd name="connsiteX52" fmla="*/ 823490 w 988434"/>
                      <a:gd name="connsiteY52" fmla="*/ 1240775 h 1584203"/>
                      <a:gd name="connsiteX53" fmla="*/ 833338 w 988434"/>
                      <a:gd name="connsiteY53" fmla="*/ 1227235 h 1584203"/>
                      <a:gd name="connsiteX54" fmla="*/ 843185 w 988434"/>
                      <a:gd name="connsiteY54" fmla="*/ 1213695 h 1584203"/>
                      <a:gd name="connsiteX55" fmla="*/ 853033 w 988434"/>
                      <a:gd name="connsiteY55" fmla="*/ 1198924 h 1584203"/>
                      <a:gd name="connsiteX56" fmla="*/ 862880 w 988434"/>
                      <a:gd name="connsiteY56" fmla="*/ 1184152 h 1584203"/>
                      <a:gd name="connsiteX57" fmla="*/ 871497 w 988434"/>
                      <a:gd name="connsiteY57" fmla="*/ 1169381 h 1584203"/>
                      <a:gd name="connsiteX58" fmla="*/ 880113 w 988434"/>
                      <a:gd name="connsiteY58" fmla="*/ 1154610 h 1584203"/>
                      <a:gd name="connsiteX59" fmla="*/ 888730 w 988434"/>
                      <a:gd name="connsiteY59" fmla="*/ 1139839 h 1584203"/>
                      <a:gd name="connsiteX60" fmla="*/ 897346 w 988434"/>
                      <a:gd name="connsiteY60" fmla="*/ 1125068 h 1584203"/>
                      <a:gd name="connsiteX61" fmla="*/ 904732 w 988434"/>
                      <a:gd name="connsiteY61" fmla="*/ 1109066 h 1584203"/>
                      <a:gd name="connsiteX62" fmla="*/ 912117 w 988434"/>
                      <a:gd name="connsiteY62" fmla="*/ 1093064 h 1584203"/>
                      <a:gd name="connsiteX63" fmla="*/ 919503 w 988434"/>
                      <a:gd name="connsiteY63" fmla="*/ 1077062 h 1584203"/>
                      <a:gd name="connsiteX64" fmla="*/ 921965 w 988434"/>
                      <a:gd name="connsiteY64" fmla="*/ 1064752 h 1584203"/>
                      <a:gd name="connsiteX65" fmla="*/ 929350 w 988434"/>
                      <a:gd name="connsiteY65" fmla="*/ 1048750 h 1584203"/>
                      <a:gd name="connsiteX66" fmla="*/ 935505 w 988434"/>
                      <a:gd name="connsiteY66" fmla="*/ 1032748 h 1584203"/>
                      <a:gd name="connsiteX67" fmla="*/ 941660 w 988434"/>
                      <a:gd name="connsiteY67" fmla="*/ 1015515 h 1584203"/>
                      <a:gd name="connsiteX68" fmla="*/ 947814 w 988434"/>
                      <a:gd name="connsiteY68" fmla="*/ 998282 h 1584203"/>
                      <a:gd name="connsiteX69" fmla="*/ 952738 w 988434"/>
                      <a:gd name="connsiteY69" fmla="*/ 981049 h 1584203"/>
                      <a:gd name="connsiteX70" fmla="*/ 957661 w 988434"/>
                      <a:gd name="connsiteY70" fmla="*/ 963816 h 1584203"/>
                      <a:gd name="connsiteX71" fmla="*/ 962585 w 988434"/>
                      <a:gd name="connsiteY71" fmla="*/ 946583 h 1584203"/>
                      <a:gd name="connsiteX72" fmla="*/ 966278 w 988434"/>
                      <a:gd name="connsiteY72" fmla="*/ 929350 h 1584203"/>
                      <a:gd name="connsiteX73" fmla="*/ 969971 w 988434"/>
                      <a:gd name="connsiteY73" fmla="*/ 912117 h 1584203"/>
                      <a:gd name="connsiteX74" fmla="*/ 973664 w 988434"/>
                      <a:gd name="connsiteY74" fmla="*/ 894884 h 1584203"/>
                      <a:gd name="connsiteX75" fmla="*/ 977356 w 988434"/>
                      <a:gd name="connsiteY75" fmla="*/ 877651 h 1584203"/>
                      <a:gd name="connsiteX76" fmla="*/ 979818 w 988434"/>
                      <a:gd name="connsiteY76" fmla="*/ 860418 h 1584203"/>
                      <a:gd name="connsiteX77" fmla="*/ 982280 w 988434"/>
                      <a:gd name="connsiteY77" fmla="*/ 843185 h 1584203"/>
                      <a:gd name="connsiteX78" fmla="*/ 984742 w 988434"/>
                      <a:gd name="connsiteY78" fmla="*/ 825952 h 1584203"/>
                      <a:gd name="connsiteX79" fmla="*/ 985973 w 988434"/>
                      <a:gd name="connsiteY79" fmla="*/ 808719 h 1584203"/>
                      <a:gd name="connsiteX80" fmla="*/ 987204 w 988434"/>
                      <a:gd name="connsiteY80" fmla="*/ 791486 h 1584203"/>
                      <a:gd name="connsiteX81" fmla="*/ 988435 w 988434"/>
                      <a:gd name="connsiteY81" fmla="*/ 774253 h 1584203"/>
                      <a:gd name="connsiteX82" fmla="*/ 988435 w 988434"/>
                      <a:gd name="connsiteY82" fmla="*/ 757020 h 1584203"/>
                      <a:gd name="connsiteX83" fmla="*/ 988435 w 988434"/>
                      <a:gd name="connsiteY83" fmla="*/ 738557 h 1584203"/>
                      <a:gd name="connsiteX84" fmla="*/ 988435 w 988434"/>
                      <a:gd name="connsiteY84" fmla="*/ 721324 h 1584203"/>
                      <a:gd name="connsiteX85" fmla="*/ 988435 w 988434"/>
                      <a:gd name="connsiteY85" fmla="*/ 702860 h 1584203"/>
                      <a:gd name="connsiteX86" fmla="*/ 987204 w 988434"/>
                      <a:gd name="connsiteY86" fmla="*/ 685627 h 1584203"/>
                      <a:gd name="connsiteX87" fmla="*/ 985973 w 988434"/>
                      <a:gd name="connsiteY87" fmla="*/ 668394 h 1584203"/>
                      <a:gd name="connsiteX88" fmla="*/ 984742 w 988434"/>
                      <a:gd name="connsiteY88" fmla="*/ 651161 h 1584203"/>
                      <a:gd name="connsiteX89" fmla="*/ 982280 w 988434"/>
                      <a:gd name="connsiteY89" fmla="*/ 633928 h 1584203"/>
                      <a:gd name="connsiteX90" fmla="*/ 979818 w 988434"/>
                      <a:gd name="connsiteY90" fmla="*/ 616695 h 1584203"/>
                      <a:gd name="connsiteX91" fmla="*/ 977356 w 988434"/>
                      <a:gd name="connsiteY91" fmla="*/ 599462 h 1584203"/>
                      <a:gd name="connsiteX92" fmla="*/ 974895 w 988434"/>
                      <a:gd name="connsiteY92" fmla="*/ 582229 h 1584203"/>
                      <a:gd name="connsiteX93" fmla="*/ 971202 w 988434"/>
                      <a:gd name="connsiteY93" fmla="*/ 564996 h 1584203"/>
                      <a:gd name="connsiteX94" fmla="*/ 967509 w 988434"/>
                      <a:gd name="connsiteY94" fmla="*/ 547763 h 1584203"/>
                      <a:gd name="connsiteX95" fmla="*/ 963816 w 988434"/>
                      <a:gd name="connsiteY95" fmla="*/ 530530 h 1584203"/>
                      <a:gd name="connsiteX96" fmla="*/ 958892 w 988434"/>
                      <a:gd name="connsiteY96" fmla="*/ 513297 h 1584203"/>
                      <a:gd name="connsiteX97" fmla="*/ 953969 w 988434"/>
                      <a:gd name="connsiteY97" fmla="*/ 496064 h 1584203"/>
                      <a:gd name="connsiteX98" fmla="*/ 949045 w 988434"/>
                      <a:gd name="connsiteY98" fmla="*/ 478831 h 1584203"/>
                      <a:gd name="connsiteX99" fmla="*/ 942890 w 988434"/>
                      <a:gd name="connsiteY99" fmla="*/ 461598 h 1584203"/>
                      <a:gd name="connsiteX100" fmla="*/ 936736 w 988434"/>
                      <a:gd name="connsiteY100" fmla="*/ 444365 h 1584203"/>
                      <a:gd name="connsiteX101" fmla="*/ 930581 w 988434"/>
                      <a:gd name="connsiteY101" fmla="*/ 427132 h 1584203"/>
                      <a:gd name="connsiteX102" fmla="*/ 924426 w 988434"/>
                      <a:gd name="connsiteY102" fmla="*/ 411130 h 1584203"/>
                      <a:gd name="connsiteX103" fmla="*/ 917041 w 988434"/>
                      <a:gd name="connsiteY103" fmla="*/ 395128 h 1584203"/>
                      <a:gd name="connsiteX104" fmla="*/ 909655 w 988434"/>
                      <a:gd name="connsiteY104" fmla="*/ 379126 h 1584203"/>
                      <a:gd name="connsiteX105" fmla="*/ 902270 w 988434"/>
                      <a:gd name="connsiteY105" fmla="*/ 363124 h 1584203"/>
                      <a:gd name="connsiteX106" fmla="*/ 894884 w 988434"/>
                      <a:gd name="connsiteY106" fmla="*/ 348352 h 1584203"/>
                      <a:gd name="connsiteX107" fmla="*/ 886268 w 988434"/>
                      <a:gd name="connsiteY107" fmla="*/ 333581 h 1584203"/>
                      <a:gd name="connsiteX108" fmla="*/ 877651 w 988434"/>
                      <a:gd name="connsiteY108" fmla="*/ 318810 h 1584203"/>
                      <a:gd name="connsiteX109" fmla="*/ 869035 w 988434"/>
                      <a:gd name="connsiteY109" fmla="*/ 304039 h 1584203"/>
                      <a:gd name="connsiteX110" fmla="*/ 860418 w 988434"/>
                      <a:gd name="connsiteY110" fmla="*/ 289268 h 1584203"/>
                      <a:gd name="connsiteX111" fmla="*/ 850571 w 988434"/>
                      <a:gd name="connsiteY111" fmla="*/ 274497 h 1584203"/>
                      <a:gd name="connsiteX112" fmla="*/ 840723 w 988434"/>
                      <a:gd name="connsiteY112" fmla="*/ 259726 h 1584203"/>
                      <a:gd name="connsiteX113" fmla="*/ 830876 w 988434"/>
                      <a:gd name="connsiteY113" fmla="*/ 244955 h 1584203"/>
                      <a:gd name="connsiteX114" fmla="*/ 821029 w 988434"/>
                      <a:gd name="connsiteY114" fmla="*/ 231414 h 1584203"/>
                      <a:gd name="connsiteX115" fmla="*/ 809950 w 988434"/>
                      <a:gd name="connsiteY115" fmla="*/ 217874 h 1584203"/>
                      <a:gd name="connsiteX116" fmla="*/ 798872 w 988434"/>
                      <a:gd name="connsiteY116" fmla="*/ 204334 h 1584203"/>
                      <a:gd name="connsiteX117" fmla="*/ 787794 w 988434"/>
                      <a:gd name="connsiteY117" fmla="*/ 190794 h 1584203"/>
                      <a:gd name="connsiteX118" fmla="*/ 776715 w 988434"/>
                      <a:gd name="connsiteY118" fmla="*/ 177254 h 1584203"/>
                      <a:gd name="connsiteX119" fmla="*/ 764406 w 988434"/>
                      <a:gd name="connsiteY119" fmla="*/ 163713 h 1584203"/>
                      <a:gd name="connsiteX120" fmla="*/ 752097 w 988434"/>
                      <a:gd name="connsiteY120" fmla="*/ 151404 h 1584203"/>
                      <a:gd name="connsiteX121" fmla="*/ 739787 w 988434"/>
                      <a:gd name="connsiteY121" fmla="*/ 139095 h 1584203"/>
                      <a:gd name="connsiteX122" fmla="*/ 727478 w 988434"/>
                      <a:gd name="connsiteY122" fmla="*/ 126786 h 1584203"/>
                      <a:gd name="connsiteX123" fmla="*/ 713938 w 988434"/>
                      <a:gd name="connsiteY123" fmla="*/ 114476 h 1584203"/>
                      <a:gd name="connsiteX124" fmla="*/ 700398 w 988434"/>
                      <a:gd name="connsiteY124" fmla="*/ 102167 h 1584203"/>
                      <a:gd name="connsiteX125" fmla="*/ 686858 w 988434"/>
                      <a:gd name="connsiteY125" fmla="*/ 89858 h 1584203"/>
                      <a:gd name="connsiteX126" fmla="*/ 673317 w 988434"/>
                      <a:gd name="connsiteY126" fmla="*/ 78779 h 1584203"/>
                      <a:gd name="connsiteX127" fmla="*/ 658546 w 988434"/>
                      <a:gd name="connsiteY127" fmla="*/ 67701 h 1584203"/>
                      <a:gd name="connsiteX128" fmla="*/ 643775 w 988434"/>
                      <a:gd name="connsiteY128" fmla="*/ 56623 h 1584203"/>
                      <a:gd name="connsiteX129" fmla="*/ 629004 w 988434"/>
                      <a:gd name="connsiteY129" fmla="*/ 45544 h 1584203"/>
                      <a:gd name="connsiteX130" fmla="*/ 614233 w 988434"/>
                      <a:gd name="connsiteY130" fmla="*/ 35697 h 1584203"/>
                      <a:gd name="connsiteX131" fmla="*/ 598231 w 988434"/>
                      <a:gd name="connsiteY131" fmla="*/ 25849 h 1584203"/>
                      <a:gd name="connsiteX132" fmla="*/ 582229 w 988434"/>
                      <a:gd name="connsiteY132" fmla="*/ 16002 h 1584203"/>
                      <a:gd name="connsiteX133" fmla="*/ 555148 w 988434"/>
                      <a:gd name="connsiteY133" fmla="*/ 0 h 1584203"/>
                      <a:gd name="connsiteX134" fmla="*/ 678241 w 988434"/>
                      <a:gd name="connsiteY134" fmla="*/ 83703 h 15842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</a:cxnLst>
                    <a:rect l="l" t="t" r="r" b="b"/>
                    <a:pathLst>
                      <a:path w="988434" h="1584203">
                        <a:moveTo>
                          <a:pt x="678241" y="83703"/>
                        </a:moveTo>
                        <a:cubicBezTo>
                          <a:pt x="748404" y="148942"/>
                          <a:pt x="803796" y="228953"/>
                          <a:pt x="841954" y="321272"/>
                        </a:cubicBezTo>
                        <a:cubicBezTo>
                          <a:pt x="881344" y="417284"/>
                          <a:pt x="901039" y="520682"/>
                          <a:pt x="901039" y="631466"/>
                        </a:cubicBezTo>
                        <a:cubicBezTo>
                          <a:pt x="901039" y="742249"/>
                          <a:pt x="880113" y="851802"/>
                          <a:pt x="840723" y="957662"/>
                        </a:cubicBezTo>
                        <a:cubicBezTo>
                          <a:pt x="802565" y="1059829"/>
                          <a:pt x="747173" y="1154610"/>
                          <a:pt x="677010" y="1239544"/>
                        </a:cubicBezTo>
                        <a:cubicBezTo>
                          <a:pt x="664701" y="1254315"/>
                          <a:pt x="652392" y="1267855"/>
                          <a:pt x="640082" y="1282627"/>
                        </a:cubicBezTo>
                        <a:cubicBezTo>
                          <a:pt x="637620" y="1286319"/>
                          <a:pt x="635159" y="1292474"/>
                          <a:pt x="633928" y="1296167"/>
                        </a:cubicBezTo>
                        <a:cubicBezTo>
                          <a:pt x="563765" y="1436492"/>
                          <a:pt x="337274" y="1627286"/>
                          <a:pt x="0" y="1574356"/>
                        </a:cubicBezTo>
                        <a:lnTo>
                          <a:pt x="27080" y="1578049"/>
                        </a:lnTo>
                        <a:cubicBezTo>
                          <a:pt x="34466" y="1579280"/>
                          <a:pt x="43082" y="1580511"/>
                          <a:pt x="50468" y="1580511"/>
                        </a:cubicBezTo>
                        <a:lnTo>
                          <a:pt x="68932" y="1581742"/>
                        </a:lnTo>
                        <a:cubicBezTo>
                          <a:pt x="75087" y="1581742"/>
                          <a:pt x="82472" y="1582973"/>
                          <a:pt x="88627" y="1582973"/>
                        </a:cubicBezTo>
                        <a:lnTo>
                          <a:pt x="107091" y="1584204"/>
                        </a:lnTo>
                        <a:cubicBezTo>
                          <a:pt x="113245" y="1584204"/>
                          <a:pt x="120631" y="1584204"/>
                          <a:pt x="125555" y="1584204"/>
                        </a:cubicBezTo>
                        <a:lnTo>
                          <a:pt x="144019" y="1584204"/>
                        </a:lnTo>
                        <a:cubicBezTo>
                          <a:pt x="150173" y="1584204"/>
                          <a:pt x="157559" y="1584204"/>
                          <a:pt x="162482" y="1584204"/>
                        </a:cubicBezTo>
                        <a:lnTo>
                          <a:pt x="180946" y="1582973"/>
                        </a:lnTo>
                        <a:cubicBezTo>
                          <a:pt x="187101" y="1582973"/>
                          <a:pt x="194487" y="1581742"/>
                          <a:pt x="200641" y="1581742"/>
                        </a:cubicBezTo>
                        <a:lnTo>
                          <a:pt x="220336" y="1580511"/>
                        </a:lnTo>
                        <a:cubicBezTo>
                          <a:pt x="228952" y="1579280"/>
                          <a:pt x="241262" y="1578049"/>
                          <a:pt x="251109" y="1576818"/>
                        </a:cubicBezTo>
                        <a:lnTo>
                          <a:pt x="270804" y="1574356"/>
                        </a:lnTo>
                        <a:cubicBezTo>
                          <a:pt x="279421" y="1573125"/>
                          <a:pt x="291730" y="1570664"/>
                          <a:pt x="300346" y="1569433"/>
                        </a:cubicBezTo>
                        <a:lnTo>
                          <a:pt x="320041" y="1565740"/>
                        </a:lnTo>
                        <a:cubicBezTo>
                          <a:pt x="342198" y="1560816"/>
                          <a:pt x="349583" y="1558354"/>
                          <a:pt x="377895" y="1550969"/>
                        </a:cubicBezTo>
                        <a:lnTo>
                          <a:pt x="396359" y="1544814"/>
                        </a:lnTo>
                        <a:cubicBezTo>
                          <a:pt x="403744" y="1542352"/>
                          <a:pt x="413592" y="1538659"/>
                          <a:pt x="420977" y="1536198"/>
                        </a:cubicBezTo>
                        <a:lnTo>
                          <a:pt x="439441" y="1530043"/>
                        </a:lnTo>
                        <a:cubicBezTo>
                          <a:pt x="445596" y="1527581"/>
                          <a:pt x="454212" y="1523888"/>
                          <a:pt x="461598" y="1521427"/>
                        </a:cubicBezTo>
                        <a:lnTo>
                          <a:pt x="478831" y="1514041"/>
                        </a:lnTo>
                        <a:cubicBezTo>
                          <a:pt x="484985" y="1511579"/>
                          <a:pt x="492371" y="1507886"/>
                          <a:pt x="498526" y="1505424"/>
                        </a:cubicBezTo>
                        <a:lnTo>
                          <a:pt x="515759" y="1496808"/>
                        </a:lnTo>
                        <a:cubicBezTo>
                          <a:pt x="520682" y="1494346"/>
                          <a:pt x="528068" y="1490653"/>
                          <a:pt x="534223" y="1486961"/>
                        </a:cubicBezTo>
                        <a:lnTo>
                          <a:pt x="550225" y="1478344"/>
                        </a:lnTo>
                        <a:cubicBezTo>
                          <a:pt x="555148" y="1475882"/>
                          <a:pt x="562534" y="1470958"/>
                          <a:pt x="567458" y="1468497"/>
                        </a:cubicBezTo>
                        <a:lnTo>
                          <a:pt x="583460" y="1458649"/>
                        </a:lnTo>
                        <a:cubicBezTo>
                          <a:pt x="588383" y="1454956"/>
                          <a:pt x="594538" y="1451264"/>
                          <a:pt x="599462" y="1448802"/>
                        </a:cubicBezTo>
                        <a:lnTo>
                          <a:pt x="614233" y="1438954"/>
                        </a:lnTo>
                        <a:cubicBezTo>
                          <a:pt x="619157" y="1435262"/>
                          <a:pt x="625311" y="1431569"/>
                          <a:pt x="630235" y="1427876"/>
                        </a:cubicBezTo>
                        <a:lnTo>
                          <a:pt x="645006" y="1416798"/>
                        </a:lnTo>
                        <a:cubicBezTo>
                          <a:pt x="649930" y="1413105"/>
                          <a:pt x="654853" y="1409412"/>
                          <a:pt x="659777" y="1405719"/>
                        </a:cubicBezTo>
                        <a:lnTo>
                          <a:pt x="673317" y="1394641"/>
                        </a:lnTo>
                        <a:cubicBezTo>
                          <a:pt x="677010" y="1390948"/>
                          <a:pt x="683165" y="1386024"/>
                          <a:pt x="688088" y="1382332"/>
                        </a:cubicBezTo>
                        <a:lnTo>
                          <a:pt x="701629" y="1371253"/>
                        </a:lnTo>
                        <a:cubicBezTo>
                          <a:pt x="705321" y="1367561"/>
                          <a:pt x="711476" y="1362637"/>
                          <a:pt x="715169" y="1358944"/>
                        </a:cubicBezTo>
                        <a:lnTo>
                          <a:pt x="728709" y="1346635"/>
                        </a:lnTo>
                        <a:cubicBezTo>
                          <a:pt x="732402" y="1342942"/>
                          <a:pt x="737326" y="1338018"/>
                          <a:pt x="742249" y="1334326"/>
                        </a:cubicBezTo>
                        <a:lnTo>
                          <a:pt x="754559" y="1322016"/>
                        </a:lnTo>
                        <a:cubicBezTo>
                          <a:pt x="758251" y="1318323"/>
                          <a:pt x="763175" y="1313400"/>
                          <a:pt x="766868" y="1308476"/>
                        </a:cubicBezTo>
                        <a:lnTo>
                          <a:pt x="779177" y="1294936"/>
                        </a:lnTo>
                        <a:cubicBezTo>
                          <a:pt x="782870" y="1291243"/>
                          <a:pt x="787794" y="1285088"/>
                          <a:pt x="790255" y="1281396"/>
                        </a:cubicBezTo>
                        <a:lnTo>
                          <a:pt x="801334" y="1267855"/>
                        </a:lnTo>
                        <a:cubicBezTo>
                          <a:pt x="805027" y="1264163"/>
                          <a:pt x="808719" y="1258008"/>
                          <a:pt x="812412" y="1254315"/>
                        </a:cubicBezTo>
                        <a:lnTo>
                          <a:pt x="823490" y="1240775"/>
                        </a:lnTo>
                        <a:cubicBezTo>
                          <a:pt x="827183" y="1237082"/>
                          <a:pt x="830876" y="1230928"/>
                          <a:pt x="833338" y="1227235"/>
                        </a:cubicBezTo>
                        <a:lnTo>
                          <a:pt x="843185" y="1213695"/>
                        </a:lnTo>
                        <a:cubicBezTo>
                          <a:pt x="845647" y="1208771"/>
                          <a:pt x="850571" y="1203847"/>
                          <a:pt x="853033" y="1198924"/>
                        </a:cubicBezTo>
                        <a:lnTo>
                          <a:pt x="862880" y="1184152"/>
                        </a:lnTo>
                        <a:cubicBezTo>
                          <a:pt x="865342" y="1179229"/>
                          <a:pt x="869035" y="1174305"/>
                          <a:pt x="871497" y="1169381"/>
                        </a:cubicBezTo>
                        <a:lnTo>
                          <a:pt x="880113" y="1154610"/>
                        </a:lnTo>
                        <a:cubicBezTo>
                          <a:pt x="882575" y="1149686"/>
                          <a:pt x="886268" y="1143532"/>
                          <a:pt x="888730" y="1139839"/>
                        </a:cubicBezTo>
                        <a:lnTo>
                          <a:pt x="897346" y="1125068"/>
                        </a:lnTo>
                        <a:cubicBezTo>
                          <a:pt x="899808" y="1120144"/>
                          <a:pt x="903501" y="1113989"/>
                          <a:pt x="904732" y="1109066"/>
                        </a:cubicBezTo>
                        <a:lnTo>
                          <a:pt x="912117" y="1093064"/>
                        </a:lnTo>
                        <a:cubicBezTo>
                          <a:pt x="914579" y="1088140"/>
                          <a:pt x="917041" y="1081985"/>
                          <a:pt x="919503" y="1077062"/>
                        </a:cubicBezTo>
                        <a:lnTo>
                          <a:pt x="921965" y="1064752"/>
                        </a:lnTo>
                        <a:cubicBezTo>
                          <a:pt x="924426" y="1059829"/>
                          <a:pt x="926888" y="1053674"/>
                          <a:pt x="929350" y="1048750"/>
                        </a:cubicBezTo>
                        <a:lnTo>
                          <a:pt x="935505" y="1032748"/>
                        </a:lnTo>
                        <a:cubicBezTo>
                          <a:pt x="936736" y="1027825"/>
                          <a:pt x="939198" y="1020439"/>
                          <a:pt x="941660" y="1015515"/>
                        </a:cubicBezTo>
                        <a:lnTo>
                          <a:pt x="947814" y="998282"/>
                        </a:lnTo>
                        <a:cubicBezTo>
                          <a:pt x="949045" y="993359"/>
                          <a:pt x="951507" y="985973"/>
                          <a:pt x="952738" y="981049"/>
                        </a:cubicBezTo>
                        <a:lnTo>
                          <a:pt x="957661" y="963816"/>
                        </a:lnTo>
                        <a:cubicBezTo>
                          <a:pt x="958892" y="958893"/>
                          <a:pt x="961354" y="951507"/>
                          <a:pt x="962585" y="946583"/>
                        </a:cubicBezTo>
                        <a:lnTo>
                          <a:pt x="966278" y="929350"/>
                        </a:lnTo>
                        <a:cubicBezTo>
                          <a:pt x="967509" y="924427"/>
                          <a:pt x="968740" y="917041"/>
                          <a:pt x="969971" y="912117"/>
                        </a:cubicBezTo>
                        <a:lnTo>
                          <a:pt x="973664" y="894884"/>
                        </a:lnTo>
                        <a:cubicBezTo>
                          <a:pt x="974895" y="889961"/>
                          <a:pt x="976125" y="882575"/>
                          <a:pt x="977356" y="877651"/>
                        </a:cubicBezTo>
                        <a:lnTo>
                          <a:pt x="979818" y="860418"/>
                        </a:lnTo>
                        <a:cubicBezTo>
                          <a:pt x="981049" y="855495"/>
                          <a:pt x="981049" y="848109"/>
                          <a:pt x="982280" y="843185"/>
                        </a:cubicBezTo>
                        <a:lnTo>
                          <a:pt x="984742" y="825952"/>
                        </a:lnTo>
                        <a:cubicBezTo>
                          <a:pt x="984742" y="821029"/>
                          <a:pt x="985973" y="813643"/>
                          <a:pt x="985973" y="808719"/>
                        </a:cubicBezTo>
                        <a:lnTo>
                          <a:pt x="987204" y="791486"/>
                        </a:lnTo>
                        <a:cubicBezTo>
                          <a:pt x="987204" y="786563"/>
                          <a:pt x="988435" y="779177"/>
                          <a:pt x="988435" y="774253"/>
                        </a:cubicBezTo>
                        <a:lnTo>
                          <a:pt x="988435" y="757020"/>
                        </a:lnTo>
                        <a:cubicBezTo>
                          <a:pt x="988435" y="752097"/>
                          <a:pt x="988435" y="744711"/>
                          <a:pt x="988435" y="738557"/>
                        </a:cubicBezTo>
                        <a:lnTo>
                          <a:pt x="988435" y="721324"/>
                        </a:lnTo>
                        <a:cubicBezTo>
                          <a:pt x="988435" y="716400"/>
                          <a:pt x="988435" y="709014"/>
                          <a:pt x="988435" y="702860"/>
                        </a:cubicBezTo>
                        <a:lnTo>
                          <a:pt x="987204" y="685627"/>
                        </a:lnTo>
                        <a:cubicBezTo>
                          <a:pt x="987204" y="680703"/>
                          <a:pt x="985973" y="673317"/>
                          <a:pt x="985973" y="668394"/>
                        </a:cubicBezTo>
                        <a:lnTo>
                          <a:pt x="984742" y="651161"/>
                        </a:lnTo>
                        <a:cubicBezTo>
                          <a:pt x="984742" y="646237"/>
                          <a:pt x="983511" y="638851"/>
                          <a:pt x="982280" y="633928"/>
                        </a:cubicBezTo>
                        <a:lnTo>
                          <a:pt x="979818" y="616695"/>
                        </a:lnTo>
                        <a:cubicBezTo>
                          <a:pt x="978587" y="611771"/>
                          <a:pt x="978587" y="604385"/>
                          <a:pt x="977356" y="599462"/>
                        </a:cubicBezTo>
                        <a:lnTo>
                          <a:pt x="974895" y="582229"/>
                        </a:lnTo>
                        <a:cubicBezTo>
                          <a:pt x="973664" y="577305"/>
                          <a:pt x="972433" y="569919"/>
                          <a:pt x="971202" y="564996"/>
                        </a:cubicBezTo>
                        <a:lnTo>
                          <a:pt x="967509" y="547763"/>
                        </a:lnTo>
                        <a:cubicBezTo>
                          <a:pt x="966278" y="542839"/>
                          <a:pt x="965047" y="535454"/>
                          <a:pt x="963816" y="530530"/>
                        </a:cubicBezTo>
                        <a:lnTo>
                          <a:pt x="958892" y="513297"/>
                        </a:lnTo>
                        <a:cubicBezTo>
                          <a:pt x="957661" y="508373"/>
                          <a:pt x="955200" y="500988"/>
                          <a:pt x="953969" y="496064"/>
                        </a:cubicBezTo>
                        <a:lnTo>
                          <a:pt x="949045" y="478831"/>
                        </a:lnTo>
                        <a:cubicBezTo>
                          <a:pt x="947814" y="473907"/>
                          <a:pt x="945352" y="466522"/>
                          <a:pt x="942890" y="461598"/>
                        </a:cubicBezTo>
                        <a:lnTo>
                          <a:pt x="936736" y="444365"/>
                        </a:lnTo>
                        <a:cubicBezTo>
                          <a:pt x="934274" y="439441"/>
                          <a:pt x="931812" y="432056"/>
                          <a:pt x="930581" y="427132"/>
                        </a:cubicBezTo>
                        <a:lnTo>
                          <a:pt x="924426" y="411130"/>
                        </a:lnTo>
                        <a:cubicBezTo>
                          <a:pt x="921965" y="406206"/>
                          <a:pt x="919503" y="400051"/>
                          <a:pt x="917041" y="395128"/>
                        </a:cubicBezTo>
                        <a:lnTo>
                          <a:pt x="909655" y="379126"/>
                        </a:lnTo>
                        <a:cubicBezTo>
                          <a:pt x="907194" y="374202"/>
                          <a:pt x="904732" y="368047"/>
                          <a:pt x="902270" y="363124"/>
                        </a:cubicBezTo>
                        <a:lnTo>
                          <a:pt x="894884" y="348352"/>
                        </a:lnTo>
                        <a:cubicBezTo>
                          <a:pt x="892422" y="343429"/>
                          <a:pt x="888730" y="337274"/>
                          <a:pt x="886268" y="333581"/>
                        </a:cubicBezTo>
                        <a:lnTo>
                          <a:pt x="877651" y="318810"/>
                        </a:lnTo>
                        <a:cubicBezTo>
                          <a:pt x="875189" y="313887"/>
                          <a:pt x="871497" y="307732"/>
                          <a:pt x="869035" y="304039"/>
                        </a:cubicBezTo>
                        <a:lnTo>
                          <a:pt x="860418" y="289268"/>
                        </a:lnTo>
                        <a:cubicBezTo>
                          <a:pt x="857956" y="284344"/>
                          <a:pt x="854264" y="279421"/>
                          <a:pt x="850571" y="274497"/>
                        </a:cubicBezTo>
                        <a:lnTo>
                          <a:pt x="840723" y="259726"/>
                        </a:lnTo>
                        <a:cubicBezTo>
                          <a:pt x="838262" y="256033"/>
                          <a:pt x="833338" y="249878"/>
                          <a:pt x="830876" y="244955"/>
                        </a:cubicBezTo>
                        <a:lnTo>
                          <a:pt x="821029" y="231414"/>
                        </a:lnTo>
                        <a:cubicBezTo>
                          <a:pt x="817336" y="227722"/>
                          <a:pt x="813643" y="221567"/>
                          <a:pt x="809950" y="217874"/>
                        </a:cubicBezTo>
                        <a:lnTo>
                          <a:pt x="798872" y="204334"/>
                        </a:lnTo>
                        <a:cubicBezTo>
                          <a:pt x="795179" y="200641"/>
                          <a:pt x="791486" y="194487"/>
                          <a:pt x="787794" y="190794"/>
                        </a:cubicBezTo>
                        <a:lnTo>
                          <a:pt x="776715" y="177254"/>
                        </a:lnTo>
                        <a:cubicBezTo>
                          <a:pt x="773022" y="173561"/>
                          <a:pt x="768099" y="167406"/>
                          <a:pt x="764406" y="163713"/>
                        </a:cubicBezTo>
                        <a:lnTo>
                          <a:pt x="752097" y="151404"/>
                        </a:lnTo>
                        <a:cubicBezTo>
                          <a:pt x="748404" y="147711"/>
                          <a:pt x="743480" y="142788"/>
                          <a:pt x="739787" y="139095"/>
                        </a:cubicBezTo>
                        <a:lnTo>
                          <a:pt x="727478" y="126786"/>
                        </a:lnTo>
                        <a:cubicBezTo>
                          <a:pt x="723785" y="123093"/>
                          <a:pt x="718862" y="118169"/>
                          <a:pt x="713938" y="114476"/>
                        </a:cubicBezTo>
                        <a:lnTo>
                          <a:pt x="700398" y="102167"/>
                        </a:lnTo>
                        <a:cubicBezTo>
                          <a:pt x="696705" y="98474"/>
                          <a:pt x="690550" y="93551"/>
                          <a:pt x="686858" y="89858"/>
                        </a:cubicBezTo>
                        <a:lnTo>
                          <a:pt x="673317" y="78779"/>
                        </a:lnTo>
                        <a:cubicBezTo>
                          <a:pt x="669625" y="75087"/>
                          <a:pt x="663470" y="70163"/>
                          <a:pt x="658546" y="67701"/>
                        </a:cubicBezTo>
                        <a:lnTo>
                          <a:pt x="643775" y="56623"/>
                        </a:lnTo>
                        <a:cubicBezTo>
                          <a:pt x="638851" y="52930"/>
                          <a:pt x="633928" y="49237"/>
                          <a:pt x="629004" y="45544"/>
                        </a:cubicBezTo>
                        <a:lnTo>
                          <a:pt x="614233" y="35697"/>
                        </a:lnTo>
                        <a:cubicBezTo>
                          <a:pt x="609309" y="32004"/>
                          <a:pt x="603154" y="28311"/>
                          <a:pt x="598231" y="25849"/>
                        </a:cubicBezTo>
                        <a:lnTo>
                          <a:pt x="582229" y="16002"/>
                        </a:lnTo>
                        <a:cubicBezTo>
                          <a:pt x="573612" y="11078"/>
                          <a:pt x="563765" y="4924"/>
                          <a:pt x="555148" y="0"/>
                        </a:cubicBezTo>
                        <a:cubicBezTo>
                          <a:pt x="600693" y="18464"/>
                          <a:pt x="640082" y="49237"/>
                          <a:pt x="678241" y="83703"/>
                        </a:cubicBezTo>
                      </a:path>
                    </a:pathLst>
                  </a:custGeom>
                  <a:solidFill>
                    <a:srgbClr val="313894"/>
                  </a:solidFill>
                  <a:ln w="1226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Playtime With Hot Toddies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6162" name="Graphic 192">
                  <a:extLst>
                    <a:ext uri="{FF2B5EF4-FFF2-40B4-BE49-F238E27FC236}">
                      <a16:creationId xmlns:a16="http://schemas.microsoft.com/office/drawing/2014/main" id="{0896883D-2108-4500-BF91-3A1DC9D20A12}"/>
                    </a:ext>
                  </a:extLst>
                </p:cNvPr>
                <p:cNvGrpSpPr/>
                <p:nvPr/>
              </p:nvGrpSpPr>
              <p:grpSpPr>
                <a:xfrm>
                  <a:off x="3695289" y="2796407"/>
                  <a:ext cx="1690063" cy="1700084"/>
                  <a:chOff x="3695289" y="2796407"/>
                  <a:chExt cx="1690063" cy="1700084"/>
                </a:xfrm>
                <a:solidFill>
                  <a:srgbClr val="2F368F"/>
                </a:solidFill>
              </p:grpSpPr>
              <p:sp>
                <p:nvSpPr>
                  <p:cNvPr id="6163" name="Freeform: Shape 6162">
                    <a:extLst>
                      <a:ext uri="{FF2B5EF4-FFF2-40B4-BE49-F238E27FC236}">
                        <a16:creationId xmlns:a16="http://schemas.microsoft.com/office/drawing/2014/main" id="{6B58D041-BC6A-4950-97BC-7FDA180A6B52}"/>
                      </a:ext>
                    </a:extLst>
                  </p:cNvPr>
                  <p:cNvSpPr/>
                  <p:nvPr/>
                </p:nvSpPr>
                <p:spPr>
                  <a:xfrm>
                    <a:off x="3695289" y="2796407"/>
                    <a:ext cx="1601436" cy="1312168"/>
                  </a:xfrm>
                  <a:custGeom>
                    <a:avLst/>
                    <a:gdLst>
                      <a:gd name="connsiteX0" fmla="*/ 12309 w 1601436"/>
                      <a:gd name="connsiteY0" fmla="*/ 643775 h 1312168"/>
                      <a:gd name="connsiteX1" fmla="*/ 1371253 w 1601436"/>
                      <a:gd name="connsiteY1" fmla="*/ 643775 h 1312168"/>
                      <a:gd name="connsiteX2" fmla="*/ 1410643 w 1601436"/>
                      <a:gd name="connsiteY2" fmla="*/ 1312169 h 1312168"/>
                      <a:gd name="connsiteX3" fmla="*/ 1541121 w 1601436"/>
                      <a:gd name="connsiteY3" fmla="*/ 1073369 h 1312168"/>
                      <a:gd name="connsiteX4" fmla="*/ 1601436 w 1601436"/>
                      <a:gd name="connsiteY4" fmla="*/ 747173 h 1312168"/>
                      <a:gd name="connsiteX5" fmla="*/ 1542352 w 1601436"/>
                      <a:gd name="connsiteY5" fmla="*/ 436979 h 1312168"/>
                      <a:gd name="connsiteX6" fmla="*/ 1378639 w 1601436"/>
                      <a:gd name="connsiteY6" fmla="*/ 199410 h 1312168"/>
                      <a:gd name="connsiteX7" fmla="*/ 1256777 w 1601436"/>
                      <a:gd name="connsiteY7" fmla="*/ 109553 h 1312168"/>
                      <a:gd name="connsiteX8" fmla="*/ 1240775 w 1601436"/>
                      <a:gd name="connsiteY8" fmla="*/ 100936 h 1312168"/>
                      <a:gd name="connsiteX9" fmla="*/ 1223542 w 1601436"/>
                      <a:gd name="connsiteY9" fmla="*/ 91089 h 1312168"/>
                      <a:gd name="connsiteX10" fmla="*/ 1206309 w 1601436"/>
                      <a:gd name="connsiteY10" fmla="*/ 82472 h 1312168"/>
                      <a:gd name="connsiteX11" fmla="*/ 1187845 w 1601436"/>
                      <a:gd name="connsiteY11" fmla="*/ 73856 h 1312168"/>
                      <a:gd name="connsiteX12" fmla="*/ 1170612 w 1601436"/>
                      <a:gd name="connsiteY12" fmla="*/ 66470 h 1312168"/>
                      <a:gd name="connsiteX13" fmla="*/ 1150917 w 1601436"/>
                      <a:gd name="connsiteY13" fmla="*/ 57854 h 1312168"/>
                      <a:gd name="connsiteX14" fmla="*/ 1132453 w 1601436"/>
                      <a:gd name="connsiteY14" fmla="*/ 50468 h 1312168"/>
                      <a:gd name="connsiteX15" fmla="*/ 1110297 w 1601436"/>
                      <a:gd name="connsiteY15" fmla="*/ 43082 h 1312168"/>
                      <a:gd name="connsiteX16" fmla="*/ 1091833 w 1601436"/>
                      <a:gd name="connsiteY16" fmla="*/ 36928 h 1312168"/>
                      <a:gd name="connsiteX17" fmla="*/ 1081985 w 1601436"/>
                      <a:gd name="connsiteY17" fmla="*/ 33235 h 1312168"/>
                      <a:gd name="connsiteX18" fmla="*/ 1062290 w 1601436"/>
                      <a:gd name="connsiteY18" fmla="*/ 27080 h 1312168"/>
                      <a:gd name="connsiteX19" fmla="*/ 1020439 w 1601436"/>
                      <a:gd name="connsiteY19" fmla="*/ 17233 h 1312168"/>
                      <a:gd name="connsiteX20" fmla="*/ 1000744 w 1601436"/>
                      <a:gd name="connsiteY20" fmla="*/ 13540 h 1312168"/>
                      <a:gd name="connsiteX21" fmla="*/ 971202 w 1601436"/>
                      <a:gd name="connsiteY21" fmla="*/ 8616 h 1312168"/>
                      <a:gd name="connsiteX22" fmla="*/ 951507 w 1601436"/>
                      <a:gd name="connsiteY22" fmla="*/ 6155 h 1312168"/>
                      <a:gd name="connsiteX23" fmla="*/ 928119 w 1601436"/>
                      <a:gd name="connsiteY23" fmla="*/ 3693 h 1312168"/>
                      <a:gd name="connsiteX24" fmla="*/ 909655 w 1601436"/>
                      <a:gd name="connsiteY24" fmla="*/ 2462 h 1312168"/>
                      <a:gd name="connsiteX25" fmla="*/ 889961 w 1601436"/>
                      <a:gd name="connsiteY25" fmla="*/ 1231 h 1312168"/>
                      <a:gd name="connsiteX26" fmla="*/ 871497 w 1601436"/>
                      <a:gd name="connsiteY26" fmla="*/ 0 h 1312168"/>
                      <a:gd name="connsiteX27" fmla="*/ 853033 w 1601436"/>
                      <a:gd name="connsiteY27" fmla="*/ 0 h 1312168"/>
                      <a:gd name="connsiteX28" fmla="*/ 834569 w 1601436"/>
                      <a:gd name="connsiteY28" fmla="*/ 0 h 1312168"/>
                      <a:gd name="connsiteX29" fmla="*/ 816105 w 1601436"/>
                      <a:gd name="connsiteY29" fmla="*/ 0 h 1312168"/>
                      <a:gd name="connsiteX30" fmla="*/ 797641 w 1601436"/>
                      <a:gd name="connsiteY30" fmla="*/ 1231 h 1312168"/>
                      <a:gd name="connsiteX31" fmla="*/ 777946 w 1601436"/>
                      <a:gd name="connsiteY31" fmla="*/ 2462 h 1312168"/>
                      <a:gd name="connsiteX32" fmla="*/ 758251 w 1601436"/>
                      <a:gd name="connsiteY32" fmla="*/ 3693 h 1312168"/>
                      <a:gd name="connsiteX33" fmla="*/ 727478 w 1601436"/>
                      <a:gd name="connsiteY33" fmla="*/ 7386 h 1312168"/>
                      <a:gd name="connsiteX34" fmla="*/ 707783 w 1601436"/>
                      <a:gd name="connsiteY34" fmla="*/ 9847 h 1312168"/>
                      <a:gd name="connsiteX35" fmla="*/ 678241 w 1601436"/>
                      <a:gd name="connsiteY35" fmla="*/ 14771 h 1312168"/>
                      <a:gd name="connsiteX36" fmla="*/ 658546 w 1601436"/>
                      <a:gd name="connsiteY36" fmla="*/ 18464 h 1312168"/>
                      <a:gd name="connsiteX37" fmla="*/ 600693 w 1601436"/>
                      <a:gd name="connsiteY37" fmla="*/ 33235 h 1312168"/>
                      <a:gd name="connsiteX38" fmla="*/ 582229 w 1601436"/>
                      <a:gd name="connsiteY38" fmla="*/ 39390 h 1312168"/>
                      <a:gd name="connsiteX39" fmla="*/ 557610 w 1601436"/>
                      <a:gd name="connsiteY39" fmla="*/ 48006 h 1312168"/>
                      <a:gd name="connsiteX40" fmla="*/ 539146 w 1601436"/>
                      <a:gd name="connsiteY40" fmla="*/ 54161 h 1312168"/>
                      <a:gd name="connsiteX41" fmla="*/ 516989 w 1601436"/>
                      <a:gd name="connsiteY41" fmla="*/ 62777 h 1312168"/>
                      <a:gd name="connsiteX42" fmla="*/ 499757 w 1601436"/>
                      <a:gd name="connsiteY42" fmla="*/ 70163 h 1312168"/>
                      <a:gd name="connsiteX43" fmla="*/ 478831 w 1601436"/>
                      <a:gd name="connsiteY43" fmla="*/ 77548 h 1312168"/>
                      <a:gd name="connsiteX44" fmla="*/ 461598 w 1601436"/>
                      <a:gd name="connsiteY44" fmla="*/ 86165 h 1312168"/>
                      <a:gd name="connsiteX45" fmla="*/ 443134 w 1601436"/>
                      <a:gd name="connsiteY45" fmla="*/ 96012 h 1312168"/>
                      <a:gd name="connsiteX46" fmla="*/ 427132 w 1601436"/>
                      <a:gd name="connsiteY46" fmla="*/ 104629 h 1312168"/>
                      <a:gd name="connsiteX47" fmla="*/ 409899 w 1601436"/>
                      <a:gd name="connsiteY47" fmla="*/ 114476 h 1312168"/>
                      <a:gd name="connsiteX48" fmla="*/ 393897 w 1601436"/>
                      <a:gd name="connsiteY48" fmla="*/ 124324 h 1312168"/>
                      <a:gd name="connsiteX49" fmla="*/ 377895 w 1601436"/>
                      <a:gd name="connsiteY49" fmla="*/ 134171 h 1312168"/>
                      <a:gd name="connsiteX50" fmla="*/ 363124 w 1601436"/>
                      <a:gd name="connsiteY50" fmla="*/ 144019 h 1312168"/>
                      <a:gd name="connsiteX51" fmla="*/ 347122 w 1601436"/>
                      <a:gd name="connsiteY51" fmla="*/ 155097 h 1312168"/>
                      <a:gd name="connsiteX52" fmla="*/ 332350 w 1601436"/>
                      <a:gd name="connsiteY52" fmla="*/ 166175 h 1312168"/>
                      <a:gd name="connsiteX53" fmla="*/ 317579 w 1601436"/>
                      <a:gd name="connsiteY53" fmla="*/ 177254 h 1312168"/>
                      <a:gd name="connsiteX54" fmla="*/ 304039 w 1601436"/>
                      <a:gd name="connsiteY54" fmla="*/ 188332 h 1312168"/>
                      <a:gd name="connsiteX55" fmla="*/ 289268 w 1601436"/>
                      <a:gd name="connsiteY55" fmla="*/ 200641 h 1312168"/>
                      <a:gd name="connsiteX56" fmla="*/ 275728 w 1601436"/>
                      <a:gd name="connsiteY56" fmla="*/ 211720 h 1312168"/>
                      <a:gd name="connsiteX57" fmla="*/ 262188 w 1601436"/>
                      <a:gd name="connsiteY57" fmla="*/ 224029 h 1312168"/>
                      <a:gd name="connsiteX58" fmla="*/ 248647 w 1601436"/>
                      <a:gd name="connsiteY58" fmla="*/ 236338 h 1312168"/>
                      <a:gd name="connsiteX59" fmla="*/ 235107 w 1601436"/>
                      <a:gd name="connsiteY59" fmla="*/ 248647 h 1312168"/>
                      <a:gd name="connsiteX60" fmla="*/ 222798 w 1601436"/>
                      <a:gd name="connsiteY60" fmla="*/ 260957 h 1312168"/>
                      <a:gd name="connsiteX61" fmla="*/ 210489 w 1601436"/>
                      <a:gd name="connsiteY61" fmla="*/ 274497 h 1312168"/>
                      <a:gd name="connsiteX62" fmla="*/ 198179 w 1601436"/>
                      <a:gd name="connsiteY62" fmla="*/ 288037 h 1312168"/>
                      <a:gd name="connsiteX63" fmla="*/ 187101 w 1601436"/>
                      <a:gd name="connsiteY63" fmla="*/ 301577 h 1312168"/>
                      <a:gd name="connsiteX64" fmla="*/ 176023 w 1601436"/>
                      <a:gd name="connsiteY64" fmla="*/ 315117 h 1312168"/>
                      <a:gd name="connsiteX65" fmla="*/ 164944 w 1601436"/>
                      <a:gd name="connsiteY65" fmla="*/ 328658 h 1312168"/>
                      <a:gd name="connsiteX66" fmla="*/ 153866 w 1601436"/>
                      <a:gd name="connsiteY66" fmla="*/ 342198 h 1312168"/>
                      <a:gd name="connsiteX67" fmla="*/ 144019 w 1601436"/>
                      <a:gd name="connsiteY67" fmla="*/ 355738 h 1312168"/>
                      <a:gd name="connsiteX68" fmla="*/ 135402 w 1601436"/>
                      <a:gd name="connsiteY68" fmla="*/ 366816 h 1312168"/>
                      <a:gd name="connsiteX69" fmla="*/ 125555 w 1601436"/>
                      <a:gd name="connsiteY69" fmla="*/ 381588 h 1312168"/>
                      <a:gd name="connsiteX70" fmla="*/ 115707 w 1601436"/>
                      <a:gd name="connsiteY70" fmla="*/ 396359 h 1312168"/>
                      <a:gd name="connsiteX71" fmla="*/ 107091 w 1601436"/>
                      <a:gd name="connsiteY71" fmla="*/ 411130 h 1312168"/>
                      <a:gd name="connsiteX72" fmla="*/ 98474 w 1601436"/>
                      <a:gd name="connsiteY72" fmla="*/ 425901 h 1312168"/>
                      <a:gd name="connsiteX73" fmla="*/ 89858 w 1601436"/>
                      <a:gd name="connsiteY73" fmla="*/ 440672 h 1312168"/>
                      <a:gd name="connsiteX74" fmla="*/ 81241 w 1601436"/>
                      <a:gd name="connsiteY74" fmla="*/ 455443 h 1312168"/>
                      <a:gd name="connsiteX75" fmla="*/ 73856 w 1601436"/>
                      <a:gd name="connsiteY75" fmla="*/ 471445 h 1312168"/>
                      <a:gd name="connsiteX76" fmla="*/ 66470 w 1601436"/>
                      <a:gd name="connsiteY76" fmla="*/ 487447 h 1312168"/>
                      <a:gd name="connsiteX77" fmla="*/ 59085 w 1601436"/>
                      <a:gd name="connsiteY77" fmla="*/ 503449 h 1312168"/>
                      <a:gd name="connsiteX78" fmla="*/ 51699 w 1601436"/>
                      <a:gd name="connsiteY78" fmla="*/ 519451 h 1312168"/>
                      <a:gd name="connsiteX79" fmla="*/ 44313 w 1601436"/>
                      <a:gd name="connsiteY79" fmla="*/ 535454 h 1312168"/>
                      <a:gd name="connsiteX80" fmla="*/ 38159 w 1601436"/>
                      <a:gd name="connsiteY80" fmla="*/ 551456 h 1312168"/>
                      <a:gd name="connsiteX81" fmla="*/ 32004 w 1601436"/>
                      <a:gd name="connsiteY81" fmla="*/ 568689 h 1312168"/>
                      <a:gd name="connsiteX82" fmla="*/ 25849 w 1601436"/>
                      <a:gd name="connsiteY82" fmla="*/ 585922 h 1312168"/>
                      <a:gd name="connsiteX83" fmla="*/ 20926 w 1601436"/>
                      <a:gd name="connsiteY83" fmla="*/ 603155 h 1312168"/>
                      <a:gd name="connsiteX84" fmla="*/ 16002 w 1601436"/>
                      <a:gd name="connsiteY84" fmla="*/ 620387 h 1312168"/>
                      <a:gd name="connsiteX85" fmla="*/ 11078 w 1601436"/>
                      <a:gd name="connsiteY85" fmla="*/ 637620 h 1312168"/>
                      <a:gd name="connsiteX86" fmla="*/ 7386 w 1601436"/>
                      <a:gd name="connsiteY86" fmla="*/ 654853 h 1312168"/>
                      <a:gd name="connsiteX87" fmla="*/ 3693 w 1601436"/>
                      <a:gd name="connsiteY87" fmla="*/ 672086 h 1312168"/>
                      <a:gd name="connsiteX88" fmla="*/ 0 w 1601436"/>
                      <a:gd name="connsiteY88" fmla="*/ 689319 h 1312168"/>
                      <a:gd name="connsiteX89" fmla="*/ 0 w 1601436"/>
                      <a:gd name="connsiteY89" fmla="*/ 693012 h 1312168"/>
                      <a:gd name="connsiteX90" fmla="*/ 3693 w 1601436"/>
                      <a:gd name="connsiteY90" fmla="*/ 673317 h 1312168"/>
                      <a:gd name="connsiteX91" fmla="*/ 12309 w 1601436"/>
                      <a:gd name="connsiteY91" fmla="*/ 643775 h 13121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</a:cxnLst>
                    <a:rect l="l" t="t" r="r" b="b"/>
                    <a:pathLst>
                      <a:path w="1601436" h="1312168">
                        <a:moveTo>
                          <a:pt x="12309" y="643775"/>
                        </a:moveTo>
                        <a:cubicBezTo>
                          <a:pt x="182177" y="13540"/>
                          <a:pt x="1072138" y="104629"/>
                          <a:pt x="1371253" y="643775"/>
                        </a:cubicBezTo>
                        <a:cubicBezTo>
                          <a:pt x="1442647" y="771792"/>
                          <a:pt x="1541121" y="1027824"/>
                          <a:pt x="1410643" y="1312169"/>
                        </a:cubicBezTo>
                        <a:cubicBezTo>
                          <a:pt x="1464804" y="1238313"/>
                          <a:pt x="1509117" y="1158303"/>
                          <a:pt x="1541121" y="1073369"/>
                        </a:cubicBezTo>
                        <a:cubicBezTo>
                          <a:pt x="1581742" y="967509"/>
                          <a:pt x="1601436" y="857957"/>
                          <a:pt x="1601436" y="747173"/>
                        </a:cubicBezTo>
                        <a:cubicBezTo>
                          <a:pt x="1601436" y="636390"/>
                          <a:pt x="1581742" y="531761"/>
                          <a:pt x="1542352" y="436979"/>
                        </a:cubicBezTo>
                        <a:cubicBezTo>
                          <a:pt x="1504193" y="344660"/>
                          <a:pt x="1448802" y="264649"/>
                          <a:pt x="1378639" y="199410"/>
                        </a:cubicBezTo>
                        <a:cubicBezTo>
                          <a:pt x="1341711" y="164944"/>
                          <a:pt x="1301090" y="134171"/>
                          <a:pt x="1256777" y="109553"/>
                        </a:cubicBezTo>
                        <a:cubicBezTo>
                          <a:pt x="1251853" y="107091"/>
                          <a:pt x="1245699" y="103398"/>
                          <a:pt x="1240775" y="100936"/>
                        </a:cubicBezTo>
                        <a:cubicBezTo>
                          <a:pt x="1235851" y="98474"/>
                          <a:pt x="1228466" y="94781"/>
                          <a:pt x="1223542" y="91089"/>
                        </a:cubicBezTo>
                        <a:lnTo>
                          <a:pt x="1206309" y="82472"/>
                        </a:lnTo>
                        <a:cubicBezTo>
                          <a:pt x="1200154" y="80010"/>
                          <a:pt x="1192769" y="76318"/>
                          <a:pt x="1187845" y="73856"/>
                        </a:cubicBezTo>
                        <a:lnTo>
                          <a:pt x="1170612" y="66470"/>
                        </a:lnTo>
                        <a:cubicBezTo>
                          <a:pt x="1164457" y="64008"/>
                          <a:pt x="1157072" y="60315"/>
                          <a:pt x="1150917" y="57854"/>
                        </a:cubicBezTo>
                        <a:lnTo>
                          <a:pt x="1132453" y="50468"/>
                        </a:lnTo>
                        <a:cubicBezTo>
                          <a:pt x="1126299" y="48006"/>
                          <a:pt x="1117682" y="45544"/>
                          <a:pt x="1110297" y="43082"/>
                        </a:cubicBezTo>
                        <a:lnTo>
                          <a:pt x="1091833" y="36928"/>
                        </a:lnTo>
                        <a:lnTo>
                          <a:pt x="1081985" y="33235"/>
                        </a:lnTo>
                        <a:lnTo>
                          <a:pt x="1062290" y="27080"/>
                        </a:lnTo>
                        <a:cubicBezTo>
                          <a:pt x="1037672" y="20926"/>
                          <a:pt x="1035210" y="19695"/>
                          <a:pt x="1020439" y="17233"/>
                        </a:cubicBezTo>
                        <a:lnTo>
                          <a:pt x="1000744" y="13540"/>
                        </a:lnTo>
                        <a:cubicBezTo>
                          <a:pt x="992127" y="12309"/>
                          <a:pt x="979818" y="9847"/>
                          <a:pt x="971202" y="8616"/>
                        </a:cubicBezTo>
                        <a:lnTo>
                          <a:pt x="951507" y="6155"/>
                        </a:lnTo>
                        <a:cubicBezTo>
                          <a:pt x="944121" y="4924"/>
                          <a:pt x="935505" y="3693"/>
                          <a:pt x="928119" y="3693"/>
                        </a:cubicBezTo>
                        <a:lnTo>
                          <a:pt x="909655" y="2462"/>
                        </a:lnTo>
                        <a:cubicBezTo>
                          <a:pt x="903501" y="2462"/>
                          <a:pt x="896115" y="1231"/>
                          <a:pt x="889961" y="1231"/>
                        </a:cubicBezTo>
                        <a:lnTo>
                          <a:pt x="871497" y="0"/>
                        </a:lnTo>
                        <a:cubicBezTo>
                          <a:pt x="865342" y="0"/>
                          <a:pt x="857956" y="0"/>
                          <a:pt x="853033" y="0"/>
                        </a:cubicBezTo>
                        <a:lnTo>
                          <a:pt x="834569" y="0"/>
                        </a:lnTo>
                        <a:cubicBezTo>
                          <a:pt x="828414" y="0"/>
                          <a:pt x="821029" y="0"/>
                          <a:pt x="816105" y="0"/>
                        </a:cubicBezTo>
                        <a:lnTo>
                          <a:pt x="797641" y="1231"/>
                        </a:lnTo>
                        <a:cubicBezTo>
                          <a:pt x="791486" y="1231"/>
                          <a:pt x="784101" y="2462"/>
                          <a:pt x="777946" y="2462"/>
                        </a:cubicBezTo>
                        <a:lnTo>
                          <a:pt x="758251" y="3693"/>
                        </a:lnTo>
                        <a:cubicBezTo>
                          <a:pt x="748404" y="4924"/>
                          <a:pt x="736095" y="6155"/>
                          <a:pt x="727478" y="7386"/>
                        </a:cubicBezTo>
                        <a:lnTo>
                          <a:pt x="707783" y="9847"/>
                        </a:lnTo>
                        <a:cubicBezTo>
                          <a:pt x="699167" y="11078"/>
                          <a:pt x="686858" y="13540"/>
                          <a:pt x="678241" y="14771"/>
                        </a:cubicBezTo>
                        <a:lnTo>
                          <a:pt x="658546" y="18464"/>
                        </a:lnTo>
                        <a:cubicBezTo>
                          <a:pt x="633928" y="24619"/>
                          <a:pt x="627773" y="25849"/>
                          <a:pt x="600693" y="33235"/>
                        </a:cubicBezTo>
                        <a:lnTo>
                          <a:pt x="582229" y="39390"/>
                        </a:lnTo>
                        <a:cubicBezTo>
                          <a:pt x="574843" y="41852"/>
                          <a:pt x="564996" y="45544"/>
                          <a:pt x="557610" y="48006"/>
                        </a:cubicBezTo>
                        <a:lnTo>
                          <a:pt x="539146" y="54161"/>
                        </a:lnTo>
                        <a:cubicBezTo>
                          <a:pt x="532992" y="56623"/>
                          <a:pt x="524375" y="60315"/>
                          <a:pt x="516989" y="62777"/>
                        </a:cubicBezTo>
                        <a:lnTo>
                          <a:pt x="499757" y="70163"/>
                        </a:lnTo>
                        <a:cubicBezTo>
                          <a:pt x="492371" y="71394"/>
                          <a:pt x="484985" y="75087"/>
                          <a:pt x="478831" y="77548"/>
                        </a:cubicBezTo>
                        <a:lnTo>
                          <a:pt x="461598" y="86165"/>
                        </a:lnTo>
                        <a:cubicBezTo>
                          <a:pt x="456674" y="88627"/>
                          <a:pt x="449288" y="92320"/>
                          <a:pt x="443134" y="96012"/>
                        </a:cubicBezTo>
                        <a:lnTo>
                          <a:pt x="427132" y="104629"/>
                        </a:lnTo>
                        <a:cubicBezTo>
                          <a:pt x="422208" y="107091"/>
                          <a:pt x="414823" y="112014"/>
                          <a:pt x="409899" y="114476"/>
                        </a:cubicBezTo>
                        <a:lnTo>
                          <a:pt x="393897" y="124324"/>
                        </a:lnTo>
                        <a:cubicBezTo>
                          <a:pt x="388973" y="128016"/>
                          <a:pt x="382818" y="131709"/>
                          <a:pt x="377895" y="134171"/>
                        </a:cubicBezTo>
                        <a:lnTo>
                          <a:pt x="363124" y="144019"/>
                        </a:lnTo>
                        <a:cubicBezTo>
                          <a:pt x="358200" y="147711"/>
                          <a:pt x="352045" y="151404"/>
                          <a:pt x="347122" y="155097"/>
                        </a:cubicBezTo>
                        <a:lnTo>
                          <a:pt x="332350" y="166175"/>
                        </a:lnTo>
                        <a:cubicBezTo>
                          <a:pt x="327427" y="169868"/>
                          <a:pt x="322503" y="173561"/>
                          <a:pt x="317579" y="177254"/>
                        </a:cubicBezTo>
                        <a:lnTo>
                          <a:pt x="304039" y="188332"/>
                        </a:lnTo>
                        <a:cubicBezTo>
                          <a:pt x="300346" y="192025"/>
                          <a:pt x="294192" y="196948"/>
                          <a:pt x="289268" y="200641"/>
                        </a:cubicBezTo>
                        <a:lnTo>
                          <a:pt x="275728" y="211720"/>
                        </a:lnTo>
                        <a:cubicBezTo>
                          <a:pt x="272035" y="215412"/>
                          <a:pt x="265880" y="220336"/>
                          <a:pt x="262188" y="224029"/>
                        </a:cubicBezTo>
                        <a:lnTo>
                          <a:pt x="248647" y="236338"/>
                        </a:lnTo>
                        <a:cubicBezTo>
                          <a:pt x="244955" y="240031"/>
                          <a:pt x="240031" y="244955"/>
                          <a:pt x="235107" y="248647"/>
                        </a:cubicBezTo>
                        <a:lnTo>
                          <a:pt x="222798" y="260957"/>
                        </a:lnTo>
                        <a:cubicBezTo>
                          <a:pt x="219105" y="264649"/>
                          <a:pt x="214181" y="269573"/>
                          <a:pt x="210489" y="274497"/>
                        </a:cubicBezTo>
                        <a:lnTo>
                          <a:pt x="198179" y="288037"/>
                        </a:lnTo>
                        <a:cubicBezTo>
                          <a:pt x="194487" y="291730"/>
                          <a:pt x="189563" y="297884"/>
                          <a:pt x="187101" y="301577"/>
                        </a:cubicBezTo>
                        <a:lnTo>
                          <a:pt x="176023" y="315117"/>
                        </a:lnTo>
                        <a:cubicBezTo>
                          <a:pt x="172330" y="318810"/>
                          <a:pt x="168637" y="324965"/>
                          <a:pt x="164944" y="328658"/>
                        </a:cubicBezTo>
                        <a:lnTo>
                          <a:pt x="153866" y="342198"/>
                        </a:lnTo>
                        <a:cubicBezTo>
                          <a:pt x="150173" y="345891"/>
                          <a:pt x="146480" y="352045"/>
                          <a:pt x="144019" y="355738"/>
                        </a:cubicBezTo>
                        <a:lnTo>
                          <a:pt x="135402" y="366816"/>
                        </a:lnTo>
                        <a:cubicBezTo>
                          <a:pt x="132940" y="371740"/>
                          <a:pt x="128016" y="376664"/>
                          <a:pt x="125555" y="381588"/>
                        </a:cubicBezTo>
                        <a:lnTo>
                          <a:pt x="115707" y="396359"/>
                        </a:lnTo>
                        <a:cubicBezTo>
                          <a:pt x="113245" y="401282"/>
                          <a:pt x="109553" y="406206"/>
                          <a:pt x="107091" y="411130"/>
                        </a:cubicBezTo>
                        <a:lnTo>
                          <a:pt x="98474" y="425901"/>
                        </a:lnTo>
                        <a:cubicBezTo>
                          <a:pt x="96012" y="430825"/>
                          <a:pt x="92320" y="436979"/>
                          <a:pt x="89858" y="440672"/>
                        </a:cubicBezTo>
                        <a:lnTo>
                          <a:pt x="81241" y="455443"/>
                        </a:lnTo>
                        <a:cubicBezTo>
                          <a:pt x="78779" y="460367"/>
                          <a:pt x="75087" y="466522"/>
                          <a:pt x="73856" y="471445"/>
                        </a:cubicBezTo>
                        <a:lnTo>
                          <a:pt x="66470" y="487447"/>
                        </a:lnTo>
                        <a:cubicBezTo>
                          <a:pt x="64008" y="492371"/>
                          <a:pt x="61546" y="498526"/>
                          <a:pt x="59085" y="503449"/>
                        </a:cubicBezTo>
                        <a:lnTo>
                          <a:pt x="51699" y="519451"/>
                        </a:lnTo>
                        <a:cubicBezTo>
                          <a:pt x="49237" y="524375"/>
                          <a:pt x="46775" y="530530"/>
                          <a:pt x="44313" y="535454"/>
                        </a:cubicBezTo>
                        <a:lnTo>
                          <a:pt x="38159" y="551456"/>
                        </a:lnTo>
                        <a:cubicBezTo>
                          <a:pt x="36928" y="556379"/>
                          <a:pt x="34466" y="563765"/>
                          <a:pt x="32004" y="568689"/>
                        </a:cubicBezTo>
                        <a:lnTo>
                          <a:pt x="25849" y="585922"/>
                        </a:lnTo>
                        <a:cubicBezTo>
                          <a:pt x="24619" y="590845"/>
                          <a:pt x="22157" y="598231"/>
                          <a:pt x="20926" y="603155"/>
                        </a:cubicBezTo>
                        <a:lnTo>
                          <a:pt x="16002" y="620387"/>
                        </a:lnTo>
                        <a:cubicBezTo>
                          <a:pt x="14771" y="625311"/>
                          <a:pt x="12309" y="632697"/>
                          <a:pt x="11078" y="637620"/>
                        </a:cubicBezTo>
                        <a:lnTo>
                          <a:pt x="7386" y="654853"/>
                        </a:lnTo>
                        <a:cubicBezTo>
                          <a:pt x="6155" y="659777"/>
                          <a:pt x="4924" y="667163"/>
                          <a:pt x="3693" y="672086"/>
                        </a:cubicBezTo>
                        <a:lnTo>
                          <a:pt x="0" y="689319"/>
                        </a:lnTo>
                        <a:lnTo>
                          <a:pt x="0" y="693012"/>
                        </a:lnTo>
                        <a:lnTo>
                          <a:pt x="3693" y="673317"/>
                        </a:lnTo>
                        <a:cubicBezTo>
                          <a:pt x="7386" y="663470"/>
                          <a:pt x="9847" y="652392"/>
                          <a:pt x="12309" y="643775"/>
                        </a:cubicBezTo>
                      </a:path>
                    </a:pathLst>
                  </a:custGeom>
                  <a:solidFill>
                    <a:srgbClr val="2F368F"/>
                  </a:solidFill>
                  <a:ln w="1226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Playtime With Hot Toddies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164" name="Freeform: Shape 6163">
                    <a:extLst>
                      <a:ext uri="{FF2B5EF4-FFF2-40B4-BE49-F238E27FC236}">
                        <a16:creationId xmlns:a16="http://schemas.microsoft.com/office/drawing/2014/main" id="{AC9FF03F-D591-4067-9668-07CAA4D62FD4}"/>
                      </a:ext>
                    </a:extLst>
                  </p:cNvPr>
                  <p:cNvSpPr/>
                  <p:nvPr/>
                </p:nvSpPr>
                <p:spPr>
                  <a:xfrm>
                    <a:off x="4513855" y="2910884"/>
                    <a:ext cx="871496" cy="1585608"/>
                  </a:xfrm>
                  <a:custGeom>
                    <a:avLst/>
                    <a:gdLst>
                      <a:gd name="connsiteX0" fmla="*/ 561303 w 871496"/>
                      <a:gd name="connsiteY0" fmla="*/ 83703 h 1585608"/>
                      <a:gd name="connsiteX1" fmla="*/ 725016 w 871496"/>
                      <a:gd name="connsiteY1" fmla="*/ 321272 h 1585608"/>
                      <a:gd name="connsiteX2" fmla="*/ 784101 w 871496"/>
                      <a:gd name="connsiteY2" fmla="*/ 631466 h 1585608"/>
                      <a:gd name="connsiteX3" fmla="*/ 723785 w 871496"/>
                      <a:gd name="connsiteY3" fmla="*/ 957662 h 1585608"/>
                      <a:gd name="connsiteX4" fmla="*/ 593307 w 871496"/>
                      <a:gd name="connsiteY4" fmla="*/ 1196462 h 1585608"/>
                      <a:gd name="connsiteX5" fmla="*/ 593307 w 871496"/>
                      <a:gd name="connsiteY5" fmla="*/ 1196462 h 1585608"/>
                      <a:gd name="connsiteX6" fmla="*/ 0 w 871496"/>
                      <a:gd name="connsiteY6" fmla="*/ 1585435 h 1585608"/>
                      <a:gd name="connsiteX7" fmla="*/ 25849 w 871496"/>
                      <a:gd name="connsiteY7" fmla="*/ 1585435 h 1585608"/>
                      <a:gd name="connsiteX8" fmla="*/ 44313 w 871496"/>
                      <a:gd name="connsiteY8" fmla="*/ 1585435 h 1585608"/>
                      <a:gd name="connsiteX9" fmla="*/ 62777 w 871496"/>
                      <a:gd name="connsiteY9" fmla="*/ 1584204 h 1585608"/>
                      <a:gd name="connsiteX10" fmla="*/ 82472 w 871496"/>
                      <a:gd name="connsiteY10" fmla="*/ 1582973 h 1585608"/>
                      <a:gd name="connsiteX11" fmla="*/ 102167 w 871496"/>
                      <a:gd name="connsiteY11" fmla="*/ 1581742 h 1585608"/>
                      <a:gd name="connsiteX12" fmla="*/ 132940 w 871496"/>
                      <a:gd name="connsiteY12" fmla="*/ 1578049 h 1585608"/>
                      <a:gd name="connsiteX13" fmla="*/ 152635 w 871496"/>
                      <a:gd name="connsiteY13" fmla="*/ 1575587 h 1585608"/>
                      <a:gd name="connsiteX14" fmla="*/ 182177 w 871496"/>
                      <a:gd name="connsiteY14" fmla="*/ 1570664 h 1585608"/>
                      <a:gd name="connsiteX15" fmla="*/ 201872 w 871496"/>
                      <a:gd name="connsiteY15" fmla="*/ 1566971 h 1585608"/>
                      <a:gd name="connsiteX16" fmla="*/ 259726 w 871496"/>
                      <a:gd name="connsiteY16" fmla="*/ 1552200 h 1585608"/>
                      <a:gd name="connsiteX17" fmla="*/ 278190 w 871496"/>
                      <a:gd name="connsiteY17" fmla="*/ 1546045 h 1585608"/>
                      <a:gd name="connsiteX18" fmla="*/ 302808 w 871496"/>
                      <a:gd name="connsiteY18" fmla="*/ 1537428 h 1585608"/>
                      <a:gd name="connsiteX19" fmla="*/ 321272 w 871496"/>
                      <a:gd name="connsiteY19" fmla="*/ 1531274 h 1585608"/>
                      <a:gd name="connsiteX20" fmla="*/ 343429 w 871496"/>
                      <a:gd name="connsiteY20" fmla="*/ 1522657 h 1585608"/>
                      <a:gd name="connsiteX21" fmla="*/ 360662 w 871496"/>
                      <a:gd name="connsiteY21" fmla="*/ 1515272 h 1585608"/>
                      <a:gd name="connsiteX22" fmla="*/ 380357 w 871496"/>
                      <a:gd name="connsiteY22" fmla="*/ 1506655 h 1585608"/>
                      <a:gd name="connsiteX23" fmla="*/ 397590 w 871496"/>
                      <a:gd name="connsiteY23" fmla="*/ 1498039 h 1585608"/>
                      <a:gd name="connsiteX24" fmla="*/ 416053 w 871496"/>
                      <a:gd name="connsiteY24" fmla="*/ 1488191 h 1585608"/>
                      <a:gd name="connsiteX25" fmla="*/ 432055 w 871496"/>
                      <a:gd name="connsiteY25" fmla="*/ 1479575 h 1585608"/>
                      <a:gd name="connsiteX26" fmla="*/ 449288 w 871496"/>
                      <a:gd name="connsiteY26" fmla="*/ 1469727 h 1585608"/>
                      <a:gd name="connsiteX27" fmla="*/ 465291 w 871496"/>
                      <a:gd name="connsiteY27" fmla="*/ 1459880 h 1585608"/>
                      <a:gd name="connsiteX28" fmla="*/ 481293 w 871496"/>
                      <a:gd name="connsiteY28" fmla="*/ 1450033 h 1585608"/>
                      <a:gd name="connsiteX29" fmla="*/ 496064 w 871496"/>
                      <a:gd name="connsiteY29" fmla="*/ 1440185 h 1585608"/>
                      <a:gd name="connsiteX30" fmla="*/ 512066 w 871496"/>
                      <a:gd name="connsiteY30" fmla="*/ 1429107 h 1585608"/>
                      <a:gd name="connsiteX31" fmla="*/ 526837 w 871496"/>
                      <a:gd name="connsiteY31" fmla="*/ 1418029 h 1585608"/>
                      <a:gd name="connsiteX32" fmla="*/ 541608 w 871496"/>
                      <a:gd name="connsiteY32" fmla="*/ 1406950 h 1585608"/>
                      <a:gd name="connsiteX33" fmla="*/ 555148 w 871496"/>
                      <a:gd name="connsiteY33" fmla="*/ 1395872 h 1585608"/>
                      <a:gd name="connsiteX34" fmla="*/ 569919 w 871496"/>
                      <a:gd name="connsiteY34" fmla="*/ 1383563 h 1585608"/>
                      <a:gd name="connsiteX35" fmla="*/ 583460 w 871496"/>
                      <a:gd name="connsiteY35" fmla="*/ 1372484 h 1585608"/>
                      <a:gd name="connsiteX36" fmla="*/ 597000 w 871496"/>
                      <a:gd name="connsiteY36" fmla="*/ 1360175 h 1585608"/>
                      <a:gd name="connsiteX37" fmla="*/ 610540 w 871496"/>
                      <a:gd name="connsiteY37" fmla="*/ 1347866 h 1585608"/>
                      <a:gd name="connsiteX38" fmla="*/ 624080 w 871496"/>
                      <a:gd name="connsiteY38" fmla="*/ 1335556 h 1585608"/>
                      <a:gd name="connsiteX39" fmla="*/ 636390 w 871496"/>
                      <a:gd name="connsiteY39" fmla="*/ 1323247 h 1585608"/>
                      <a:gd name="connsiteX40" fmla="*/ 648699 w 871496"/>
                      <a:gd name="connsiteY40" fmla="*/ 1309707 h 1585608"/>
                      <a:gd name="connsiteX41" fmla="*/ 661008 w 871496"/>
                      <a:gd name="connsiteY41" fmla="*/ 1296167 h 1585608"/>
                      <a:gd name="connsiteX42" fmla="*/ 672086 w 871496"/>
                      <a:gd name="connsiteY42" fmla="*/ 1282627 h 1585608"/>
                      <a:gd name="connsiteX43" fmla="*/ 683165 w 871496"/>
                      <a:gd name="connsiteY43" fmla="*/ 1269086 h 1585608"/>
                      <a:gd name="connsiteX44" fmla="*/ 694243 w 871496"/>
                      <a:gd name="connsiteY44" fmla="*/ 1255546 h 1585608"/>
                      <a:gd name="connsiteX45" fmla="*/ 705321 w 871496"/>
                      <a:gd name="connsiteY45" fmla="*/ 1242006 h 1585608"/>
                      <a:gd name="connsiteX46" fmla="*/ 715169 w 871496"/>
                      <a:gd name="connsiteY46" fmla="*/ 1228466 h 1585608"/>
                      <a:gd name="connsiteX47" fmla="*/ 725016 w 871496"/>
                      <a:gd name="connsiteY47" fmla="*/ 1214926 h 1585608"/>
                      <a:gd name="connsiteX48" fmla="*/ 734864 w 871496"/>
                      <a:gd name="connsiteY48" fmla="*/ 1200154 h 1585608"/>
                      <a:gd name="connsiteX49" fmla="*/ 744711 w 871496"/>
                      <a:gd name="connsiteY49" fmla="*/ 1185383 h 1585608"/>
                      <a:gd name="connsiteX50" fmla="*/ 753328 w 871496"/>
                      <a:gd name="connsiteY50" fmla="*/ 1170612 h 1585608"/>
                      <a:gd name="connsiteX51" fmla="*/ 761944 w 871496"/>
                      <a:gd name="connsiteY51" fmla="*/ 1155841 h 1585608"/>
                      <a:gd name="connsiteX52" fmla="*/ 770561 w 871496"/>
                      <a:gd name="connsiteY52" fmla="*/ 1141070 h 1585608"/>
                      <a:gd name="connsiteX53" fmla="*/ 779177 w 871496"/>
                      <a:gd name="connsiteY53" fmla="*/ 1126299 h 1585608"/>
                      <a:gd name="connsiteX54" fmla="*/ 786563 w 871496"/>
                      <a:gd name="connsiteY54" fmla="*/ 1110297 h 1585608"/>
                      <a:gd name="connsiteX55" fmla="*/ 793948 w 871496"/>
                      <a:gd name="connsiteY55" fmla="*/ 1094295 h 1585608"/>
                      <a:gd name="connsiteX56" fmla="*/ 801334 w 871496"/>
                      <a:gd name="connsiteY56" fmla="*/ 1078293 h 1585608"/>
                      <a:gd name="connsiteX57" fmla="*/ 805027 w 871496"/>
                      <a:gd name="connsiteY57" fmla="*/ 1064752 h 1585608"/>
                      <a:gd name="connsiteX58" fmla="*/ 812412 w 871496"/>
                      <a:gd name="connsiteY58" fmla="*/ 1048750 h 1585608"/>
                      <a:gd name="connsiteX59" fmla="*/ 818567 w 871496"/>
                      <a:gd name="connsiteY59" fmla="*/ 1032748 h 1585608"/>
                      <a:gd name="connsiteX60" fmla="*/ 824721 w 871496"/>
                      <a:gd name="connsiteY60" fmla="*/ 1015515 h 1585608"/>
                      <a:gd name="connsiteX61" fmla="*/ 830876 w 871496"/>
                      <a:gd name="connsiteY61" fmla="*/ 998282 h 1585608"/>
                      <a:gd name="connsiteX62" fmla="*/ 835800 w 871496"/>
                      <a:gd name="connsiteY62" fmla="*/ 981049 h 1585608"/>
                      <a:gd name="connsiteX63" fmla="*/ 840723 w 871496"/>
                      <a:gd name="connsiteY63" fmla="*/ 963816 h 1585608"/>
                      <a:gd name="connsiteX64" fmla="*/ 845647 w 871496"/>
                      <a:gd name="connsiteY64" fmla="*/ 946583 h 1585608"/>
                      <a:gd name="connsiteX65" fmla="*/ 849340 w 871496"/>
                      <a:gd name="connsiteY65" fmla="*/ 929350 h 1585608"/>
                      <a:gd name="connsiteX66" fmla="*/ 853033 w 871496"/>
                      <a:gd name="connsiteY66" fmla="*/ 912117 h 1585608"/>
                      <a:gd name="connsiteX67" fmla="*/ 856725 w 871496"/>
                      <a:gd name="connsiteY67" fmla="*/ 894884 h 1585608"/>
                      <a:gd name="connsiteX68" fmla="*/ 860418 w 871496"/>
                      <a:gd name="connsiteY68" fmla="*/ 877651 h 1585608"/>
                      <a:gd name="connsiteX69" fmla="*/ 862880 w 871496"/>
                      <a:gd name="connsiteY69" fmla="*/ 860418 h 1585608"/>
                      <a:gd name="connsiteX70" fmla="*/ 865342 w 871496"/>
                      <a:gd name="connsiteY70" fmla="*/ 843185 h 1585608"/>
                      <a:gd name="connsiteX71" fmla="*/ 867804 w 871496"/>
                      <a:gd name="connsiteY71" fmla="*/ 825952 h 1585608"/>
                      <a:gd name="connsiteX72" fmla="*/ 869035 w 871496"/>
                      <a:gd name="connsiteY72" fmla="*/ 808719 h 1585608"/>
                      <a:gd name="connsiteX73" fmla="*/ 870266 w 871496"/>
                      <a:gd name="connsiteY73" fmla="*/ 791486 h 1585608"/>
                      <a:gd name="connsiteX74" fmla="*/ 871497 w 871496"/>
                      <a:gd name="connsiteY74" fmla="*/ 774253 h 1585608"/>
                      <a:gd name="connsiteX75" fmla="*/ 871497 w 871496"/>
                      <a:gd name="connsiteY75" fmla="*/ 757020 h 1585608"/>
                      <a:gd name="connsiteX76" fmla="*/ 871497 w 871496"/>
                      <a:gd name="connsiteY76" fmla="*/ 738557 h 1585608"/>
                      <a:gd name="connsiteX77" fmla="*/ 871497 w 871496"/>
                      <a:gd name="connsiteY77" fmla="*/ 721324 h 1585608"/>
                      <a:gd name="connsiteX78" fmla="*/ 871497 w 871496"/>
                      <a:gd name="connsiteY78" fmla="*/ 702860 h 1585608"/>
                      <a:gd name="connsiteX79" fmla="*/ 870266 w 871496"/>
                      <a:gd name="connsiteY79" fmla="*/ 685627 h 1585608"/>
                      <a:gd name="connsiteX80" fmla="*/ 869035 w 871496"/>
                      <a:gd name="connsiteY80" fmla="*/ 668394 h 1585608"/>
                      <a:gd name="connsiteX81" fmla="*/ 867804 w 871496"/>
                      <a:gd name="connsiteY81" fmla="*/ 651161 h 1585608"/>
                      <a:gd name="connsiteX82" fmla="*/ 865342 w 871496"/>
                      <a:gd name="connsiteY82" fmla="*/ 633928 h 1585608"/>
                      <a:gd name="connsiteX83" fmla="*/ 862880 w 871496"/>
                      <a:gd name="connsiteY83" fmla="*/ 616695 h 1585608"/>
                      <a:gd name="connsiteX84" fmla="*/ 860418 w 871496"/>
                      <a:gd name="connsiteY84" fmla="*/ 599462 h 1585608"/>
                      <a:gd name="connsiteX85" fmla="*/ 857956 w 871496"/>
                      <a:gd name="connsiteY85" fmla="*/ 582229 h 1585608"/>
                      <a:gd name="connsiteX86" fmla="*/ 854264 w 871496"/>
                      <a:gd name="connsiteY86" fmla="*/ 564996 h 1585608"/>
                      <a:gd name="connsiteX87" fmla="*/ 850571 w 871496"/>
                      <a:gd name="connsiteY87" fmla="*/ 547763 h 1585608"/>
                      <a:gd name="connsiteX88" fmla="*/ 846878 w 871496"/>
                      <a:gd name="connsiteY88" fmla="*/ 530530 h 1585608"/>
                      <a:gd name="connsiteX89" fmla="*/ 841954 w 871496"/>
                      <a:gd name="connsiteY89" fmla="*/ 513297 h 1585608"/>
                      <a:gd name="connsiteX90" fmla="*/ 837031 w 871496"/>
                      <a:gd name="connsiteY90" fmla="*/ 496064 h 1585608"/>
                      <a:gd name="connsiteX91" fmla="*/ 832107 w 871496"/>
                      <a:gd name="connsiteY91" fmla="*/ 478831 h 1585608"/>
                      <a:gd name="connsiteX92" fmla="*/ 825952 w 871496"/>
                      <a:gd name="connsiteY92" fmla="*/ 461598 h 1585608"/>
                      <a:gd name="connsiteX93" fmla="*/ 819798 w 871496"/>
                      <a:gd name="connsiteY93" fmla="*/ 444365 h 1585608"/>
                      <a:gd name="connsiteX94" fmla="*/ 813643 w 871496"/>
                      <a:gd name="connsiteY94" fmla="*/ 427132 h 1585608"/>
                      <a:gd name="connsiteX95" fmla="*/ 807488 w 871496"/>
                      <a:gd name="connsiteY95" fmla="*/ 411130 h 1585608"/>
                      <a:gd name="connsiteX96" fmla="*/ 800103 w 871496"/>
                      <a:gd name="connsiteY96" fmla="*/ 395128 h 1585608"/>
                      <a:gd name="connsiteX97" fmla="*/ 792717 w 871496"/>
                      <a:gd name="connsiteY97" fmla="*/ 379126 h 1585608"/>
                      <a:gd name="connsiteX98" fmla="*/ 785332 w 871496"/>
                      <a:gd name="connsiteY98" fmla="*/ 363124 h 1585608"/>
                      <a:gd name="connsiteX99" fmla="*/ 777946 w 871496"/>
                      <a:gd name="connsiteY99" fmla="*/ 348352 h 1585608"/>
                      <a:gd name="connsiteX100" fmla="*/ 769330 w 871496"/>
                      <a:gd name="connsiteY100" fmla="*/ 333581 h 1585608"/>
                      <a:gd name="connsiteX101" fmla="*/ 760713 w 871496"/>
                      <a:gd name="connsiteY101" fmla="*/ 318810 h 1585608"/>
                      <a:gd name="connsiteX102" fmla="*/ 752097 w 871496"/>
                      <a:gd name="connsiteY102" fmla="*/ 304039 h 1585608"/>
                      <a:gd name="connsiteX103" fmla="*/ 743480 w 871496"/>
                      <a:gd name="connsiteY103" fmla="*/ 289268 h 1585608"/>
                      <a:gd name="connsiteX104" fmla="*/ 733633 w 871496"/>
                      <a:gd name="connsiteY104" fmla="*/ 274497 h 1585608"/>
                      <a:gd name="connsiteX105" fmla="*/ 723785 w 871496"/>
                      <a:gd name="connsiteY105" fmla="*/ 259726 h 1585608"/>
                      <a:gd name="connsiteX106" fmla="*/ 713938 w 871496"/>
                      <a:gd name="connsiteY106" fmla="*/ 244955 h 1585608"/>
                      <a:gd name="connsiteX107" fmla="*/ 704091 w 871496"/>
                      <a:gd name="connsiteY107" fmla="*/ 231414 h 1585608"/>
                      <a:gd name="connsiteX108" fmla="*/ 693012 w 871496"/>
                      <a:gd name="connsiteY108" fmla="*/ 217874 h 1585608"/>
                      <a:gd name="connsiteX109" fmla="*/ 681934 w 871496"/>
                      <a:gd name="connsiteY109" fmla="*/ 204334 h 1585608"/>
                      <a:gd name="connsiteX110" fmla="*/ 670855 w 871496"/>
                      <a:gd name="connsiteY110" fmla="*/ 190794 h 1585608"/>
                      <a:gd name="connsiteX111" fmla="*/ 659777 w 871496"/>
                      <a:gd name="connsiteY111" fmla="*/ 177254 h 1585608"/>
                      <a:gd name="connsiteX112" fmla="*/ 647468 w 871496"/>
                      <a:gd name="connsiteY112" fmla="*/ 163713 h 1585608"/>
                      <a:gd name="connsiteX113" fmla="*/ 635159 w 871496"/>
                      <a:gd name="connsiteY113" fmla="*/ 151404 h 1585608"/>
                      <a:gd name="connsiteX114" fmla="*/ 622849 w 871496"/>
                      <a:gd name="connsiteY114" fmla="*/ 139095 h 1585608"/>
                      <a:gd name="connsiteX115" fmla="*/ 610540 w 871496"/>
                      <a:gd name="connsiteY115" fmla="*/ 126786 h 1585608"/>
                      <a:gd name="connsiteX116" fmla="*/ 597000 w 871496"/>
                      <a:gd name="connsiteY116" fmla="*/ 114476 h 1585608"/>
                      <a:gd name="connsiteX117" fmla="*/ 583460 w 871496"/>
                      <a:gd name="connsiteY117" fmla="*/ 102167 h 1585608"/>
                      <a:gd name="connsiteX118" fmla="*/ 569919 w 871496"/>
                      <a:gd name="connsiteY118" fmla="*/ 89858 h 1585608"/>
                      <a:gd name="connsiteX119" fmla="*/ 556379 w 871496"/>
                      <a:gd name="connsiteY119" fmla="*/ 78779 h 1585608"/>
                      <a:gd name="connsiteX120" fmla="*/ 541608 w 871496"/>
                      <a:gd name="connsiteY120" fmla="*/ 67701 h 1585608"/>
                      <a:gd name="connsiteX121" fmla="*/ 526837 w 871496"/>
                      <a:gd name="connsiteY121" fmla="*/ 56623 h 1585608"/>
                      <a:gd name="connsiteX122" fmla="*/ 512066 w 871496"/>
                      <a:gd name="connsiteY122" fmla="*/ 45544 h 1585608"/>
                      <a:gd name="connsiteX123" fmla="*/ 497295 w 871496"/>
                      <a:gd name="connsiteY123" fmla="*/ 35697 h 1585608"/>
                      <a:gd name="connsiteX124" fmla="*/ 481293 w 871496"/>
                      <a:gd name="connsiteY124" fmla="*/ 25849 h 1585608"/>
                      <a:gd name="connsiteX125" fmla="*/ 465291 w 871496"/>
                      <a:gd name="connsiteY125" fmla="*/ 16002 h 1585608"/>
                      <a:gd name="connsiteX126" fmla="*/ 438210 w 871496"/>
                      <a:gd name="connsiteY126" fmla="*/ 0 h 1585608"/>
                      <a:gd name="connsiteX127" fmla="*/ 561303 w 871496"/>
                      <a:gd name="connsiteY127" fmla="*/ 83703 h 15856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</a:cxnLst>
                    <a:rect l="l" t="t" r="r" b="b"/>
                    <a:pathLst>
                      <a:path w="871496" h="1585608">
                        <a:moveTo>
                          <a:pt x="561303" y="83703"/>
                        </a:moveTo>
                        <a:cubicBezTo>
                          <a:pt x="631466" y="148942"/>
                          <a:pt x="686858" y="228953"/>
                          <a:pt x="725016" y="321272"/>
                        </a:cubicBezTo>
                        <a:cubicBezTo>
                          <a:pt x="764406" y="417284"/>
                          <a:pt x="784101" y="520682"/>
                          <a:pt x="784101" y="631466"/>
                        </a:cubicBezTo>
                        <a:cubicBezTo>
                          <a:pt x="784101" y="742249"/>
                          <a:pt x="763175" y="851802"/>
                          <a:pt x="723785" y="957662"/>
                        </a:cubicBezTo>
                        <a:cubicBezTo>
                          <a:pt x="691781" y="1043827"/>
                          <a:pt x="647468" y="1123837"/>
                          <a:pt x="593307" y="1196462"/>
                        </a:cubicBezTo>
                        <a:lnTo>
                          <a:pt x="593307" y="1196462"/>
                        </a:lnTo>
                        <a:cubicBezTo>
                          <a:pt x="552686" y="1362637"/>
                          <a:pt x="342198" y="1592820"/>
                          <a:pt x="0" y="1585435"/>
                        </a:cubicBezTo>
                        <a:lnTo>
                          <a:pt x="25849" y="1585435"/>
                        </a:lnTo>
                        <a:cubicBezTo>
                          <a:pt x="32004" y="1585435"/>
                          <a:pt x="39390" y="1585435"/>
                          <a:pt x="44313" y="1585435"/>
                        </a:cubicBezTo>
                        <a:lnTo>
                          <a:pt x="62777" y="1584204"/>
                        </a:lnTo>
                        <a:cubicBezTo>
                          <a:pt x="68932" y="1584204"/>
                          <a:pt x="76318" y="1582973"/>
                          <a:pt x="82472" y="1582973"/>
                        </a:cubicBezTo>
                        <a:lnTo>
                          <a:pt x="102167" y="1581742"/>
                        </a:lnTo>
                        <a:cubicBezTo>
                          <a:pt x="110783" y="1580511"/>
                          <a:pt x="123093" y="1579280"/>
                          <a:pt x="132940" y="1578049"/>
                        </a:cubicBezTo>
                        <a:lnTo>
                          <a:pt x="152635" y="1575587"/>
                        </a:lnTo>
                        <a:cubicBezTo>
                          <a:pt x="161251" y="1574356"/>
                          <a:pt x="173561" y="1571894"/>
                          <a:pt x="182177" y="1570664"/>
                        </a:cubicBezTo>
                        <a:lnTo>
                          <a:pt x="201872" y="1566971"/>
                        </a:lnTo>
                        <a:cubicBezTo>
                          <a:pt x="224029" y="1562047"/>
                          <a:pt x="231414" y="1559585"/>
                          <a:pt x="259726" y="1552200"/>
                        </a:cubicBezTo>
                        <a:lnTo>
                          <a:pt x="278190" y="1546045"/>
                        </a:lnTo>
                        <a:cubicBezTo>
                          <a:pt x="285575" y="1543583"/>
                          <a:pt x="295423" y="1539890"/>
                          <a:pt x="302808" y="1537428"/>
                        </a:cubicBezTo>
                        <a:lnTo>
                          <a:pt x="321272" y="1531274"/>
                        </a:lnTo>
                        <a:cubicBezTo>
                          <a:pt x="327427" y="1528812"/>
                          <a:pt x="336043" y="1525119"/>
                          <a:pt x="343429" y="1522657"/>
                        </a:cubicBezTo>
                        <a:lnTo>
                          <a:pt x="360662" y="1515272"/>
                        </a:lnTo>
                        <a:cubicBezTo>
                          <a:pt x="366816" y="1512810"/>
                          <a:pt x="374202" y="1509117"/>
                          <a:pt x="380357" y="1506655"/>
                        </a:cubicBezTo>
                        <a:lnTo>
                          <a:pt x="397590" y="1498039"/>
                        </a:lnTo>
                        <a:cubicBezTo>
                          <a:pt x="402513" y="1495577"/>
                          <a:pt x="409899" y="1491884"/>
                          <a:pt x="416053" y="1488191"/>
                        </a:cubicBezTo>
                        <a:lnTo>
                          <a:pt x="432055" y="1479575"/>
                        </a:lnTo>
                        <a:cubicBezTo>
                          <a:pt x="436979" y="1477113"/>
                          <a:pt x="444365" y="1472189"/>
                          <a:pt x="449288" y="1469727"/>
                        </a:cubicBezTo>
                        <a:lnTo>
                          <a:pt x="465291" y="1459880"/>
                        </a:lnTo>
                        <a:cubicBezTo>
                          <a:pt x="470214" y="1456187"/>
                          <a:pt x="476369" y="1452495"/>
                          <a:pt x="481293" y="1450033"/>
                        </a:cubicBezTo>
                        <a:lnTo>
                          <a:pt x="496064" y="1440185"/>
                        </a:lnTo>
                        <a:cubicBezTo>
                          <a:pt x="500987" y="1436492"/>
                          <a:pt x="507142" y="1432800"/>
                          <a:pt x="512066" y="1429107"/>
                        </a:cubicBezTo>
                        <a:lnTo>
                          <a:pt x="526837" y="1418029"/>
                        </a:lnTo>
                        <a:cubicBezTo>
                          <a:pt x="531761" y="1414336"/>
                          <a:pt x="536684" y="1410643"/>
                          <a:pt x="541608" y="1406950"/>
                        </a:cubicBezTo>
                        <a:lnTo>
                          <a:pt x="555148" y="1395872"/>
                        </a:lnTo>
                        <a:cubicBezTo>
                          <a:pt x="558841" y="1392179"/>
                          <a:pt x="564996" y="1387255"/>
                          <a:pt x="569919" y="1383563"/>
                        </a:cubicBezTo>
                        <a:lnTo>
                          <a:pt x="583460" y="1372484"/>
                        </a:lnTo>
                        <a:cubicBezTo>
                          <a:pt x="587152" y="1368791"/>
                          <a:pt x="593307" y="1363868"/>
                          <a:pt x="597000" y="1360175"/>
                        </a:cubicBezTo>
                        <a:lnTo>
                          <a:pt x="610540" y="1347866"/>
                        </a:lnTo>
                        <a:cubicBezTo>
                          <a:pt x="614233" y="1344173"/>
                          <a:pt x="619157" y="1339249"/>
                          <a:pt x="624080" y="1335556"/>
                        </a:cubicBezTo>
                        <a:lnTo>
                          <a:pt x="636390" y="1323247"/>
                        </a:lnTo>
                        <a:cubicBezTo>
                          <a:pt x="640082" y="1319554"/>
                          <a:pt x="645006" y="1314631"/>
                          <a:pt x="648699" y="1309707"/>
                        </a:cubicBezTo>
                        <a:lnTo>
                          <a:pt x="661008" y="1296167"/>
                        </a:lnTo>
                        <a:cubicBezTo>
                          <a:pt x="664701" y="1292474"/>
                          <a:pt x="669625" y="1286319"/>
                          <a:pt x="672086" y="1282627"/>
                        </a:cubicBezTo>
                        <a:lnTo>
                          <a:pt x="683165" y="1269086"/>
                        </a:lnTo>
                        <a:cubicBezTo>
                          <a:pt x="686858" y="1265394"/>
                          <a:pt x="690550" y="1259239"/>
                          <a:pt x="694243" y="1255546"/>
                        </a:cubicBezTo>
                        <a:lnTo>
                          <a:pt x="705321" y="1242006"/>
                        </a:lnTo>
                        <a:cubicBezTo>
                          <a:pt x="709014" y="1238313"/>
                          <a:pt x="712707" y="1232159"/>
                          <a:pt x="715169" y="1228466"/>
                        </a:cubicBezTo>
                        <a:lnTo>
                          <a:pt x="725016" y="1214926"/>
                        </a:lnTo>
                        <a:cubicBezTo>
                          <a:pt x="727478" y="1210002"/>
                          <a:pt x="732402" y="1205078"/>
                          <a:pt x="734864" y="1200154"/>
                        </a:cubicBezTo>
                        <a:lnTo>
                          <a:pt x="744711" y="1185383"/>
                        </a:lnTo>
                        <a:cubicBezTo>
                          <a:pt x="747173" y="1180460"/>
                          <a:pt x="750866" y="1175536"/>
                          <a:pt x="753328" y="1170612"/>
                        </a:cubicBezTo>
                        <a:lnTo>
                          <a:pt x="761944" y="1155841"/>
                        </a:lnTo>
                        <a:cubicBezTo>
                          <a:pt x="764406" y="1150917"/>
                          <a:pt x="768099" y="1144763"/>
                          <a:pt x="770561" y="1141070"/>
                        </a:cubicBezTo>
                        <a:lnTo>
                          <a:pt x="779177" y="1126299"/>
                        </a:lnTo>
                        <a:cubicBezTo>
                          <a:pt x="781639" y="1121375"/>
                          <a:pt x="785332" y="1115220"/>
                          <a:pt x="786563" y="1110297"/>
                        </a:cubicBezTo>
                        <a:lnTo>
                          <a:pt x="793948" y="1094295"/>
                        </a:lnTo>
                        <a:cubicBezTo>
                          <a:pt x="796410" y="1089371"/>
                          <a:pt x="798872" y="1083216"/>
                          <a:pt x="801334" y="1078293"/>
                        </a:cubicBezTo>
                        <a:lnTo>
                          <a:pt x="805027" y="1064752"/>
                        </a:lnTo>
                        <a:cubicBezTo>
                          <a:pt x="807488" y="1059829"/>
                          <a:pt x="809950" y="1053674"/>
                          <a:pt x="812412" y="1048750"/>
                        </a:cubicBezTo>
                        <a:lnTo>
                          <a:pt x="818567" y="1032748"/>
                        </a:lnTo>
                        <a:cubicBezTo>
                          <a:pt x="819798" y="1027825"/>
                          <a:pt x="822259" y="1020439"/>
                          <a:pt x="824721" y="1015515"/>
                        </a:cubicBezTo>
                        <a:lnTo>
                          <a:pt x="830876" y="998282"/>
                        </a:lnTo>
                        <a:cubicBezTo>
                          <a:pt x="832107" y="993359"/>
                          <a:pt x="834569" y="985973"/>
                          <a:pt x="835800" y="981049"/>
                        </a:cubicBezTo>
                        <a:lnTo>
                          <a:pt x="840723" y="963816"/>
                        </a:lnTo>
                        <a:cubicBezTo>
                          <a:pt x="841954" y="958893"/>
                          <a:pt x="844416" y="951507"/>
                          <a:pt x="845647" y="946583"/>
                        </a:cubicBezTo>
                        <a:lnTo>
                          <a:pt x="849340" y="929350"/>
                        </a:lnTo>
                        <a:cubicBezTo>
                          <a:pt x="850571" y="924427"/>
                          <a:pt x="851802" y="917041"/>
                          <a:pt x="853033" y="912117"/>
                        </a:cubicBezTo>
                        <a:lnTo>
                          <a:pt x="856725" y="894884"/>
                        </a:lnTo>
                        <a:cubicBezTo>
                          <a:pt x="857956" y="889961"/>
                          <a:pt x="859187" y="882575"/>
                          <a:pt x="860418" y="877651"/>
                        </a:cubicBezTo>
                        <a:lnTo>
                          <a:pt x="862880" y="860418"/>
                        </a:lnTo>
                        <a:cubicBezTo>
                          <a:pt x="864111" y="855495"/>
                          <a:pt x="864111" y="848109"/>
                          <a:pt x="865342" y="843185"/>
                        </a:cubicBezTo>
                        <a:lnTo>
                          <a:pt x="867804" y="825952"/>
                        </a:lnTo>
                        <a:cubicBezTo>
                          <a:pt x="867804" y="821029"/>
                          <a:pt x="869035" y="813643"/>
                          <a:pt x="869035" y="808719"/>
                        </a:cubicBezTo>
                        <a:lnTo>
                          <a:pt x="870266" y="791486"/>
                        </a:lnTo>
                        <a:cubicBezTo>
                          <a:pt x="870266" y="786563"/>
                          <a:pt x="871497" y="779177"/>
                          <a:pt x="871497" y="774253"/>
                        </a:cubicBezTo>
                        <a:lnTo>
                          <a:pt x="871497" y="757020"/>
                        </a:lnTo>
                        <a:cubicBezTo>
                          <a:pt x="871497" y="752097"/>
                          <a:pt x="871497" y="744711"/>
                          <a:pt x="871497" y="738557"/>
                        </a:cubicBezTo>
                        <a:lnTo>
                          <a:pt x="871497" y="721324"/>
                        </a:lnTo>
                        <a:cubicBezTo>
                          <a:pt x="871497" y="716400"/>
                          <a:pt x="871497" y="709014"/>
                          <a:pt x="871497" y="702860"/>
                        </a:cubicBezTo>
                        <a:lnTo>
                          <a:pt x="870266" y="685627"/>
                        </a:lnTo>
                        <a:cubicBezTo>
                          <a:pt x="870266" y="680703"/>
                          <a:pt x="869035" y="673317"/>
                          <a:pt x="869035" y="668394"/>
                        </a:cubicBezTo>
                        <a:lnTo>
                          <a:pt x="867804" y="651161"/>
                        </a:lnTo>
                        <a:cubicBezTo>
                          <a:pt x="867804" y="646237"/>
                          <a:pt x="866573" y="638851"/>
                          <a:pt x="865342" y="633928"/>
                        </a:cubicBezTo>
                        <a:lnTo>
                          <a:pt x="862880" y="616695"/>
                        </a:lnTo>
                        <a:cubicBezTo>
                          <a:pt x="861649" y="611771"/>
                          <a:pt x="861649" y="604385"/>
                          <a:pt x="860418" y="599462"/>
                        </a:cubicBezTo>
                        <a:lnTo>
                          <a:pt x="857956" y="582229"/>
                        </a:lnTo>
                        <a:cubicBezTo>
                          <a:pt x="856725" y="577305"/>
                          <a:pt x="855495" y="569919"/>
                          <a:pt x="854264" y="564996"/>
                        </a:cubicBezTo>
                        <a:lnTo>
                          <a:pt x="850571" y="547763"/>
                        </a:lnTo>
                        <a:cubicBezTo>
                          <a:pt x="849340" y="542839"/>
                          <a:pt x="848109" y="535454"/>
                          <a:pt x="846878" y="530530"/>
                        </a:cubicBezTo>
                        <a:lnTo>
                          <a:pt x="841954" y="513297"/>
                        </a:lnTo>
                        <a:cubicBezTo>
                          <a:pt x="840723" y="508373"/>
                          <a:pt x="838262" y="500988"/>
                          <a:pt x="837031" y="496064"/>
                        </a:cubicBezTo>
                        <a:lnTo>
                          <a:pt x="832107" y="478831"/>
                        </a:lnTo>
                        <a:cubicBezTo>
                          <a:pt x="830876" y="473907"/>
                          <a:pt x="828414" y="466522"/>
                          <a:pt x="825952" y="461598"/>
                        </a:cubicBezTo>
                        <a:lnTo>
                          <a:pt x="819798" y="444365"/>
                        </a:lnTo>
                        <a:cubicBezTo>
                          <a:pt x="817336" y="439441"/>
                          <a:pt x="814874" y="432056"/>
                          <a:pt x="813643" y="427132"/>
                        </a:cubicBezTo>
                        <a:lnTo>
                          <a:pt x="807488" y="411130"/>
                        </a:lnTo>
                        <a:cubicBezTo>
                          <a:pt x="805027" y="406206"/>
                          <a:pt x="802565" y="400051"/>
                          <a:pt x="800103" y="395128"/>
                        </a:cubicBezTo>
                        <a:lnTo>
                          <a:pt x="792717" y="379126"/>
                        </a:lnTo>
                        <a:cubicBezTo>
                          <a:pt x="790255" y="374202"/>
                          <a:pt x="787794" y="368047"/>
                          <a:pt x="785332" y="363124"/>
                        </a:cubicBezTo>
                        <a:lnTo>
                          <a:pt x="777946" y="348352"/>
                        </a:lnTo>
                        <a:cubicBezTo>
                          <a:pt x="775484" y="343429"/>
                          <a:pt x="771792" y="337274"/>
                          <a:pt x="769330" y="333581"/>
                        </a:cubicBezTo>
                        <a:lnTo>
                          <a:pt x="760713" y="318810"/>
                        </a:lnTo>
                        <a:cubicBezTo>
                          <a:pt x="758251" y="313887"/>
                          <a:pt x="754558" y="307732"/>
                          <a:pt x="752097" y="304039"/>
                        </a:cubicBezTo>
                        <a:lnTo>
                          <a:pt x="743480" y="289268"/>
                        </a:lnTo>
                        <a:cubicBezTo>
                          <a:pt x="741018" y="284344"/>
                          <a:pt x="737326" y="279421"/>
                          <a:pt x="733633" y="274497"/>
                        </a:cubicBezTo>
                        <a:lnTo>
                          <a:pt x="723785" y="259726"/>
                        </a:lnTo>
                        <a:cubicBezTo>
                          <a:pt x="721323" y="256033"/>
                          <a:pt x="716400" y="249878"/>
                          <a:pt x="713938" y="244955"/>
                        </a:cubicBezTo>
                        <a:lnTo>
                          <a:pt x="704091" y="231414"/>
                        </a:lnTo>
                        <a:cubicBezTo>
                          <a:pt x="700398" y="227722"/>
                          <a:pt x="696705" y="221567"/>
                          <a:pt x="693012" y="217874"/>
                        </a:cubicBezTo>
                        <a:lnTo>
                          <a:pt x="681934" y="204334"/>
                        </a:lnTo>
                        <a:cubicBezTo>
                          <a:pt x="678241" y="200641"/>
                          <a:pt x="674548" y="194487"/>
                          <a:pt x="670855" y="190794"/>
                        </a:cubicBezTo>
                        <a:lnTo>
                          <a:pt x="659777" y="177254"/>
                        </a:lnTo>
                        <a:cubicBezTo>
                          <a:pt x="656084" y="173561"/>
                          <a:pt x="651161" y="167406"/>
                          <a:pt x="647468" y="163713"/>
                        </a:cubicBezTo>
                        <a:lnTo>
                          <a:pt x="635159" y="151404"/>
                        </a:lnTo>
                        <a:cubicBezTo>
                          <a:pt x="631466" y="147711"/>
                          <a:pt x="626542" y="142788"/>
                          <a:pt x="622849" y="139095"/>
                        </a:cubicBezTo>
                        <a:lnTo>
                          <a:pt x="610540" y="126786"/>
                        </a:lnTo>
                        <a:cubicBezTo>
                          <a:pt x="606847" y="123093"/>
                          <a:pt x="601924" y="118169"/>
                          <a:pt x="597000" y="114476"/>
                        </a:cubicBezTo>
                        <a:lnTo>
                          <a:pt x="583460" y="102167"/>
                        </a:lnTo>
                        <a:cubicBezTo>
                          <a:pt x="579767" y="98474"/>
                          <a:pt x="573612" y="93551"/>
                          <a:pt x="569919" y="89858"/>
                        </a:cubicBezTo>
                        <a:lnTo>
                          <a:pt x="556379" y="78779"/>
                        </a:lnTo>
                        <a:cubicBezTo>
                          <a:pt x="552686" y="75087"/>
                          <a:pt x="546532" y="70163"/>
                          <a:pt x="541608" y="67701"/>
                        </a:cubicBezTo>
                        <a:lnTo>
                          <a:pt x="526837" y="56623"/>
                        </a:lnTo>
                        <a:cubicBezTo>
                          <a:pt x="521913" y="52930"/>
                          <a:pt x="516989" y="49237"/>
                          <a:pt x="512066" y="45544"/>
                        </a:cubicBezTo>
                        <a:lnTo>
                          <a:pt x="497295" y="35697"/>
                        </a:lnTo>
                        <a:cubicBezTo>
                          <a:pt x="492371" y="32004"/>
                          <a:pt x="486216" y="28311"/>
                          <a:pt x="481293" y="25849"/>
                        </a:cubicBezTo>
                        <a:lnTo>
                          <a:pt x="465291" y="16002"/>
                        </a:lnTo>
                        <a:cubicBezTo>
                          <a:pt x="456674" y="11078"/>
                          <a:pt x="446827" y="4924"/>
                          <a:pt x="438210" y="0"/>
                        </a:cubicBezTo>
                        <a:cubicBezTo>
                          <a:pt x="483754" y="18464"/>
                          <a:pt x="523144" y="49237"/>
                          <a:pt x="561303" y="83703"/>
                        </a:cubicBezTo>
                      </a:path>
                    </a:pathLst>
                  </a:custGeom>
                  <a:solidFill>
                    <a:srgbClr val="2F368F"/>
                  </a:solidFill>
                  <a:ln w="1226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Playtime With Hot Toddies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6165" name="Graphic 192">
                  <a:extLst>
                    <a:ext uri="{FF2B5EF4-FFF2-40B4-BE49-F238E27FC236}">
                      <a16:creationId xmlns:a16="http://schemas.microsoft.com/office/drawing/2014/main" id="{0896883D-2108-4500-BF91-3A1DC9D20A12}"/>
                    </a:ext>
                  </a:extLst>
                </p:cNvPr>
                <p:cNvGrpSpPr/>
                <p:nvPr/>
              </p:nvGrpSpPr>
              <p:grpSpPr>
                <a:xfrm>
                  <a:off x="3733447" y="2796407"/>
                  <a:ext cx="1651904" cy="1691294"/>
                  <a:chOff x="3733447" y="2796407"/>
                  <a:chExt cx="1651904" cy="1691294"/>
                </a:xfrm>
                <a:solidFill>
                  <a:srgbClr val="2D348A"/>
                </a:solidFill>
              </p:grpSpPr>
              <p:sp>
                <p:nvSpPr>
                  <p:cNvPr id="6166" name="Freeform: Shape 6165">
                    <a:extLst>
                      <a:ext uri="{FF2B5EF4-FFF2-40B4-BE49-F238E27FC236}">
                        <a16:creationId xmlns:a16="http://schemas.microsoft.com/office/drawing/2014/main" id="{FA9587AE-9956-42BB-AA85-B80EF3E2D84A}"/>
                      </a:ext>
                    </a:extLst>
                  </p:cNvPr>
                  <p:cNvSpPr/>
                  <p:nvPr/>
                </p:nvSpPr>
                <p:spPr>
                  <a:xfrm>
                    <a:off x="3733447" y="2796407"/>
                    <a:ext cx="1564508" cy="1214925"/>
                  </a:xfrm>
                  <a:custGeom>
                    <a:avLst/>
                    <a:gdLst>
                      <a:gd name="connsiteX0" fmla="*/ 16002 w 1564508"/>
                      <a:gd name="connsiteY0" fmla="*/ 518220 h 1214925"/>
                      <a:gd name="connsiteX1" fmla="*/ 1398334 w 1564508"/>
                      <a:gd name="connsiteY1" fmla="*/ 675779 h 1214925"/>
                      <a:gd name="connsiteX2" fmla="*/ 1437723 w 1564508"/>
                      <a:gd name="connsiteY2" fmla="*/ 1214926 h 1214925"/>
                      <a:gd name="connsiteX3" fmla="*/ 1504193 w 1564508"/>
                      <a:gd name="connsiteY3" fmla="*/ 1073369 h 1214925"/>
                      <a:gd name="connsiteX4" fmla="*/ 1564509 w 1564508"/>
                      <a:gd name="connsiteY4" fmla="*/ 747173 h 1214925"/>
                      <a:gd name="connsiteX5" fmla="*/ 1505424 w 1564508"/>
                      <a:gd name="connsiteY5" fmla="*/ 436979 h 1214925"/>
                      <a:gd name="connsiteX6" fmla="*/ 1341711 w 1564508"/>
                      <a:gd name="connsiteY6" fmla="*/ 199410 h 1214925"/>
                      <a:gd name="connsiteX7" fmla="*/ 1219849 w 1564508"/>
                      <a:gd name="connsiteY7" fmla="*/ 109553 h 1214925"/>
                      <a:gd name="connsiteX8" fmla="*/ 1203847 w 1564508"/>
                      <a:gd name="connsiteY8" fmla="*/ 100936 h 1214925"/>
                      <a:gd name="connsiteX9" fmla="*/ 1186614 w 1564508"/>
                      <a:gd name="connsiteY9" fmla="*/ 91089 h 1214925"/>
                      <a:gd name="connsiteX10" fmla="*/ 1169381 w 1564508"/>
                      <a:gd name="connsiteY10" fmla="*/ 82472 h 1214925"/>
                      <a:gd name="connsiteX11" fmla="*/ 1150917 w 1564508"/>
                      <a:gd name="connsiteY11" fmla="*/ 73856 h 1214925"/>
                      <a:gd name="connsiteX12" fmla="*/ 1133684 w 1564508"/>
                      <a:gd name="connsiteY12" fmla="*/ 66470 h 1214925"/>
                      <a:gd name="connsiteX13" fmla="*/ 1113989 w 1564508"/>
                      <a:gd name="connsiteY13" fmla="*/ 57854 h 1214925"/>
                      <a:gd name="connsiteX14" fmla="*/ 1095525 w 1564508"/>
                      <a:gd name="connsiteY14" fmla="*/ 50468 h 1214925"/>
                      <a:gd name="connsiteX15" fmla="*/ 1073369 w 1564508"/>
                      <a:gd name="connsiteY15" fmla="*/ 43082 h 1214925"/>
                      <a:gd name="connsiteX16" fmla="*/ 1054905 w 1564508"/>
                      <a:gd name="connsiteY16" fmla="*/ 36928 h 1214925"/>
                      <a:gd name="connsiteX17" fmla="*/ 1043826 w 1564508"/>
                      <a:gd name="connsiteY17" fmla="*/ 33235 h 1214925"/>
                      <a:gd name="connsiteX18" fmla="*/ 1024132 w 1564508"/>
                      <a:gd name="connsiteY18" fmla="*/ 27080 h 1214925"/>
                      <a:gd name="connsiteX19" fmla="*/ 982280 w 1564508"/>
                      <a:gd name="connsiteY19" fmla="*/ 17233 h 1214925"/>
                      <a:gd name="connsiteX20" fmla="*/ 962585 w 1564508"/>
                      <a:gd name="connsiteY20" fmla="*/ 13540 h 1214925"/>
                      <a:gd name="connsiteX21" fmla="*/ 933043 w 1564508"/>
                      <a:gd name="connsiteY21" fmla="*/ 8616 h 1214925"/>
                      <a:gd name="connsiteX22" fmla="*/ 913348 w 1564508"/>
                      <a:gd name="connsiteY22" fmla="*/ 6155 h 1214925"/>
                      <a:gd name="connsiteX23" fmla="*/ 889960 w 1564508"/>
                      <a:gd name="connsiteY23" fmla="*/ 3693 h 1214925"/>
                      <a:gd name="connsiteX24" fmla="*/ 871497 w 1564508"/>
                      <a:gd name="connsiteY24" fmla="*/ 2462 h 1214925"/>
                      <a:gd name="connsiteX25" fmla="*/ 851802 w 1564508"/>
                      <a:gd name="connsiteY25" fmla="*/ 1231 h 1214925"/>
                      <a:gd name="connsiteX26" fmla="*/ 833338 w 1564508"/>
                      <a:gd name="connsiteY26" fmla="*/ 0 h 1214925"/>
                      <a:gd name="connsiteX27" fmla="*/ 814874 w 1564508"/>
                      <a:gd name="connsiteY27" fmla="*/ 0 h 1214925"/>
                      <a:gd name="connsiteX28" fmla="*/ 796410 w 1564508"/>
                      <a:gd name="connsiteY28" fmla="*/ 0 h 1214925"/>
                      <a:gd name="connsiteX29" fmla="*/ 777946 w 1564508"/>
                      <a:gd name="connsiteY29" fmla="*/ 0 h 1214925"/>
                      <a:gd name="connsiteX30" fmla="*/ 759482 w 1564508"/>
                      <a:gd name="connsiteY30" fmla="*/ 1231 h 1214925"/>
                      <a:gd name="connsiteX31" fmla="*/ 739787 w 1564508"/>
                      <a:gd name="connsiteY31" fmla="*/ 2462 h 1214925"/>
                      <a:gd name="connsiteX32" fmla="*/ 720093 w 1564508"/>
                      <a:gd name="connsiteY32" fmla="*/ 3693 h 1214925"/>
                      <a:gd name="connsiteX33" fmla="*/ 689319 w 1564508"/>
                      <a:gd name="connsiteY33" fmla="*/ 7386 h 1214925"/>
                      <a:gd name="connsiteX34" fmla="*/ 669624 w 1564508"/>
                      <a:gd name="connsiteY34" fmla="*/ 9847 h 1214925"/>
                      <a:gd name="connsiteX35" fmla="*/ 640082 w 1564508"/>
                      <a:gd name="connsiteY35" fmla="*/ 14771 h 1214925"/>
                      <a:gd name="connsiteX36" fmla="*/ 620387 w 1564508"/>
                      <a:gd name="connsiteY36" fmla="*/ 18464 h 1214925"/>
                      <a:gd name="connsiteX37" fmla="*/ 562534 w 1564508"/>
                      <a:gd name="connsiteY37" fmla="*/ 33235 h 1214925"/>
                      <a:gd name="connsiteX38" fmla="*/ 544070 w 1564508"/>
                      <a:gd name="connsiteY38" fmla="*/ 39390 h 1214925"/>
                      <a:gd name="connsiteX39" fmla="*/ 519451 w 1564508"/>
                      <a:gd name="connsiteY39" fmla="*/ 48006 h 1214925"/>
                      <a:gd name="connsiteX40" fmla="*/ 500987 w 1564508"/>
                      <a:gd name="connsiteY40" fmla="*/ 54161 h 1214925"/>
                      <a:gd name="connsiteX41" fmla="*/ 478831 w 1564508"/>
                      <a:gd name="connsiteY41" fmla="*/ 62777 h 1214925"/>
                      <a:gd name="connsiteX42" fmla="*/ 461598 w 1564508"/>
                      <a:gd name="connsiteY42" fmla="*/ 70163 h 1214925"/>
                      <a:gd name="connsiteX43" fmla="*/ 440672 w 1564508"/>
                      <a:gd name="connsiteY43" fmla="*/ 77548 h 1214925"/>
                      <a:gd name="connsiteX44" fmla="*/ 423439 w 1564508"/>
                      <a:gd name="connsiteY44" fmla="*/ 86165 h 1214925"/>
                      <a:gd name="connsiteX45" fmla="*/ 404975 w 1564508"/>
                      <a:gd name="connsiteY45" fmla="*/ 96012 h 1214925"/>
                      <a:gd name="connsiteX46" fmla="*/ 388973 w 1564508"/>
                      <a:gd name="connsiteY46" fmla="*/ 104629 h 1214925"/>
                      <a:gd name="connsiteX47" fmla="*/ 371740 w 1564508"/>
                      <a:gd name="connsiteY47" fmla="*/ 114476 h 1214925"/>
                      <a:gd name="connsiteX48" fmla="*/ 355738 w 1564508"/>
                      <a:gd name="connsiteY48" fmla="*/ 124324 h 1214925"/>
                      <a:gd name="connsiteX49" fmla="*/ 339736 w 1564508"/>
                      <a:gd name="connsiteY49" fmla="*/ 134171 h 1214925"/>
                      <a:gd name="connsiteX50" fmla="*/ 324965 w 1564508"/>
                      <a:gd name="connsiteY50" fmla="*/ 144019 h 1214925"/>
                      <a:gd name="connsiteX51" fmla="*/ 308963 w 1564508"/>
                      <a:gd name="connsiteY51" fmla="*/ 155097 h 1214925"/>
                      <a:gd name="connsiteX52" fmla="*/ 294192 w 1564508"/>
                      <a:gd name="connsiteY52" fmla="*/ 166175 h 1214925"/>
                      <a:gd name="connsiteX53" fmla="*/ 279421 w 1564508"/>
                      <a:gd name="connsiteY53" fmla="*/ 177254 h 1214925"/>
                      <a:gd name="connsiteX54" fmla="*/ 265880 w 1564508"/>
                      <a:gd name="connsiteY54" fmla="*/ 188332 h 1214925"/>
                      <a:gd name="connsiteX55" fmla="*/ 251109 w 1564508"/>
                      <a:gd name="connsiteY55" fmla="*/ 200641 h 1214925"/>
                      <a:gd name="connsiteX56" fmla="*/ 237569 w 1564508"/>
                      <a:gd name="connsiteY56" fmla="*/ 211720 h 1214925"/>
                      <a:gd name="connsiteX57" fmla="*/ 224029 w 1564508"/>
                      <a:gd name="connsiteY57" fmla="*/ 224029 h 1214925"/>
                      <a:gd name="connsiteX58" fmla="*/ 210489 w 1564508"/>
                      <a:gd name="connsiteY58" fmla="*/ 236338 h 1214925"/>
                      <a:gd name="connsiteX59" fmla="*/ 196948 w 1564508"/>
                      <a:gd name="connsiteY59" fmla="*/ 248647 h 1214925"/>
                      <a:gd name="connsiteX60" fmla="*/ 184639 w 1564508"/>
                      <a:gd name="connsiteY60" fmla="*/ 260957 h 1214925"/>
                      <a:gd name="connsiteX61" fmla="*/ 172330 w 1564508"/>
                      <a:gd name="connsiteY61" fmla="*/ 274497 h 1214925"/>
                      <a:gd name="connsiteX62" fmla="*/ 160021 w 1564508"/>
                      <a:gd name="connsiteY62" fmla="*/ 288037 h 1214925"/>
                      <a:gd name="connsiteX63" fmla="*/ 148942 w 1564508"/>
                      <a:gd name="connsiteY63" fmla="*/ 301577 h 1214925"/>
                      <a:gd name="connsiteX64" fmla="*/ 137864 w 1564508"/>
                      <a:gd name="connsiteY64" fmla="*/ 315117 h 1214925"/>
                      <a:gd name="connsiteX65" fmla="*/ 126786 w 1564508"/>
                      <a:gd name="connsiteY65" fmla="*/ 328658 h 1214925"/>
                      <a:gd name="connsiteX66" fmla="*/ 115707 w 1564508"/>
                      <a:gd name="connsiteY66" fmla="*/ 342198 h 1214925"/>
                      <a:gd name="connsiteX67" fmla="*/ 105860 w 1564508"/>
                      <a:gd name="connsiteY67" fmla="*/ 355738 h 1214925"/>
                      <a:gd name="connsiteX68" fmla="*/ 97243 w 1564508"/>
                      <a:gd name="connsiteY68" fmla="*/ 366816 h 1214925"/>
                      <a:gd name="connsiteX69" fmla="*/ 87396 w 1564508"/>
                      <a:gd name="connsiteY69" fmla="*/ 381588 h 1214925"/>
                      <a:gd name="connsiteX70" fmla="*/ 77548 w 1564508"/>
                      <a:gd name="connsiteY70" fmla="*/ 396359 h 1214925"/>
                      <a:gd name="connsiteX71" fmla="*/ 68932 w 1564508"/>
                      <a:gd name="connsiteY71" fmla="*/ 411130 h 1214925"/>
                      <a:gd name="connsiteX72" fmla="*/ 60315 w 1564508"/>
                      <a:gd name="connsiteY72" fmla="*/ 425901 h 1214925"/>
                      <a:gd name="connsiteX73" fmla="*/ 51699 w 1564508"/>
                      <a:gd name="connsiteY73" fmla="*/ 440672 h 1214925"/>
                      <a:gd name="connsiteX74" fmla="*/ 43082 w 1564508"/>
                      <a:gd name="connsiteY74" fmla="*/ 455443 h 1214925"/>
                      <a:gd name="connsiteX75" fmla="*/ 35697 w 1564508"/>
                      <a:gd name="connsiteY75" fmla="*/ 471445 h 1214925"/>
                      <a:gd name="connsiteX76" fmla="*/ 28311 w 1564508"/>
                      <a:gd name="connsiteY76" fmla="*/ 487447 h 1214925"/>
                      <a:gd name="connsiteX77" fmla="*/ 20926 w 1564508"/>
                      <a:gd name="connsiteY77" fmla="*/ 503449 h 1214925"/>
                      <a:gd name="connsiteX78" fmla="*/ 16002 w 1564508"/>
                      <a:gd name="connsiteY78" fmla="*/ 518220 h 1214925"/>
                      <a:gd name="connsiteX79" fmla="*/ 8616 w 1564508"/>
                      <a:gd name="connsiteY79" fmla="*/ 535454 h 1214925"/>
                      <a:gd name="connsiteX80" fmla="*/ 2462 w 1564508"/>
                      <a:gd name="connsiteY80" fmla="*/ 551456 h 1214925"/>
                      <a:gd name="connsiteX81" fmla="*/ 0 w 1564508"/>
                      <a:gd name="connsiteY81" fmla="*/ 557610 h 1214925"/>
                      <a:gd name="connsiteX82" fmla="*/ 6155 w 1564508"/>
                      <a:gd name="connsiteY82" fmla="*/ 539146 h 1214925"/>
                      <a:gd name="connsiteX83" fmla="*/ 16002 w 1564508"/>
                      <a:gd name="connsiteY83" fmla="*/ 518220 h 1214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</a:cxnLst>
                    <a:rect l="l" t="t" r="r" b="b"/>
                    <a:pathLst>
                      <a:path w="1564508" h="1214925">
                        <a:moveTo>
                          <a:pt x="16002" y="518220"/>
                        </a:moveTo>
                        <a:cubicBezTo>
                          <a:pt x="294192" y="-94781"/>
                          <a:pt x="1211233" y="183408"/>
                          <a:pt x="1398334" y="675779"/>
                        </a:cubicBezTo>
                        <a:cubicBezTo>
                          <a:pt x="1467265" y="857957"/>
                          <a:pt x="1512810" y="978587"/>
                          <a:pt x="1437723" y="1214926"/>
                        </a:cubicBezTo>
                        <a:cubicBezTo>
                          <a:pt x="1463573" y="1169381"/>
                          <a:pt x="1485729" y="1122606"/>
                          <a:pt x="1504193" y="1073369"/>
                        </a:cubicBezTo>
                        <a:cubicBezTo>
                          <a:pt x="1544814" y="967509"/>
                          <a:pt x="1564509" y="857957"/>
                          <a:pt x="1564509" y="747173"/>
                        </a:cubicBezTo>
                        <a:cubicBezTo>
                          <a:pt x="1564509" y="636390"/>
                          <a:pt x="1544814" y="531761"/>
                          <a:pt x="1505424" y="436979"/>
                        </a:cubicBezTo>
                        <a:cubicBezTo>
                          <a:pt x="1467265" y="344660"/>
                          <a:pt x="1411874" y="264649"/>
                          <a:pt x="1341711" y="199410"/>
                        </a:cubicBezTo>
                        <a:cubicBezTo>
                          <a:pt x="1304783" y="164944"/>
                          <a:pt x="1264162" y="134171"/>
                          <a:pt x="1219849" y="109553"/>
                        </a:cubicBezTo>
                        <a:cubicBezTo>
                          <a:pt x="1214925" y="107091"/>
                          <a:pt x="1208771" y="103398"/>
                          <a:pt x="1203847" y="100936"/>
                        </a:cubicBezTo>
                        <a:cubicBezTo>
                          <a:pt x="1198923" y="98474"/>
                          <a:pt x="1191538" y="94781"/>
                          <a:pt x="1186614" y="91089"/>
                        </a:cubicBezTo>
                        <a:lnTo>
                          <a:pt x="1169381" y="82472"/>
                        </a:lnTo>
                        <a:cubicBezTo>
                          <a:pt x="1163226" y="80010"/>
                          <a:pt x="1155841" y="76318"/>
                          <a:pt x="1150917" y="73856"/>
                        </a:cubicBezTo>
                        <a:lnTo>
                          <a:pt x="1133684" y="66470"/>
                        </a:lnTo>
                        <a:cubicBezTo>
                          <a:pt x="1127530" y="64008"/>
                          <a:pt x="1120144" y="60315"/>
                          <a:pt x="1113989" y="57854"/>
                        </a:cubicBezTo>
                        <a:lnTo>
                          <a:pt x="1095525" y="50468"/>
                        </a:lnTo>
                        <a:cubicBezTo>
                          <a:pt x="1089371" y="48006"/>
                          <a:pt x="1080754" y="45544"/>
                          <a:pt x="1073369" y="43082"/>
                        </a:cubicBezTo>
                        <a:lnTo>
                          <a:pt x="1054905" y="36928"/>
                        </a:lnTo>
                        <a:lnTo>
                          <a:pt x="1043826" y="33235"/>
                        </a:lnTo>
                        <a:lnTo>
                          <a:pt x="1024132" y="27080"/>
                        </a:lnTo>
                        <a:cubicBezTo>
                          <a:pt x="999513" y="20926"/>
                          <a:pt x="997051" y="19695"/>
                          <a:pt x="982280" y="17233"/>
                        </a:cubicBezTo>
                        <a:lnTo>
                          <a:pt x="962585" y="13540"/>
                        </a:lnTo>
                        <a:cubicBezTo>
                          <a:pt x="953969" y="12309"/>
                          <a:pt x="941659" y="9847"/>
                          <a:pt x="933043" y="8616"/>
                        </a:cubicBezTo>
                        <a:lnTo>
                          <a:pt x="913348" y="6155"/>
                        </a:lnTo>
                        <a:cubicBezTo>
                          <a:pt x="905963" y="4924"/>
                          <a:pt x="897346" y="3693"/>
                          <a:pt x="889960" y="3693"/>
                        </a:cubicBezTo>
                        <a:lnTo>
                          <a:pt x="871497" y="2462"/>
                        </a:lnTo>
                        <a:cubicBezTo>
                          <a:pt x="865342" y="2462"/>
                          <a:pt x="857956" y="1231"/>
                          <a:pt x="851802" y="1231"/>
                        </a:cubicBezTo>
                        <a:lnTo>
                          <a:pt x="833338" y="0"/>
                        </a:lnTo>
                        <a:cubicBezTo>
                          <a:pt x="827183" y="0"/>
                          <a:pt x="819798" y="0"/>
                          <a:pt x="814874" y="0"/>
                        </a:cubicBezTo>
                        <a:lnTo>
                          <a:pt x="796410" y="0"/>
                        </a:lnTo>
                        <a:cubicBezTo>
                          <a:pt x="790255" y="0"/>
                          <a:pt x="782870" y="0"/>
                          <a:pt x="777946" y="0"/>
                        </a:cubicBezTo>
                        <a:lnTo>
                          <a:pt x="759482" y="1231"/>
                        </a:lnTo>
                        <a:cubicBezTo>
                          <a:pt x="753328" y="1231"/>
                          <a:pt x="745942" y="2462"/>
                          <a:pt x="739787" y="2462"/>
                        </a:cubicBezTo>
                        <a:lnTo>
                          <a:pt x="720093" y="3693"/>
                        </a:lnTo>
                        <a:cubicBezTo>
                          <a:pt x="710245" y="4924"/>
                          <a:pt x="697936" y="6155"/>
                          <a:pt x="689319" y="7386"/>
                        </a:cubicBezTo>
                        <a:lnTo>
                          <a:pt x="669624" y="9847"/>
                        </a:lnTo>
                        <a:cubicBezTo>
                          <a:pt x="661008" y="11078"/>
                          <a:pt x="648699" y="13540"/>
                          <a:pt x="640082" y="14771"/>
                        </a:cubicBezTo>
                        <a:lnTo>
                          <a:pt x="620387" y="18464"/>
                        </a:lnTo>
                        <a:cubicBezTo>
                          <a:pt x="595769" y="24619"/>
                          <a:pt x="589614" y="25849"/>
                          <a:pt x="562534" y="33235"/>
                        </a:cubicBezTo>
                        <a:lnTo>
                          <a:pt x="544070" y="39390"/>
                        </a:lnTo>
                        <a:cubicBezTo>
                          <a:pt x="536684" y="41852"/>
                          <a:pt x="526837" y="45544"/>
                          <a:pt x="519451" y="48006"/>
                        </a:cubicBezTo>
                        <a:lnTo>
                          <a:pt x="500987" y="54161"/>
                        </a:lnTo>
                        <a:cubicBezTo>
                          <a:pt x="494833" y="56623"/>
                          <a:pt x="486216" y="60315"/>
                          <a:pt x="478831" y="62777"/>
                        </a:cubicBezTo>
                        <a:lnTo>
                          <a:pt x="461598" y="70163"/>
                        </a:lnTo>
                        <a:cubicBezTo>
                          <a:pt x="454212" y="71394"/>
                          <a:pt x="446827" y="75087"/>
                          <a:pt x="440672" y="77548"/>
                        </a:cubicBezTo>
                        <a:lnTo>
                          <a:pt x="423439" y="86165"/>
                        </a:lnTo>
                        <a:cubicBezTo>
                          <a:pt x="418515" y="88627"/>
                          <a:pt x="411130" y="92320"/>
                          <a:pt x="404975" y="96012"/>
                        </a:cubicBezTo>
                        <a:lnTo>
                          <a:pt x="388973" y="104629"/>
                        </a:lnTo>
                        <a:cubicBezTo>
                          <a:pt x="384049" y="107091"/>
                          <a:pt x="376664" y="112014"/>
                          <a:pt x="371740" y="114476"/>
                        </a:cubicBezTo>
                        <a:lnTo>
                          <a:pt x="355738" y="124324"/>
                        </a:lnTo>
                        <a:cubicBezTo>
                          <a:pt x="350814" y="128016"/>
                          <a:pt x="344660" y="131709"/>
                          <a:pt x="339736" y="134171"/>
                        </a:cubicBezTo>
                        <a:lnTo>
                          <a:pt x="324965" y="144019"/>
                        </a:lnTo>
                        <a:cubicBezTo>
                          <a:pt x="320041" y="147711"/>
                          <a:pt x="313886" y="151404"/>
                          <a:pt x="308963" y="155097"/>
                        </a:cubicBezTo>
                        <a:lnTo>
                          <a:pt x="294192" y="166175"/>
                        </a:lnTo>
                        <a:cubicBezTo>
                          <a:pt x="289268" y="169868"/>
                          <a:pt x="284344" y="173561"/>
                          <a:pt x="279421" y="177254"/>
                        </a:cubicBezTo>
                        <a:lnTo>
                          <a:pt x="265880" y="188332"/>
                        </a:lnTo>
                        <a:cubicBezTo>
                          <a:pt x="262188" y="192025"/>
                          <a:pt x="256033" y="196948"/>
                          <a:pt x="251109" y="200641"/>
                        </a:cubicBezTo>
                        <a:lnTo>
                          <a:pt x="237569" y="211720"/>
                        </a:lnTo>
                        <a:cubicBezTo>
                          <a:pt x="233876" y="215412"/>
                          <a:pt x="227722" y="220336"/>
                          <a:pt x="224029" y="224029"/>
                        </a:cubicBezTo>
                        <a:lnTo>
                          <a:pt x="210489" y="236338"/>
                        </a:lnTo>
                        <a:cubicBezTo>
                          <a:pt x="206796" y="240031"/>
                          <a:pt x="201872" y="244955"/>
                          <a:pt x="196948" y="248647"/>
                        </a:cubicBezTo>
                        <a:lnTo>
                          <a:pt x="184639" y="260957"/>
                        </a:lnTo>
                        <a:cubicBezTo>
                          <a:pt x="180946" y="264649"/>
                          <a:pt x="176023" y="269573"/>
                          <a:pt x="172330" y="274497"/>
                        </a:cubicBezTo>
                        <a:lnTo>
                          <a:pt x="160021" y="288037"/>
                        </a:lnTo>
                        <a:cubicBezTo>
                          <a:pt x="156328" y="291730"/>
                          <a:pt x="151404" y="297884"/>
                          <a:pt x="148942" y="301577"/>
                        </a:cubicBezTo>
                        <a:lnTo>
                          <a:pt x="137864" y="315117"/>
                        </a:lnTo>
                        <a:cubicBezTo>
                          <a:pt x="134171" y="318810"/>
                          <a:pt x="130478" y="324965"/>
                          <a:pt x="126786" y="328658"/>
                        </a:cubicBezTo>
                        <a:lnTo>
                          <a:pt x="115707" y="342198"/>
                        </a:lnTo>
                        <a:cubicBezTo>
                          <a:pt x="112014" y="345891"/>
                          <a:pt x="108322" y="352045"/>
                          <a:pt x="105860" y="355738"/>
                        </a:cubicBezTo>
                        <a:lnTo>
                          <a:pt x="97243" y="366816"/>
                        </a:lnTo>
                        <a:cubicBezTo>
                          <a:pt x="94781" y="371740"/>
                          <a:pt x="89858" y="376664"/>
                          <a:pt x="87396" y="381588"/>
                        </a:cubicBezTo>
                        <a:lnTo>
                          <a:pt x="77548" y="396359"/>
                        </a:lnTo>
                        <a:cubicBezTo>
                          <a:pt x="75087" y="401282"/>
                          <a:pt x="71394" y="406206"/>
                          <a:pt x="68932" y="411130"/>
                        </a:cubicBezTo>
                        <a:lnTo>
                          <a:pt x="60315" y="425901"/>
                        </a:lnTo>
                        <a:cubicBezTo>
                          <a:pt x="57854" y="430825"/>
                          <a:pt x="54161" y="436979"/>
                          <a:pt x="51699" y="440672"/>
                        </a:cubicBezTo>
                        <a:lnTo>
                          <a:pt x="43082" y="455443"/>
                        </a:lnTo>
                        <a:cubicBezTo>
                          <a:pt x="40621" y="460367"/>
                          <a:pt x="36928" y="466522"/>
                          <a:pt x="35697" y="471445"/>
                        </a:cubicBezTo>
                        <a:lnTo>
                          <a:pt x="28311" y="487447"/>
                        </a:lnTo>
                        <a:cubicBezTo>
                          <a:pt x="25849" y="492371"/>
                          <a:pt x="23388" y="498526"/>
                          <a:pt x="20926" y="503449"/>
                        </a:cubicBezTo>
                        <a:lnTo>
                          <a:pt x="16002" y="518220"/>
                        </a:lnTo>
                        <a:cubicBezTo>
                          <a:pt x="13540" y="524375"/>
                          <a:pt x="9847" y="530530"/>
                          <a:pt x="8616" y="535454"/>
                        </a:cubicBezTo>
                        <a:lnTo>
                          <a:pt x="2462" y="551456"/>
                        </a:lnTo>
                        <a:lnTo>
                          <a:pt x="0" y="557610"/>
                        </a:lnTo>
                        <a:lnTo>
                          <a:pt x="6155" y="539146"/>
                        </a:lnTo>
                        <a:cubicBezTo>
                          <a:pt x="9847" y="532992"/>
                          <a:pt x="12309" y="524375"/>
                          <a:pt x="16002" y="518220"/>
                        </a:cubicBezTo>
                      </a:path>
                    </a:pathLst>
                  </a:custGeom>
                  <a:solidFill>
                    <a:srgbClr val="2D348A"/>
                  </a:solidFill>
                  <a:ln w="1226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Playtime With Hot Toddies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167" name="Freeform: Shape 6166">
                    <a:extLst>
                      <a:ext uri="{FF2B5EF4-FFF2-40B4-BE49-F238E27FC236}">
                        <a16:creationId xmlns:a16="http://schemas.microsoft.com/office/drawing/2014/main" id="{96C0A7D1-CC43-427B-850C-D38AD1777062}"/>
                      </a:ext>
                    </a:extLst>
                  </p:cNvPr>
                  <p:cNvSpPr/>
                  <p:nvPr/>
                </p:nvSpPr>
                <p:spPr>
                  <a:xfrm>
                    <a:off x="4652950" y="2910884"/>
                    <a:ext cx="732401" cy="1576818"/>
                  </a:xfrm>
                  <a:custGeom>
                    <a:avLst/>
                    <a:gdLst>
                      <a:gd name="connsiteX0" fmla="*/ 422208 w 732401"/>
                      <a:gd name="connsiteY0" fmla="*/ 83703 h 1576818"/>
                      <a:gd name="connsiteX1" fmla="*/ 585921 w 732401"/>
                      <a:gd name="connsiteY1" fmla="*/ 321272 h 1576818"/>
                      <a:gd name="connsiteX2" fmla="*/ 645006 w 732401"/>
                      <a:gd name="connsiteY2" fmla="*/ 631466 h 1576818"/>
                      <a:gd name="connsiteX3" fmla="*/ 584691 w 732401"/>
                      <a:gd name="connsiteY3" fmla="*/ 957662 h 1576818"/>
                      <a:gd name="connsiteX4" fmla="*/ 518220 w 732401"/>
                      <a:gd name="connsiteY4" fmla="*/ 1099218 h 1576818"/>
                      <a:gd name="connsiteX5" fmla="*/ 518220 w 732401"/>
                      <a:gd name="connsiteY5" fmla="*/ 1116451 h 1576818"/>
                      <a:gd name="connsiteX6" fmla="*/ 0 w 732401"/>
                      <a:gd name="connsiteY6" fmla="*/ 1576818 h 1576818"/>
                      <a:gd name="connsiteX7" fmla="*/ 19695 w 732401"/>
                      <a:gd name="connsiteY7" fmla="*/ 1573125 h 1576818"/>
                      <a:gd name="connsiteX8" fmla="*/ 44313 w 732401"/>
                      <a:gd name="connsiteY8" fmla="*/ 1568202 h 1576818"/>
                      <a:gd name="connsiteX9" fmla="*/ 64008 w 732401"/>
                      <a:gd name="connsiteY9" fmla="*/ 1564509 h 1576818"/>
                      <a:gd name="connsiteX10" fmla="*/ 121862 w 732401"/>
                      <a:gd name="connsiteY10" fmla="*/ 1549738 h 1576818"/>
                      <a:gd name="connsiteX11" fmla="*/ 140326 w 732401"/>
                      <a:gd name="connsiteY11" fmla="*/ 1543583 h 1576818"/>
                      <a:gd name="connsiteX12" fmla="*/ 164944 w 732401"/>
                      <a:gd name="connsiteY12" fmla="*/ 1534967 h 1576818"/>
                      <a:gd name="connsiteX13" fmla="*/ 183408 w 732401"/>
                      <a:gd name="connsiteY13" fmla="*/ 1528812 h 1576818"/>
                      <a:gd name="connsiteX14" fmla="*/ 205565 w 732401"/>
                      <a:gd name="connsiteY14" fmla="*/ 1520196 h 1576818"/>
                      <a:gd name="connsiteX15" fmla="*/ 222798 w 732401"/>
                      <a:gd name="connsiteY15" fmla="*/ 1512810 h 1576818"/>
                      <a:gd name="connsiteX16" fmla="*/ 242493 w 732401"/>
                      <a:gd name="connsiteY16" fmla="*/ 1504193 h 1576818"/>
                      <a:gd name="connsiteX17" fmla="*/ 259726 w 732401"/>
                      <a:gd name="connsiteY17" fmla="*/ 1495577 h 1576818"/>
                      <a:gd name="connsiteX18" fmla="*/ 278190 w 732401"/>
                      <a:gd name="connsiteY18" fmla="*/ 1485730 h 1576818"/>
                      <a:gd name="connsiteX19" fmla="*/ 294192 w 732401"/>
                      <a:gd name="connsiteY19" fmla="*/ 1477113 h 1576818"/>
                      <a:gd name="connsiteX20" fmla="*/ 311425 w 732401"/>
                      <a:gd name="connsiteY20" fmla="*/ 1467266 h 1576818"/>
                      <a:gd name="connsiteX21" fmla="*/ 327427 w 732401"/>
                      <a:gd name="connsiteY21" fmla="*/ 1457418 h 1576818"/>
                      <a:gd name="connsiteX22" fmla="*/ 343429 w 732401"/>
                      <a:gd name="connsiteY22" fmla="*/ 1447571 h 1576818"/>
                      <a:gd name="connsiteX23" fmla="*/ 358200 w 732401"/>
                      <a:gd name="connsiteY23" fmla="*/ 1437723 h 1576818"/>
                      <a:gd name="connsiteX24" fmla="*/ 374202 w 732401"/>
                      <a:gd name="connsiteY24" fmla="*/ 1426645 h 1576818"/>
                      <a:gd name="connsiteX25" fmla="*/ 388973 w 732401"/>
                      <a:gd name="connsiteY25" fmla="*/ 1415567 h 1576818"/>
                      <a:gd name="connsiteX26" fmla="*/ 403744 w 732401"/>
                      <a:gd name="connsiteY26" fmla="*/ 1404488 h 1576818"/>
                      <a:gd name="connsiteX27" fmla="*/ 417284 w 732401"/>
                      <a:gd name="connsiteY27" fmla="*/ 1393410 h 1576818"/>
                      <a:gd name="connsiteX28" fmla="*/ 432055 w 732401"/>
                      <a:gd name="connsiteY28" fmla="*/ 1381101 h 1576818"/>
                      <a:gd name="connsiteX29" fmla="*/ 445596 w 732401"/>
                      <a:gd name="connsiteY29" fmla="*/ 1370022 h 1576818"/>
                      <a:gd name="connsiteX30" fmla="*/ 459136 w 732401"/>
                      <a:gd name="connsiteY30" fmla="*/ 1357713 h 1576818"/>
                      <a:gd name="connsiteX31" fmla="*/ 472676 w 732401"/>
                      <a:gd name="connsiteY31" fmla="*/ 1345404 h 1576818"/>
                      <a:gd name="connsiteX32" fmla="*/ 486216 w 732401"/>
                      <a:gd name="connsiteY32" fmla="*/ 1333095 h 1576818"/>
                      <a:gd name="connsiteX33" fmla="*/ 498526 w 732401"/>
                      <a:gd name="connsiteY33" fmla="*/ 1320785 h 1576818"/>
                      <a:gd name="connsiteX34" fmla="*/ 510835 w 732401"/>
                      <a:gd name="connsiteY34" fmla="*/ 1307245 h 1576818"/>
                      <a:gd name="connsiteX35" fmla="*/ 523144 w 732401"/>
                      <a:gd name="connsiteY35" fmla="*/ 1293705 h 1576818"/>
                      <a:gd name="connsiteX36" fmla="*/ 534223 w 732401"/>
                      <a:gd name="connsiteY36" fmla="*/ 1280165 h 1576818"/>
                      <a:gd name="connsiteX37" fmla="*/ 545301 w 732401"/>
                      <a:gd name="connsiteY37" fmla="*/ 1266625 h 1576818"/>
                      <a:gd name="connsiteX38" fmla="*/ 556379 w 732401"/>
                      <a:gd name="connsiteY38" fmla="*/ 1253084 h 1576818"/>
                      <a:gd name="connsiteX39" fmla="*/ 567458 w 732401"/>
                      <a:gd name="connsiteY39" fmla="*/ 1239544 h 1576818"/>
                      <a:gd name="connsiteX40" fmla="*/ 577305 w 732401"/>
                      <a:gd name="connsiteY40" fmla="*/ 1226004 h 1576818"/>
                      <a:gd name="connsiteX41" fmla="*/ 587152 w 732401"/>
                      <a:gd name="connsiteY41" fmla="*/ 1212464 h 1576818"/>
                      <a:gd name="connsiteX42" fmla="*/ 597000 w 732401"/>
                      <a:gd name="connsiteY42" fmla="*/ 1197693 h 1576818"/>
                      <a:gd name="connsiteX43" fmla="*/ 606847 w 732401"/>
                      <a:gd name="connsiteY43" fmla="*/ 1182921 h 1576818"/>
                      <a:gd name="connsiteX44" fmla="*/ 615464 w 732401"/>
                      <a:gd name="connsiteY44" fmla="*/ 1168150 h 1576818"/>
                      <a:gd name="connsiteX45" fmla="*/ 624080 w 732401"/>
                      <a:gd name="connsiteY45" fmla="*/ 1153379 h 1576818"/>
                      <a:gd name="connsiteX46" fmla="*/ 632697 w 732401"/>
                      <a:gd name="connsiteY46" fmla="*/ 1138608 h 1576818"/>
                      <a:gd name="connsiteX47" fmla="*/ 641313 w 732401"/>
                      <a:gd name="connsiteY47" fmla="*/ 1123837 h 1576818"/>
                      <a:gd name="connsiteX48" fmla="*/ 648699 w 732401"/>
                      <a:gd name="connsiteY48" fmla="*/ 1107835 h 1576818"/>
                      <a:gd name="connsiteX49" fmla="*/ 656084 w 732401"/>
                      <a:gd name="connsiteY49" fmla="*/ 1091833 h 1576818"/>
                      <a:gd name="connsiteX50" fmla="*/ 663470 w 732401"/>
                      <a:gd name="connsiteY50" fmla="*/ 1075831 h 1576818"/>
                      <a:gd name="connsiteX51" fmla="*/ 665932 w 732401"/>
                      <a:gd name="connsiteY51" fmla="*/ 1064752 h 1576818"/>
                      <a:gd name="connsiteX52" fmla="*/ 673317 w 732401"/>
                      <a:gd name="connsiteY52" fmla="*/ 1048750 h 1576818"/>
                      <a:gd name="connsiteX53" fmla="*/ 679472 w 732401"/>
                      <a:gd name="connsiteY53" fmla="*/ 1032748 h 1576818"/>
                      <a:gd name="connsiteX54" fmla="*/ 685627 w 732401"/>
                      <a:gd name="connsiteY54" fmla="*/ 1015515 h 1576818"/>
                      <a:gd name="connsiteX55" fmla="*/ 691781 w 732401"/>
                      <a:gd name="connsiteY55" fmla="*/ 998282 h 1576818"/>
                      <a:gd name="connsiteX56" fmla="*/ 696705 w 732401"/>
                      <a:gd name="connsiteY56" fmla="*/ 981049 h 1576818"/>
                      <a:gd name="connsiteX57" fmla="*/ 701629 w 732401"/>
                      <a:gd name="connsiteY57" fmla="*/ 963816 h 1576818"/>
                      <a:gd name="connsiteX58" fmla="*/ 706552 w 732401"/>
                      <a:gd name="connsiteY58" fmla="*/ 946583 h 1576818"/>
                      <a:gd name="connsiteX59" fmla="*/ 710245 w 732401"/>
                      <a:gd name="connsiteY59" fmla="*/ 929350 h 1576818"/>
                      <a:gd name="connsiteX60" fmla="*/ 713938 w 732401"/>
                      <a:gd name="connsiteY60" fmla="*/ 912117 h 1576818"/>
                      <a:gd name="connsiteX61" fmla="*/ 717631 w 732401"/>
                      <a:gd name="connsiteY61" fmla="*/ 894884 h 1576818"/>
                      <a:gd name="connsiteX62" fmla="*/ 721323 w 732401"/>
                      <a:gd name="connsiteY62" fmla="*/ 877651 h 1576818"/>
                      <a:gd name="connsiteX63" fmla="*/ 723785 w 732401"/>
                      <a:gd name="connsiteY63" fmla="*/ 860418 h 1576818"/>
                      <a:gd name="connsiteX64" fmla="*/ 726247 w 732401"/>
                      <a:gd name="connsiteY64" fmla="*/ 843185 h 1576818"/>
                      <a:gd name="connsiteX65" fmla="*/ 728709 w 732401"/>
                      <a:gd name="connsiteY65" fmla="*/ 825952 h 1576818"/>
                      <a:gd name="connsiteX66" fmla="*/ 729940 w 732401"/>
                      <a:gd name="connsiteY66" fmla="*/ 808719 h 1576818"/>
                      <a:gd name="connsiteX67" fmla="*/ 731171 w 732401"/>
                      <a:gd name="connsiteY67" fmla="*/ 791486 h 1576818"/>
                      <a:gd name="connsiteX68" fmla="*/ 732402 w 732401"/>
                      <a:gd name="connsiteY68" fmla="*/ 774253 h 1576818"/>
                      <a:gd name="connsiteX69" fmla="*/ 732402 w 732401"/>
                      <a:gd name="connsiteY69" fmla="*/ 757020 h 1576818"/>
                      <a:gd name="connsiteX70" fmla="*/ 732402 w 732401"/>
                      <a:gd name="connsiteY70" fmla="*/ 738557 h 1576818"/>
                      <a:gd name="connsiteX71" fmla="*/ 732402 w 732401"/>
                      <a:gd name="connsiteY71" fmla="*/ 721324 h 1576818"/>
                      <a:gd name="connsiteX72" fmla="*/ 732402 w 732401"/>
                      <a:gd name="connsiteY72" fmla="*/ 702860 h 1576818"/>
                      <a:gd name="connsiteX73" fmla="*/ 731171 w 732401"/>
                      <a:gd name="connsiteY73" fmla="*/ 685627 h 1576818"/>
                      <a:gd name="connsiteX74" fmla="*/ 729940 w 732401"/>
                      <a:gd name="connsiteY74" fmla="*/ 668394 h 1576818"/>
                      <a:gd name="connsiteX75" fmla="*/ 728709 w 732401"/>
                      <a:gd name="connsiteY75" fmla="*/ 651161 h 1576818"/>
                      <a:gd name="connsiteX76" fmla="*/ 726247 w 732401"/>
                      <a:gd name="connsiteY76" fmla="*/ 633928 h 1576818"/>
                      <a:gd name="connsiteX77" fmla="*/ 723785 w 732401"/>
                      <a:gd name="connsiteY77" fmla="*/ 616695 h 1576818"/>
                      <a:gd name="connsiteX78" fmla="*/ 721323 w 732401"/>
                      <a:gd name="connsiteY78" fmla="*/ 599462 h 1576818"/>
                      <a:gd name="connsiteX79" fmla="*/ 718862 w 732401"/>
                      <a:gd name="connsiteY79" fmla="*/ 582229 h 1576818"/>
                      <a:gd name="connsiteX80" fmla="*/ 715169 w 732401"/>
                      <a:gd name="connsiteY80" fmla="*/ 564996 h 1576818"/>
                      <a:gd name="connsiteX81" fmla="*/ 711476 w 732401"/>
                      <a:gd name="connsiteY81" fmla="*/ 547763 h 1576818"/>
                      <a:gd name="connsiteX82" fmla="*/ 707783 w 732401"/>
                      <a:gd name="connsiteY82" fmla="*/ 530530 h 1576818"/>
                      <a:gd name="connsiteX83" fmla="*/ 702860 w 732401"/>
                      <a:gd name="connsiteY83" fmla="*/ 513297 h 1576818"/>
                      <a:gd name="connsiteX84" fmla="*/ 697936 w 732401"/>
                      <a:gd name="connsiteY84" fmla="*/ 496064 h 1576818"/>
                      <a:gd name="connsiteX85" fmla="*/ 693012 w 732401"/>
                      <a:gd name="connsiteY85" fmla="*/ 478831 h 1576818"/>
                      <a:gd name="connsiteX86" fmla="*/ 686857 w 732401"/>
                      <a:gd name="connsiteY86" fmla="*/ 461598 h 1576818"/>
                      <a:gd name="connsiteX87" fmla="*/ 680703 w 732401"/>
                      <a:gd name="connsiteY87" fmla="*/ 444365 h 1576818"/>
                      <a:gd name="connsiteX88" fmla="*/ 674548 w 732401"/>
                      <a:gd name="connsiteY88" fmla="*/ 427132 h 1576818"/>
                      <a:gd name="connsiteX89" fmla="*/ 668394 w 732401"/>
                      <a:gd name="connsiteY89" fmla="*/ 411130 h 1576818"/>
                      <a:gd name="connsiteX90" fmla="*/ 661008 w 732401"/>
                      <a:gd name="connsiteY90" fmla="*/ 395128 h 1576818"/>
                      <a:gd name="connsiteX91" fmla="*/ 653622 w 732401"/>
                      <a:gd name="connsiteY91" fmla="*/ 379126 h 1576818"/>
                      <a:gd name="connsiteX92" fmla="*/ 646237 w 732401"/>
                      <a:gd name="connsiteY92" fmla="*/ 363124 h 1576818"/>
                      <a:gd name="connsiteX93" fmla="*/ 638851 w 732401"/>
                      <a:gd name="connsiteY93" fmla="*/ 348352 h 1576818"/>
                      <a:gd name="connsiteX94" fmla="*/ 630235 w 732401"/>
                      <a:gd name="connsiteY94" fmla="*/ 333581 h 1576818"/>
                      <a:gd name="connsiteX95" fmla="*/ 621618 w 732401"/>
                      <a:gd name="connsiteY95" fmla="*/ 318810 h 1576818"/>
                      <a:gd name="connsiteX96" fmla="*/ 613002 w 732401"/>
                      <a:gd name="connsiteY96" fmla="*/ 304039 h 1576818"/>
                      <a:gd name="connsiteX97" fmla="*/ 604385 w 732401"/>
                      <a:gd name="connsiteY97" fmla="*/ 289268 h 1576818"/>
                      <a:gd name="connsiteX98" fmla="*/ 594538 w 732401"/>
                      <a:gd name="connsiteY98" fmla="*/ 274497 h 1576818"/>
                      <a:gd name="connsiteX99" fmla="*/ 584691 w 732401"/>
                      <a:gd name="connsiteY99" fmla="*/ 259726 h 1576818"/>
                      <a:gd name="connsiteX100" fmla="*/ 574843 w 732401"/>
                      <a:gd name="connsiteY100" fmla="*/ 244955 h 1576818"/>
                      <a:gd name="connsiteX101" fmla="*/ 564996 w 732401"/>
                      <a:gd name="connsiteY101" fmla="*/ 231414 h 1576818"/>
                      <a:gd name="connsiteX102" fmla="*/ 553917 w 732401"/>
                      <a:gd name="connsiteY102" fmla="*/ 217874 h 1576818"/>
                      <a:gd name="connsiteX103" fmla="*/ 542839 w 732401"/>
                      <a:gd name="connsiteY103" fmla="*/ 204334 h 1576818"/>
                      <a:gd name="connsiteX104" fmla="*/ 531761 w 732401"/>
                      <a:gd name="connsiteY104" fmla="*/ 190794 h 1576818"/>
                      <a:gd name="connsiteX105" fmla="*/ 520682 w 732401"/>
                      <a:gd name="connsiteY105" fmla="*/ 177254 h 1576818"/>
                      <a:gd name="connsiteX106" fmla="*/ 508373 w 732401"/>
                      <a:gd name="connsiteY106" fmla="*/ 163713 h 1576818"/>
                      <a:gd name="connsiteX107" fmla="*/ 496064 w 732401"/>
                      <a:gd name="connsiteY107" fmla="*/ 151404 h 1576818"/>
                      <a:gd name="connsiteX108" fmla="*/ 483754 w 732401"/>
                      <a:gd name="connsiteY108" fmla="*/ 139095 h 1576818"/>
                      <a:gd name="connsiteX109" fmla="*/ 471445 w 732401"/>
                      <a:gd name="connsiteY109" fmla="*/ 126786 h 1576818"/>
                      <a:gd name="connsiteX110" fmla="*/ 457905 w 732401"/>
                      <a:gd name="connsiteY110" fmla="*/ 114476 h 1576818"/>
                      <a:gd name="connsiteX111" fmla="*/ 444365 w 732401"/>
                      <a:gd name="connsiteY111" fmla="*/ 102167 h 1576818"/>
                      <a:gd name="connsiteX112" fmla="*/ 430825 w 732401"/>
                      <a:gd name="connsiteY112" fmla="*/ 89858 h 1576818"/>
                      <a:gd name="connsiteX113" fmla="*/ 417284 w 732401"/>
                      <a:gd name="connsiteY113" fmla="*/ 78779 h 1576818"/>
                      <a:gd name="connsiteX114" fmla="*/ 402513 w 732401"/>
                      <a:gd name="connsiteY114" fmla="*/ 67701 h 1576818"/>
                      <a:gd name="connsiteX115" fmla="*/ 387742 w 732401"/>
                      <a:gd name="connsiteY115" fmla="*/ 56623 h 1576818"/>
                      <a:gd name="connsiteX116" fmla="*/ 372971 w 732401"/>
                      <a:gd name="connsiteY116" fmla="*/ 45544 h 1576818"/>
                      <a:gd name="connsiteX117" fmla="*/ 358200 w 732401"/>
                      <a:gd name="connsiteY117" fmla="*/ 35697 h 1576818"/>
                      <a:gd name="connsiteX118" fmla="*/ 342198 w 732401"/>
                      <a:gd name="connsiteY118" fmla="*/ 25849 h 1576818"/>
                      <a:gd name="connsiteX119" fmla="*/ 326196 w 732401"/>
                      <a:gd name="connsiteY119" fmla="*/ 16002 h 1576818"/>
                      <a:gd name="connsiteX120" fmla="*/ 299115 w 732401"/>
                      <a:gd name="connsiteY120" fmla="*/ 0 h 1576818"/>
                      <a:gd name="connsiteX121" fmla="*/ 422208 w 732401"/>
                      <a:gd name="connsiteY121" fmla="*/ 83703 h 1576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</a:cxnLst>
                    <a:rect l="l" t="t" r="r" b="b"/>
                    <a:pathLst>
                      <a:path w="732401" h="1576818">
                        <a:moveTo>
                          <a:pt x="422208" y="83703"/>
                        </a:moveTo>
                        <a:cubicBezTo>
                          <a:pt x="492371" y="148942"/>
                          <a:pt x="547763" y="228953"/>
                          <a:pt x="585921" y="321272"/>
                        </a:cubicBezTo>
                        <a:cubicBezTo>
                          <a:pt x="625311" y="417284"/>
                          <a:pt x="645006" y="520682"/>
                          <a:pt x="645006" y="631466"/>
                        </a:cubicBezTo>
                        <a:cubicBezTo>
                          <a:pt x="645006" y="742249"/>
                          <a:pt x="624080" y="851802"/>
                          <a:pt x="584691" y="957662"/>
                        </a:cubicBezTo>
                        <a:cubicBezTo>
                          <a:pt x="566227" y="1006899"/>
                          <a:pt x="544070" y="1053674"/>
                          <a:pt x="518220" y="1099218"/>
                        </a:cubicBezTo>
                        <a:cubicBezTo>
                          <a:pt x="518220" y="1104142"/>
                          <a:pt x="518220" y="1111528"/>
                          <a:pt x="518220" y="1116451"/>
                        </a:cubicBezTo>
                        <a:cubicBezTo>
                          <a:pt x="499756" y="1277703"/>
                          <a:pt x="327427" y="1527581"/>
                          <a:pt x="0" y="1576818"/>
                        </a:cubicBezTo>
                        <a:lnTo>
                          <a:pt x="19695" y="1573125"/>
                        </a:lnTo>
                        <a:cubicBezTo>
                          <a:pt x="27080" y="1571894"/>
                          <a:pt x="36928" y="1570664"/>
                          <a:pt x="44313" y="1568202"/>
                        </a:cubicBezTo>
                        <a:lnTo>
                          <a:pt x="64008" y="1564509"/>
                        </a:lnTo>
                        <a:cubicBezTo>
                          <a:pt x="86165" y="1559585"/>
                          <a:pt x="93550" y="1557123"/>
                          <a:pt x="121862" y="1549738"/>
                        </a:cubicBezTo>
                        <a:lnTo>
                          <a:pt x="140326" y="1543583"/>
                        </a:lnTo>
                        <a:cubicBezTo>
                          <a:pt x="147711" y="1541121"/>
                          <a:pt x="157559" y="1537428"/>
                          <a:pt x="164944" y="1534967"/>
                        </a:cubicBezTo>
                        <a:lnTo>
                          <a:pt x="183408" y="1528812"/>
                        </a:lnTo>
                        <a:cubicBezTo>
                          <a:pt x="189563" y="1526350"/>
                          <a:pt x="198179" y="1522657"/>
                          <a:pt x="205565" y="1520196"/>
                        </a:cubicBezTo>
                        <a:lnTo>
                          <a:pt x="222798" y="1512810"/>
                        </a:lnTo>
                        <a:cubicBezTo>
                          <a:pt x="228952" y="1510348"/>
                          <a:pt x="236338" y="1506655"/>
                          <a:pt x="242493" y="1504193"/>
                        </a:cubicBezTo>
                        <a:lnTo>
                          <a:pt x="259726" y="1495577"/>
                        </a:lnTo>
                        <a:cubicBezTo>
                          <a:pt x="264649" y="1493115"/>
                          <a:pt x="272035" y="1489422"/>
                          <a:pt x="278190" y="1485730"/>
                        </a:cubicBezTo>
                        <a:lnTo>
                          <a:pt x="294192" y="1477113"/>
                        </a:lnTo>
                        <a:cubicBezTo>
                          <a:pt x="299115" y="1474651"/>
                          <a:pt x="306501" y="1469727"/>
                          <a:pt x="311425" y="1467266"/>
                        </a:cubicBezTo>
                        <a:lnTo>
                          <a:pt x="327427" y="1457418"/>
                        </a:lnTo>
                        <a:cubicBezTo>
                          <a:pt x="332350" y="1453725"/>
                          <a:pt x="338505" y="1450033"/>
                          <a:pt x="343429" y="1447571"/>
                        </a:cubicBezTo>
                        <a:lnTo>
                          <a:pt x="358200" y="1437723"/>
                        </a:lnTo>
                        <a:cubicBezTo>
                          <a:pt x="363124" y="1434031"/>
                          <a:pt x="369278" y="1430338"/>
                          <a:pt x="374202" y="1426645"/>
                        </a:cubicBezTo>
                        <a:lnTo>
                          <a:pt x="388973" y="1415567"/>
                        </a:lnTo>
                        <a:cubicBezTo>
                          <a:pt x="393897" y="1411874"/>
                          <a:pt x="398820" y="1408181"/>
                          <a:pt x="403744" y="1404488"/>
                        </a:cubicBezTo>
                        <a:lnTo>
                          <a:pt x="417284" y="1393410"/>
                        </a:lnTo>
                        <a:cubicBezTo>
                          <a:pt x="420977" y="1389717"/>
                          <a:pt x="427132" y="1384794"/>
                          <a:pt x="432055" y="1381101"/>
                        </a:cubicBezTo>
                        <a:lnTo>
                          <a:pt x="445596" y="1370022"/>
                        </a:lnTo>
                        <a:cubicBezTo>
                          <a:pt x="449288" y="1366330"/>
                          <a:pt x="455443" y="1361406"/>
                          <a:pt x="459136" y="1357713"/>
                        </a:cubicBezTo>
                        <a:lnTo>
                          <a:pt x="472676" y="1345404"/>
                        </a:lnTo>
                        <a:cubicBezTo>
                          <a:pt x="476369" y="1341711"/>
                          <a:pt x="481293" y="1336787"/>
                          <a:pt x="486216" y="1333095"/>
                        </a:cubicBezTo>
                        <a:lnTo>
                          <a:pt x="498526" y="1320785"/>
                        </a:lnTo>
                        <a:cubicBezTo>
                          <a:pt x="502218" y="1317093"/>
                          <a:pt x="507142" y="1312169"/>
                          <a:pt x="510835" y="1307245"/>
                        </a:cubicBezTo>
                        <a:lnTo>
                          <a:pt x="523144" y="1293705"/>
                        </a:lnTo>
                        <a:cubicBezTo>
                          <a:pt x="526837" y="1290012"/>
                          <a:pt x="531761" y="1283858"/>
                          <a:pt x="534223" y="1280165"/>
                        </a:cubicBezTo>
                        <a:lnTo>
                          <a:pt x="545301" y="1266625"/>
                        </a:lnTo>
                        <a:cubicBezTo>
                          <a:pt x="548994" y="1262932"/>
                          <a:pt x="552686" y="1256777"/>
                          <a:pt x="556379" y="1253084"/>
                        </a:cubicBezTo>
                        <a:lnTo>
                          <a:pt x="567458" y="1239544"/>
                        </a:lnTo>
                        <a:cubicBezTo>
                          <a:pt x="571150" y="1235851"/>
                          <a:pt x="574843" y="1229697"/>
                          <a:pt x="577305" y="1226004"/>
                        </a:cubicBezTo>
                        <a:lnTo>
                          <a:pt x="587152" y="1212464"/>
                        </a:lnTo>
                        <a:cubicBezTo>
                          <a:pt x="589614" y="1207540"/>
                          <a:pt x="594538" y="1202616"/>
                          <a:pt x="597000" y="1197693"/>
                        </a:cubicBezTo>
                        <a:lnTo>
                          <a:pt x="606847" y="1182921"/>
                        </a:lnTo>
                        <a:cubicBezTo>
                          <a:pt x="609309" y="1177998"/>
                          <a:pt x="613002" y="1173074"/>
                          <a:pt x="615464" y="1168150"/>
                        </a:cubicBezTo>
                        <a:lnTo>
                          <a:pt x="624080" y="1153379"/>
                        </a:lnTo>
                        <a:cubicBezTo>
                          <a:pt x="626542" y="1148455"/>
                          <a:pt x="630235" y="1142301"/>
                          <a:pt x="632697" y="1138608"/>
                        </a:cubicBezTo>
                        <a:lnTo>
                          <a:pt x="641313" y="1123837"/>
                        </a:lnTo>
                        <a:cubicBezTo>
                          <a:pt x="643775" y="1118913"/>
                          <a:pt x="647468" y="1112759"/>
                          <a:pt x="648699" y="1107835"/>
                        </a:cubicBezTo>
                        <a:lnTo>
                          <a:pt x="656084" y="1091833"/>
                        </a:lnTo>
                        <a:cubicBezTo>
                          <a:pt x="658546" y="1086909"/>
                          <a:pt x="661008" y="1080754"/>
                          <a:pt x="663470" y="1075831"/>
                        </a:cubicBezTo>
                        <a:lnTo>
                          <a:pt x="665932" y="1064752"/>
                        </a:lnTo>
                        <a:cubicBezTo>
                          <a:pt x="668394" y="1059829"/>
                          <a:pt x="670855" y="1053674"/>
                          <a:pt x="673317" y="1048750"/>
                        </a:cubicBezTo>
                        <a:lnTo>
                          <a:pt x="679472" y="1032748"/>
                        </a:lnTo>
                        <a:cubicBezTo>
                          <a:pt x="680703" y="1027825"/>
                          <a:pt x="683165" y="1020439"/>
                          <a:pt x="685627" y="1015515"/>
                        </a:cubicBezTo>
                        <a:lnTo>
                          <a:pt x="691781" y="998282"/>
                        </a:lnTo>
                        <a:cubicBezTo>
                          <a:pt x="693012" y="993359"/>
                          <a:pt x="695474" y="985973"/>
                          <a:pt x="696705" y="981049"/>
                        </a:cubicBezTo>
                        <a:lnTo>
                          <a:pt x="701629" y="963816"/>
                        </a:lnTo>
                        <a:cubicBezTo>
                          <a:pt x="702860" y="958893"/>
                          <a:pt x="705321" y="951507"/>
                          <a:pt x="706552" y="946583"/>
                        </a:cubicBezTo>
                        <a:lnTo>
                          <a:pt x="710245" y="929350"/>
                        </a:lnTo>
                        <a:cubicBezTo>
                          <a:pt x="711476" y="924427"/>
                          <a:pt x="712707" y="917041"/>
                          <a:pt x="713938" y="912117"/>
                        </a:cubicBezTo>
                        <a:lnTo>
                          <a:pt x="717631" y="894884"/>
                        </a:lnTo>
                        <a:cubicBezTo>
                          <a:pt x="718862" y="889961"/>
                          <a:pt x="720092" y="882575"/>
                          <a:pt x="721323" y="877651"/>
                        </a:cubicBezTo>
                        <a:lnTo>
                          <a:pt x="723785" y="860418"/>
                        </a:lnTo>
                        <a:cubicBezTo>
                          <a:pt x="725016" y="855495"/>
                          <a:pt x="725016" y="848109"/>
                          <a:pt x="726247" y="843185"/>
                        </a:cubicBezTo>
                        <a:lnTo>
                          <a:pt x="728709" y="825952"/>
                        </a:lnTo>
                        <a:cubicBezTo>
                          <a:pt x="728709" y="821029"/>
                          <a:pt x="729940" y="813643"/>
                          <a:pt x="729940" y="808719"/>
                        </a:cubicBezTo>
                        <a:lnTo>
                          <a:pt x="731171" y="791486"/>
                        </a:lnTo>
                        <a:cubicBezTo>
                          <a:pt x="731171" y="786563"/>
                          <a:pt x="732402" y="779177"/>
                          <a:pt x="732402" y="774253"/>
                        </a:cubicBezTo>
                        <a:lnTo>
                          <a:pt x="732402" y="757020"/>
                        </a:lnTo>
                        <a:cubicBezTo>
                          <a:pt x="732402" y="752097"/>
                          <a:pt x="732402" y="744711"/>
                          <a:pt x="732402" y="738557"/>
                        </a:cubicBezTo>
                        <a:lnTo>
                          <a:pt x="732402" y="721324"/>
                        </a:lnTo>
                        <a:cubicBezTo>
                          <a:pt x="732402" y="716400"/>
                          <a:pt x="732402" y="709014"/>
                          <a:pt x="732402" y="702860"/>
                        </a:cubicBezTo>
                        <a:lnTo>
                          <a:pt x="731171" y="685627"/>
                        </a:lnTo>
                        <a:cubicBezTo>
                          <a:pt x="731171" y="680703"/>
                          <a:pt x="729940" y="673317"/>
                          <a:pt x="729940" y="668394"/>
                        </a:cubicBezTo>
                        <a:lnTo>
                          <a:pt x="728709" y="651161"/>
                        </a:lnTo>
                        <a:cubicBezTo>
                          <a:pt x="728709" y="646237"/>
                          <a:pt x="727478" y="638851"/>
                          <a:pt x="726247" y="633928"/>
                        </a:cubicBezTo>
                        <a:lnTo>
                          <a:pt x="723785" y="616695"/>
                        </a:lnTo>
                        <a:cubicBezTo>
                          <a:pt x="722554" y="611771"/>
                          <a:pt x="722554" y="604385"/>
                          <a:pt x="721323" y="599462"/>
                        </a:cubicBezTo>
                        <a:lnTo>
                          <a:pt x="718862" y="582229"/>
                        </a:lnTo>
                        <a:cubicBezTo>
                          <a:pt x="717631" y="577305"/>
                          <a:pt x="716400" y="569919"/>
                          <a:pt x="715169" y="564996"/>
                        </a:cubicBezTo>
                        <a:lnTo>
                          <a:pt x="711476" y="547763"/>
                        </a:lnTo>
                        <a:cubicBezTo>
                          <a:pt x="710245" y="542839"/>
                          <a:pt x="709014" y="535454"/>
                          <a:pt x="707783" y="530530"/>
                        </a:cubicBezTo>
                        <a:lnTo>
                          <a:pt x="702860" y="513297"/>
                        </a:lnTo>
                        <a:cubicBezTo>
                          <a:pt x="701629" y="508373"/>
                          <a:pt x="699167" y="500988"/>
                          <a:pt x="697936" y="496064"/>
                        </a:cubicBezTo>
                        <a:lnTo>
                          <a:pt x="693012" y="478831"/>
                        </a:lnTo>
                        <a:cubicBezTo>
                          <a:pt x="691781" y="473907"/>
                          <a:pt x="689319" y="466522"/>
                          <a:pt x="686857" y="461598"/>
                        </a:cubicBezTo>
                        <a:lnTo>
                          <a:pt x="680703" y="444365"/>
                        </a:lnTo>
                        <a:cubicBezTo>
                          <a:pt x="678241" y="439441"/>
                          <a:pt x="675779" y="432056"/>
                          <a:pt x="674548" y="427132"/>
                        </a:cubicBezTo>
                        <a:lnTo>
                          <a:pt x="668394" y="411130"/>
                        </a:lnTo>
                        <a:cubicBezTo>
                          <a:pt x="665932" y="406206"/>
                          <a:pt x="663470" y="400051"/>
                          <a:pt x="661008" y="395128"/>
                        </a:cubicBezTo>
                        <a:lnTo>
                          <a:pt x="653622" y="379126"/>
                        </a:lnTo>
                        <a:cubicBezTo>
                          <a:pt x="651161" y="374202"/>
                          <a:pt x="648699" y="368047"/>
                          <a:pt x="646237" y="363124"/>
                        </a:cubicBezTo>
                        <a:lnTo>
                          <a:pt x="638851" y="348352"/>
                        </a:lnTo>
                        <a:cubicBezTo>
                          <a:pt x="636390" y="343429"/>
                          <a:pt x="632697" y="337274"/>
                          <a:pt x="630235" y="333581"/>
                        </a:cubicBezTo>
                        <a:lnTo>
                          <a:pt x="621618" y="318810"/>
                        </a:lnTo>
                        <a:cubicBezTo>
                          <a:pt x="619156" y="313887"/>
                          <a:pt x="615464" y="307732"/>
                          <a:pt x="613002" y="304039"/>
                        </a:cubicBezTo>
                        <a:lnTo>
                          <a:pt x="604385" y="289268"/>
                        </a:lnTo>
                        <a:cubicBezTo>
                          <a:pt x="601924" y="284344"/>
                          <a:pt x="598231" y="279421"/>
                          <a:pt x="594538" y="274497"/>
                        </a:cubicBezTo>
                        <a:lnTo>
                          <a:pt x="584691" y="259726"/>
                        </a:lnTo>
                        <a:cubicBezTo>
                          <a:pt x="582229" y="256033"/>
                          <a:pt x="577305" y="249878"/>
                          <a:pt x="574843" y="244955"/>
                        </a:cubicBezTo>
                        <a:lnTo>
                          <a:pt x="564996" y="231414"/>
                        </a:lnTo>
                        <a:cubicBezTo>
                          <a:pt x="561303" y="227722"/>
                          <a:pt x="557610" y="221567"/>
                          <a:pt x="553917" y="217874"/>
                        </a:cubicBezTo>
                        <a:lnTo>
                          <a:pt x="542839" y="204334"/>
                        </a:lnTo>
                        <a:cubicBezTo>
                          <a:pt x="539146" y="200641"/>
                          <a:pt x="535453" y="194487"/>
                          <a:pt x="531761" y="190794"/>
                        </a:cubicBezTo>
                        <a:lnTo>
                          <a:pt x="520682" y="177254"/>
                        </a:lnTo>
                        <a:cubicBezTo>
                          <a:pt x="516989" y="173561"/>
                          <a:pt x="512066" y="167406"/>
                          <a:pt x="508373" y="163713"/>
                        </a:cubicBezTo>
                        <a:lnTo>
                          <a:pt x="496064" y="151404"/>
                        </a:lnTo>
                        <a:cubicBezTo>
                          <a:pt x="492371" y="147711"/>
                          <a:pt x="487447" y="142788"/>
                          <a:pt x="483754" y="139095"/>
                        </a:cubicBezTo>
                        <a:lnTo>
                          <a:pt x="471445" y="126786"/>
                        </a:lnTo>
                        <a:cubicBezTo>
                          <a:pt x="467752" y="123093"/>
                          <a:pt x="462829" y="118169"/>
                          <a:pt x="457905" y="114476"/>
                        </a:cubicBezTo>
                        <a:lnTo>
                          <a:pt x="444365" y="102167"/>
                        </a:lnTo>
                        <a:cubicBezTo>
                          <a:pt x="440672" y="98474"/>
                          <a:pt x="434517" y="93551"/>
                          <a:pt x="430825" y="89858"/>
                        </a:cubicBezTo>
                        <a:lnTo>
                          <a:pt x="417284" y="78779"/>
                        </a:lnTo>
                        <a:cubicBezTo>
                          <a:pt x="413592" y="75087"/>
                          <a:pt x="407437" y="70163"/>
                          <a:pt x="402513" y="67701"/>
                        </a:cubicBezTo>
                        <a:lnTo>
                          <a:pt x="387742" y="56623"/>
                        </a:lnTo>
                        <a:cubicBezTo>
                          <a:pt x="382818" y="52930"/>
                          <a:pt x="377895" y="49237"/>
                          <a:pt x="372971" y="45544"/>
                        </a:cubicBezTo>
                        <a:lnTo>
                          <a:pt x="358200" y="35697"/>
                        </a:lnTo>
                        <a:cubicBezTo>
                          <a:pt x="353276" y="32004"/>
                          <a:pt x="347121" y="28311"/>
                          <a:pt x="342198" y="25849"/>
                        </a:cubicBezTo>
                        <a:lnTo>
                          <a:pt x="326196" y="16002"/>
                        </a:lnTo>
                        <a:cubicBezTo>
                          <a:pt x="317579" y="11078"/>
                          <a:pt x="307732" y="4924"/>
                          <a:pt x="299115" y="0"/>
                        </a:cubicBezTo>
                        <a:cubicBezTo>
                          <a:pt x="344660" y="18464"/>
                          <a:pt x="384049" y="49237"/>
                          <a:pt x="422208" y="83703"/>
                        </a:cubicBezTo>
                      </a:path>
                    </a:pathLst>
                  </a:custGeom>
                  <a:solidFill>
                    <a:srgbClr val="2D348A"/>
                  </a:solidFill>
                  <a:ln w="1226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Playtime With Hot Toddies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6168" name="Graphic 192">
                  <a:extLst>
                    <a:ext uri="{FF2B5EF4-FFF2-40B4-BE49-F238E27FC236}">
                      <a16:creationId xmlns:a16="http://schemas.microsoft.com/office/drawing/2014/main" id="{0896883D-2108-4500-BF91-3A1DC9D20A12}"/>
                    </a:ext>
                  </a:extLst>
                </p:cNvPr>
                <p:cNvGrpSpPr/>
                <p:nvPr/>
              </p:nvGrpSpPr>
              <p:grpSpPr>
                <a:xfrm>
                  <a:off x="3803610" y="2796407"/>
                  <a:ext cx="1581741" cy="1655597"/>
                  <a:chOff x="3803610" y="2796407"/>
                  <a:chExt cx="1581741" cy="1655597"/>
                </a:xfrm>
                <a:solidFill>
                  <a:srgbClr val="2C3285"/>
                </a:solidFill>
              </p:grpSpPr>
              <p:sp>
                <p:nvSpPr>
                  <p:cNvPr id="6169" name="Freeform: Shape 6168">
                    <a:extLst>
                      <a:ext uri="{FF2B5EF4-FFF2-40B4-BE49-F238E27FC236}">
                        <a16:creationId xmlns:a16="http://schemas.microsoft.com/office/drawing/2014/main" id="{B866C416-F309-440A-844F-EE99D295020D}"/>
                      </a:ext>
                    </a:extLst>
                  </p:cNvPr>
                  <p:cNvSpPr/>
                  <p:nvPr/>
                </p:nvSpPr>
                <p:spPr>
                  <a:xfrm>
                    <a:off x="3803610" y="2796407"/>
                    <a:ext cx="1494345" cy="1088139"/>
                  </a:xfrm>
                  <a:custGeom>
                    <a:avLst/>
                    <a:gdLst>
                      <a:gd name="connsiteX0" fmla="*/ 0 w 1494345"/>
                      <a:gd name="connsiteY0" fmla="*/ 409899 h 1088139"/>
                      <a:gd name="connsiteX1" fmla="*/ 1429107 w 1494345"/>
                      <a:gd name="connsiteY1" fmla="*/ 766868 h 1088139"/>
                      <a:gd name="connsiteX2" fmla="*/ 1427876 w 1494345"/>
                      <a:gd name="connsiteY2" fmla="*/ 1088140 h 1088139"/>
                      <a:gd name="connsiteX3" fmla="*/ 1434030 w 1494345"/>
                      <a:gd name="connsiteY3" fmla="*/ 1072138 h 1088139"/>
                      <a:gd name="connsiteX4" fmla="*/ 1494346 w 1494345"/>
                      <a:gd name="connsiteY4" fmla="*/ 745942 h 1088139"/>
                      <a:gd name="connsiteX5" fmla="*/ 1435261 w 1494345"/>
                      <a:gd name="connsiteY5" fmla="*/ 435748 h 1088139"/>
                      <a:gd name="connsiteX6" fmla="*/ 1271548 w 1494345"/>
                      <a:gd name="connsiteY6" fmla="*/ 198179 h 1088139"/>
                      <a:gd name="connsiteX7" fmla="*/ 1149686 w 1494345"/>
                      <a:gd name="connsiteY7" fmla="*/ 108322 h 1088139"/>
                      <a:gd name="connsiteX8" fmla="*/ 1133684 w 1494345"/>
                      <a:gd name="connsiteY8" fmla="*/ 99705 h 1088139"/>
                      <a:gd name="connsiteX9" fmla="*/ 1116451 w 1494345"/>
                      <a:gd name="connsiteY9" fmla="*/ 89858 h 1088139"/>
                      <a:gd name="connsiteX10" fmla="*/ 1099218 w 1494345"/>
                      <a:gd name="connsiteY10" fmla="*/ 81241 h 1088139"/>
                      <a:gd name="connsiteX11" fmla="*/ 1080754 w 1494345"/>
                      <a:gd name="connsiteY11" fmla="*/ 72625 h 1088139"/>
                      <a:gd name="connsiteX12" fmla="*/ 1063521 w 1494345"/>
                      <a:gd name="connsiteY12" fmla="*/ 65239 h 1088139"/>
                      <a:gd name="connsiteX13" fmla="*/ 1043826 w 1494345"/>
                      <a:gd name="connsiteY13" fmla="*/ 56623 h 1088139"/>
                      <a:gd name="connsiteX14" fmla="*/ 1025362 w 1494345"/>
                      <a:gd name="connsiteY14" fmla="*/ 49237 h 1088139"/>
                      <a:gd name="connsiteX15" fmla="*/ 1003206 w 1494345"/>
                      <a:gd name="connsiteY15" fmla="*/ 41852 h 1088139"/>
                      <a:gd name="connsiteX16" fmla="*/ 984742 w 1494345"/>
                      <a:gd name="connsiteY16" fmla="*/ 35697 h 1088139"/>
                      <a:gd name="connsiteX17" fmla="*/ 973664 w 1494345"/>
                      <a:gd name="connsiteY17" fmla="*/ 33235 h 1088139"/>
                      <a:gd name="connsiteX18" fmla="*/ 953969 w 1494345"/>
                      <a:gd name="connsiteY18" fmla="*/ 27080 h 1088139"/>
                      <a:gd name="connsiteX19" fmla="*/ 912117 w 1494345"/>
                      <a:gd name="connsiteY19" fmla="*/ 17233 h 1088139"/>
                      <a:gd name="connsiteX20" fmla="*/ 892422 w 1494345"/>
                      <a:gd name="connsiteY20" fmla="*/ 13540 h 1088139"/>
                      <a:gd name="connsiteX21" fmla="*/ 862880 w 1494345"/>
                      <a:gd name="connsiteY21" fmla="*/ 8616 h 1088139"/>
                      <a:gd name="connsiteX22" fmla="*/ 843185 w 1494345"/>
                      <a:gd name="connsiteY22" fmla="*/ 6155 h 1088139"/>
                      <a:gd name="connsiteX23" fmla="*/ 819798 w 1494345"/>
                      <a:gd name="connsiteY23" fmla="*/ 3693 h 1088139"/>
                      <a:gd name="connsiteX24" fmla="*/ 801334 w 1494345"/>
                      <a:gd name="connsiteY24" fmla="*/ 2462 h 1088139"/>
                      <a:gd name="connsiteX25" fmla="*/ 781639 w 1494345"/>
                      <a:gd name="connsiteY25" fmla="*/ 1231 h 1088139"/>
                      <a:gd name="connsiteX26" fmla="*/ 763175 w 1494345"/>
                      <a:gd name="connsiteY26" fmla="*/ 0 h 1088139"/>
                      <a:gd name="connsiteX27" fmla="*/ 744711 w 1494345"/>
                      <a:gd name="connsiteY27" fmla="*/ 0 h 1088139"/>
                      <a:gd name="connsiteX28" fmla="*/ 726247 w 1494345"/>
                      <a:gd name="connsiteY28" fmla="*/ 0 h 1088139"/>
                      <a:gd name="connsiteX29" fmla="*/ 707783 w 1494345"/>
                      <a:gd name="connsiteY29" fmla="*/ 0 h 1088139"/>
                      <a:gd name="connsiteX30" fmla="*/ 689319 w 1494345"/>
                      <a:gd name="connsiteY30" fmla="*/ 1231 h 1088139"/>
                      <a:gd name="connsiteX31" fmla="*/ 669625 w 1494345"/>
                      <a:gd name="connsiteY31" fmla="*/ 2462 h 1088139"/>
                      <a:gd name="connsiteX32" fmla="*/ 649930 w 1494345"/>
                      <a:gd name="connsiteY32" fmla="*/ 3693 h 1088139"/>
                      <a:gd name="connsiteX33" fmla="*/ 619156 w 1494345"/>
                      <a:gd name="connsiteY33" fmla="*/ 7386 h 1088139"/>
                      <a:gd name="connsiteX34" fmla="*/ 599462 w 1494345"/>
                      <a:gd name="connsiteY34" fmla="*/ 9847 h 1088139"/>
                      <a:gd name="connsiteX35" fmla="*/ 569919 w 1494345"/>
                      <a:gd name="connsiteY35" fmla="*/ 14771 h 1088139"/>
                      <a:gd name="connsiteX36" fmla="*/ 550225 w 1494345"/>
                      <a:gd name="connsiteY36" fmla="*/ 18464 h 1088139"/>
                      <a:gd name="connsiteX37" fmla="*/ 492371 w 1494345"/>
                      <a:gd name="connsiteY37" fmla="*/ 33235 h 1088139"/>
                      <a:gd name="connsiteX38" fmla="*/ 473907 w 1494345"/>
                      <a:gd name="connsiteY38" fmla="*/ 39390 h 1088139"/>
                      <a:gd name="connsiteX39" fmla="*/ 449289 w 1494345"/>
                      <a:gd name="connsiteY39" fmla="*/ 48006 h 1088139"/>
                      <a:gd name="connsiteX40" fmla="*/ 430825 w 1494345"/>
                      <a:gd name="connsiteY40" fmla="*/ 54161 h 1088139"/>
                      <a:gd name="connsiteX41" fmla="*/ 408668 w 1494345"/>
                      <a:gd name="connsiteY41" fmla="*/ 62777 h 1088139"/>
                      <a:gd name="connsiteX42" fmla="*/ 391435 w 1494345"/>
                      <a:gd name="connsiteY42" fmla="*/ 70163 h 1088139"/>
                      <a:gd name="connsiteX43" fmla="*/ 370509 w 1494345"/>
                      <a:gd name="connsiteY43" fmla="*/ 77548 h 1088139"/>
                      <a:gd name="connsiteX44" fmla="*/ 353276 w 1494345"/>
                      <a:gd name="connsiteY44" fmla="*/ 86165 h 1088139"/>
                      <a:gd name="connsiteX45" fmla="*/ 334812 w 1494345"/>
                      <a:gd name="connsiteY45" fmla="*/ 96012 h 1088139"/>
                      <a:gd name="connsiteX46" fmla="*/ 318810 w 1494345"/>
                      <a:gd name="connsiteY46" fmla="*/ 104629 h 1088139"/>
                      <a:gd name="connsiteX47" fmla="*/ 301577 w 1494345"/>
                      <a:gd name="connsiteY47" fmla="*/ 114476 h 1088139"/>
                      <a:gd name="connsiteX48" fmla="*/ 285575 w 1494345"/>
                      <a:gd name="connsiteY48" fmla="*/ 124324 h 1088139"/>
                      <a:gd name="connsiteX49" fmla="*/ 269573 w 1494345"/>
                      <a:gd name="connsiteY49" fmla="*/ 134171 h 1088139"/>
                      <a:gd name="connsiteX50" fmla="*/ 254802 w 1494345"/>
                      <a:gd name="connsiteY50" fmla="*/ 144019 h 1088139"/>
                      <a:gd name="connsiteX51" fmla="*/ 238800 w 1494345"/>
                      <a:gd name="connsiteY51" fmla="*/ 155097 h 1088139"/>
                      <a:gd name="connsiteX52" fmla="*/ 224029 w 1494345"/>
                      <a:gd name="connsiteY52" fmla="*/ 166175 h 1088139"/>
                      <a:gd name="connsiteX53" fmla="*/ 209258 w 1494345"/>
                      <a:gd name="connsiteY53" fmla="*/ 177254 h 1088139"/>
                      <a:gd name="connsiteX54" fmla="*/ 195717 w 1494345"/>
                      <a:gd name="connsiteY54" fmla="*/ 188332 h 1088139"/>
                      <a:gd name="connsiteX55" fmla="*/ 180946 w 1494345"/>
                      <a:gd name="connsiteY55" fmla="*/ 200641 h 1088139"/>
                      <a:gd name="connsiteX56" fmla="*/ 167406 w 1494345"/>
                      <a:gd name="connsiteY56" fmla="*/ 211720 h 1088139"/>
                      <a:gd name="connsiteX57" fmla="*/ 153866 w 1494345"/>
                      <a:gd name="connsiteY57" fmla="*/ 224029 h 1088139"/>
                      <a:gd name="connsiteX58" fmla="*/ 140326 w 1494345"/>
                      <a:gd name="connsiteY58" fmla="*/ 236338 h 1088139"/>
                      <a:gd name="connsiteX59" fmla="*/ 126786 w 1494345"/>
                      <a:gd name="connsiteY59" fmla="*/ 248647 h 1088139"/>
                      <a:gd name="connsiteX60" fmla="*/ 114476 w 1494345"/>
                      <a:gd name="connsiteY60" fmla="*/ 260957 h 1088139"/>
                      <a:gd name="connsiteX61" fmla="*/ 102167 w 1494345"/>
                      <a:gd name="connsiteY61" fmla="*/ 274497 h 1088139"/>
                      <a:gd name="connsiteX62" fmla="*/ 89858 w 1494345"/>
                      <a:gd name="connsiteY62" fmla="*/ 288037 h 1088139"/>
                      <a:gd name="connsiteX63" fmla="*/ 78779 w 1494345"/>
                      <a:gd name="connsiteY63" fmla="*/ 301577 h 1088139"/>
                      <a:gd name="connsiteX64" fmla="*/ 67701 w 1494345"/>
                      <a:gd name="connsiteY64" fmla="*/ 315117 h 1088139"/>
                      <a:gd name="connsiteX65" fmla="*/ 56623 w 1494345"/>
                      <a:gd name="connsiteY65" fmla="*/ 328658 h 1088139"/>
                      <a:gd name="connsiteX66" fmla="*/ 45544 w 1494345"/>
                      <a:gd name="connsiteY66" fmla="*/ 342198 h 1088139"/>
                      <a:gd name="connsiteX67" fmla="*/ 35697 w 1494345"/>
                      <a:gd name="connsiteY67" fmla="*/ 355738 h 1088139"/>
                      <a:gd name="connsiteX68" fmla="*/ 27080 w 1494345"/>
                      <a:gd name="connsiteY68" fmla="*/ 366816 h 1088139"/>
                      <a:gd name="connsiteX69" fmla="*/ 17233 w 1494345"/>
                      <a:gd name="connsiteY69" fmla="*/ 381588 h 1088139"/>
                      <a:gd name="connsiteX70" fmla="*/ 7386 w 1494345"/>
                      <a:gd name="connsiteY70" fmla="*/ 396359 h 1088139"/>
                      <a:gd name="connsiteX71" fmla="*/ 0 w 1494345"/>
                      <a:gd name="connsiteY71" fmla="*/ 409899 h 1088139"/>
                      <a:gd name="connsiteX72" fmla="*/ 0 w 1494345"/>
                      <a:gd name="connsiteY72" fmla="*/ 409899 h 10881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</a:cxnLst>
                    <a:rect l="l" t="t" r="r" b="b"/>
                    <a:pathLst>
                      <a:path w="1494345" h="1088139">
                        <a:moveTo>
                          <a:pt x="0" y="409899"/>
                        </a:moveTo>
                        <a:cubicBezTo>
                          <a:pt x="354507" y="-147711"/>
                          <a:pt x="1301090" y="189563"/>
                          <a:pt x="1429107" y="766868"/>
                        </a:cubicBezTo>
                        <a:cubicBezTo>
                          <a:pt x="1441416" y="821029"/>
                          <a:pt x="1456187" y="934274"/>
                          <a:pt x="1427876" y="1088140"/>
                        </a:cubicBezTo>
                        <a:cubicBezTo>
                          <a:pt x="1430338" y="1083216"/>
                          <a:pt x="1431569" y="1077062"/>
                          <a:pt x="1434030" y="1072138"/>
                        </a:cubicBezTo>
                        <a:cubicBezTo>
                          <a:pt x="1474651" y="966278"/>
                          <a:pt x="1494346" y="856726"/>
                          <a:pt x="1494346" y="745942"/>
                        </a:cubicBezTo>
                        <a:cubicBezTo>
                          <a:pt x="1494346" y="635159"/>
                          <a:pt x="1474651" y="530530"/>
                          <a:pt x="1435261" y="435748"/>
                        </a:cubicBezTo>
                        <a:cubicBezTo>
                          <a:pt x="1397103" y="343429"/>
                          <a:pt x="1341711" y="263419"/>
                          <a:pt x="1271548" y="198179"/>
                        </a:cubicBezTo>
                        <a:cubicBezTo>
                          <a:pt x="1234620" y="163713"/>
                          <a:pt x="1194000" y="132940"/>
                          <a:pt x="1149686" y="108322"/>
                        </a:cubicBezTo>
                        <a:cubicBezTo>
                          <a:pt x="1144763" y="105860"/>
                          <a:pt x="1138608" y="102167"/>
                          <a:pt x="1133684" y="99705"/>
                        </a:cubicBezTo>
                        <a:cubicBezTo>
                          <a:pt x="1128760" y="97243"/>
                          <a:pt x="1121375" y="93550"/>
                          <a:pt x="1116451" y="89858"/>
                        </a:cubicBezTo>
                        <a:lnTo>
                          <a:pt x="1099218" y="81241"/>
                        </a:lnTo>
                        <a:cubicBezTo>
                          <a:pt x="1093064" y="78779"/>
                          <a:pt x="1085678" y="75087"/>
                          <a:pt x="1080754" y="72625"/>
                        </a:cubicBezTo>
                        <a:lnTo>
                          <a:pt x="1063521" y="65239"/>
                        </a:lnTo>
                        <a:cubicBezTo>
                          <a:pt x="1057367" y="62777"/>
                          <a:pt x="1049981" y="59085"/>
                          <a:pt x="1043826" y="56623"/>
                        </a:cubicBezTo>
                        <a:lnTo>
                          <a:pt x="1025362" y="49237"/>
                        </a:lnTo>
                        <a:cubicBezTo>
                          <a:pt x="1019208" y="46775"/>
                          <a:pt x="1010591" y="44313"/>
                          <a:pt x="1003206" y="41852"/>
                        </a:cubicBezTo>
                        <a:lnTo>
                          <a:pt x="984742" y="35697"/>
                        </a:lnTo>
                        <a:lnTo>
                          <a:pt x="973664" y="33235"/>
                        </a:lnTo>
                        <a:lnTo>
                          <a:pt x="953969" y="27080"/>
                        </a:lnTo>
                        <a:cubicBezTo>
                          <a:pt x="929350" y="20926"/>
                          <a:pt x="926888" y="19695"/>
                          <a:pt x="912117" y="17233"/>
                        </a:cubicBezTo>
                        <a:lnTo>
                          <a:pt x="892422" y="13540"/>
                        </a:lnTo>
                        <a:cubicBezTo>
                          <a:pt x="883806" y="12309"/>
                          <a:pt x="871497" y="9847"/>
                          <a:pt x="862880" y="8616"/>
                        </a:cubicBezTo>
                        <a:lnTo>
                          <a:pt x="843185" y="6155"/>
                        </a:lnTo>
                        <a:cubicBezTo>
                          <a:pt x="835800" y="4924"/>
                          <a:pt x="827183" y="3693"/>
                          <a:pt x="819798" y="3693"/>
                        </a:cubicBezTo>
                        <a:lnTo>
                          <a:pt x="801334" y="2462"/>
                        </a:lnTo>
                        <a:cubicBezTo>
                          <a:pt x="795179" y="2462"/>
                          <a:pt x="787794" y="1231"/>
                          <a:pt x="781639" y="1231"/>
                        </a:cubicBezTo>
                        <a:lnTo>
                          <a:pt x="763175" y="0"/>
                        </a:lnTo>
                        <a:cubicBezTo>
                          <a:pt x="757020" y="0"/>
                          <a:pt x="749635" y="0"/>
                          <a:pt x="744711" y="0"/>
                        </a:cubicBezTo>
                        <a:lnTo>
                          <a:pt x="726247" y="0"/>
                        </a:lnTo>
                        <a:cubicBezTo>
                          <a:pt x="720093" y="0"/>
                          <a:pt x="712707" y="0"/>
                          <a:pt x="707783" y="0"/>
                        </a:cubicBezTo>
                        <a:lnTo>
                          <a:pt x="689319" y="1231"/>
                        </a:lnTo>
                        <a:cubicBezTo>
                          <a:pt x="683165" y="1231"/>
                          <a:pt x="675779" y="2462"/>
                          <a:pt x="669625" y="2462"/>
                        </a:cubicBezTo>
                        <a:lnTo>
                          <a:pt x="649930" y="3693"/>
                        </a:lnTo>
                        <a:cubicBezTo>
                          <a:pt x="640082" y="4924"/>
                          <a:pt x="627773" y="6155"/>
                          <a:pt x="619156" y="7386"/>
                        </a:cubicBezTo>
                        <a:lnTo>
                          <a:pt x="599462" y="9847"/>
                        </a:lnTo>
                        <a:cubicBezTo>
                          <a:pt x="590845" y="11078"/>
                          <a:pt x="578536" y="13540"/>
                          <a:pt x="569919" y="14771"/>
                        </a:cubicBezTo>
                        <a:lnTo>
                          <a:pt x="550225" y="18464"/>
                        </a:lnTo>
                        <a:cubicBezTo>
                          <a:pt x="525606" y="24619"/>
                          <a:pt x="519451" y="25849"/>
                          <a:pt x="492371" y="33235"/>
                        </a:cubicBezTo>
                        <a:lnTo>
                          <a:pt x="473907" y="39390"/>
                        </a:lnTo>
                        <a:cubicBezTo>
                          <a:pt x="466521" y="41852"/>
                          <a:pt x="456674" y="45544"/>
                          <a:pt x="449289" y="48006"/>
                        </a:cubicBezTo>
                        <a:lnTo>
                          <a:pt x="430825" y="54161"/>
                        </a:lnTo>
                        <a:cubicBezTo>
                          <a:pt x="424670" y="56623"/>
                          <a:pt x="416053" y="60315"/>
                          <a:pt x="408668" y="62777"/>
                        </a:cubicBezTo>
                        <a:lnTo>
                          <a:pt x="391435" y="70163"/>
                        </a:lnTo>
                        <a:cubicBezTo>
                          <a:pt x="384049" y="71394"/>
                          <a:pt x="376664" y="75087"/>
                          <a:pt x="370509" y="77548"/>
                        </a:cubicBezTo>
                        <a:lnTo>
                          <a:pt x="353276" y="86165"/>
                        </a:lnTo>
                        <a:cubicBezTo>
                          <a:pt x="348352" y="88627"/>
                          <a:pt x="340967" y="92320"/>
                          <a:pt x="334812" y="96012"/>
                        </a:cubicBezTo>
                        <a:lnTo>
                          <a:pt x="318810" y="104629"/>
                        </a:lnTo>
                        <a:cubicBezTo>
                          <a:pt x="313887" y="107091"/>
                          <a:pt x="306501" y="112014"/>
                          <a:pt x="301577" y="114476"/>
                        </a:cubicBezTo>
                        <a:lnTo>
                          <a:pt x="285575" y="124324"/>
                        </a:lnTo>
                        <a:cubicBezTo>
                          <a:pt x="280651" y="128016"/>
                          <a:pt x="274497" y="131709"/>
                          <a:pt x="269573" y="134171"/>
                        </a:cubicBezTo>
                        <a:lnTo>
                          <a:pt x="254802" y="144019"/>
                        </a:lnTo>
                        <a:cubicBezTo>
                          <a:pt x="249878" y="147711"/>
                          <a:pt x="243724" y="151404"/>
                          <a:pt x="238800" y="155097"/>
                        </a:cubicBezTo>
                        <a:lnTo>
                          <a:pt x="224029" y="166175"/>
                        </a:lnTo>
                        <a:cubicBezTo>
                          <a:pt x="219105" y="169868"/>
                          <a:pt x="214181" y="173561"/>
                          <a:pt x="209258" y="177254"/>
                        </a:cubicBezTo>
                        <a:lnTo>
                          <a:pt x="195717" y="188332"/>
                        </a:lnTo>
                        <a:cubicBezTo>
                          <a:pt x="192025" y="192025"/>
                          <a:pt x="185870" y="196948"/>
                          <a:pt x="180946" y="200641"/>
                        </a:cubicBezTo>
                        <a:lnTo>
                          <a:pt x="167406" y="211720"/>
                        </a:lnTo>
                        <a:cubicBezTo>
                          <a:pt x="163713" y="215412"/>
                          <a:pt x="157559" y="220336"/>
                          <a:pt x="153866" y="224029"/>
                        </a:cubicBezTo>
                        <a:lnTo>
                          <a:pt x="140326" y="236338"/>
                        </a:lnTo>
                        <a:cubicBezTo>
                          <a:pt x="136633" y="240031"/>
                          <a:pt x="131709" y="244955"/>
                          <a:pt x="126786" y="248647"/>
                        </a:cubicBezTo>
                        <a:lnTo>
                          <a:pt x="114476" y="260957"/>
                        </a:lnTo>
                        <a:cubicBezTo>
                          <a:pt x="110783" y="264649"/>
                          <a:pt x="105860" y="269573"/>
                          <a:pt x="102167" y="274497"/>
                        </a:cubicBezTo>
                        <a:lnTo>
                          <a:pt x="89858" y="288037"/>
                        </a:lnTo>
                        <a:cubicBezTo>
                          <a:pt x="86165" y="291730"/>
                          <a:pt x="81241" y="297884"/>
                          <a:pt x="78779" y="301577"/>
                        </a:cubicBezTo>
                        <a:lnTo>
                          <a:pt x="67701" y="315117"/>
                        </a:lnTo>
                        <a:cubicBezTo>
                          <a:pt x="64008" y="318810"/>
                          <a:pt x="60315" y="324965"/>
                          <a:pt x="56623" y="328658"/>
                        </a:cubicBezTo>
                        <a:lnTo>
                          <a:pt x="45544" y="342198"/>
                        </a:lnTo>
                        <a:cubicBezTo>
                          <a:pt x="41852" y="345891"/>
                          <a:pt x="38159" y="352045"/>
                          <a:pt x="35697" y="355738"/>
                        </a:cubicBezTo>
                        <a:lnTo>
                          <a:pt x="27080" y="366816"/>
                        </a:lnTo>
                        <a:cubicBezTo>
                          <a:pt x="24619" y="371740"/>
                          <a:pt x="19695" y="376664"/>
                          <a:pt x="17233" y="381588"/>
                        </a:cubicBezTo>
                        <a:lnTo>
                          <a:pt x="7386" y="396359"/>
                        </a:lnTo>
                        <a:cubicBezTo>
                          <a:pt x="6155" y="401282"/>
                          <a:pt x="2462" y="406206"/>
                          <a:pt x="0" y="409899"/>
                        </a:cubicBezTo>
                        <a:lnTo>
                          <a:pt x="0" y="409899"/>
                        </a:lnTo>
                      </a:path>
                    </a:pathLst>
                  </a:custGeom>
                  <a:solidFill>
                    <a:srgbClr val="2C3285"/>
                  </a:solidFill>
                  <a:ln w="1226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Playtime With Hot Toddies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170" name="Freeform: Shape 6169">
                    <a:extLst>
                      <a:ext uri="{FF2B5EF4-FFF2-40B4-BE49-F238E27FC236}">
                        <a16:creationId xmlns:a16="http://schemas.microsoft.com/office/drawing/2014/main" id="{854A8F40-0752-4629-B582-B0F96CA09C98}"/>
                      </a:ext>
                    </a:extLst>
                  </p:cNvPr>
                  <p:cNvSpPr/>
                  <p:nvPr/>
                </p:nvSpPr>
                <p:spPr>
                  <a:xfrm>
                    <a:off x="4806816" y="2910884"/>
                    <a:ext cx="578535" cy="1541121"/>
                  </a:xfrm>
                  <a:custGeom>
                    <a:avLst/>
                    <a:gdLst>
                      <a:gd name="connsiteX0" fmla="*/ 268342 w 578535"/>
                      <a:gd name="connsiteY0" fmla="*/ 83703 h 1541121"/>
                      <a:gd name="connsiteX1" fmla="*/ 432055 w 578535"/>
                      <a:gd name="connsiteY1" fmla="*/ 321272 h 1541121"/>
                      <a:gd name="connsiteX2" fmla="*/ 491140 w 578535"/>
                      <a:gd name="connsiteY2" fmla="*/ 631466 h 1541121"/>
                      <a:gd name="connsiteX3" fmla="*/ 430825 w 578535"/>
                      <a:gd name="connsiteY3" fmla="*/ 957662 h 1541121"/>
                      <a:gd name="connsiteX4" fmla="*/ 424670 w 578535"/>
                      <a:gd name="connsiteY4" fmla="*/ 973664 h 1541121"/>
                      <a:gd name="connsiteX5" fmla="*/ 424670 w 578535"/>
                      <a:gd name="connsiteY5" fmla="*/ 973664 h 1541121"/>
                      <a:gd name="connsiteX6" fmla="*/ 0 w 578535"/>
                      <a:gd name="connsiteY6" fmla="*/ 1541121 h 1541121"/>
                      <a:gd name="connsiteX7" fmla="*/ 27080 w 578535"/>
                      <a:gd name="connsiteY7" fmla="*/ 1531274 h 1541121"/>
                      <a:gd name="connsiteX8" fmla="*/ 49237 w 578535"/>
                      <a:gd name="connsiteY8" fmla="*/ 1522657 h 1541121"/>
                      <a:gd name="connsiteX9" fmla="*/ 66470 w 578535"/>
                      <a:gd name="connsiteY9" fmla="*/ 1515272 h 1541121"/>
                      <a:gd name="connsiteX10" fmla="*/ 86165 w 578535"/>
                      <a:gd name="connsiteY10" fmla="*/ 1506655 h 1541121"/>
                      <a:gd name="connsiteX11" fmla="*/ 103398 w 578535"/>
                      <a:gd name="connsiteY11" fmla="*/ 1498039 h 1541121"/>
                      <a:gd name="connsiteX12" fmla="*/ 121862 w 578535"/>
                      <a:gd name="connsiteY12" fmla="*/ 1488191 h 1541121"/>
                      <a:gd name="connsiteX13" fmla="*/ 137864 w 578535"/>
                      <a:gd name="connsiteY13" fmla="*/ 1479575 h 1541121"/>
                      <a:gd name="connsiteX14" fmla="*/ 155097 w 578535"/>
                      <a:gd name="connsiteY14" fmla="*/ 1469727 h 1541121"/>
                      <a:gd name="connsiteX15" fmla="*/ 171099 w 578535"/>
                      <a:gd name="connsiteY15" fmla="*/ 1459880 h 1541121"/>
                      <a:gd name="connsiteX16" fmla="*/ 187101 w 578535"/>
                      <a:gd name="connsiteY16" fmla="*/ 1450033 h 1541121"/>
                      <a:gd name="connsiteX17" fmla="*/ 201872 w 578535"/>
                      <a:gd name="connsiteY17" fmla="*/ 1440185 h 1541121"/>
                      <a:gd name="connsiteX18" fmla="*/ 217874 w 578535"/>
                      <a:gd name="connsiteY18" fmla="*/ 1429107 h 1541121"/>
                      <a:gd name="connsiteX19" fmla="*/ 232645 w 578535"/>
                      <a:gd name="connsiteY19" fmla="*/ 1418029 h 1541121"/>
                      <a:gd name="connsiteX20" fmla="*/ 247416 w 578535"/>
                      <a:gd name="connsiteY20" fmla="*/ 1406950 h 1541121"/>
                      <a:gd name="connsiteX21" fmla="*/ 260957 w 578535"/>
                      <a:gd name="connsiteY21" fmla="*/ 1395872 h 1541121"/>
                      <a:gd name="connsiteX22" fmla="*/ 275728 w 578535"/>
                      <a:gd name="connsiteY22" fmla="*/ 1383563 h 1541121"/>
                      <a:gd name="connsiteX23" fmla="*/ 289268 w 578535"/>
                      <a:gd name="connsiteY23" fmla="*/ 1372484 h 1541121"/>
                      <a:gd name="connsiteX24" fmla="*/ 302808 w 578535"/>
                      <a:gd name="connsiteY24" fmla="*/ 1360175 h 1541121"/>
                      <a:gd name="connsiteX25" fmla="*/ 316348 w 578535"/>
                      <a:gd name="connsiteY25" fmla="*/ 1347866 h 1541121"/>
                      <a:gd name="connsiteX26" fmla="*/ 329888 w 578535"/>
                      <a:gd name="connsiteY26" fmla="*/ 1335556 h 1541121"/>
                      <a:gd name="connsiteX27" fmla="*/ 342198 w 578535"/>
                      <a:gd name="connsiteY27" fmla="*/ 1323247 h 1541121"/>
                      <a:gd name="connsiteX28" fmla="*/ 354507 w 578535"/>
                      <a:gd name="connsiteY28" fmla="*/ 1309707 h 1541121"/>
                      <a:gd name="connsiteX29" fmla="*/ 366816 w 578535"/>
                      <a:gd name="connsiteY29" fmla="*/ 1296167 h 1541121"/>
                      <a:gd name="connsiteX30" fmla="*/ 377895 w 578535"/>
                      <a:gd name="connsiteY30" fmla="*/ 1282627 h 1541121"/>
                      <a:gd name="connsiteX31" fmla="*/ 388973 w 578535"/>
                      <a:gd name="connsiteY31" fmla="*/ 1269086 h 1541121"/>
                      <a:gd name="connsiteX32" fmla="*/ 400051 w 578535"/>
                      <a:gd name="connsiteY32" fmla="*/ 1255546 h 1541121"/>
                      <a:gd name="connsiteX33" fmla="*/ 411130 w 578535"/>
                      <a:gd name="connsiteY33" fmla="*/ 1242006 h 1541121"/>
                      <a:gd name="connsiteX34" fmla="*/ 420977 w 578535"/>
                      <a:gd name="connsiteY34" fmla="*/ 1228466 h 1541121"/>
                      <a:gd name="connsiteX35" fmla="*/ 430825 w 578535"/>
                      <a:gd name="connsiteY35" fmla="*/ 1214926 h 1541121"/>
                      <a:gd name="connsiteX36" fmla="*/ 440672 w 578535"/>
                      <a:gd name="connsiteY36" fmla="*/ 1200154 h 1541121"/>
                      <a:gd name="connsiteX37" fmla="*/ 450519 w 578535"/>
                      <a:gd name="connsiteY37" fmla="*/ 1185383 h 1541121"/>
                      <a:gd name="connsiteX38" fmla="*/ 459136 w 578535"/>
                      <a:gd name="connsiteY38" fmla="*/ 1170612 h 1541121"/>
                      <a:gd name="connsiteX39" fmla="*/ 467752 w 578535"/>
                      <a:gd name="connsiteY39" fmla="*/ 1155841 h 1541121"/>
                      <a:gd name="connsiteX40" fmla="*/ 476369 w 578535"/>
                      <a:gd name="connsiteY40" fmla="*/ 1141070 h 1541121"/>
                      <a:gd name="connsiteX41" fmla="*/ 484985 w 578535"/>
                      <a:gd name="connsiteY41" fmla="*/ 1126299 h 1541121"/>
                      <a:gd name="connsiteX42" fmla="*/ 492371 w 578535"/>
                      <a:gd name="connsiteY42" fmla="*/ 1110297 h 1541121"/>
                      <a:gd name="connsiteX43" fmla="*/ 499756 w 578535"/>
                      <a:gd name="connsiteY43" fmla="*/ 1094295 h 1541121"/>
                      <a:gd name="connsiteX44" fmla="*/ 507142 w 578535"/>
                      <a:gd name="connsiteY44" fmla="*/ 1078293 h 1541121"/>
                      <a:gd name="connsiteX45" fmla="*/ 512066 w 578535"/>
                      <a:gd name="connsiteY45" fmla="*/ 1064752 h 1541121"/>
                      <a:gd name="connsiteX46" fmla="*/ 519451 w 578535"/>
                      <a:gd name="connsiteY46" fmla="*/ 1048750 h 1541121"/>
                      <a:gd name="connsiteX47" fmla="*/ 525606 w 578535"/>
                      <a:gd name="connsiteY47" fmla="*/ 1032748 h 1541121"/>
                      <a:gd name="connsiteX48" fmla="*/ 531761 w 578535"/>
                      <a:gd name="connsiteY48" fmla="*/ 1015515 h 1541121"/>
                      <a:gd name="connsiteX49" fmla="*/ 537915 w 578535"/>
                      <a:gd name="connsiteY49" fmla="*/ 998282 h 1541121"/>
                      <a:gd name="connsiteX50" fmla="*/ 542839 w 578535"/>
                      <a:gd name="connsiteY50" fmla="*/ 981049 h 1541121"/>
                      <a:gd name="connsiteX51" fmla="*/ 547763 w 578535"/>
                      <a:gd name="connsiteY51" fmla="*/ 963816 h 1541121"/>
                      <a:gd name="connsiteX52" fmla="*/ 552686 w 578535"/>
                      <a:gd name="connsiteY52" fmla="*/ 946583 h 1541121"/>
                      <a:gd name="connsiteX53" fmla="*/ 556379 w 578535"/>
                      <a:gd name="connsiteY53" fmla="*/ 929350 h 1541121"/>
                      <a:gd name="connsiteX54" fmla="*/ 560072 w 578535"/>
                      <a:gd name="connsiteY54" fmla="*/ 912117 h 1541121"/>
                      <a:gd name="connsiteX55" fmla="*/ 563765 w 578535"/>
                      <a:gd name="connsiteY55" fmla="*/ 894884 h 1541121"/>
                      <a:gd name="connsiteX56" fmla="*/ 567458 w 578535"/>
                      <a:gd name="connsiteY56" fmla="*/ 877651 h 1541121"/>
                      <a:gd name="connsiteX57" fmla="*/ 569919 w 578535"/>
                      <a:gd name="connsiteY57" fmla="*/ 860418 h 1541121"/>
                      <a:gd name="connsiteX58" fmla="*/ 572381 w 578535"/>
                      <a:gd name="connsiteY58" fmla="*/ 843185 h 1541121"/>
                      <a:gd name="connsiteX59" fmla="*/ 574843 w 578535"/>
                      <a:gd name="connsiteY59" fmla="*/ 825952 h 1541121"/>
                      <a:gd name="connsiteX60" fmla="*/ 576074 w 578535"/>
                      <a:gd name="connsiteY60" fmla="*/ 808719 h 1541121"/>
                      <a:gd name="connsiteX61" fmla="*/ 577305 w 578535"/>
                      <a:gd name="connsiteY61" fmla="*/ 791486 h 1541121"/>
                      <a:gd name="connsiteX62" fmla="*/ 578536 w 578535"/>
                      <a:gd name="connsiteY62" fmla="*/ 774253 h 1541121"/>
                      <a:gd name="connsiteX63" fmla="*/ 578536 w 578535"/>
                      <a:gd name="connsiteY63" fmla="*/ 757020 h 1541121"/>
                      <a:gd name="connsiteX64" fmla="*/ 578536 w 578535"/>
                      <a:gd name="connsiteY64" fmla="*/ 738557 h 1541121"/>
                      <a:gd name="connsiteX65" fmla="*/ 578536 w 578535"/>
                      <a:gd name="connsiteY65" fmla="*/ 721324 h 1541121"/>
                      <a:gd name="connsiteX66" fmla="*/ 578536 w 578535"/>
                      <a:gd name="connsiteY66" fmla="*/ 702860 h 1541121"/>
                      <a:gd name="connsiteX67" fmla="*/ 577305 w 578535"/>
                      <a:gd name="connsiteY67" fmla="*/ 685627 h 1541121"/>
                      <a:gd name="connsiteX68" fmla="*/ 576074 w 578535"/>
                      <a:gd name="connsiteY68" fmla="*/ 668394 h 1541121"/>
                      <a:gd name="connsiteX69" fmla="*/ 574843 w 578535"/>
                      <a:gd name="connsiteY69" fmla="*/ 651161 h 1541121"/>
                      <a:gd name="connsiteX70" fmla="*/ 572381 w 578535"/>
                      <a:gd name="connsiteY70" fmla="*/ 633928 h 1541121"/>
                      <a:gd name="connsiteX71" fmla="*/ 569919 w 578535"/>
                      <a:gd name="connsiteY71" fmla="*/ 616695 h 1541121"/>
                      <a:gd name="connsiteX72" fmla="*/ 567458 w 578535"/>
                      <a:gd name="connsiteY72" fmla="*/ 599462 h 1541121"/>
                      <a:gd name="connsiteX73" fmla="*/ 564996 w 578535"/>
                      <a:gd name="connsiteY73" fmla="*/ 582229 h 1541121"/>
                      <a:gd name="connsiteX74" fmla="*/ 561303 w 578535"/>
                      <a:gd name="connsiteY74" fmla="*/ 564996 h 1541121"/>
                      <a:gd name="connsiteX75" fmla="*/ 557610 w 578535"/>
                      <a:gd name="connsiteY75" fmla="*/ 547763 h 1541121"/>
                      <a:gd name="connsiteX76" fmla="*/ 553917 w 578535"/>
                      <a:gd name="connsiteY76" fmla="*/ 530530 h 1541121"/>
                      <a:gd name="connsiteX77" fmla="*/ 548994 w 578535"/>
                      <a:gd name="connsiteY77" fmla="*/ 513297 h 1541121"/>
                      <a:gd name="connsiteX78" fmla="*/ 544070 w 578535"/>
                      <a:gd name="connsiteY78" fmla="*/ 496064 h 1541121"/>
                      <a:gd name="connsiteX79" fmla="*/ 539146 w 578535"/>
                      <a:gd name="connsiteY79" fmla="*/ 478831 h 1541121"/>
                      <a:gd name="connsiteX80" fmla="*/ 532992 w 578535"/>
                      <a:gd name="connsiteY80" fmla="*/ 461598 h 1541121"/>
                      <a:gd name="connsiteX81" fmla="*/ 526837 w 578535"/>
                      <a:gd name="connsiteY81" fmla="*/ 444365 h 1541121"/>
                      <a:gd name="connsiteX82" fmla="*/ 520682 w 578535"/>
                      <a:gd name="connsiteY82" fmla="*/ 427132 h 1541121"/>
                      <a:gd name="connsiteX83" fmla="*/ 514528 w 578535"/>
                      <a:gd name="connsiteY83" fmla="*/ 411130 h 1541121"/>
                      <a:gd name="connsiteX84" fmla="*/ 507142 w 578535"/>
                      <a:gd name="connsiteY84" fmla="*/ 395128 h 1541121"/>
                      <a:gd name="connsiteX85" fmla="*/ 499756 w 578535"/>
                      <a:gd name="connsiteY85" fmla="*/ 379126 h 1541121"/>
                      <a:gd name="connsiteX86" fmla="*/ 492371 w 578535"/>
                      <a:gd name="connsiteY86" fmla="*/ 363124 h 1541121"/>
                      <a:gd name="connsiteX87" fmla="*/ 484985 w 578535"/>
                      <a:gd name="connsiteY87" fmla="*/ 348352 h 1541121"/>
                      <a:gd name="connsiteX88" fmla="*/ 476369 w 578535"/>
                      <a:gd name="connsiteY88" fmla="*/ 333581 h 1541121"/>
                      <a:gd name="connsiteX89" fmla="*/ 467752 w 578535"/>
                      <a:gd name="connsiteY89" fmla="*/ 318810 h 1541121"/>
                      <a:gd name="connsiteX90" fmla="*/ 459136 w 578535"/>
                      <a:gd name="connsiteY90" fmla="*/ 304039 h 1541121"/>
                      <a:gd name="connsiteX91" fmla="*/ 450519 w 578535"/>
                      <a:gd name="connsiteY91" fmla="*/ 289268 h 1541121"/>
                      <a:gd name="connsiteX92" fmla="*/ 440672 w 578535"/>
                      <a:gd name="connsiteY92" fmla="*/ 274497 h 1541121"/>
                      <a:gd name="connsiteX93" fmla="*/ 430825 w 578535"/>
                      <a:gd name="connsiteY93" fmla="*/ 259726 h 1541121"/>
                      <a:gd name="connsiteX94" fmla="*/ 420977 w 578535"/>
                      <a:gd name="connsiteY94" fmla="*/ 244955 h 1541121"/>
                      <a:gd name="connsiteX95" fmla="*/ 411130 w 578535"/>
                      <a:gd name="connsiteY95" fmla="*/ 231414 h 1541121"/>
                      <a:gd name="connsiteX96" fmla="*/ 400051 w 578535"/>
                      <a:gd name="connsiteY96" fmla="*/ 217874 h 1541121"/>
                      <a:gd name="connsiteX97" fmla="*/ 388973 w 578535"/>
                      <a:gd name="connsiteY97" fmla="*/ 204334 h 1541121"/>
                      <a:gd name="connsiteX98" fmla="*/ 377895 w 578535"/>
                      <a:gd name="connsiteY98" fmla="*/ 190794 h 1541121"/>
                      <a:gd name="connsiteX99" fmla="*/ 366816 w 578535"/>
                      <a:gd name="connsiteY99" fmla="*/ 177254 h 1541121"/>
                      <a:gd name="connsiteX100" fmla="*/ 354507 w 578535"/>
                      <a:gd name="connsiteY100" fmla="*/ 163713 h 1541121"/>
                      <a:gd name="connsiteX101" fmla="*/ 342198 w 578535"/>
                      <a:gd name="connsiteY101" fmla="*/ 151404 h 1541121"/>
                      <a:gd name="connsiteX102" fmla="*/ 329888 w 578535"/>
                      <a:gd name="connsiteY102" fmla="*/ 139095 h 1541121"/>
                      <a:gd name="connsiteX103" fmla="*/ 317579 w 578535"/>
                      <a:gd name="connsiteY103" fmla="*/ 126786 h 1541121"/>
                      <a:gd name="connsiteX104" fmla="*/ 304039 w 578535"/>
                      <a:gd name="connsiteY104" fmla="*/ 114476 h 1541121"/>
                      <a:gd name="connsiteX105" fmla="*/ 290499 w 578535"/>
                      <a:gd name="connsiteY105" fmla="*/ 102167 h 1541121"/>
                      <a:gd name="connsiteX106" fmla="*/ 276959 w 578535"/>
                      <a:gd name="connsiteY106" fmla="*/ 89858 h 1541121"/>
                      <a:gd name="connsiteX107" fmla="*/ 263418 w 578535"/>
                      <a:gd name="connsiteY107" fmla="*/ 78779 h 1541121"/>
                      <a:gd name="connsiteX108" fmla="*/ 248647 w 578535"/>
                      <a:gd name="connsiteY108" fmla="*/ 67701 h 1541121"/>
                      <a:gd name="connsiteX109" fmla="*/ 233876 w 578535"/>
                      <a:gd name="connsiteY109" fmla="*/ 56623 h 1541121"/>
                      <a:gd name="connsiteX110" fmla="*/ 219105 w 578535"/>
                      <a:gd name="connsiteY110" fmla="*/ 45544 h 1541121"/>
                      <a:gd name="connsiteX111" fmla="*/ 204334 w 578535"/>
                      <a:gd name="connsiteY111" fmla="*/ 35697 h 1541121"/>
                      <a:gd name="connsiteX112" fmla="*/ 188332 w 578535"/>
                      <a:gd name="connsiteY112" fmla="*/ 25849 h 1541121"/>
                      <a:gd name="connsiteX113" fmla="*/ 172330 w 578535"/>
                      <a:gd name="connsiteY113" fmla="*/ 16002 h 1541121"/>
                      <a:gd name="connsiteX114" fmla="*/ 145249 w 578535"/>
                      <a:gd name="connsiteY114" fmla="*/ 0 h 1541121"/>
                      <a:gd name="connsiteX115" fmla="*/ 268342 w 578535"/>
                      <a:gd name="connsiteY115" fmla="*/ 83703 h 1541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</a:cxnLst>
                    <a:rect l="l" t="t" r="r" b="b"/>
                    <a:pathLst>
                      <a:path w="578535" h="1541121">
                        <a:moveTo>
                          <a:pt x="268342" y="83703"/>
                        </a:moveTo>
                        <a:cubicBezTo>
                          <a:pt x="338505" y="148942"/>
                          <a:pt x="393897" y="228953"/>
                          <a:pt x="432055" y="321272"/>
                        </a:cubicBezTo>
                        <a:cubicBezTo>
                          <a:pt x="471445" y="417284"/>
                          <a:pt x="491140" y="520682"/>
                          <a:pt x="491140" y="631466"/>
                        </a:cubicBezTo>
                        <a:cubicBezTo>
                          <a:pt x="491140" y="742249"/>
                          <a:pt x="470214" y="851802"/>
                          <a:pt x="430825" y="957662"/>
                        </a:cubicBezTo>
                        <a:cubicBezTo>
                          <a:pt x="428363" y="962585"/>
                          <a:pt x="427132" y="968740"/>
                          <a:pt x="424670" y="973664"/>
                        </a:cubicBezTo>
                        <a:lnTo>
                          <a:pt x="424670" y="973664"/>
                        </a:lnTo>
                        <a:cubicBezTo>
                          <a:pt x="468983" y="1180460"/>
                          <a:pt x="267111" y="1450033"/>
                          <a:pt x="0" y="1541121"/>
                        </a:cubicBezTo>
                        <a:cubicBezTo>
                          <a:pt x="8616" y="1538659"/>
                          <a:pt x="19695" y="1533736"/>
                          <a:pt x="27080" y="1531274"/>
                        </a:cubicBezTo>
                        <a:cubicBezTo>
                          <a:pt x="33235" y="1528812"/>
                          <a:pt x="41852" y="1525119"/>
                          <a:pt x="49237" y="1522657"/>
                        </a:cubicBezTo>
                        <a:lnTo>
                          <a:pt x="66470" y="1515272"/>
                        </a:lnTo>
                        <a:cubicBezTo>
                          <a:pt x="72625" y="1512810"/>
                          <a:pt x="80010" y="1509117"/>
                          <a:pt x="86165" y="1506655"/>
                        </a:cubicBezTo>
                        <a:lnTo>
                          <a:pt x="103398" y="1498039"/>
                        </a:lnTo>
                        <a:cubicBezTo>
                          <a:pt x="108322" y="1495577"/>
                          <a:pt x="115707" y="1491884"/>
                          <a:pt x="121862" y="1488191"/>
                        </a:cubicBezTo>
                        <a:lnTo>
                          <a:pt x="137864" y="1479575"/>
                        </a:lnTo>
                        <a:cubicBezTo>
                          <a:pt x="142788" y="1477113"/>
                          <a:pt x="150173" y="1472189"/>
                          <a:pt x="155097" y="1469727"/>
                        </a:cubicBezTo>
                        <a:lnTo>
                          <a:pt x="171099" y="1459880"/>
                        </a:lnTo>
                        <a:cubicBezTo>
                          <a:pt x="176023" y="1456187"/>
                          <a:pt x="182177" y="1452495"/>
                          <a:pt x="187101" y="1450033"/>
                        </a:cubicBezTo>
                        <a:lnTo>
                          <a:pt x="201872" y="1440185"/>
                        </a:lnTo>
                        <a:cubicBezTo>
                          <a:pt x="206796" y="1436492"/>
                          <a:pt x="212950" y="1432800"/>
                          <a:pt x="217874" y="1429107"/>
                        </a:cubicBezTo>
                        <a:lnTo>
                          <a:pt x="232645" y="1418029"/>
                        </a:lnTo>
                        <a:cubicBezTo>
                          <a:pt x="237569" y="1414336"/>
                          <a:pt x="242493" y="1410643"/>
                          <a:pt x="247416" y="1406950"/>
                        </a:cubicBezTo>
                        <a:lnTo>
                          <a:pt x="260957" y="1395872"/>
                        </a:lnTo>
                        <a:cubicBezTo>
                          <a:pt x="264649" y="1392179"/>
                          <a:pt x="270804" y="1387255"/>
                          <a:pt x="275728" y="1383563"/>
                        </a:cubicBezTo>
                        <a:lnTo>
                          <a:pt x="289268" y="1372484"/>
                        </a:lnTo>
                        <a:cubicBezTo>
                          <a:pt x="292961" y="1368791"/>
                          <a:pt x="299115" y="1363868"/>
                          <a:pt x="302808" y="1360175"/>
                        </a:cubicBezTo>
                        <a:lnTo>
                          <a:pt x="316348" y="1347866"/>
                        </a:lnTo>
                        <a:cubicBezTo>
                          <a:pt x="320041" y="1344173"/>
                          <a:pt x="324965" y="1339249"/>
                          <a:pt x="329888" y="1335556"/>
                        </a:cubicBezTo>
                        <a:lnTo>
                          <a:pt x="342198" y="1323247"/>
                        </a:lnTo>
                        <a:cubicBezTo>
                          <a:pt x="345891" y="1319554"/>
                          <a:pt x="350814" y="1314631"/>
                          <a:pt x="354507" y="1309707"/>
                        </a:cubicBezTo>
                        <a:lnTo>
                          <a:pt x="366816" y="1296167"/>
                        </a:lnTo>
                        <a:cubicBezTo>
                          <a:pt x="370509" y="1292474"/>
                          <a:pt x="375433" y="1286319"/>
                          <a:pt x="377895" y="1282627"/>
                        </a:cubicBezTo>
                        <a:lnTo>
                          <a:pt x="388973" y="1269086"/>
                        </a:lnTo>
                        <a:cubicBezTo>
                          <a:pt x="392666" y="1265394"/>
                          <a:pt x="396359" y="1259239"/>
                          <a:pt x="400051" y="1255546"/>
                        </a:cubicBezTo>
                        <a:lnTo>
                          <a:pt x="411130" y="1242006"/>
                        </a:lnTo>
                        <a:cubicBezTo>
                          <a:pt x="414822" y="1238313"/>
                          <a:pt x="418515" y="1232159"/>
                          <a:pt x="420977" y="1228466"/>
                        </a:cubicBezTo>
                        <a:lnTo>
                          <a:pt x="430825" y="1214926"/>
                        </a:lnTo>
                        <a:cubicBezTo>
                          <a:pt x="433286" y="1210002"/>
                          <a:pt x="438210" y="1205078"/>
                          <a:pt x="440672" y="1200154"/>
                        </a:cubicBezTo>
                        <a:lnTo>
                          <a:pt x="450519" y="1185383"/>
                        </a:lnTo>
                        <a:cubicBezTo>
                          <a:pt x="452981" y="1180460"/>
                          <a:pt x="456674" y="1175536"/>
                          <a:pt x="459136" y="1170612"/>
                        </a:cubicBezTo>
                        <a:lnTo>
                          <a:pt x="467752" y="1155841"/>
                        </a:lnTo>
                        <a:cubicBezTo>
                          <a:pt x="470214" y="1150917"/>
                          <a:pt x="473907" y="1144763"/>
                          <a:pt x="476369" y="1141070"/>
                        </a:cubicBezTo>
                        <a:lnTo>
                          <a:pt x="484985" y="1126299"/>
                        </a:lnTo>
                        <a:cubicBezTo>
                          <a:pt x="487447" y="1121375"/>
                          <a:pt x="491140" y="1115220"/>
                          <a:pt x="492371" y="1110297"/>
                        </a:cubicBezTo>
                        <a:lnTo>
                          <a:pt x="499756" y="1094295"/>
                        </a:lnTo>
                        <a:cubicBezTo>
                          <a:pt x="502218" y="1089371"/>
                          <a:pt x="504680" y="1083216"/>
                          <a:pt x="507142" y="1078293"/>
                        </a:cubicBezTo>
                        <a:lnTo>
                          <a:pt x="512066" y="1064752"/>
                        </a:lnTo>
                        <a:cubicBezTo>
                          <a:pt x="514528" y="1059829"/>
                          <a:pt x="516989" y="1053674"/>
                          <a:pt x="519451" y="1048750"/>
                        </a:cubicBezTo>
                        <a:lnTo>
                          <a:pt x="525606" y="1032748"/>
                        </a:lnTo>
                        <a:cubicBezTo>
                          <a:pt x="526837" y="1027825"/>
                          <a:pt x="529299" y="1020439"/>
                          <a:pt x="531761" y="1015515"/>
                        </a:cubicBezTo>
                        <a:lnTo>
                          <a:pt x="537915" y="998282"/>
                        </a:lnTo>
                        <a:cubicBezTo>
                          <a:pt x="539146" y="993359"/>
                          <a:pt x="541608" y="985973"/>
                          <a:pt x="542839" y="981049"/>
                        </a:cubicBezTo>
                        <a:lnTo>
                          <a:pt x="547763" y="963816"/>
                        </a:lnTo>
                        <a:cubicBezTo>
                          <a:pt x="548994" y="958893"/>
                          <a:pt x="551455" y="951507"/>
                          <a:pt x="552686" y="946583"/>
                        </a:cubicBezTo>
                        <a:lnTo>
                          <a:pt x="556379" y="929350"/>
                        </a:lnTo>
                        <a:cubicBezTo>
                          <a:pt x="557610" y="924427"/>
                          <a:pt x="558841" y="917041"/>
                          <a:pt x="560072" y="912117"/>
                        </a:cubicBezTo>
                        <a:lnTo>
                          <a:pt x="563765" y="894884"/>
                        </a:lnTo>
                        <a:cubicBezTo>
                          <a:pt x="564996" y="889961"/>
                          <a:pt x="566227" y="882575"/>
                          <a:pt x="567458" y="877651"/>
                        </a:cubicBezTo>
                        <a:lnTo>
                          <a:pt x="569919" y="860418"/>
                        </a:lnTo>
                        <a:cubicBezTo>
                          <a:pt x="571150" y="855495"/>
                          <a:pt x="571150" y="848109"/>
                          <a:pt x="572381" y="843185"/>
                        </a:cubicBezTo>
                        <a:lnTo>
                          <a:pt x="574843" y="825952"/>
                        </a:lnTo>
                        <a:cubicBezTo>
                          <a:pt x="574843" y="821029"/>
                          <a:pt x="576074" y="813643"/>
                          <a:pt x="576074" y="808719"/>
                        </a:cubicBezTo>
                        <a:lnTo>
                          <a:pt x="577305" y="791486"/>
                        </a:lnTo>
                        <a:cubicBezTo>
                          <a:pt x="577305" y="786563"/>
                          <a:pt x="578536" y="779177"/>
                          <a:pt x="578536" y="774253"/>
                        </a:cubicBezTo>
                        <a:lnTo>
                          <a:pt x="578536" y="757020"/>
                        </a:lnTo>
                        <a:cubicBezTo>
                          <a:pt x="578536" y="752097"/>
                          <a:pt x="578536" y="744711"/>
                          <a:pt x="578536" y="738557"/>
                        </a:cubicBezTo>
                        <a:lnTo>
                          <a:pt x="578536" y="721324"/>
                        </a:lnTo>
                        <a:cubicBezTo>
                          <a:pt x="578536" y="716400"/>
                          <a:pt x="578536" y="709014"/>
                          <a:pt x="578536" y="702860"/>
                        </a:cubicBezTo>
                        <a:lnTo>
                          <a:pt x="577305" y="685627"/>
                        </a:lnTo>
                        <a:cubicBezTo>
                          <a:pt x="577305" y="680703"/>
                          <a:pt x="576074" y="673317"/>
                          <a:pt x="576074" y="668394"/>
                        </a:cubicBezTo>
                        <a:lnTo>
                          <a:pt x="574843" y="651161"/>
                        </a:lnTo>
                        <a:cubicBezTo>
                          <a:pt x="574843" y="646237"/>
                          <a:pt x="573612" y="638851"/>
                          <a:pt x="572381" y="633928"/>
                        </a:cubicBezTo>
                        <a:lnTo>
                          <a:pt x="569919" y="616695"/>
                        </a:lnTo>
                        <a:cubicBezTo>
                          <a:pt x="568689" y="611771"/>
                          <a:pt x="568689" y="604385"/>
                          <a:pt x="567458" y="599462"/>
                        </a:cubicBezTo>
                        <a:lnTo>
                          <a:pt x="564996" y="582229"/>
                        </a:lnTo>
                        <a:cubicBezTo>
                          <a:pt x="563765" y="577305"/>
                          <a:pt x="562534" y="569919"/>
                          <a:pt x="561303" y="564996"/>
                        </a:cubicBezTo>
                        <a:lnTo>
                          <a:pt x="557610" y="547763"/>
                        </a:lnTo>
                        <a:cubicBezTo>
                          <a:pt x="556379" y="542839"/>
                          <a:pt x="555148" y="535454"/>
                          <a:pt x="553917" y="530530"/>
                        </a:cubicBezTo>
                        <a:lnTo>
                          <a:pt x="548994" y="513297"/>
                        </a:lnTo>
                        <a:cubicBezTo>
                          <a:pt x="547763" y="508373"/>
                          <a:pt x="545301" y="500988"/>
                          <a:pt x="544070" y="496064"/>
                        </a:cubicBezTo>
                        <a:lnTo>
                          <a:pt x="539146" y="478831"/>
                        </a:lnTo>
                        <a:cubicBezTo>
                          <a:pt x="537915" y="473907"/>
                          <a:pt x="535453" y="466522"/>
                          <a:pt x="532992" y="461598"/>
                        </a:cubicBezTo>
                        <a:lnTo>
                          <a:pt x="526837" y="444365"/>
                        </a:lnTo>
                        <a:cubicBezTo>
                          <a:pt x="524375" y="439441"/>
                          <a:pt x="521913" y="432056"/>
                          <a:pt x="520682" y="427132"/>
                        </a:cubicBezTo>
                        <a:lnTo>
                          <a:pt x="514528" y="411130"/>
                        </a:lnTo>
                        <a:cubicBezTo>
                          <a:pt x="512066" y="406206"/>
                          <a:pt x="509604" y="400051"/>
                          <a:pt x="507142" y="395128"/>
                        </a:cubicBezTo>
                        <a:lnTo>
                          <a:pt x="499756" y="379126"/>
                        </a:lnTo>
                        <a:cubicBezTo>
                          <a:pt x="497295" y="374202"/>
                          <a:pt x="494833" y="368047"/>
                          <a:pt x="492371" y="363124"/>
                        </a:cubicBezTo>
                        <a:lnTo>
                          <a:pt x="484985" y="348352"/>
                        </a:lnTo>
                        <a:cubicBezTo>
                          <a:pt x="482524" y="343429"/>
                          <a:pt x="478831" y="337274"/>
                          <a:pt x="476369" y="333581"/>
                        </a:cubicBezTo>
                        <a:lnTo>
                          <a:pt x="467752" y="318810"/>
                        </a:lnTo>
                        <a:cubicBezTo>
                          <a:pt x="465290" y="313887"/>
                          <a:pt x="461598" y="307732"/>
                          <a:pt x="459136" y="304039"/>
                        </a:cubicBezTo>
                        <a:lnTo>
                          <a:pt x="450519" y="289268"/>
                        </a:lnTo>
                        <a:cubicBezTo>
                          <a:pt x="448058" y="284344"/>
                          <a:pt x="444365" y="279421"/>
                          <a:pt x="440672" y="274497"/>
                        </a:cubicBezTo>
                        <a:lnTo>
                          <a:pt x="430825" y="259726"/>
                        </a:lnTo>
                        <a:cubicBezTo>
                          <a:pt x="428363" y="256033"/>
                          <a:pt x="423439" y="249878"/>
                          <a:pt x="420977" y="244955"/>
                        </a:cubicBezTo>
                        <a:lnTo>
                          <a:pt x="411130" y="231414"/>
                        </a:lnTo>
                        <a:cubicBezTo>
                          <a:pt x="407437" y="227722"/>
                          <a:pt x="403744" y="221567"/>
                          <a:pt x="400051" y="217874"/>
                        </a:cubicBezTo>
                        <a:lnTo>
                          <a:pt x="388973" y="204334"/>
                        </a:lnTo>
                        <a:cubicBezTo>
                          <a:pt x="385280" y="200641"/>
                          <a:pt x="381587" y="194487"/>
                          <a:pt x="377895" y="190794"/>
                        </a:cubicBezTo>
                        <a:lnTo>
                          <a:pt x="366816" y="177254"/>
                        </a:lnTo>
                        <a:cubicBezTo>
                          <a:pt x="363124" y="173561"/>
                          <a:pt x="358200" y="167406"/>
                          <a:pt x="354507" y="163713"/>
                        </a:cubicBezTo>
                        <a:lnTo>
                          <a:pt x="342198" y="151404"/>
                        </a:lnTo>
                        <a:cubicBezTo>
                          <a:pt x="338505" y="147711"/>
                          <a:pt x="333581" y="142788"/>
                          <a:pt x="329888" y="139095"/>
                        </a:cubicBezTo>
                        <a:lnTo>
                          <a:pt x="317579" y="126786"/>
                        </a:lnTo>
                        <a:cubicBezTo>
                          <a:pt x="313886" y="123093"/>
                          <a:pt x="308963" y="118169"/>
                          <a:pt x="304039" y="114476"/>
                        </a:cubicBezTo>
                        <a:lnTo>
                          <a:pt x="290499" y="102167"/>
                        </a:lnTo>
                        <a:cubicBezTo>
                          <a:pt x="286806" y="98474"/>
                          <a:pt x="280651" y="93551"/>
                          <a:pt x="276959" y="89858"/>
                        </a:cubicBezTo>
                        <a:lnTo>
                          <a:pt x="263418" y="78779"/>
                        </a:lnTo>
                        <a:cubicBezTo>
                          <a:pt x="259726" y="75087"/>
                          <a:pt x="253571" y="70163"/>
                          <a:pt x="248647" y="67701"/>
                        </a:cubicBezTo>
                        <a:lnTo>
                          <a:pt x="233876" y="56623"/>
                        </a:lnTo>
                        <a:cubicBezTo>
                          <a:pt x="228952" y="52930"/>
                          <a:pt x="224029" y="49237"/>
                          <a:pt x="219105" y="45544"/>
                        </a:cubicBezTo>
                        <a:lnTo>
                          <a:pt x="204334" y="35697"/>
                        </a:lnTo>
                        <a:cubicBezTo>
                          <a:pt x="199410" y="32004"/>
                          <a:pt x="193256" y="28311"/>
                          <a:pt x="188332" y="25849"/>
                        </a:cubicBezTo>
                        <a:lnTo>
                          <a:pt x="172330" y="16002"/>
                        </a:lnTo>
                        <a:cubicBezTo>
                          <a:pt x="163713" y="11078"/>
                          <a:pt x="153866" y="4924"/>
                          <a:pt x="145249" y="0"/>
                        </a:cubicBezTo>
                        <a:cubicBezTo>
                          <a:pt x="190794" y="18464"/>
                          <a:pt x="230183" y="49237"/>
                          <a:pt x="268342" y="83703"/>
                        </a:cubicBezTo>
                      </a:path>
                    </a:pathLst>
                  </a:custGeom>
                  <a:solidFill>
                    <a:srgbClr val="2C3285"/>
                  </a:solidFill>
                  <a:ln w="1226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Playtime With Hot Toddies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6171" name="Freeform: Shape 6170">
                  <a:extLst>
                    <a:ext uri="{FF2B5EF4-FFF2-40B4-BE49-F238E27FC236}">
                      <a16:creationId xmlns:a16="http://schemas.microsoft.com/office/drawing/2014/main" id="{F5641445-9665-4183-8C26-A3A547BBFC1C}"/>
                    </a:ext>
                  </a:extLst>
                </p:cNvPr>
                <p:cNvSpPr/>
                <p:nvPr/>
              </p:nvSpPr>
              <p:spPr>
                <a:xfrm>
                  <a:off x="3696402" y="3159234"/>
                  <a:ext cx="1302011" cy="1309146"/>
                </a:xfrm>
                <a:custGeom>
                  <a:avLst/>
                  <a:gdLst>
                    <a:gd name="connsiteX0" fmla="*/ 718979 w 1302011"/>
                    <a:gd name="connsiteY0" fmla="*/ 1308773 h 1309146"/>
                    <a:gd name="connsiteX1" fmla="*/ 1096874 w 1302011"/>
                    <a:gd name="connsiteY1" fmla="*/ 239097 h 1309146"/>
                    <a:gd name="connsiteX2" fmla="*/ 117 w 1302011"/>
                    <a:gd name="connsiteY2" fmla="*/ 539443 h 1309146"/>
                    <a:gd name="connsiteX3" fmla="*/ 718979 w 1302011"/>
                    <a:gd name="connsiteY3" fmla="*/ 1308773 h 130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02011" h="1309146">
                      <a:moveTo>
                        <a:pt x="718979" y="1308773"/>
                      </a:moveTo>
                      <a:cubicBezTo>
                        <a:pt x="1266742" y="1327237"/>
                        <a:pt x="1504311" y="657612"/>
                        <a:pt x="1096874" y="239097"/>
                      </a:cubicBezTo>
                      <a:cubicBezTo>
                        <a:pt x="678358" y="-191728"/>
                        <a:pt x="12427" y="-9551"/>
                        <a:pt x="117" y="539443"/>
                      </a:cubicBezTo>
                      <a:cubicBezTo>
                        <a:pt x="-7268" y="928416"/>
                        <a:pt x="334930" y="1295233"/>
                        <a:pt x="718979" y="1308773"/>
                      </a:cubicBezTo>
                    </a:path>
                  </a:pathLst>
                </a:custGeom>
                <a:solidFill>
                  <a:srgbClr val="373FA8"/>
                </a:solidFill>
                <a:ln w="122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laytime With Hot Toddies"/>
                    <a:ea typeface="+mn-ea"/>
                    <a:cs typeface="+mn-cs"/>
                  </a:endParaRPr>
                </a:p>
              </p:txBody>
            </p:sp>
            <p:sp>
              <p:nvSpPr>
                <p:cNvPr id="6172" name="Freeform: Shape 6171">
                  <a:extLst>
                    <a:ext uri="{FF2B5EF4-FFF2-40B4-BE49-F238E27FC236}">
                      <a16:creationId xmlns:a16="http://schemas.microsoft.com/office/drawing/2014/main" id="{9A4FEACB-7709-48E5-958C-5A780BD552CC}"/>
                    </a:ext>
                  </a:extLst>
                </p:cNvPr>
                <p:cNvSpPr/>
                <p:nvPr/>
              </p:nvSpPr>
              <p:spPr>
                <a:xfrm>
                  <a:off x="3705661" y="3191728"/>
                  <a:ext cx="1271321" cy="1265679"/>
                </a:xfrm>
                <a:custGeom>
                  <a:avLst/>
                  <a:gdLst>
                    <a:gd name="connsiteX0" fmla="*/ 546007 w 1271321"/>
                    <a:gd name="connsiteY0" fmla="*/ 1240583 h 1265679"/>
                    <a:gd name="connsiteX1" fmla="*/ 1182396 w 1271321"/>
                    <a:gd name="connsiteY1" fmla="*/ 381395 h 1265679"/>
                    <a:gd name="connsiteX2" fmla="*/ 21632 w 1271321"/>
                    <a:gd name="connsiteY2" fmla="*/ 369086 h 1265679"/>
                    <a:gd name="connsiteX3" fmla="*/ 546007 w 1271321"/>
                    <a:gd name="connsiteY3" fmla="*/ 1240583 h 12656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71321" h="1265679">
                      <a:moveTo>
                        <a:pt x="546007" y="1240583"/>
                      </a:moveTo>
                      <a:cubicBezTo>
                        <a:pt x="1066689" y="1387063"/>
                        <a:pt x="1453200" y="865150"/>
                        <a:pt x="1182396" y="381395"/>
                      </a:cubicBezTo>
                      <a:cubicBezTo>
                        <a:pt x="921440" y="-81434"/>
                        <a:pt x="173036" y="-166368"/>
                        <a:pt x="21632" y="369086"/>
                      </a:cubicBezTo>
                      <a:cubicBezTo>
                        <a:pt x="-76843" y="721131"/>
                        <a:pt x="171805" y="1135954"/>
                        <a:pt x="546007" y="1240583"/>
                      </a:cubicBezTo>
                    </a:path>
                  </a:pathLst>
                </a:custGeom>
                <a:solidFill>
                  <a:srgbClr val="3941AD"/>
                </a:solidFill>
                <a:ln w="122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laytime With Hot Toddies"/>
                    <a:ea typeface="+mn-ea"/>
                    <a:cs typeface="+mn-cs"/>
                  </a:endParaRPr>
                </a:p>
              </p:txBody>
            </p:sp>
            <p:sp>
              <p:nvSpPr>
                <p:cNvPr id="6173" name="Freeform: Shape 6172">
                  <a:extLst>
                    <a:ext uri="{FF2B5EF4-FFF2-40B4-BE49-F238E27FC236}">
                      <a16:creationId xmlns:a16="http://schemas.microsoft.com/office/drawing/2014/main" id="{E8290341-835E-4258-A229-7B021015E747}"/>
                    </a:ext>
                  </a:extLst>
                </p:cNvPr>
                <p:cNvSpPr/>
                <p:nvPr/>
              </p:nvSpPr>
              <p:spPr>
                <a:xfrm>
                  <a:off x="3714675" y="3213687"/>
                  <a:ext cx="1228674" cy="1232439"/>
                </a:xfrm>
                <a:custGeom>
                  <a:avLst/>
                  <a:gdLst>
                    <a:gd name="connsiteX0" fmla="*/ 455752 w 1228674"/>
                    <a:gd name="connsiteY0" fmla="*/ 1182926 h 1232439"/>
                    <a:gd name="connsiteX1" fmla="*/ 1183230 w 1228674"/>
                    <a:gd name="connsiteY1" fmla="*/ 444370 h 1232439"/>
                    <a:gd name="connsiteX2" fmla="*/ 517299 w 1228674"/>
                    <a:gd name="connsiteY2" fmla="*/ 5 h 1232439"/>
                    <a:gd name="connsiteX3" fmla="*/ 45853 w 1228674"/>
                    <a:gd name="connsiteY3" fmla="*/ 299120 h 1232439"/>
                    <a:gd name="connsiteX4" fmla="*/ 455752 w 1228674"/>
                    <a:gd name="connsiteY4" fmla="*/ 1182926 h 12324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8674" h="1232439">
                      <a:moveTo>
                        <a:pt x="455752" y="1182926"/>
                      </a:moveTo>
                      <a:cubicBezTo>
                        <a:pt x="944430" y="1382336"/>
                        <a:pt x="1371562" y="947819"/>
                        <a:pt x="1183230" y="444370"/>
                      </a:cubicBezTo>
                      <a:cubicBezTo>
                        <a:pt x="1130300" y="304044"/>
                        <a:pt x="972742" y="59089"/>
                        <a:pt x="517299" y="5"/>
                      </a:cubicBezTo>
                      <a:cubicBezTo>
                        <a:pt x="513606" y="5"/>
                        <a:pt x="181255" y="-4919"/>
                        <a:pt x="45853" y="299120"/>
                      </a:cubicBezTo>
                      <a:cubicBezTo>
                        <a:pt x="-94472" y="617931"/>
                        <a:pt x="100014" y="1038908"/>
                        <a:pt x="455752" y="1182926"/>
                      </a:cubicBezTo>
                    </a:path>
                  </a:pathLst>
                </a:custGeom>
                <a:solidFill>
                  <a:srgbClr val="3B43B3"/>
                </a:solidFill>
                <a:ln w="122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laytime With Hot Toddies"/>
                    <a:ea typeface="+mn-ea"/>
                    <a:cs typeface="+mn-cs"/>
                  </a:endParaRPr>
                </a:p>
              </p:txBody>
            </p:sp>
            <p:sp>
              <p:nvSpPr>
                <p:cNvPr id="6174" name="Freeform: Shape 6173">
                  <a:extLst>
                    <a:ext uri="{FF2B5EF4-FFF2-40B4-BE49-F238E27FC236}">
                      <a16:creationId xmlns:a16="http://schemas.microsoft.com/office/drawing/2014/main" id="{CF2C0921-E700-4D95-8FEB-167093E21AC2}"/>
                    </a:ext>
                  </a:extLst>
                </p:cNvPr>
                <p:cNvSpPr/>
                <p:nvPr/>
              </p:nvSpPr>
              <p:spPr>
                <a:xfrm>
                  <a:off x="3724014" y="3251341"/>
                  <a:ext cx="1191012" cy="1185764"/>
                </a:xfrm>
                <a:custGeom>
                  <a:avLst/>
                  <a:gdLst>
                    <a:gd name="connsiteX0" fmla="*/ 372557 w 1191012"/>
                    <a:gd name="connsiteY0" fmla="*/ 1102190 h 1185764"/>
                    <a:gd name="connsiteX1" fmla="*/ 1161582 w 1191012"/>
                    <a:gd name="connsiteY1" fmla="*/ 448567 h 1185764"/>
                    <a:gd name="connsiteX2" fmla="*/ 574429 w 1191012"/>
                    <a:gd name="connsiteY2" fmla="*/ 5433 h 1185764"/>
                    <a:gd name="connsiteX3" fmla="*/ 62363 w 1191012"/>
                    <a:gd name="connsiteY3" fmla="*/ 247926 h 1185764"/>
                    <a:gd name="connsiteX4" fmla="*/ 372557 w 1191012"/>
                    <a:gd name="connsiteY4" fmla="*/ 1102190 h 11857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91012" h="1185764">
                      <a:moveTo>
                        <a:pt x="372557" y="1102190"/>
                      </a:moveTo>
                      <a:cubicBezTo>
                        <a:pt x="878468" y="1377918"/>
                        <a:pt x="1309293" y="922474"/>
                        <a:pt x="1161582" y="448567"/>
                      </a:cubicBezTo>
                      <a:cubicBezTo>
                        <a:pt x="1150503" y="411639"/>
                        <a:pt x="1037258" y="90367"/>
                        <a:pt x="574429" y="5433"/>
                      </a:cubicBezTo>
                      <a:cubicBezTo>
                        <a:pt x="570736" y="4202"/>
                        <a:pt x="222384" y="-54882"/>
                        <a:pt x="62363" y="247926"/>
                      </a:cubicBezTo>
                      <a:cubicBezTo>
                        <a:pt x="-105043" y="565505"/>
                        <a:pt x="86982" y="945862"/>
                        <a:pt x="372557" y="1102190"/>
                      </a:cubicBezTo>
                    </a:path>
                  </a:pathLst>
                </a:custGeom>
                <a:solidFill>
                  <a:srgbClr val="3C45B8"/>
                </a:solidFill>
                <a:ln w="122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laytime With Hot Toddies"/>
                    <a:ea typeface="+mn-ea"/>
                    <a:cs typeface="+mn-cs"/>
                  </a:endParaRPr>
                </a:p>
              </p:txBody>
            </p:sp>
            <p:sp>
              <p:nvSpPr>
                <p:cNvPr id="6175" name="Freeform: Shape 6174">
                  <a:extLst>
                    <a:ext uri="{FF2B5EF4-FFF2-40B4-BE49-F238E27FC236}">
                      <a16:creationId xmlns:a16="http://schemas.microsoft.com/office/drawing/2014/main" id="{3AC6DB2D-9211-48D1-95E7-CDC3E99ADA4C}"/>
                    </a:ext>
                  </a:extLst>
                </p:cNvPr>
                <p:cNvSpPr/>
                <p:nvPr/>
              </p:nvSpPr>
              <p:spPr>
                <a:xfrm>
                  <a:off x="3737180" y="3281848"/>
                  <a:ext cx="1152723" cy="1138930"/>
                </a:xfrm>
                <a:custGeom>
                  <a:avLst/>
                  <a:gdLst>
                    <a:gd name="connsiteX0" fmla="*/ 324925 w 1152723"/>
                    <a:gd name="connsiteY0" fmla="*/ 1040909 h 1138930"/>
                    <a:gd name="connsiteX1" fmla="*/ 1136107 w 1152723"/>
                    <a:gd name="connsiteY1" fmla="*/ 457450 h 1138930"/>
                    <a:gd name="connsiteX2" fmla="*/ 690511 w 1152723"/>
                    <a:gd name="connsiteY2" fmla="*/ 34011 h 1138930"/>
                    <a:gd name="connsiteX3" fmla="*/ 87356 w 1152723"/>
                    <a:gd name="connsiteY3" fmla="*/ 187877 h 1138930"/>
                    <a:gd name="connsiteX4" fmla="*/ 324925 w 1152723"/>
                    <a:gd name="connsiteY4" fmla="*/ 1040909 h 11389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52723" h="1138930">
                      <a:moveTo>
                        <a:pt x="324925" y="1040909"/>
                      </a:moveTo>
                      <a:cubicBezTo>
                        <a:pt x="795140" y="1333870"/>
                        <a:pt x="1245659" y="920279"/>
                        <a:pt x="1136107" y="457450"/>
                      </a:cubicBezTo>
                      <a:cubicBezTo>
                        <a:pt x="1080715" y="227266"/>
                        <a:pt x="779138" y="56167"/>
                        <a:pt x="690511" y="34011"/>
                      </a:cubicBezTo>
                      <a:cubicBezTo>
                        <a:pt x="577265" y="4469"/>
                        <a:pt x="275688" y="-73080"/>
                        <a:pt x="87356" y="187877"/>
                      </a:cubicBezTo>
                      <a:cubicBezTo>
                        <a:pt x="-78819" y="418060"/>
                        <a:pt x="-12349" y="831652"/>
                        <a:pt x="324925" y="1040909"/>
                      </a:cubicBezTo>
                    </a:path>
                  </a:pathLst>
                </a:custGeom>
                <a:solidFill>
                  <a:srgbClr val="3E47BD"/>
                </a:solidFill>
                <a:ln w="122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laytime With Hot Toddies"/>
                    <a:ea typeface="+mn-ea"/>
                    <a:cs typeface="+mn-cs"/>
                  </a:endParaRPr>
                </a:p>
              </p:txBody>
            </p:sp>
            <p:sp>
              <p:nvSpPr>
                <p:cNvPr id="5120" name="Freeform: Shape 5119">
                  <a:extLst>
                    <a:ext uri="{FF2B5EF4-FFF2-40B4-BE49-F238E27FC236}">
                      <a16:creationId xmlns:a16="http://schemas.microsoft.com/office/drawing/2014/main" id="{FB775E75-3A0A-486F-BA76-CE308A3FD564}"/>
                    </a:ext>
                  </a:extLst>
                </p:cNvPr>
                <p:cNvSpPr/>
                <p:nvPr/>
              </p:nvSpPr>
              <p:spPr>
                <a:xfrm>
                  <a:off x="3750266" y="3311619"/>
                  <a:ext cx="1115540" cy="1094926"/>
                </a:xfrm>
                <a:custGeom>
                  <a:avLst/>
                  <a:gdLst>
                    <a:gd name="connsiteX0" fmla="*/ 281066 w 1115540"/>
                    <a:gd name="connsiteY0" fmla="*/ 979134 h 1094926"/>
                    <a:gd name="connsiteX1" fmla="*/ 1108249 w 1115540"/>
                    <a:gd name="connsiteY1" fmla="*/ 468300 h 1094926"/>
                    <a:gd name="connsiteX2" fmla="*/ 73039 w 1115540"/>
                    <a:gd name="connsiteY2" fmla="*/ 198726 h 1094926"/>
                    <a:gd name="connsiteX3" fmla="*/ 281066 w 1115540"/>
                    <a:gd name="connsiteY3" fmla="*/ 979134 h 10949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15540" h="1094926">
                      <a:moveTo>
                        <a:pt x="281066" y="979134"/>
                      </a:moveTo>
                      <a:cubicBezTo>
                        <a:pt x="746356" y="1306561"/>
                        <a:pt x="1177181" y="876968"/>
                        <a:pt x="1108249" y="468300"/>
                      </a:cubicBezTo>
                      <a:cubicBezTo>
                        <a:pt x="1047933" y="108869"/>
                        <a:pt x="349998" y="-225944"/>
                        <a:pt x="73039" y="198726"/>
                      </a:cubicBezTo>
                      <a:cubicBezTo>
                        <a:pt x="-79596" y="435065"/>
                        <a:pt x="15185" y="793264"/>
                        <a:pt x="281066" y="979134"/>
                      </a:cubicBezTo>
                    </a:path>
                  </a:pathLst>
                </a:custGeom>
                <a:solidFill>
                  <a:srgbClr val="4049C2"/>
                </a:solidFill>
                <a:ln w="122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laytime With Hot Toddies"/>
                    <a:ea typeface="+mn-ea"/>
                    <a:cs typeface="+mn-cs"/>
                  </a:endParaRPr>
                </a:p>
              </p:txBody>
            </p:sp>
            <p:sp>
              <p:nvSpPr>
                <p:cNvPr id="5121" name="Freeform: Shape 5120">
                  <a:extLst>
                    <a:ext uri="{FF2B5EF4-FFF2-40B4-BE49-F238E27FC236}">
                      <a16:creationId xmlns:a16="http://schemas.microsoft.com/office/drawing/2014/main" id="{8EE8B77A-5A29-4230-AA72-1F619A91C330}"/>
                    </a:ext>
                  </a:extLst>
                </p:cNvPr>
                <p:cNvSpPr/>
                <p:nvPr/>
              </p:nvSpPr>
              <p:spPr>
                <a:xfrm>
                  <a:off x="3766009" y="3340730"/>
                  <a:ext cx="1078273" cy="1049769"/>
                </a:xfrm>
                <a:custGeom>
                  <a:avLst/>
                  <a:gdLst>
                    <a:gd name="connsiteX0" fmla="*/ 238242 w 1078273"/>
                    <a:gd name="connsiteY0" fmla="*/ 916788 h 1049769"/>
                    <a:gd name="connsiteX1" fmla="*/ 1076504 w 1078273"/>
                    <a:gd name="connsiteY1" fmla="*/ 477347 h 1049769"/>
                    <a:gd name="connsiteX2" fmla="*/ 92993 w 1078273"/>
                    <a:gd name="connsiteY2" fmla="*/ 165922 h 1049769"/>
                    <a:gd name="connsiteX3" fmla="*/ 238242 w 1078273"/>
                    <a:gd name="connsiteY3" fmla="*/ 916788 h 1049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78273" h="1049769">
                      <a:moveTo>
                        <a:pt x="238242" y="916788"/>
                      </a:moveTo>
                      <a:cubicBezTo>
                        <a:pt x="669067" y="1258986"/>
                        <a:pt x="1109739" y="878629"/>
                        <a:pt x="1076504" y="477347"/>
                      </a:cubicBezTo>
                      <a:cubicBezTo>
                        <a:pt x="1050654" y="168384"/>
                        <a:pt x="436421" y="-230437"/>
                        <a:pt x="92993" y="165922"/>
                      </a:cubicBezTo>
                      <a:cubicBezTo>
                        <a:pt x="-60873" y="344407"/>
                        <a:pt x="-31331" y="702607"/>
                        <a:pt x="238242" y="916788"/>
                      </a:cubicBezTo>
                    </a:path>
                  </a:pathLst>
                </a:custGeom>
                <a:solidFill>
                  <a:srgbClr val="424BC7"/>
                </a:solidFill>
                <a:ln w="122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laytime With Hot Toddies"/>
                    <a:ea typeface="+mn-ea"/>
                    <a:cs typeface="+mn-cs"/>
                  </a:endParaRPr>
                </a:p>
              </p:txBody>
            </p:sp>
            <p:sp>
              <p:nvSpPr>
                <p:cNvPr id="5122" name="Freeform: Shape 5121">
                  <a:extLst>
                    <a:ext uri="{FF2B5EF4-FFF2-40B4-BE49-F238E27FC236}">
                      <a16:creationId xmlns:a16="http://schemas.microsoft.com/office/drawing/2014/main" id="{3908F200-2E41-4D59-B2F0-C1FD318626F6}"/>
                    </a:ext>
                  </a:extLst>
                </p:cNvPr>
                <p:cNvSpPr/>
                <p:nvPr/>
              </p:nvSpPr>
              <p:spPr>
                <a:xfrm>
                  <a:off x="3781814" y="3372933"/>
                  <a:ext cx="1040559" cy="999673"/>
                </a:xfrm>
                <a:custGeom>
                  <a:avLst/>
                  <a:gdLst>
                    <a:gd name="connsiteX0" fmla="*/ 197819 w 1040559"/>
                    <a:gd name="connsiteY0" fmla="*/ 848888 h 999673"/>
                    <a:gd name="connsiteX1" fmla="*/ 1038543 w 1040559"/>
                    <a:gd name="connsiteY1" fmla="*/ 442682 h 999673"/>
                    <a:gd name="connsiteX2" fmla="*/ 91959 w 1040559"/>
                    <a:gd name="connsiteY2" fmla="*/ 154645 h 999673"/>
                    <a:gd name="connsiteX3" fmla="*/ 197819 w 1040559"/>
                    <a:gd name="connsiteY3" fmla="*/ 848888 h 9996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40559" h="999673">
                      <a:moveTo>
                        <a:pt x="197819" y="848888"/>
                      </a:moveTo>
                      <a:cubicBezTo>
                        <a:pt x="629875" y="1236631"/>
                        <a:pt x="1074240" y="794728"/>
                        <a:pt x="1038543" y="442682"/>
                      </a:cubicBezTo>
                      <a:cubicBezTo>
                        <a:pt x="1005308" y="117717"/>
                        <a:pt x="383689" y="-197400"/>
                        <a:pt x="91959" y="154645"/>
                      </a:cubicBezTo>
                      <a:cubicBezTo>
                        <a:pt x="-64368" y="344208"/>
                        <a:pt x="-16362" y="655633"/>
                        <a:pt x="197819" y="848888"/>
                      </a:cubicBezTo>
                    </a:path>
                  </a:pathLst>
                </a:custGeom>
                <a:solidFill>
                  <a:srgbClr val="434DCC"/>
                </a:solidFill>
                <a:ln w="122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laytime With Hot Toddies"/>
                    <a:ea typeface="+mn-ea"/>
                    <a:cs typeface="+mn-cs"/>
                  </a:endParaRPr>
                </a:p>
              </p:txBody>
            </p:sp>
            <p:sp>
              <p:nvSpPr>
                <p:cNvPr id="5123" name="Freeform: Shape 5122">
                  <a:extLst>
                    <a:ext uri="{FF2B5EF4-FFF2-40B4-BE49-F238E27FC236}">
                      <a16:creationId xmlns:a16="http://schemas.microsoft.com/office/drawing/2014/main" id="{C7172C66-E783-4222-8723-E16751AE09A6}"/>
                    </a:ext>
                  </a:extLst>
                </p:cNvPr>
                <p:cNvSpPr/>
                <p:nvPr/>
              </p:nvSpPr>
              <p:spPr>
                <a:xfrm>
                  <a:off x="3799015" y="3401160"/>
                  <a:ext cx="1002884" cy="951501"/>
                </a:xfrm>
                <a:custGeom>
                  <a:avLst/>
                  <a:gdLst>
                    <a:gd name="connsiteX0" fmla="*/ 160923 w 1002884"/>
                    <a:gd name="connsiteY0" fmla="*/ 782503 h 951501"/>
                    <a:gd name="connsiteX1" fmla="*/ 1002877 w 1002884"/>
                    <a:gd name="connsiteY1" fmla="*/ 452614 h 951501"/>
                    <a:gd name="connsiteX2" fmla="*/ 125226 w 1002884"/>
                    <a:gd name="connsiteY2" fmla="*/ 111647 h 951501"/>
                    <a:gd name="connsiteX3" fmla="*/ 160923 w 1002884"/>
                    <a:gd name="connsiteY3" fmla="*/ 782503 h 951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02884" h="951501">
                      <a:moveTo>
                        <a:pt x="160923" y="782503"/>
                      </a:moveTo>
                      <a:cubicBezTo>
                        <a:pt x="549896" y="1180092"/>
                        <a:pt x="1000415" y="796043"/>
                        <a:pt x="1002877" y="452614"/>
                      </a:cubicBezTo>
                      <a:cubicBezTo>
                        <a:pt x="1005339" y="87028"/>
                        <a:pt x="389875" y="-151771"/>
                        <a:pt x="125226" y="111647"/>
                      </a:cubicBezTo>
                      <a:cubicBezTo>
                        <a:pt x="-79108" y="314750"/>
                        <a:pt x="-8945" y="608942"/>
                        <a:pt x="160923" y="782503"/>
                      </a:cubicBezTo>
                    </a:path>
                  </a:pathLst>
                </a:custGeom>
                <a:solidFill>
                  <a:srgbClr val="454FD1"/>
                </a:solidFill>
                <a:ln w="122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laytime With Hot Toddies"/>
                    <a:ea typeface="+mn-ea"/>
                    <a:cs typeface="+mn-cs"/>
                  </a:endParaRPr>
                </a:p>
              </p:txBody>
            </p:sp>
            <p:sp>
              <p:nvSpPr>
                <p:cNvPr id="5124" name="Freeform: Shape 5123">
                  <a:extLst>
                    <a:ext uri="{FF2B5EF4-FFF2-40B4-BE49-F238E27FC236}">
                      <a16:creationId xmlns:a16="http://schemas.microsoft.com/office/drawing/2014/main" id="{83C01734-08F8-4940-9FF2-7BBE48075E88}"/>
                    </a:ext>
                  </a:extLst>
                </p:cNvPr>
                <p:cNvSpPr/>
                <p:nvPr/>
              </p:nvSpPr>
              <p:spPr>
                <a:xfrm>
                  <a:off x="3819696" y="3425632"/>
                  <a:ext cx="961272" cy="900025"/>
                </a:xfrm>
                <a:custGeom>
                  <a:avLst/>
                  <a:gdLst>
                    <a:gd name="connsiteX0" fmla="*/ 152551 w 961272"/>
                    <a:gd name="connsiteY0" fmla="*/ 748184 h 900025"/>
                    <a:gd name="connsiteX1" fmla="*/ 685543 w 961272"/>
                    <a:gd name="connsiteY1" fmla="*/ 858967 h 900025"/>
                    <a:gd name="connsiteX2" fmla="*/ 961271 w 961272"/>
                    <a:gd name="connsiteY2" fmla="*/ 425681 h 900025"/>
                    <a:gd name="connsiteX3" fmla="*/ 116854 w 961272"/>
                    <a:gd name="connsiteY3" fmla="*/ 109332 h 900025"/>
                    <a:gd name="connsiteX4" fmla="*/ 152551 w 961272"/>
                    <a:gd name="connsiteY4" fmla="*/ 748184 h 9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61272" h="900025">
                      <a:moveTo>
                        <a:pt x="152551" y="748184"/>
                      </a:moveTo>
                      <a:cubicBezTo>
                        <a:pt x="305186" y="902050"/>
                        <a:pt x="484902" y="938977"/>
                        <a:pt x="685543" y="858967"/>
                      </a:cubicBezTo>
                      <a:cubicBezTo>
                        <a:pt x="754475" y="831887"/>
                        <a:pt x="960040" y="618936"/>
                        <a:pt x="961271" y="425681"/>
                      </a:cubicBezTo>
                      <a:cubicBezTo>
                        <a:pt x="962502" y="77328"/>
                        <a:pt x="370425" y="-144239"/>
                        <a:pt x="116854" y="109332"/>
                      </a:cubicBezTo>
                      <a:cubicBezTo>
                        <a:pt x="-89941" y="317359"/>
                        <a:pt x="13456" y="607858"/>
                        <a:pt x="152551" y="748184"/>
                      </a:cubicBezTo>
                    </a:path>
                  </a:pathLst>
                </a:custGeom>
                <a:solidFill>
                  <a:srgbClr val="4751D6"/>
                </a:solidFill>
                <a:ln w="122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laytime With Hot Toddies"/>
                    <a:ea typeface="+mn-ea"/>
                    <a:cs typeface="+mn-cs"/>
                  </a:endParaRPr>
                </a:p>
              </p:txBody>
            </p:sp>
            <p:sp>
              <p:nvSpPr>
                <p:cNvPr id="5136" name="Freeform: Shape 5135">
                  <a:extLst>
                    <a:ext uri="{FF2B5EF4-FFF2-40B4-BE49-F238E27FC236}">
                      <a16:creationId xmlns:a16="http://schemas.microsoft.com/office/drawing/2014/main" id="{4AD6D716-4DD9-454B-A1A9-3F1627EC47A2}"/>
                    </a:ext>
                  </a:extLst>
                </p:cNvPr>
                <p:cNvSpPr/>
                <p:nvPr/>
              </p:nvSpPr>
              <p:spPr>
                <a:xfrm>
                  <a:off x="3836509" y="3446337"/>
                  <a:ext cx="921140" cy="861326"/>
                </a:xfrm>
                <a:custGeom>
                  <a:avLst/>
                  <a:gdLst>
                    <a:gd name="connsiteX0" fmla="*/ 122198 w 921140"/>
                    <a:gd name="connsiteY0" fmla="*/ 686858 h 861326"/>
                    <a:gd name="connsiteX1" fmla="*/ 921070 w 921140"/>
                    <a:gd name="connsiteY1" fmla="*/ 411130 h 861326"/>
                    <a:gd name="connsiteX2" fmla="*/ 633033 w 921140"/>
                    <a:gd name="connsiteY2" fmla="*/ 44313 h 861326"/>
                    <a:gd name="connsiteX3" fmla="*/ 383155 w 921140"/>
                    <a:gd name="connsiteY3" fmla="*/ 0 h 861326"/>
                    <a:gd name="connsiteX4" fmla="*/ 151741 w 921140"/>
                    <a:gd name="connsiteY4" fmla="*/ 76318 h 861326"/>
                    <a:gd name="connsiteX5" fmla="*/ 122198 w 921140"/>
                    <a:gd name="connsiteY5" fmla="*/ 686858 h 8613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21140" h="861326">
                      <a:moveTo>
                        <a:pt x="122198" y="686858"/>
                      </a:moveTo>
                      <a:cubicBezTo>
                        <a:pt x="476705" y="1095526"/>
                        <a:pt x="901375" y="695474"/>
                        <a:pt x="921070" y="411130"/>
                      </a:cubicBezTo>
                      <a:cubicBezTo>
                        <a:pt x="921070" y="408668"/>
                        <a:pt x="933380" y="174792"/>
                        <a:pt x="633033" y="44313"/>
                      </a:cubicBezTo>
                      <a:cubicBezTo>
                        <a:pt x="624417" y="40621"/>
                        <a:pt x="391771" y="0"/>
                        <a:pt x="383155" y="0"/>
                      </a:cubicBezTo>
                      <a:cubicBezTo>
                        <a:pt x="381924" y="0"/>
                        <a:pt x="176359" y="55392"/>
                        <a:pt x="151741" y="76318"/>
                      </a:cubicBezTo>
                      <a:cubicBezTo>
                        <a:pt x="-164608" y="349583"/>
                        <a:pt x="109889" y="673317"/>
                        <a:pt x="122198" y="686858"/>
                      </a:cubicBezTo>
                    </a:path>
                  </a:pathLst>
                </a:custGeom>
                <a:solidFill>
                  <a:srgbClr val="4853DB"/>
                </a:solidFill>
                <a:ln w="122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laytime With Hot Toddies"/>
                    <a:ea typeface="+mn-ea"/>
                    <a:cs typeface="+mn-cs"/>
                  </a:endParaRPr>
                </a:p>
              </p:txBody>
            </p:sp>
            <p:sp>
              <p:nvSpPr>
                <p:cNvPr id="5173" name="Freeform: Shape 5172">
                  <a:extLst>
                    <a:ext uri="{FF2B5EF4-FFF2-40B4-BE49-F238E27FC236}">
                      <a16:creationId xmlns:a16="http://schemas.microsoft.com/office/drawing/2014/main" id="{AC3DF56D-8503-4151-B16F-FC4F028B498F}"/>
                    </a:ext>
                  </a:extLst>
                </p:cNvPr>
                <p:cNvSpPr/>
                <p:nvPr/>
              </p:nvSpPr>
              <p:spPr>
                <a:xfrm>
                  <a:off x="3859262" y="3468494"/>
                  <a:ext cx="876165" cy="811414"/>
                </a:xfrm>
                <a:custGeom>
                  <a:avLst/>
                  <a:gdLst>
                    <a:gd name="connsiteX0" fmla="*/ 90829 w 876165"/>
                    <a:gd name="connsiteY0" fmla="*/ 622849 h 811414"/>
                    <a:gd name="connsiteX1" fmla="*/ 873699 w 876165"/>
                    <a:gd name="connsiteY1" fmla="*/ 418515 h 811414"/>
                    <a:gd name="connsiteX2" fmla="*/ 610280 w 876165"/>
                    <a:gd name="connsiteY2" fmla="*/ 43082 h 811414"/>
                    <a:gd name="connsiteX3" fmla="*/ 360402 w 876165"/>
                    <a:gd name="connsiteY3" fmla="*/ 0 h 811414"/>
                    <a:gd name="connsiteX4" fmla="*/ 136373 w 876165"/>
                    <a:gd name="connsiteY4" fmla="*/ 78779 h 811414"/>
                    <a:gd name="connsiteX5" fmla="*/ 90829 w 876165"/>
                    <a:gd name="connsiteY5" fmla="*/ 622849 h 8114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76165" h="811414">
                      <a:moveTo>
                        <a:pt x="90829" y="622849"/>
                      </a:moveTo>
                      <a:cubicBezTo>
                        <a:pt x="398561" y="1032748"/>
                        <a:pt x="833078" y="685627"/>
                        <a:pt x="873699" y="418515"/>
                      </a:cubicBezTo>
                      <a:cubicBezTo>
                        <a:pt x="879853" y="379126"/>
                        <a:pt x="895855" y="173561"/>
                        <a:pt x="610280" y="43082"/>
                      </a:cubicBezTo>
                      <a:cubicBezTo>
                        <a:pt x="600433" y="38159"/>
                        <a:pt x="371480" y="0"/>
                        <a:pt x="360402" y="0"/>
                      </a:cubicBezTo>
                      <a:cubicBezTo>
                        <a:pt x="327167" y="2462"/>
                        <a:pt x="172070" y="55392"/>
                        <a:pt x="136373" y="78779"/>
                      </a:cubicBezTo>
                      <a:cubicBezTo>
                        <a:pt x="-24878" y="184639"/>
                        <a:pt x="-47035" y="439441"/>
                        <a:pt x="90829" y="622849"/>
                      </a:cubicBezTo>
                    </a:path>
                  </a:pathLst>
                </a:custGeom>
                <a:solidFill>
                  <a:srgbClr val="4A54E0"/>
                </a:solidFill>
                <a:ln w="122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laytime With Hot Toddies"/>
                    <a:ea typeface="+mn-ea"/>
                    <a:cs typeface="+mn-cs"/>
                  </a:endParaRPr>
                </a:p>
              </p:txBody>
            </p:sp>
            <p:sp>
              <p:nvSpPr>
                <p:cNvPr id="5177" name="Freeform: Shape 5176">
                  <a:extLst>
                    <a:ext uri="{FF2B5EF4-FFF2-40B4-BE49-F238E27FC236}">
                      <a16:creationId xmlns:a16="http://schemas.microsoft.com/office/drawing/2014/main" id="{5D0499A3-CA76-48ED-B171-D411E9A58CB5}"/>
                    </a:ext>
                  </a:extLst>
                </p:cNvPr>
                <p:cNvSpPr/>
                <p:nvPr/>
              </p:nvSpPr>
              <p:spPr>
                <a:xfrm>
                  <a:off x="3880217" y="3489387"/>
                  <a:ext cx="833029" cy="756888"/>
                </a:xfrm>
                <a:custGeom>
                  <a:avLst/>
                  <a:gdLst>
                    <a:gd name="connsiteX0" fmla="*/ 88338 w 833029"/>
                    <a:gd name="connsiteY0" fmla="*/ 592108 h 756888"/>
                    <a:gd name="connsiteX1" fmla="*/ 830587 w 833029"/>
                    <a:gd name="connsiteY1" fmla="*/ 395160 h 756888"/>
                    <a:gd name="connsiteX2" fmla="*/ 589325 w 833029"/>
                    <a:gd name="connsiteY2" fmla="*/ 38191 h 756888"/>
                    <a:gd name="connsiteX3" fmla="*/ 339447 w 833029"/>
                    <a:gd name="connsiteY3" fmla="*/ 32 h 756888"/>
                    <a:gd name="connsiteX4" fmla="*/ 116649 w 833029"/>
                    <a:gd name="connsiteY4" fmla="*/ 86197 h 756888"/>
                    <a:gd name="connsiteX5" fmla="*/ 88338 w 833029"/>
                    <a:gd name="connsiteY5" fmla="*/ 592108 h 7568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33029" h="756888">
                      <a:moveTo>
                        <a:pt x="88338" y="592108"/>
                      </a:moveTo>
                      <a:cubicBezTo>
                        <a:pt x="354218" y="941692"/>
                        <a:pt x="786274" y="667195"/>
                        <a:pt x="830587" y="395160"/>
                      </a:cubicBezTo>
                      <a:cubicBezTo>
                        <a:pt x="834280" y="370541"/>
                        <a:pt x="861360" y="156360"/>
                        <a:pt x="589325" y="38191"/>
                      </a:cubicBezTo>
                      <a:cubicBezTo>
                        <a:pt x="579478" y="33267"/>
                        <a:pt x="350525" y="-1199"/>
                        <a:pt x="339447" y="32"/>
                      </a:cubicBezTo>
                      <a:cubicBezTo>
                        <a:pt x="338216" y="32"/>
                        <a:pt x="162193" y="51731"/>
                        <a:pt x="116649" y="86197"/>
                      </a:cubicBezTo>
                      <a:cubicBezTo>
                        <a:pt x="-44602" y="209290"/>
                        <a:pt x="-23677" y="444397"/>
                        <a:pt x="88338" y="592108"/>
                      </a:cubicBezTo>
                    </a:path>
                  </a:pathLst>
                </a:custGeom>
                <a:solidFill>
                  <a:srgbClr val="4C56E6"/>
                </a:solidFill>
                <a:ln w="122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laytime With Hot Toddies"/>
                    <a:ea typeface="+mn-ea"/>
                    <a:cs typeface="+mn-cs"/>
                  </a:endParaRPr>
                </a:p>
              </p:txBody>
            </p:sp>
            <p:sp>
              <p:nvSpPr>
                <p:cNvPr id="5184" name="Freeform: Shape 5183">
                  <a:extLst>
                    <a:ext uri="{FF2B5EF4-FFF2-40B4-BE49-F238E27FC236}">
                      <a16:creationId xmlns:a16="http://schemas.microsoft.com/office/drawing/2014/main" id="{41234C5A-81ED-47F5-9FD4-9EC502A95E3E}"/>
                    </a:ext>
                  </a:extLst>
                </p:cNvPr>
                <p:cNvSpPr/>
                <p:nvPr/>
              </p:nvSpPr>
              <p:spPr>
                <a:xfrm>
                  <a:off x="3898410" y="3509081"/>
                  <a:ext cx="794600" cy="704781"/>
                </a:xfrm>
                <a:custGeom>
                  <a:avLst/>
                  <a:gdLst>
                    <a:gd name="connsiteX0" fmla="*/ 67682 w 794600"/>
                    <a:gd name="connsiteY0" fmla="*/ 529332 h 704781"/>
                    <a:gd name="connsiteX1" fmla="*/ 790237 w 794600"/>
                    <a:gd name="connsiteY1" fmla="*/ 374235 h 704781"/>
                    <a:gd name="connsiteX2" fmla="*/ 572363 w 794600"/>
                    <a:gd name="connsiteY2" fmla="*/ 36961 h 704781"/>
                    <a:gd name="connsiteX3" fmla="*/ 322484 w 794600"/>
                    <a:gd name="connsiteY3" fmla="*/ 33 h 704781"/>
                    <a:gd name="connsiteX4" fmla="*/ 103379 w 794600"/>
                    <a:gd name="connsiteY4" fmla="*/ 93584 h 704781"/>
                    <a:gd name="connsiteX5" fmla="*/ 67682 w 794600"/>
                    <a:gd name="connsiteY5" fmla="*/ 529332 h 704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94600" h="704781">
                      <a:moveTo>
                        <a:pt x="67682" y="529332"/>
                      </a:moveTo>
                      <a:cubicBezTo>
                        <a:pt x="283095" y="866606"/>
                        <a:pt x="743462" y="663503"/>
                        <a:pt x="790237" y="374235"/>
                      </a:cubicBezTo>
                      <a:cubicBezTo>
                        <a:pt x="825934" y="157592"/>
                        <a:pt x="632678" y="61580"/>
                        <a:pt x="572363" y="36961"/>
                      </a:cubicBezTo>
                      <a:cubicBezTo>
                        <a:pt x="561284" y="32037"/>
                        <a:pt x="333563" y="-1198"/>
                        <a:pt x="322484" y="33"/>
                      </a:cubicBezTo>
                      <a:cubicBezTo>
                        <a:pt x="274478" y="4957"/>
                        <a:pt x="140307" y="65273"/>
                        <a:pt x="103379" y="93584"/>
                      </a:cubicBezTo>
                      <a:cubicBezTo>
                        <a:pt x="-19713" y="190827"/>
                        <a:pt x="-34485" y="369312"/>
                        <a:pt x="67682" y="529332"/>
                      </a:cubicBezTo>
                    </a:path>
                  </a:pathLst>
                </a:custGeom>
                <a:solidFill>
                  <a:srgbClr val="4D58EB"/>
                </a:solidFill>
                <a:ln w="122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laytime With Hot Toddies"/>
                    <a:ea typeface="+mn-ea"/>
                    <a:cs typeface="+mn-cs"/>
                  </a:endParaRPr>
                </a:p>
              </p:txBody>
            </p:sp>
            <p:sp>
              <p:nvSpPr>
                <p:cNvPr id="5207" name="Freeform: Shape 5206">
                  <a:extLst>
                    <a:ext uri="{FF2B5EF4-FFF2-40B4-BE49-F238E27FC236}">
                      <a16:creationId xmlns:a16="http://schemas.microsoft.com/office/drawing/2014/main" id="{C661BFAF-FAC8-46B0-9F6A-CEF6DB332BFE}"/>
                    </a:ext>
                  </a:extLst>
                </p:cNvPr>
                <p:cNvSpPr/>
                <p:nvPr/>
              </p:nvSpPr>
              <p:spPr>
                <a:xfrm>
                  <a:off x="3917566" y="3527544"/>
                  <a:ext cx="761073" cy="659755"/>
                </a:xfrm>
                <a:custGeom>
                  <a:avLst/>
                  <a:gdLst>
                    <a:gd name="connsiteX0" fmla="*/ 69453 w 761073"/>
                    <a:gd name="connsiteY0" fmla="*/ 503484 h 659755"/>
                    <a:gd name="connsiteX1" fmla="*/ 756310 w 761073"/>
                    <a:gd name="connsiteY1" fmla="*/ 355773 h 659755"/>
                    <a:gd name="connsiteX2" fmla="*/ 555669 w 761073"/>
                    <a:gd name="connsiteY2" fmla="*/ 35732 h 659755"/>
                    <a:gd name="connsiteX3" fmla="*/ 304560 w 761073"/>
                    <a:gd name="connsiteY3" fmla="*/ 35 h 659755"/>
                    <a:gd name="connsiteX4" fmla="*/ 142078 w 761073"/>
                    <a:gd name="connsiteY4" fmla="*/ 64043 h 659755"/>
                    <a:gd name="connsiteX5" fmla="*/ 69453 w 761073"/>
                    <a:gd name="connsiteY5" fmla="*/ 503484 h 6597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61073" h="659755">
                      <a:moveTo>
                        <a:pt x="69453" y="503484"/>
                      </a:moveTo>
                      <a:cubicBezTo>
                        <a:pt x="294713" y="822294"/>
                        <a:pt x="711997" y="592111"/>
                        <a:pt x="756310" y="355773"/>
                      </a:cubicBezTo>
                      <a:cubicBezTo>
                        <a:pt x="780929" y="222832"/>
                        <a:pt x="709535" y="109587"/>
                        <a:pt x="555669" y="35732"/>
                      </a:cubicBezTo>
                      <a:cubicBezTo>
                        <a:pt x="544591" y="30808"/>
                        <a:pt x="321793" y="-1196"/>
                        <a:pt x="304560" y="35"/>
                      </a:cubicBezTo>
                      <a:cubicBezTo>
                        <a:pt x="294713" y="1266"/>
                        <a:pt x="160542" y="54195"/>
                        <a:pt x="142078" y="64043"/>
                      </a:cubicBezTo>
                      <a:cubicBezTo>
                        <a:pt x="-14250" y="152670"/>
                        <a:pt x="-46254" y="341002"/>
                        <a:pt x="69453" y="503484"/>
                      </a:cubicBezTo>
                    </a:path>
                  </a:pathLst>
                </a:custGeom>
                <a:solidFill>
                  <a:srgbClr val="4F5AF0"/>
                </a:solidFill>
                <a:ln w="122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laytime With Hot Toddies"/>
                    <a:ea typeface="+mn-ea"/>
                    <a:cs typeface="+mn-cs"/>
                  </a:endParaRPr>
                </a:p>
              </p:txBody>
            </p:sp>
            <p:sp>
              <p:nvSpPr>
                <p:cNvPr id="5208" name="Freeform: Shape 5207">
                  <a:extLst>
                    <a:ext uri="{FF2B5EF4-FFF2-40B4-BE49-F238E27FC236}">
                      <a16:creationId xmlns:a16="http://schemas.microsoft.com/office/drawing/2014/main" id="{A7E1CC8F-29D4-4457-B9E6-795F446ED7F7}"/>
                    </a:ext>
                  </a:extLst>
                </p:cNvPr>
                <p:cNvSpPr/>
                <p:nvPr/>
              </p:nvSpPr>
              <p:spPr>
                <a:xfrm>
                  <a:off x="3937315" y="3541084"/>
                  <a:ext cx="727452" cy="613036"/>
                </a:xfrm>
                <a:custGeom>
                  <a:avLst/>
                  <a:gdLst>
                    <a:gd name="connsiteX0" fmla="*/ 47242 w 727452"/>
                    <a:gd name="connsiteY0" fmla="*/ 448092 h 613036"/>
                    <a:gd name="connsiteX1" fmla="*/ 225726 w 727452"/>
                    <a:gd name="connsiteY1" fmla="*/ 595804 h 613036"/>
                    <a:gd name="connsiteX2" fmla="*/ 401749 w 727452"/>
                    <a:gd name="connsiteY2" fmla="*/ 613037 h 613036"/>
                    <a:gd name="connsiteX3" fmla="*/ 553153 w 727452"/>
                    <a:gd name="connsiteY3" fmla="*/ 556414 h 613036"/>
                    <a:gd name="connsiteX4" fmla="*/ 595004 w 727452"/>
                    <a:gd name="connsiteY4" fmla="*/ 523179 h 613036"/>
                    <a:gd name="connsiteX5" fmla="*/ 721790 w 727452"/>
                    <a:gd name="connsiteY5" fmla="*/ 339771 h 613036"/>
                    <a:gd name="connsiteX6" fmla="*/ 537151 w 727452"/>
                    <a:gd name="connsiteY6" fmla="*/ 35731 h 613036"/>
                    <a:gd name="connsiteX7" fmla="*/ 286042 w 727452"/>
                    <a:gd name="connsiteY7" fmla="*/ 35 h 613036"/>
                    <a:gd name="connsiteX8" fmla="*/ 119866 w 727452"/>
                    <a:gd name="connsiteY8" fmla="*/ 77583 h 613036"/>
                    <a:gd name="connsiteX9" fmla="*/ 47242 w 727452"/>
                    <a:gd name="connsiteY9" fmla="*/ 448092 h 613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27452" h="613036">
                      <a:moveTo>
                        <a:pt x="47242" y="448092"/>
                      </a:moveTo>
                      <a:cubicBezTo>
                        <a:pt x="86631" y="510869"/>
                        <a:pt x="139561" y="555183"/>
                        <a:pt x="225726" y="595804"/>
                      </a:cubicBezTo>
                      <a:cubicBezTo>
                        <a:pt x="262654" y="613037"/>
                        <a:pt x="400518" y="613037"/>
                        <a:pt x="401749" y="613037"/>
                      </a:cubicBezTo>
                      <a:lnTo>
                        <a:pt x="553153" y="556414"/>
                      </a:lnTo>
                      <a:lnTo>
                        <a:pt x="595004" y="523179"/>
                      </a:lnTo>
                      <a:cubicBezTo>
                        <a:pt x="629470" y="493637"/>
                        <a:pt x="702095" y="430859"/>
                        <a:pt x="721790" y="339771"/>
                      </a:cubicBezTo>
                      <a:cubicBezTo>
                        <a:pt x="763641" y="141591"/>
                        <a:pt x="560538" y="46810"/>
                        <a:pt x="537151" y="35731"/>
                      </a:cubicBezTo>
                      <a:cubicBezTo>
                        <a:pt x="524842" y="30808"/>
                        <a:pt x="302044" y="-1196"/>
                        <a:pt x="286042" y="35"/>
                      </a:cubicBezTo>
                      <a:cubicBezTo>
                        <a:pt x="286042" y="35"/>
                        <a:pt x="229419" y="6189"/>
                        <a:pt x="119866" y="77583"/>
                      </a:cubicBezTo>
                      <a:cubicBezTo>
                        <a:pt x="-6919" y="160055"/>
                        <a:pt x="-36461" y="311459"/>
                        <a:pt x="47242" y="448092"/>
                      </a:cubicBezTo>
                    </a:path>
                  </a:pathLst>
                </a:custGeom>
                <a:solidFill>
                  <a:srgbClr val="515CF5"/>
                </a:solidFill>
                <a:ln w="122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laytime With Hot Toddies"/>
                    <a:ea typeface="+mn-ea"/>
                    <a:cs typeface="+mn-cs"/>
                  </a:endParaRPr>
                </a:p>
              </p:txBody>
            </p:sp>
            <p:sp>
              <p:nvSpPr>
                <p:cNvPr id="5212" name="Freeform: Shape 5211">
                  <a:extLst>
                    <a:ext uri="{FF2B5EF4-FFF2-40B4-BE49-F238E27FC236}">
                      <a16:creationId xmlns:a16="http://schemas.microsoft.com/office/drawing/2014/main" id="{995D4E40-9744-4D20-AC6E-EF5467D3C810}"/>
                    </a:ext>
                  </a:extLst>
                </p:cNvPr>
                <p:cNvSpPr/>
                <p:nvPr/>
              </p:nvSpPr>
              <p:spPr>
                <a:xfrm>
                  <a:off x="3956771" y="3558316"/>
                  <a:ext cx="692732" cy="573365"/>
                </a:xfrm>
                <a:custGeom>
                  <a:avLst/>
                  <a:gdLst>
                    <a:gd name="connsiteX0" fmla="*/ 47481 w 692732"/>
                    <a:gd name="connsiteY0" fmla="*/ 424706 h 573365"/>
                    <a:gd name="connsiteX1" fmla="*/ 373677 w 692732"/>
                    <a:gd name="connsiteY1" fmla="*/ 572417 h 573365"/>
                    <a:gd name="connsiteX2" fmla="*/ 532466 w 692732"/>
                    <a:gd name="connsiteY2" fmla="*/ 518256 h 573365"/>
                    <a:gd name="connsiteX3" fmla="*/ 686332 w 692732"/>
                    <a:gd name="connsiteY3" fmla="*/ 323770 h 573365"/>
                    <a:gd name="connsiteX4" fmla="*/ 517695 w 692732"/>
                    <a:gd name="connsiteY4" fmla="*/ 35733 h 573365"/>
                    <a:gd name="connsiteX5" fmla="*/ 266586 w 692732"/>
                    <a:gd name="connsiteY5" fmla="*/ 36 h 573365"/>
                    <a:gd name="connsiteX6" fmla="*/ 109027 w 692732"/>
                    <a:gd name="connsiteY6" fmla="*/ 73892 h 573365"/>
                    <a:gd name="connsiteX7" fmla="*/ 47481 w 692732"/>
                    <a:gd name="connsiteY7" fmla="*/ 424706 h 5733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92732" h="573365">
                      <a:moveTo>
                        <a:pt x="47481" y="424706"/>
                      </a:moveTo>
                      <a:cubicBezTo>
                        <a:pt x="161957" y="594574"/>
                        <a:pt x="371215" y="572417"/>
                        <a:pt x="373677" y="572417"/>
                      </a:cubicBezTo>
                      <a:lnTo>
                        <a:pt x="532466" y="518256"/>
                      </a:lnTo>
                      <a:cubicBezTo>
                        <a:pt x="595243" y="469019"/>
                        <a:pt x="665406" y="412397"/>
                        <a:pt x="686332" y="323770"/>
                      </a:cubicBezTo>
                      <a:cubicBezTo>
                        <a:pt x="723260" y="169904"/>
                        <a:pt x="591551" y="68968"/>
                        <a:pt x="517695" y="35733"/>
                      </a:cubicBezTo>
                      <a:cubicBezTo>
                        <a:pt x="502924" y="29578"/>
                        <a:pt x="285050" y="-1195"/>
                        <a:pt x="266586" y="36"/>
                      </a:cubicBezTo>
                      <a:cubicBezTo>
                        <a:pt x="249353" y="1267"/>
                        <a:pt x="129953" y="59120"/>
                        <a:pt x="109027" y="73892"/>
                      </a:cubicBezTo>
                      <a:cubicBezTo>
                        <a:pt x="-9142" y="158826"/>
                        <a:pt x="-33760" y="304075"/>
                        <a:pt x="47481" y="424706"/>
                      </a:cubicBezTo>
                    </a:path>
                  </a:pathLst>
                </a:custGeom>
                <a:solidFill>
                  <a:srgbClr val="525EFA"/>
                </a:solidFill>
                <a:ln w="122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laytime With Hot Toddies"/>
                    <a:ea typeface="+mn-ea"/>
                    <a:cs typeface="+mn-cs"/>
                  </a:endParaRPr>
                </a:p>
              </p:txBody>
            </p:sp>
            <p:sp>
              <p:nvSpPr>
                <p:cNvPr id="5236" name="Freeform: Shape 5235">
                  <a:extLst>
                    <a:ext uri="{FF2B5EF4-FFF2-40B4-BE49-F238E27FC236}">
                      <a16:creationId xmlns:a16="http://schemas.microsoft.com/office/drawing/2014/main" id="{BC74C763-171B-4D6B-9D4A-1B3F99D55CF6}"/>
                    </a:ext>
                  </a:extLst>
                </p:cNvPr>
                <p:cNvSpPr/>
                <p:nvPr/>
              </p:nvSpPr>
              <p:spPr>
                <a:xfrm>
                  <a:off x="3977515" y="3573085"/>
                  <a:ext cx="656362" cy="534305"/>
                </a:xfrm>
                <a:custGeom>
                  <a:avLst/>
                  <a:gdLst>
                    <a:gd name="connsiteX0" fmla="*/ 26737 w 656362"/>
                    <a:gd name="connsiteY0" fmla="*/ 368085 h 534305"/>
                    <a:gd name="connsiteX1" fmla="*/ 345547 w 656362"/>
                    <a:gd name="connsiteY1" fmla="*/ 534260 h 534305"/>
                    <a:gd name="connsiteX2" fmla="*/ 510491 w 656362"/>
                    <a:gd name="connsiteY2" fmla="*/ 481330 h 534305"/>
                    <a:gd name="connsiteX3" fmla="*/ 650817 w 656362"/>
                    <a:gd name="connsiteY3" fmla="*/ 306538 h 534305"/>
                    <a:gd name="connsiteX4" fmla="*/ 493258 w 656362"/>
                    <a:gd name="connsiteY4" fmla="*/ 33272 h 534305"/>
                    <a:gd name="connsiteX5" fmla="*/ 245842 w 656362"/>
                    <a:gd name="connsiteY5" fmla="*/ 37 h 534305"/>
                    <a:gd name="connsiteX6" fmla="*/ 130135 w 656362"/>
                    <a:gd name="connsiteY6" fmla="*/ 51736 h 534305"/>
                    <a:gd name="connsiteX7" fmla="*/ 26737 w 656362"/>
                    <a:gd name="connsiteY7" fmla="*/ 368085 h 5343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56362" h="534305">
                      <a:moveTo>
                        <a:pt x="26737" y="368085"/>
                      </a:moveTo>
                      <a:cubicBezTo>
                        <a:pt x="117825" y="541646"/>
                        <a:pt x="343085" y="534260"/>
                        <a:pt x="345547" y="534260"/>
                      </a:cubicBezTo>
                      <a:lnTo>
                        <a:pt x="510491" y="481330"/>
                      </a:lnTo>
                      <a:cubicBezTo>
                        <a:pt x="544957" y="455481"/>
                        <a:pt x="627429" y="393934"/>
                        <a:pt x="650817" y="306538"/>
                      </a:cubicBezTo>
                      <a:cubicBezTo>
                        <a:pt x="670512" y="226528"/>
                        <a:pt x="642200" y="107128"/>
                        <a:pt x="493258" y="33272"/>
                      </a:cubicBezTo>
                      <a:cubicBezTo>
                        <a:pt x="483411" y="28349"/>
                        <a:pt x="265537" y="-1194"/>
                        <a:pt x="245842" y="37"/>
                      </a:cubicBezTo>
                      <a:cubicBezTo>
                        <a:pt x="242149" y="37"/>
                        <a:pt x="139982" y="45582"/>
                        <a:pt x="130135" y="51736"/>
                      </a:cubicBezTo>
                      <a:cubicBezTo>
                        <a:pt x="32891" y="112052"/>
                        <a:pt x="-42195" y="236375"/>
                        <a:pt x="26737" y="368085"/>
                      </a:cubicBezTo>
                    </a:path>
                  </a:pathLst>
                </a:custGeom>
                <a:solidFill>
                  <a:srgbClr val="5460FF"/>
                </a:solidFill>
                <a:ln w="122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laytime With Hot Toddies"/>
                    <a:ea typeface="+mn-ea"/>
                    <a:cs typeface="+mn-cs"/>
                  </a:endParaRPr>
                </a:p>
              </p:txBody>
            </p:sp>
            <p:sp>
              <p:nvSpPr>
                <p:cNvPr id="5246" name="Freeform: Shape 5245">
                  <a:extLst>
                    <a:ext uri="{FF2B5EF4-FFF2-40B4-BE49-F238E27FC236}">
                      <a16:creationId xmlns:a16="http://schemas.microsoft.com/office/drawing/2014/main" id="{D48FB3EF-B8FE-499D-9DCD-0C12F7FCA90F}"/>
                    </a:ext>
                  </a:extLst>
                </p:cNvPr>
                <p:cNvSpPr/>
                <p:nvPr/>
              </p:nvSpPr>
              <p:spPr>
                <a:xfrm>
                  <a:off x="4000414" y="3586663"/>
                  <a:ext cx="618092" cy="500987"/>
                </a:xfrm>
                <a:custGeom>
                  <a:avLst/>
                  <a:gdLst>
                    <a:gd name="connsiteX0" fmla="*/ 24763 w 618092"/>
                    <a:gd name="connsiteY0" fmla="*/ 348352 h 500987"/>
                    <a:gd name="connsiteX1" fmla="*/ 315262 w 618092"/>
                    <a:gd name="connsiteY1" fmla="*/ 500987 h 500987"/>
                    <a:gd name="connsiteX2" fmla="*/ 485130 w 618092"/>
                    <a:gd name="connsiteY2" fmla="*/ 449289 h 500987"/>
                    <a:gd name="connsiteX3" fmla="*/ 610684 w 618092"/>
                    <a:gd name="connsiteY3" fmla="*/ 292961 h 500987"/>
                    <a:gd name="connsiteX4" fmla="*/ 470359 w 618092"/>
                    <a:gd name="connsiteY4" fmla="*/ 33235 h 500987"/>
                    <a:gd name="connsiteX5" fmla="*/ 224173 w 618092"/>
                    <a:gd name="connsiteY5" fmla="*/ 0 h 500987"/>
                    <a:gd name="connsiteX6" fmla="*/ 152779 w 618092"/>
                    <a:gd name="connsiteY6" fmla="*/ 30773 h 500987"/>
                    <a:gd name="connsiteX7" fmla="*/ 24763 w 618092"/>
                    <a:gd name="connsiteY7" fmla="*/ 348352 h 5009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8092" h="500987">
                      <a:moveTo>
                        <a:pt x="24763" y="348352"/>
                      </a:moveTo>
                      <a:cubicBezTo>
                        <a:pt x="107235" y="496064"/>
                        <a:pt x="314031" y="500987"/>
                        <a:pt x="315262" y="500987"/>
                      </a:cubicBezTo>
                      <a:lnTo>
                        <a:pt x="485130" y="449289"/>
                      </a:lnTo>
                      <a:cubicBezTo>
                        <a:pt x="523288" y="422208"/>
                        <a:pt x="589759" y="366816"/>
                        <a:pt x="610684" y="292961"/>
                      </a:cubicBezTo>
                      <a:cubicBezTo>
                        <a:pt x="624224" y="246186"/>
                        <a:pt x="637765" y="129247"/>
                        <a:pt x="470359" y="33235"/>
                      </a:cubicBezTo>
                      <a:cubicBezTo>
                        <a:pt x="461742" y="28311"/>
                        <a:pt x="253715" y="0"/>
                        <a:pt x="224173" y="0"/>
                      </a:cubicBezTo>
                      <a:cubicBezTo>
                        <a:pt x="200785" y="0"/>
                        <a:pt x="173705" y="19695"/>
                        <a:pt x="152779" y="30773"/>
                      </a:cubicBezTo>
                      <a:cubicBezTo>
                        <a:pt x="-33091" y="130478"/>
                        <a:pt x="-12165" y="281882"/>
                        <a:pt x="24763" y="348352"/>
                      </a:cubicBezTo>
                    </a:path>
                  </a:pathLst>
                </a:custGeom>
                <a:solidFill>
                  <a:srgbClr val="6973FF"/>
                </a:solidFill>
                <a:ln w="122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laytime With Hot Toddies"/>
                    <a:ea typeface="+mn-ea"/>
                    <a:cs typeface="+mn-cs"/>
                  </a:endParaRPr>
                </a:p>
              </p:txBody>
            </p:sp>
            <p:sp>
              <p:nvSpPr>
                <p:cNvPr id="5261" name="Freeform: Shape 5260">
                  <a:extLst>
                    <a:ext uri="{FF2B5EF4-FFF2-40B4-BE49-F238E27FC236}">
                      <a16:creationId xmlns:a16="http://schemas.microsoft.com/office/drawing/2014/main" id="{70AF5D77-54EC-4C86-9D71-D8ECB1E407F2}"/>
                    </a:ext>
                  </a:extLst>
                </p:cNvPr>
                <p:cNvSpPr/>
                <p:nvPr/>
              </p:nvSpPr>
              <p:spPr>
                <a:xfrm>
                  <a:off x="4019394" y="3602671"/>
                  <a:ext cx="585426" cy="465284"/>
                </a:xfrm>
                <a:custGeom>
                  <a:avLst/>
                  <a:gdLst>
                    <a:gd name="connsiteX0" fmla="*/ 27940 w 585426"/>
                    <a:gd name="connsiteY0" fmla="*/ 326189 h 465284"/>
                    <a:gd name="connsiteX1" fmla="*/ 291359 w 585426"/>
                    <a:gd name="connsiteY1" fmla="*/ 465284 h 465284"/>
                    <a:gd name="connsiteX2" fmla="*/ 466151 w 585426"/>
                    <a:gd name="connsiteY2" fmla="*/ 414816 h 465284"/>
                    <a:gd name="connsiteX3" fmla="*/ 576934 w 585426"/>
                    <a:gd name="connsiteY3" fmla="*/ 275721 h 465284"/>
                    <a:gd name="connsiteX4" fmla="*/ 453841 w 585426"/>
                    <a:gd name="connsiteY4" fmla="*/ 31998 h 465284"/>
                    <a:gd name="connsiteX5" fmla="*/ 181806 w 585426"/>
                    <a:gd name="connsiteY5" fmla="*/ 8610 h 465284"/>
                    <a:gd name="connsiteX6" fmla="*/ 27940 w 585426"/>
                    <a:gd name="connsiteY6" fmla="*/ 326189 h 4652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85426" h="465284">
                      <a:moveTo>
                        <a:pt x="27940" y="326189"/>
                      </a:moveTo>
                      <a:cubicBezTo>
                        <a:pt x="106720" y="456668"/>
                        <a:pt x="288897" y="465284"/>
                        <a:pt x="291359" y="465284"/>
                      </a:cubicBezTo>
                      <a:lnTo>
                        <a:pt x="466151" y="414816"/>
                      </a:lnTo>
                      <a:cubicBezTo>
                        <a:pt x="467382" y="414816"/>
                        <a:pt x="551085" y="356963"/>
                        <a:pt x="576934" y="275721"/>
                      </a:cubicBezTo>
                      <a:cubicBezTo>
                        <a:pt x="618786" y="142781"/>
                        <a:pt x="494462" y="59078"/>
                        <a:pt x="453841" y="31998"/>
                      </a:cubicBezTo>
                      <a:cubicBezTo>
                        <a:pt x="452610" y="30767"/>
                        <a:pt x="239660" y="-19701"/>
                        <a:pt x="181806" y="8610"/>
                      </a:cubicBezTo>
                      <a:cubicBezTo>
                        <a:pt x="-72996" y="130472"/>
                        <a:pt x="8246" y="295416"/>
                        <a:pt x="27940" y="326189"/>
                      </a:cubicBezTo>
                    </a:path>
                  </a:pathLst>
                </a:custGeom>
                <a:solidFill>
                  <a:srgbClr val="717BFF"/>
                </a:solidFill>
                <a:ln w="122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laytime With Hot Toddies"/>
                    <a:ea typeface="+mn-ea"/>
                    <a:cs typeface="+mn-cs"/>
                  </a:endParaRPr>
                </a:p>
              </p:txBody>
            </p:sp>
            <p:sp>
              <p:nvSpPr>
                <p:cNvPr id="5262" name="Freeform: Shape 5261">
                  <a:extLst>
                    <a:ext uri="{FF2B5EF4-FFF2-40B4-BE49-F238E27FC236}">
                      <a16:creationId xmlns:a16="http://schemas.microsoft.com/office/drawing/2014/main" id="{FA063EF9-D4A3-4231-B267-C1DF75F75B47}"/>
                    </a:ext>
                  </a:extLst>
                </p:cNvPr>
                <p:cNvSpPr/>
                <p:nvPr/>
              </p:nvSpPr>
              <p:spPr>
                <a:xfrm>
                  <a:off x="4042760" y="3613743"/>
                  <a:ext cx="546593" cy="437042"/>
                </a:xfrm>
                <a:custGeom>
                  <a:avLst/>
                  <a:gdLst>
                    <a:gd name="connsiteX0" fmla="*/ 27962 w 546593"/>
                    <a:gd name="connsiteY0" fmla="*/ 310194 h 437042"/>
                    <a:gd name="connsiteX1" fmla="*/ 263069 w 546593"/>
                    <a:gd name="connsiteY1" fmla="*/ 436979 h 437042"/>
                    <a:gd name="connsiteX2" fmla="*/ 441553 w 546593"/>
                    <a:gd name="connsiteY2" fmla="*/ 386511 h 437042"/>
                    <a:gd name="connsiteX3" fmla="*/ 537566 w 546593"/>
                    <a:gd name="connsiteY3" fmla="*/ 264649 h 437042"/>
                    <a:gd name="connsiteX4" fmla="*/ 467403 w 546593"/>
                    <a:gd name="connsiteY4" fmla="*/ 62777 h 437042"/>
                    <a:gd name="connsiteX5" fmla="*/ 428013 w 546593"/>
                    <a:gd name="connsiteY5" fmla="*/ 34466 h 437042"/>
                    <a:gd name="connsiteX6" fmla="*/ 183059 w 546593"/>
                    <a:gd name="connsiteY6" fmla="*/ 0 h 437042"/>
                    <a:gd name="connsiteX7" fmla="*/ 9498 w 546593"/>
                    <a:gd name="connsiteY7" fmla="*/ 147711 h 437042"/>
                    <a:gd name="connsiteX8" fmla="*/ 27962 w 546593"/>
                    <a:gd name="connsiteY8" fmla="*/ 310194 h 437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6593" h="437042">
                      <a:moveTo>
                        <a:pt x="27962" y="310194"/>
                      </a:moveTo>
                      <a:cubicBezTo>
                        <a:pt x="98125" y="422208"/>
                        <a:pt x="261838" y="438210"/>
                        <a:pt x="263069" y="436979"/>
                      </a:cubicBezTo>
                      <a:lnTo>
                        <a:pt x="441553" y="386511"/>
                      </a:lnTo>
                      <a:cubicBezTo>
                        <a:pt x="442784" y="386511"/>
                        <a:pt x="514178" y="332350"/>
                        <a:pt x="537566" y="264649"/>
                      </a:cubicBezTo>
                      <a:cubicBezTo>
                        <a:pt x="578186" y="146480"/>
                        <a:pt x="468634" y="62777"/>
                        <a:pt x="467403" y="62777"/>
                      </a:cubicBezTo>
                      <a:cubicBezTo>
                        <a:pt x="456325" y="54161"/>
                        <a:pt x="442784" y="38159"/>
                        <a:pt x="428013" y="34466"/>
                      </a:cubicBezTo>
                      <a:cubicBezTo>
                        <a:pt x="343079" y="16002"/>
                        <a:pt x="186751" y="0"/>
                        <a:pt x="183059" y="0"/>
                      </a:cubicBezTo>
                      <a:cubicBezTo>
                        <a:pt x="181828" y="0"/>
                        <a:pt x="68582" y="29542"/>
                        <a:pt x="9498" y="147711"/>
                      </a:cubicBezTo>
                      <a:cubicBezTo>
                        <a:pt x="9498" y="148942"/>
                        <a:pt x="-21275" y="232645"/>
                        <a:pt x="27962" y="310194"/>
                      </a:cubicBezTo>
                    </a:path>
                  </a:pathLst>
                </a:custGeom>
                <a:solidFill>
                  <a:srgbClr val="7881FF"/>
                </a:solidFill>
                <a:ln w="122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laytime With Hot Toddies"/>
                    <a:ea typeface="+mn-ea"/>
                    <a:cs typeface="+mn-cs"/>
                  </a:endParaRPr>
                </a:p>
              </p:txBody>
            </p:sp>
            <p:sp>
              <p:nvSpPr>
                <p:cNvPr id="5263" name="Freeform: Shape 5262">
                  <a:extLst>
                    <a:ext uri="{FF2B5EF4-FFF2-40B4-BE49-F238E27FC236}">
                      <a16:creationId xmlns:a16="http://schemas.microsoft.com/office/drawing/2014/main" id="{4A786FAA-F717-4849-B334-AFECCBA485E8}"/>
                    </a:ext>
                  </a:extLst>
                </p:cNvPr>
                <p:cNvSpPr/>
                <p:nvPr/>
              </p:nvSpPr>
              <p:spPr>
                <a:xfrm>
                  <a:off x="4060385" y="3628474"/>
                  <a:ext cx="513333" cy="406246"/>
                </a:xfrm>
                <a:custGeom>
                  <a:avLst/>
                  <a:gdLst>
                    <a:gd name="connsiteX0" fmla="*/ 28800 w 513333"/>
                    <a:gd name="connsiteY0" fmla="*/ 291770 h 406246"/>
                    <a:gd name="connsiteX1" fmla="*/ 240520 w 513333"/>
                    <a:gd name="connsiteY1" fmla="*/ 406247 h 406246"/>
                    <a:gd name="connsiteX2" fmla="*/ 421466 w 513333"/>
                    <a:gd name="connsiteY2" fmla="*/ 355779 h 406246"/>
                    <a:gd name="connsiteX3" fmla="*/ 512555 w 513333"/>
                    <a:gd name="connsiteY3" fmla="*/ 211760 h 406246"/>
                    <a:gd name="connsiteX4" fmla="*/ 411618 w 513333"/>
                    <a:gd name="connsiteY4" fmla="*/ 35737 h 406246"/>
                    <a:gd name="connsiteX5" fmla="*/ 167895 w 513333"/>
                    <a:gd name="connsiteY5" fmla="*/ 41 h 406246"/>
                    <a:gd name="connsiteX6" fmla="*/ 60804 w 513333"/>
                    <a:gd name="connsiteY6" fmla="*/ 67742 h 406246"/>
                    <a:gd name="connsiteX7" fmla="*/ 28800 w 513333"/>
                    <a:gd name="connsiteY7" fmla="*/ 291770 h 40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3333" h="406246">
                      <a:moveTo>
                        <a:pt x="28800" y="291770"/>
                      </a:moveTo>
                      <a:cubicBezTo>
                        <a:pt x="90346" y="389014"/>
                        <a:pt x="239289" y="406247"/>
                        <a:pt x="240520" y="406247"/>
                      </a:cubicBezTo>
                      <a:lnTo>
                        <a:pt x="421466" y="355779"/>
                      </a:lnTo>
                      <a:cubicBezTo>
                        <a:pt x="425159" y="353317"/>
                        <a:pt x="503938" y="295463"/>
                        <a:pt x="512555" y="211760"/>
                      </a:cubicBezTo>
                      <a:cubicBezTo>
                        <a:pt x="523633" y="104669"/>
                        <a:pt x="412849" y="35737"/>
                        <a:pt x="411618" y="35737"/>
                      </a:cubicBezTo>
                      <a:cubicBezTo>
                        <a:pt x="382076" y="25890"/>
                        <a:pt x="188821" y="-1190"/>
                        <a:pt x="167895" y="41"/>
                      </a:cubicBezTo>
                      <a:cubicBezTo>
                        <a:pt x="161740" y="41"/>
                        <a:pt x="134660" y="7426"/>
                        <a:pt x="60804" y="67742"/>
                      </a:cubicBezTo>
                      <a:cubicBezTo>
                        <a:pt x="-17975" y="131750"/>
                        <a:pt x="-10590" y="228993"/>
                        <a:pt x="28800" y="291770"/>
                      </a:cubicBezTo>
                    </a:path>
                  </a:pathLst>
                </a:custGeom>
                <a:solidFill>
                  <a:srgbClr val="7D86FF"/>
                </a:solidFill>
                <a:ln w="122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laytime With Hot Toddies"/>
                    <a:ea typeface="+mn-ea"/>
                    <a:cs typeface="+mn-cs"/>
                  </a:endParaRPr>
                </a:p>
              </p:txBody>
            </p:sp>
            <p:sp>
              <p:nvSpPr>
                <p:cNvPr id="5264" name="Freeform: Shape 5263">
                  <a:extLst>
                    <a:ext uri="{FF2B5EF4-FFF2-40B4-BE49-F238E27FC236}">
                      <a16:creationId xmlns:a16="http://schemas.microsoft.com/office/drawing/2014/main" id="{E71C9469-BB0C-4E6F-B50A-065FED564D77}"/>
                    </a:ext>
                  </a:extLst>
                </p:cNvPr>
                <p:cNvSpPr/>
                <p:nvPr/>
              </p:nvSpPr>
              <p:spPr>
                <a:xfrm>
                  <a:off x="4077916" y="3639557"/>
                  <a:ext cx="481141" cy="379161"/>
                </a:xfrm>
                <a:custGeom>
                  <a:avLst/>
                  <a:gdLst>
                    <a:gd name="connsiteX0" fmla="*/ 29733 w 481141"/>
                    <a:gd name="connsiteY0" fmla="*/ 275764 h 379161"/>
                    <a:gd name="connsiteX1" fmla="*/ 218065 w 481141"/>
                    <a:gd name="connsiteY1" fmla="*/ 379162 h 379161"/>
                    <a:gd name="connsiteX2" fmla="*/ 403935 w 481141"/>
                    <a:gd name="connsiteY2" fmla="*/ 327463 h 379161"/>
                    <a:gd name="connsiteX3" fmla="*/ 480252 w 481141"/>
                    <a:gd name="connsiteY3" fmla="*/ 199446 h 379161"/>
                    <a:gd name="connsiteX4" fmla="*/ 394087 w 481141"/>
                    <a:gd name="connsiteY4" fmla="*/ 36964 h 379161"/>
                    <a:gd name="connsiteX5" fmla="*/ 150364 w 481141"/>
                    <a:gd name="connsiteY5" fmla="*/ 36 h 379161"/>
                    <a:gd name="connsiteX6" fmla="*/ 51890 w 481141"/>
                    <a:gd name="connsiteY6" fmla="*/ 65275 h 379161"/>
                    <a:gd name="connsiteX7" fmla="*/ 29733 w 481141"/>
                    <a:gd name="connsiteY7" fmla="*/ 275764 h 3791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81141" h="379161">
                      <a:moveTo>
                        <a:pt x="29733" y="275764"/>
                      </a:moveTo>
                      <a:cubicBezTo>
                        <a:pt x="87586" y="359467"/>
                        <a:pt x="216834" y="379162"/>
                        <a:pt x="218065" y="379162"/>
                      </a:cubicBezTo>
                      <a:lnTo>
                        <a:pt x="403935" y="327463"/>
                      </a:lnTo>
                      <a:cubicBezTo>
                        <a:pt x="405166" y="327463"/>
                        <a:pt x="471636" y="272071"/>
                        <a:pt x="480252" y="199446"/>
                      </a:cubicBezTo>
                      <a:cubicBezTo>
                        <a:pt x="491331" y="100972"/>
                        <a:pt x="395318" y="38195"/>
                        <a:pt x="394087" y="36964"/>
                      </a:cubicBezTo>
                      <a:cubicBezTo>
                        <a:pt x="368238" y="29578"/>
                        <a:pt x="168828" y="-1195"/>
                        <a:pt x="150364" y="36"/>
                      </a:cubicBezTo>
                      <a:cubicBezTo>
                        <a:pt x="138055" y="1267"/>
                        <a:pt x="61737" y="55428"/>
                        <a:pt x="51890" y="65275"/>
                      </a:cubicBezTo>
                      <a:cubicBezTo>
                        <a:pt x="-17042" y="134207"/>
                        <a:pt x="-9657" y="220372"/>
                        <a:pt x="29733" y="275764"/>
                      </a:cubicBezTo>
                    </a:path>
                  </a:pathLst>
                </a:custGeom>
                <a:solidFill>
                  <a:srgbClr val="828BFF"/>
                </a:solidFill>
                <a:ln w="122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laytime With Hot Toddies"/>
                    <a:ea typeface="+mn-ea"/>
                    <a:cs typeface="+mn-cs"/>
                  </a:endParaRPr>
                </a:p>
              </p:txBody>
            </p:sp>
            <p:sp>
              <p:nvSpPr>
                <p:cNvPr id="5265" name="Freeform: Shape 5264">
                  <a:extLst>
                    <a:ext uri="{FF2B5EF4-FFF2-40B4-BE49-F238E27FC236}">
                      <a16:creationId xmlns:a16="http://schemas.microsoft.com/office/drawing/2014/main" id="{1B0E1898-E97E-4912-8E02-D13A66BC4350}"/>
                    </a:ext>
                  </a:extLst>
                </p:cNvPr>
                <p:cNvSpPr/>
                <p:nvPr/>
              </p:nvSpPr>
              <p:spPr>
                <a:xfrm>
                  <a:off x="4095787" y="3654327"/>
                  <a:ext cx="448461" cy="348389"/>
                </a:xfrm>
                <a:custGeom>
                  <a:avLst/>
                  <a:gdLst>
                    <a:gd name="connsiteX0" fmla="*/ 31557 w 448461"/>
                    <a:gd name="connsiteY0" fmla="*/ 257301 h 348389"/>
                    <a:gd name="connsiteX1" fmla="*/ 196501 w 448461"/>
                    <a:gd name="connsiteY1" fmla="*/ 348390 h 348389"/>
                    <a:gd name="connsiteX2" fmla="*/ 386064 w 448461"/>
                    <a:gd name="connsiteY2" fmla="*/ 295460 h 348389"/>
                    <a:gd name="connsiteX3" fmla="*/ 447610 w 448461"/>
                    <a:gd name="connsiteY3" fmla="*/ 184676 h 348389"/>
                    <a:gd name="connsiteX4" fmla="*/ 377448 w 448461"/>
                    <a:gd name="connsiteY4" fmla="*/ 39427 h 348389"/>
                    <a:gd name="connsiteX5" fmla="*/ 134955 w 448461"/>
                    <a:gd name="connsiteY5" fmla="*/ 37 h 348389"/>
                    <a:gd name="connsiteX6" fmla="*/ 61099 w 448461"/>
                    <a:gd name="connsiteY6" fmla="*/ 48044 h 348389"/>
                    <a:gd name="connsiteX7" fmla="*/ 31557 w 448461"/>
                    <a:gd name="connsiteY7" fmla="*/ 257301 h 3483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48461" h="348389">
                      <a:moveTo>
                        <a:pt x="31557" y="257301"/>
                      </a:moveTo>
                      <a:cubicBezTo>
                        <a:pt x="80794" y="322540"/>
                        <a:pt x="196501" y="348390"/>
                        <a:pt x="196501" y="348390"/>
                      </a:cubicBezTo>
                      <a:lnTo>
                        <a:pt x="386064" y="295460"/>
                      </a:lnTo>
                      <a:cubicBezTo>
                        <a:pt x="386064" y="295460"/>
                        <a:pt x="440225" y="243761"/>
                        <a:pt x="447610" y="184676"/>
                      </a:cubicBezTo>
                      <a:cubicBezTo>
                        <a:pt x="457458" y="97281"/>
                        <a:pt x="378678" y="39427"/>
                        <a:pt x="377448" y="39427"/>
                      </a:cubicBezTo>
                      <a:cubicBezTo>
                        <a:pt x="345443" y="28349"/>
                        <a:pt x="162035" y="-1194"/>
                        <a:pt x="134955" y="37"/>
                      </a:cubicBezTo>
                      <a:cubicBezTo>
                        <a:pt x="133724" y="37"/>
                        <a:pt x="66023" y="44351"/>
                        <a:pt x="61099" y="48044"/>
                      </a:cubicBezTo>
                      <a:cubicBezTo>
                        <a:pt x="-22604" y="121899"/>
                        <a:pt x="-7833" y="206833"/>
                        <a:pt x="31557" y="257301"/>
                      </a:cubicBezTo>
                    </a:path>
                  </a:pathLst>
                </a:custGeom>
                <a:solidFill>
                  <a:srgbClr val="868FFF"/>
                </a:solidFill>
                <a:ln w="122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laytime With Hot Toddies"/>
                    <a:ea typeface="+mn-ea"/>
                    <a:cs typeface="+mn-cs"/>
                  </a:endParaRPr>
                </a:p>
              </p:txBody>
            </p:sp>
            <p:sp>
              <p:nvSpPr>
                <p:cNvPr id="5266" name="Freeform: Shape 5265">
                  <a:extLst>
                    <a:ext uri="{FF2B5EF4-FFF2-40B4-BE49-F238E27FC236}">
                      <a16:creationId xmlns:a16="http://schemas.microsoft.com/office/drawing/2014/main" id="{23F39C07-E280-4966-AABD-CBEDAF22A95A}"/>
                    </a:ext>
                  </a:extLst>
                </p:cNvPr>
                <p:cNvSpPr/>
                <p:nvPr/>
              </p:nvSpPr>
              <p:spPr>
                <a:xfrm>
                  <a:off x="4113859" y="3667852"/>
                  <a:ext cx="414349" cy="321324"/>
                </a:xfrm>
                <a:custGeom>
                  <a:avLst/>
                  <a:gdLst>
                    <a:gd name="connsiteX0" fmla="*/ 33180 w 414349"/>
                    <a:gd name="connsiteY0" fmla="*/ 241314 h 321324"/>
                    <a:gd name="connsiteX1" fmla="*/ 174737 w 414349"/>
                    <a:gd name="connsiteY1" fmla="*/ 321324 h 321324"/>
                    <a:gd name="connsiteX2" fmla="*/ 366762 w 414349"/>
                    <a:gd name="connsiteY2" fmla="*/ 264701 h 321324"/>
                    <a:gd name="connsiteX3" fmla="*/ 413537 w 414349"/>
                    <a:gd name="connsiteY3" fmla="*/ 172382 h 321324"/>
                    <a:gd name="connsiteX4" fmla="*/ 359376 w 414349"/>
                    <a:gd name="connsiteY4" fmla="*/ 43134 h 321324"/>
                    <a:gd name="connsiteX5" fmla="*/ 118114 w 414349"/>
                    <a:gd name="connsiteY5" fmla="*/ 52 h 321324"/>
                    <a:gd name="connsiteX6" fmla="*/ 71339 w 414349"/>
                    <a:gd name="connsiteY6" fmla="*/ 30825 h 321324"/>
                    <a:gd name="connsiteX7" fmla="*/ 33180 w 414349"/>
                    <a:gd name="connsiteY7" fmla="*/ 241314 h 3213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4349" h="321324">
                      <a:moveTo>
                        <a:pt x="33180" y="241314"/>
                      </a:moveTo>
                      <a:cubicBezTo>
                        <a:pt x="77494" y="294244"/>
                        <a:pt x="174737" y="321324"/>
                        <a:pt x="174737" y="321324"/>
                      </a:cubicBezTo>
                      <a:lnTo>
                        <a:pt x="366762" y="264701"/>
                      </a:lnTo>
                      <a:cubicBezTo>
                        <a:pt x="371685" y="261009"/>
                        <a:pt x="407382" y="220388"/>
                        <a:pt x="413537" y="172382"/>
                      </a:cubicBezTo>
                      <a:cubicBezTo>
                        <a:pt x="422153" y="97295"/>
                        <a:pt x="359376" y="43134"/>
                        <a:pt x="359376" y="43134"/>
                      </a:cubicBezTo>
                      <a:cubicBezTo>
                        <a:pt x="340912" y="35749"/>
                        <a:pt x="175968" y="2514"/>
                        <a:pt x="118114" y="52"/>
                      </a:cubicBezTo>
                      <a:cubicBezTo>
                        <a:pt x="100881" y="-1179"/>
                        <a:pt x="83648" y="19747"/>
                        <a:pt x="71339" y="30825"/>
                      </a:cubicBezTo>
                      <a:cubicBezTo>
                        <a:pt x="-50523" y="128068"/>
                        <a:pt x="17178" y="222850"/>
                        <a:pt x="33180" y="241314"/>
                      </a:cubicBezTo>
                    </a:path>
                  </a:pathLst>
                </a:custGeom>
                <a:solidFill>
                  <a:srgbClr val="8A92FF"/>
                </a:solidFill>
                <a:ln w="122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laytime With Hot Toddies"/>
                    <a:ea typeface="+mn-ea"/>
                    <a:cs typeface="+mn-cs"/>
                  </a:endParaRPr>
                </a:p>
              </p:txBody>
            </p:sp>
            <p:sp>
              <p:nvSpPr>
                <p:cNvPr id="5267" name="Freeform: Shape 5266">
                  <a:extLst>
                    <a:ext uri="{FF2B5EF4-FFF2-40B4-BE49-F238E27FC236}">
                      <a16:creationId xmlns:a16="http://schemas.microsoft.com/office/drawing/2014/main" id="{6FD8DD6E-1EA4-4A93-9D15-5ACB661E3A6F}"/>
                    </a:ext>
                  </a:extLst>
                </p:cNvPr>
                <p:cNvSpPr/>
                <p:nvPr/>
              </p:nvSpPr>
              <p:spPr>
                <a:xfrm>
                  <a:off x="4133102" y="3682445"/>
                  <a:ext cx="380920" cy="291959"/>
                </a:xfrm>
                <a:custGeom>
                  <a:avLst/>
                  <a:gdLst>
                    <a:gd name="connsiteX0" fmla="*/ 10244 w 380920"/>
                    <a:gd name="connsiteY0" fmla="*/ 187331 h 291959"/>
                    <a:gd name="connsiteX1" fmla="*/ 151801 w 380920"/>
                    <a:gd name="connsiteY1" fmla="*/ 291960 h 291959"/>
                    <a:gd name="connsiteX2" fmla="*/ 347518 w 380920"/>
                    <a:gd name="connsiteY2" fmla="*/ 230414 h 291959"/>
                    <a:gd name="connsiteX3" fmla="*/ 368444 w 380920"/>
                    <a:gd name="connsiteY3" fmla="*/ 197178 h 291959"/>
                    <a:gd name="connsiteX4" fmla="*/ 341364 w 380920"/>
                    <a:gd name="connsiteY4" fmla="*/ 48236 h 291959"/>
                    <a:gd name="connsiteX5" fmla="*/ 101333 w 380920"/>
                    <a:gd name="connsiteY5" fmla="*/ 230 h 291959"/>
                    <a:gd name="connsiteX6" fmla="*/ 10244 w 380920"/>
                    <a:gd name="connsiteY6" fmla="*/ 187331 h 2919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80920" h="291959">
                      <a:moveTo>
                        <a:pt x="10244" y="187331"/>
                      </a:moveTo>
                      <a:cubicBezTo>
                        <a:pt x="43479" y="261187"/>
                        <a:pt x="150570" y="291960"/>
                        <a:pt x="151801" y="291960"/>
                      </a:cubicBezTo>
                      <a:lnTo>
                        <a:pt x="347518" y="230414"/>
                      </a:lnTo>
                      <a:lnTo>
                        <a:pt x="368444" y="197178"/>
                      </a:lnTo>
                      <a:cubicBezTo>
                        <a:pt x="407834" y="111013"/>
                        <a:pt x="341364" y="48236"/>
                        <a:pt x="341364" y="48236"/>
                      </a:cubicBezTo>
                      <a:cubicBezTo>
                        <a:pt x="329054" y="38389"/>
                        <a:pt x="117335" y="-3463"/>
                        <a:pt x="101333" y="230"/>
                      </a:cubicBezTo>
                      <a:cubicBezTo>
                        <a:pt x="91485" y="230"/>
                        <a:pt x="-36531" y="82702"/>
                        <a:pt x="10244" y="187331"/>
                      </a:cubicBezTo>
                    </a:path>
                  </a:pathLst>
                </a:custGeom>
                <a:solidFill>
                  <a:srgbClr val="8E96FF"/>
                </a:solidFill>
                <a:ln w="122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laytime With Hot Toddies"/>
                    <a:ea typeface="+mn-ea"/>
                    <a:cs typeface="+mn-cs"/>
                  </a:endParaRPr>
                </a:p>
              </p:txBody>
            </p:sp>
            <p:sp>
              <p:nvSpPr>
                <p:cNvPr id="5268" name="Freeform: Shape 5267">
                  <a:extLst>
                    <a:ext uri="{FF2B5EF4-FFF2-40B4-BE49-F238E27FC236}">
                      <a16:creationId xmlns:a16="http://schemas.microsoft.com/office/drawing/2014/main" id="{8F4CC2A8-24CB-4CD0-8DAA-0417635E8D3F}"/>
                    </a:ext>
                  </a:extLst>
                </p:cNvPr>
                <p:cNvSpPr/>
                <p:nvPr/>
              </p:nvSpPr>
              <p:spPr>
                <a:xfrm>
                  <a:off x="4151209" y="3695674"/>
                  <a:ext cx="346897" cy="262729"/>
                </a:xfrm>
                <a:custGeom>
                  <a:avLst/>
                  <a:gdLst>
                    <a:gd name="connsiteX0" fmla="*/ 10601 w 346897"/>
                    <a:gd name="connsiteY0" fmla="*/ 170410 h 262729"/>
                    <a:gd name="connsiteX1" fmla="*/ 130001 w 346897"/>
                    <a:gd name="connsiteY1" fmla="*/ 262729 h 262729"/>
                    <a:gd name="connsiteX2" fmla="*/ 243246 w 346897"/>
                    <a:gd name="connsiteY2" fmla="*/ 225801 h 262729"/>
                    <a:gd name="connsiteX3" fmla="*/ 334335 w 346897"/>
                    <a:gd name="connsiteY3" fmla="*/ 183950 h 262729"/>
                    <a:gd name="connsiteX4" fmla="*/ 323256 w 346897"/>
                    <a:gd name="connsiteY4" fmla="*/ 57164 h 262729"/>
                    <a:gd name="connsiteX5" fmla="*/ 84456 w 346897"/>
                    <a:gd name="connsiteY5" fmla="*/ 542 h 262729"/>
                    <a:gd name="connsiteX6" fmla="*/ 10601 w 346897"/>
                    <a:gd name="connsiteY6" fmla="*/ 170410 h 26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6897" h="262729">
                      <a:moveTo>
                        <a:pt x="10601" y="170410"/>
                      </a:moveTo>
                      <a:cubicBezTo>
                        <a:pt x="37681" y="228263"/>
                        <a:pt x="128770" y="261498"/>
                        <a:pt x="130001" y="262729"/>
                      </a:cubicBezTo>
                      <a:lnTo>
                        <a:pt x="243246" y="225801"/>
                      </a:lnTo>
                      <a:cubicBezTo>
                        <a:pt x="330642" y="192566"/>
                        <a:pt x="330642" y="192566"/>
                        <a:pt x="334335" y="183950"/>
                      </a:cubicBezTo>
                      <a:cubicBezTo>
                        <a:pt x="367570" y="111325"/>
                        <a:pt x="324487" y="57164"/>
                        <a:pt x="323256" y="57164"/>
                      </a:cubicBezTo>
                      <a:cubicBezTo>
                        <a:pt x="302331" y="42393"/>
                        <a:pt x="104151" y="-5613"/>
                        <a:pt x="84456" y="542"/>
                      </a:cubicBezTo>
                      <a:cubicBezTo>
                        <a:pt x="74609" y="1773"/>
                        <a:pt x="-33713" y="76859"/>
                        <a:pt x="10601" y="170410"/>
                      </a:cubicBezTo>
                    </a:path>
                  </a:pathLst>
                </a:custGeom>
                <a:solidFill>
                  <a:srgbClr val="9299FF"/>
                </a:solidFill>
                <a:ln w="122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laytime With Hot Toddies"/>
                    <a:ea typeface="+mn-ea"/>
                    <a:cs typeface="+mn-cs"/>
                  </a:endParaRPr>
                </a:p>
              </p:txBody>
            </p:sp>
            <p:sp>
              <p:nvSpPr>
                <p:cNvPr id="5269" name="Freeform: Shape 5268">
                  <a:extLst>
                    <a:ext uri="{FF2B5EF4-FFF2-40B4-BE49-F238E27FC236}">
                      <a16:creationId xmlns:a16="http://schemas.microsoft.com/office/drawing/2014/main" id="{885455C5-1C1F-44E6-B792-5E1E24DABA79}"/>
                    </a:ext>
                  </a:extLst>
                </p:cNvPr>
                <p:cNvSpPr/>
                <p:nvPr/>
              </p:nvSpPr>
              <p:spPr>
                <a:xfrm>
                  <a:off x="4170443" y="3710729"/>
                  <a:ext cx="313065" cy="231672"/>
                </a:xfrm>
                <a:custGeom>
                  <a:avLst/>
                  <a:gdLst>
                    <a:gd name="connsiteX0" fmla="*/ 11062 w 313065"/>
                    <a:gd name="connsiteY0" fmla="*/ 152893 h 231672"/>
                    <a:gd name="connsiteX1" fmla="*/ 107074 w 313065"/>
                    <a:gd name="connsiteY1" fmla="*/ 231672 h 231672"/>
                    <a:gd name="connsiteX2" fmla="*/ 307716 w 313065"/>
                    <a:gd name="connsiteY2" fmla="*/ 143045 h 231672"/>
                    <a:gd name="connsiteX3" fmla="*/ 305254 w 313065"/>
                    <a:gd name="connsiteY3" fmla="*/ 75344 h 231672"/>
                    <a:gd name="connsiteX4" fmla="*/ 267095 w 313065"/>
                    <a:gd name="connsiteY4" fmla="*/ 50726 h 231672"/>
                    <a:gd name="connsiteX5" fmla="*/ 66454 w 313065"/>
                    <a:gd name="connsiteY5" fmla="*/ 258 h 231672"/>
                    <a:gd name="connsiteX6" fmla="*/ 11062 w 313065"/>
                    <a:gd name="connsiteY6" fmla="*/ 152893 h 2316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3065" h="231672">
                      <a:moveTo>
                        <a:pt x="11062" y="152893"/>
                      </a:moveTo>
                      <a:cubicBezTo>
                        <a:pt x="35681" y="202130"/>
                        <a:pt x="104613" y="231672"/>
                        <a:pt x="107074" y="231672"/>
                      </a:cubicBezTo>
                      <a:cubicBezTo>
                        <a:pt x="125538" y="231672"/>
                        <a:pt x="290483" y="167664"/>
                        <a:pt x="307716" y="143045"/>
                      </a:cubicBezTo>
                      <a:cubicBezTo>
                        <a:pt x="307716" y="143045"/>
                        <a:pt x="321256" y="111041"/>
                        <a:pt x="305254" y="75344"/>
                      </a:cubicBezTo>
                      <a:cubicBezTo>
                        <a:pt x="300330" y="63035"/>
                        <a:pt x="279404" y="56880"/>
                        <a:pt x="267095" y="50726"/>
                      </a:cubicBezTo>
                      <a:cubicBezTo>
                        <a:pt x="238784" y="33493"/>
                        <a:pt x="81225" y="-3435"/>
                        <a:pt x="66454" y="258"/>
                      </a:cubicBezTo>
                      <a:cubicBezTo>
                        <a:pt x="59068" y="2720"/>
                        <a:pt x="-30789" y="69190"/>
                        <a:pt x="11062" y="152893"/>
                      </a:cubicBezTo>
                    </a:path>
                  </a:pathLst>
                </a:custGeom>
                <a:solidFill>
                  <a:srgbClr val="959CFF"/>
                </a:solidFill>
                <a:ln w="122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laytime With Hot Toddies"/>
                    <a:ea typeface="+mn-ea"/>
                    <a:cs typeface="+mn-cs"/>
                  </a:endParaRPr>
                </a:p>
              </p:txBody>
            </p:sp>
            <p:sp>
              <p:nvSpPr>
                <p:cNvPr id="5270" name="Freeform: Shape 5269">
                  <a:extLst>
                    <a:ext uri="{FF2B5EF4-FFF2-40B4-BE49-F238E27FC236}">
                      <a16:creationId xmlns:a16="http://schemas.microsoft.com/office/drawing/2014/main" id="{1D6CA93E-2892-451B-8BDD-F0971E849303}"/>
                    </a:ext>
                  </a:extLst>
                </p:cNvPr>
                <p:cNvSpPr/>
                <p:nvPr/>
              </p:nvSpPr>
              <p:spPr>
                <a:xfrm>
                  <a:off x="4190870" y="3726859"/>
                  <a:ext cx="245437" cy="197078"/>
                </a:xfrm>
                <a:custGeom>
                  <a:avLst/>
                  <a:gdLst>
                    <a:gd name="connsiteX0" fmla="*/ 10330 w 245437"/>
                    <a:gd name="connsiteY0" fmla="*/ 133070 h 197078"/>
                    <a:gd name="connsiteX1" fmla="*/ 81724 w 245437"/>
                    <a:gd name="connsiteY1" fmla="*/ 197078 h 197078"/>
                    <a:gd name="connsiteX2" fmla="*/ 182660 w 245437"/>
                    <a:gd name="connsiteY2" fmla="*/ 155227 h 197078"/>
                    <a:gd name="connsiteX3" fmla="*/ 244206 w 245437"/>
                    <a:gd name="connsiteY3" fmla="*/ 113375 h 197078"/>
                    <a:gd name="connsiteX4" fmla="*/ 245437 w 245437"/>
                    <a:gd name="connsiteY4" fmla="*/ 73986 h 197078"/>
                    <a:gd name="connsiteX5" fmla="*/ 186353 w 245437"/>
                    <a:gd name="connsiteY5" fmla="*/ 37058 h 197078"/>
                    <a:gd name="connsiteX6" fmla="*/ 48489 w 245437"/>
                    <a:gd name="connsiteY6" fmla="*/ 130 h 197078"/>
                    <a:gd name="connsiteX7" fmla="*/ 10330 w 245437"/>
                    <a:gd name="connsiteY7" fmla="*/ 133070 h 197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5437" h="197078">
                      <a:moveTo>
                        <a:pt x="10330" y="133070"/>
                      </a:moveTo>
                      <a:cubicBezTo>
                        <a:pt x="28794" y="168767"/>
                        <a:pt x="79262" y="197078"/>
                        <a:pt x="81724" y="197078"/>
                      </a:cubicBezTo>
                      <a:lnTo>
                        <a:pt x="182660" y="155227"/>
                      </a:lnTo>
                      <a:lnTo>
                        <a:pt x="244206" y="113375"/>
                      </a:lnTo>
                      <a:lnTo>
                        <a:pt x="245437" y="73986"/>
                      </a:lnTo>
                      <a:cubicBezTo>
                        <a:pt x="245437" y="73986"/>
                        <a:pt x="188814" y="37058"/>
                        <a:pt x="186353" y="37058"/>
                      </a:cubicBezTo>
                      <a:cubicBezTo>
                        <a:pt x="169120" y="30903"/>
                        <a:pt x="57105" y="-2332"/>
                        <a:pt x="48489" y="130"/>
                      </a:cubicBezTo>
                      <a:cubicBezTo>
                        <a:pt x="47258" y="130"/>
                        <a:pt x="-26598" y="61676"/>
                        <a:pt x="10330" y="133070"/>
                      </a:cubicBezTo>
                    </a:path>
                  </a:pathLst>
                </a:custGeom>
                <a:solidFill>
                  <a:srgbClr val="989FFF"/>
                </a:solidFill>
                <a:ln w="122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laytime With Hot Toddies"/>
                    <a:ea typeface="+mn-ea"/>
                    <a:cs typeface="+mn-cs"/>
                  </a:endParaRPr>
                </a:p>
              </p:txBody>
            </p:sp>
            <p:sp>
              <p:nvSpPr>
                <p:cNvPr id="5271" name="Freeform: Shape 5270">
                  <a:extLst>
                    <a:ext uri="{FF2B5EF4-FFF2-40B4-BE49-F238E27FC236}">
                      <a16:creationId xmlns:a16="http://schemas.microsoft.com/office/drawing/2014/main" id="{30676B09-FBCC-4E7B-9C7C-573E57151EF5}"/>
                    </a:ext>
                  </a:extLst>
                </p:cNvPr>
                <p:cNvSpPr/>
                <p:nvPr/>
              </p:nvSpPr>
              <p:spPr>
                <a:xfrm>
                  <a:off x="4211161" y="3746683"/>
                  <a:ext cx="163599" cy="157644"/>
                </a:xfrm>
                <a:custGeom>
                  <a:avLst/>
                  <a:gdLst>
                    <a:gd name="connsiteX0" fmla="*/ 9734 w 163599"/>
                    <a:gd name="connsiteY0" fmla="*/ 110783 h 157644"/>
                    <a:gd name="connsiteX1" fmla="*/ 57740 w 163599"/>
                    <a:gd name="connsiteY1" fmla="*/ 157559 h 157644"/>
                    <a:gd name="connsiteX2" fmla="*/ 97130 w 163599"/>
                    <a:gd name="connsiteY2" fmla="*/ 140326 h 157644"/>
                    <a:gd name="connsiteX3" fmla="*/ 161138 w 163599"/>
                    <a:gd name="connsiteY3" fmla="*/ 96012 h 157644"/>
                    <a:gd name="connsiteX4" fmla="*/ 163600 w 163599"/>
                    <a:gd name="connsiteY4" fmla="*/ 56623 h 157644"/>
                    <a:gd name="connsiteX5" fmla="*/ 105746 w 163599"/>
                    <a:gd name="connsiteY5" fmla="*/ 20926 h 157644"/>
                    <a:gd name="connsiteX6" fmla="*/ 30660 w 163599"/>
                    <a:gd name="connsiteY6" fmla="*/ 0 h 157644"/>
                    <a:gd name="connsiteX7" fmla="*/ 9734 w 163599"/>
                    <a:gd name="connsiteY7" fmla="*/ 110783 h 157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3599" h="157644">
                      <a:moveTo>
                        <a:pt x="9734" y="110783"/>
                      </a:moveTo>
                      <a:cubicBezTo>
                        <a:pt x="15889" y="121862"/>
                        <a:pt x="47893" y="157559"/>
                        <a:pt x="57740" y="157559"/>
                      </a:cubicBezTo>
                      <a:cubicBezTo>
                        <a:pt x="70050" y="158790"/>
                        <a:pt x="86052" y="146480"/>
                        <a:pt x="97130" y="140326"/>
                      </a:cubicBezTo>
                      <a:lnTo>
                        <a:pt x="161138" y="96012"/>
                      </a:lnTo>
                      <a:lnTo>
                        <a:pt x="163600" y="56623"/>
                      </a:lnTo>
                      <a:cubicBezTo>
                        <a:pt x="163600" y="56623"/>
                        <a:pt x="106977" y="20926"/>
                        <a:pt x="105746" y="20926"/>
                      </a:cubicBezTo>
                      <a:cubicBezTo>
                        <a:pt x="105746" y="20926"/>
                        <a:pt x="30660" y="0"/>
                        <a:pt x="30660" y="0"/>
                      </a:cubicBezTo>
                      <a:cubicBezTo>
                        <a:pt x="26967" y="1231"/>
                        <a:pt x="-19808" y="55392"/>
                        <a:pt x="9734" y="110783"/>
                      </a:cubicBezTo>
                    </a:path>
                  </a:pathLst>
                </a:custGeom>
                <a:solidFill>
                  <a:srgbClr val="9BA2FF"/>
                </a:solidFill>
                <a:ln w="122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laytime With Hot Toddies"/>
                    <a:ea typeface="+mn-ea"/>
                    <a:cs typeface="+mn-cs"/>
                  </a:endParaRPr>
                </a:p>
              </p:txBody>
            </p:sp>
            <p:sp>
              <p:nvSpPr>
                <p:cNvPr id="5272" name="Freeform: Shape 5271">
                  <a:extLst>
                    <a:ext uri="{FF2B5EF4-FFF2-40B4-BE49-F238E27FC236}">
                      <a16:creationId xmlns:a16="http://schemas.microsoft.com/office/drawing/2014/main" id="{A01A47B7-0F3B-4B5D-812B-A1C1938125D5}"/>
                    </a:ext>
                  </a:extLst>
                </p:cNvPr>
                <p:cNvSpPr/>
                <p:nvPr/>
              </p:nvSpPr>
              <p:spPr>
                <a:xfrm>
                  <a:off x="4229511" y="3767282"/>
                  <a:ext cx="84934" cy="112551"/>
                </a:xfrm>
                <a:custGeom>
                  <a:avLst/>
                  <a:gdLst>
                    <a:gd name="connsiteX0" fmla="*/ 12309 w 84934"/>
                    <a:gd name="connsiteY0" fmla="*/ 87723 h 112551"/>
                    <a:gd name="connsiteX1" fmla="*/ 34466 w 84934"/>
                    <a:gd name="connsiteY1" fmla="*/ 112342 h 112551"/>
                    <a:gd name="connsiteX2" fmla="*/ 80010 w 84934"/>
                    <a:gd name="connsiteY2" fmla="*/ 80338 h 112551"/>
                    <a:gd name="connsiteX3" fmla="*/ 84934 w 84934"/>
                    <a:gd name="connsiteY3" fmla="*/ 39717 h 112551"/>
                    <a:gd name="connsiteX4" fmla="*/ 28311 w 84934"/>
                    <a:gd name="connsiteY4" fmla="*/ 4020 h 112551"/>
                    <a:gd name="connsiteX5" fmla="*/ 14771 w 84934"/>
                    <a:gd name="connsiteY5" fmla="*/ 327 h 112551"/>
                    <a:gd name="connsiteX6" fmla="*/ 0 w 84934"/>
                    <a:gd name="connsiteY6" fmla="*/ 47103 h 112551"/>
                    <a:gd name="connsiteX7" fmla="*/ 12309 w 84934"/>
                    <a:gd name="connsiteY7" fmla="*/ 87723 h 112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4934" h="112551">
                      <a:moveTo>
                        <a:pt x="12309" y="87723"/>
                      </a:moveTo>
                      <a:cubicBezTo>
                        <a:pt x="17233" y="96340"/>
                        <a:pt x="24619" y="112342"/>
                        <a:pt x="34466" y="112342"/>
                      </a:cubicBezTo>
                      <a:cubicBezTo>
                        <a:pt x="50468" y="114804"/>
                        <a:pt x="71394" y="95109"/>
                        <a:pt x="80010" y="80338"/>
                      </a:cubicBezTo>
                      <a:lnTo>
                        <a:pt x="84934" y="39717"/>
                      </a:lnTo>
                      <a:cubicBezTo>
                        <a:pt x="84934" y="39717"/>
                        <a:pt x="32004" y="6482"/>
                        <a:pt x="28311" y="4020"/>
                      </a:cubicBezTo>
                      <a:cubicBezTo>
                        <a:pt x="24619" y="1558"/>
                        <a:pt x="18464" y="-904"/>
                        <a:pt x="14771" y="327"/>
                      </a:cubicBezTo>
                      <a:cubicBezTo>
                        <a:pt x="8617" y="2789"/>
                        <a:pt x="0" y="47103"/>
                        <a:pt x="0" y="47103"/>
                      </a:cubicBezTo>
                      <a:cubicBezTo>
                        <a:pt x="1231" y="49565"/>
                        <a:pt x="12309" y="87723"/>
                        <a:pt x="12309" y="87723"/>
                      </a:cubicBezTo>
                    </a:path>
                  </a:pathLst>
                </a:custGeom>
                <a:solidFill>
                  <a:srgbClr val="9EA5FF"/>
                </a:solidFill>
                <a:ln w="122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laytime With Hot Toddies"/>
                    <a:ea typeface="+mn-ea"/>
                    <a:cs typeface="+mn-cs"/>
                  </a:endParaRPr>
                </a:p>
              </p:txBody>
            </p:sp>
            <p:sp>
              <p:nvSpPr>
                <p:cNvPr id="5273" name="Freeform: Shape 5272">
                  <a:extLst>
                    <a:ext uri="{FF2B5EF4-FFF2-40B4-BE49-F238E27FC236}">
                      <a16:creationId xmlns:a16="http://schemas.microsoft.com/office/drawing/2014/main" id="{5A629748-3B40-4CD1-B5E0-B8DBE58D7597}"/>
                    </a:ext>
                  </a:extLst>
                </p:cNvPr>
                <p:cNvSpPr/>
                <p:nvPr/>
              </p:nvSpPr>
              <p:spPr>
                <a:xfrm>
                  <a:off x="4249609" y="3810692"/>
                  <a:ext cx="4865" cy="11078"/>
                </a:xfrm>
                <a:custGeom>
                  <a:avLst/>
                  <a:gdLst>
                    <a:gd name="connsiteX0" fmla="*/ 3290 w 4865"/>
                    <a:gd name="connsiteY0" fmla="*/ 11078 h 11078"/>
                    <a:gd name="connsiteX1" fmla="*/ 4521 w 4865"/>
                    <a:gd name="connsiteY1" fmla="*/ 2462 h 11078"/>
                    <a:gd name="connsiteX2" fmla="*/ 828 w 4865"/>
                    <a:gd name="connsiteY2" fmla="*/ 0 h 11078"/>
                    <a:gd name="connsiteX3" fmla="*/ 3290 w 4865"/>
                    <a:gd name="connsiteY3" fmla="*/ 11078 h 11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865" h="11078">
                      <a:moveTo>
                        <a:pt x="3290" y="11078"/>
                      </a:moveTo>
                      <a:cubicBezTo>
                        <a:pt x="3290" y="8617"/>
                        <a:pt x="5752" y="4924"/>
                        <a:pt x="4521" y="2462"/>
                      </a:cubicBezTo>
                      <a:cubicBezTo>
                        <a:pt x="4521" y="1231"/>
                        <a:pt x="2059" y="0"/>
                        <a:pt x="828" y="0"/>
                      </a:cubicBezTo>
                      <a:cubicBezTo>
                        <a:pt x="-1634" y="2462"/>
                        <a:pt x="2059" y="8617"/>
                        <a:pt x="3290" y="11078"/>
                      </a:cubicBezTo>
                    </a:path>
                  </a:pathLst>
                </a:custGeom>
                <a:solidFill>
                  <a:srgbClr val="A1A7FF"/>
                </a:solidFill>
                <a:ln w="122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laytime With Hot Toddies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274" name="Graphic 192">
                <a:extLst>
                  <a:ext uri="{FF2B5EF4-FFF2-40B4-BE49-F238E27FC236}">
                    <a16:creationId xmlns:a16="http://schemas.microsoft.com/office/drawing/2014/main" id="{0896883D-2108-4500-BF91-3A1DC9D20A12}"/>
                  </a:ext>
                </a:extLst>
              </p:cNvPr>
              <p:cNvGrpSpPr/>
              <p:nvPr/>
            </p:nvGrpSpPr>
            <p:grpSpPr>
              <a:xfrm>
                <a:off x="3681749" y="2793946"/>
                <a:ext cx="1703603" cy="1702372"/>
                <a:chOff x="3681749" y="2793946"/>
                <a:chExt cx="1703603" cy="1702372"/>
              </a:xfrm>
            </p:grpSpPr>
            <p:sp>
              <p:nvSpPr>
                <p:cNvPr id="5275" name="Freeform: Shape 5274">
                  <a:extLst>
                    <a:ext uri="{FF2B5EF4-FFF2-40B4-BE49-F238E27FC236}">
                      <a16:creationId xmlns:a16="http://schemas.microsoft.com/office/drawing/2014/main" id="{EACBC929-3FAF-46B3-B7AE-B38D926DB539}"/>
                    </a:ext>
                  </a:extLst>
                </p:cNvPr>
                <p:cNvSpPr/>
                <p:nvPr/>
              </p:nvSpPr>
              <p:spPr>
                <a:xfrm>
                  <a:off x="4401279" y="4413231"/>
                  <a:ext cx="264671" cy="80997"/>
                </a:xfrm>
                <a:custGeom>
                  <a:avLst/>
                  <a:gdLst>
                    <a:gd name="connsiteX0" fmla="*/ 131040 w 264671"/>
                    <a:gd name="connsiteY0" fmla="*/ 49853 h 80997"/>
                    <a:gd name="connsiteX1" fmla="*/ 240593 w 264671"/>
                    <a:gd name="connsiteY1" fmla="*/ 26465 h 80997"/>
                    <a:gd name="connsiteX2" fmla="*/ 252902 w 264671"/>
                    <a:gd name="connsiteY2" fmla="*/ 41236 h 80997"/>
                    <a:gd name="connsiteX3" fmla="*/ 256595 w 264671"/>
                    <a:gd name="connsiteY3" fmla="*/ 57238 h 80997"/>
                    <a:gd name="connsiteX4" fmla="*/ 562 w 264671"/>
                    <a:gd name="connsiteY4" fmla="*/ 35081 h 80997"/>
                    <a:gd name="connsiteX5" fmla="*/ 127347 w 264671"/>
                    <a:gd name="connsiteY5" fmla="*/ 1846 h 80997"/>
                    <a:gd name="connsiteX6" fmla="*/ 127347 w 264671"/>
                    <a:gd name="connsiteY6" fmla="*/ 1846 h 80997"/>
                    <a:gd name="connsiteX7" fmla="*/ 127347 w 264671"/>
                    <a:gd name="connsiteY7" fmla="*/ 1846 h 80997"/>
                    <a:gd name="connsiteX8" fmla="*/ 127347 w 264671"/>
                    <a:gd name="connsiteY8" fmla="*/ 1846 h 80997"/>
                    <a:gd name="connsiteX9" fmla="*/ 127347 w 264671"/>
                    <a:gd name="connsiteY9" fmla="*/ 1846 h 80997"/>
                    <a:gd name="connsiteX10" fmla="*/ 127347 w 264671"/>
                    <a:gd name="connsiteY10" fmla="*/ 1846 h 80997"/>
                    <a:gd name="connsiteX11" fmla="*/ 127347 w 264671"/>
                    <a:gd name="connsiteY11" fmla="*/ 1846 h 80997"/>
                    <a:gd name="connsiteX12" fmla="*/ 127347 w 264671"/>
                    <a:gd name="connsiteY12" fmla="*/ 1846 h 80997"/>
                    <a:gd name="connsiteX13" fmla="*/ 127347 w 264671"/>
                    <a:gd name="connsiteY13" fmla="*/ 1846 h 80997"/>
                    <a:gd name="connsiteX14" fmla="*/ 214743 w 264671"/>
                    <a:gd name="connsiteY14" fmla="*/ 1846 h 80997"/>
                    <a:gd name="connsiteX15" fmla="*/ 234438 w 264671"/>
                    <a:gd name="connsiteY15" fmla="*/ 25234 h 80997"/>
                    <a:gd name="connsiteX16" fmla="*/ 239362 w 264671"/>
                    <a:gd name="connsiteY16" fmla="*/ 27696 h 80997"/>
                    <a:gd name="connsiteX17" fmla="*/ 131040 w 264671"/>
                    <a:gd name="connsiteY17" fmla="*/ 49853 h 809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64671" h="80997">
                      <a:moveTo>
                        <a:pt x="131040" y="49853"/>
                      </a:moveTo>
                      <a:cubicBezTo>
                        <a:pt x="167968" y="44929"/>
                        <a:pt x="204896" y="37543"/>
                        <a:pt x="240593" y="26465"/>
                      </a:cubicBezTo>
                      <a:cubicBezTo>
                        <a:pt x="249209" y="31389"/>
                        <a:pt x="252902" y="36312"/>
                        <a:pt x="252902" y="41236"/>
                      </a:cubicBezTo>
                      <a:cubicBezTo>
                        <a:pt x="259057" y="42467"/>
                        <a:pt x="273828" y="47391"/>
                        <a:pt x="256595" y="57238"/>
                      </a:cubicBezTo>
                      <a:cubicBezTo>
                        <a:pt x="181508" y="99090"/>
                        <a:pt x="-11747" y="81857"/>
                        <a:pt x="562" y="35081"/>
                      </a:cubicBezTo>
                      <a:cubicBezTo>
                        <a:pt x="9178" y="4308"/>
                        <a:pt x="55954" y="1846"/>
                        <a:pt x="127347" y="1846"/>
                      </a:cubicBezTo>
                      <a:cubicBezTo>
                        <a:pt x="127347" y="1846"/>
                        <a:pt x="127347" y="1846"/>
                        <a:pt x="127347" y="1846"/>
                      </a:cubicBezTo>
                      <a:cubicBezTo>
                        <a:pt x="127347" y="1846"/>
                        <a:pt x="127347" y="1846"/>
                        <a:pt x="127347" y="1846"/>
                      </a:cubicBezTo>
                      <a:cubicBezTo>
                        <a:pt x="127347" y="1846"/>
                        <a:pt x="127347" y="1846"/>
                        <a:pt x="127347" y="1846"/>
                      </a:cubicBezTo>
                      <a:cubicBezTo>
                        <a:pt x="127347" y="1846"/>
                        <a:pt x="127347" y="1846"/>
                        <a:pt x="127347" y="1846"/>
                      </a:cubicBezTo>
                      <a:cubicBezTo>
                        <a:pt x="127347" y="1846"/>
                        <a:pt x="127347" y="1846"/>
                        <a:pt x="127347" y="1846"/>
                      </a:cubicBezTo>
                      <a:cubicBezTo>
                        <a:pt x="127347" y="1846"/>
                        <a:pt x="127347" y="1846"/>
                        <a:pt x="127347" y="1846"/>
                      </a:cubicBezTo>
                      <a:cubicBezTo>
                        <a:pt x="127347" y="1846"/>
                        <a:pt x="127347" y="1846"/>
                        <a:pt x="127347" y="1846"/>
                      </a:cubicBezTo>
                      <a:cubicBezTo>
                        <a:pt x="127347" y="1846"/>
                        <a:pt x="127347" y="1846"/>
                        <a:pt x="127347" y="1846"/>
                      </a:cubicBezTo>
                      <a:cubicBezTo>
                        <a:pt x="208589" y="-615"/>
                        <a:pt x="208589" y="-615"/>
                        <a:pt x="214743" y="1846"/>
                      </a:cubicBezTo>
                      <a:cubicBezTo>
                        <a:pt x="246747" y="8001"/>
                        <a:pt x="238131" y="20310"/>
                        <a:pt x="234438" y="25234"/>
                      </a:cubicBezTo>
                      <a:cubicBezTo>
                        <a:pt x="235669" y="26465"/>
                        <a:pt x="238131" y="26465"/>
                        <a:pt x="239362" y="27696"/>
                      </a:cubicBezTo>
                      <a:cubicBezTo>
                        <a:pt x="203665" y="37543"/>
                        <a:pt x="167968" y="44929"/>
                        <a:pt x="131040" y="49853"/>
                      </a:cubicBezTo>
                    </a:path>
                  </a:pathLst>
                </a:custGeom>
                <a:solidFill>
                  <a:srgbClr val="29358D"/>
                </a:solidFill>
                <a:ln w="122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laytime With Hot Toddies"/>
                    <a:ea typeface="+mn-ea"/>
                    <a:cs typeface="+mn-cs"/>
                  </a:endParaRPr>
                </a:p>
              </p:txBody>
            </p:sp>
            <p:sp>
              <p:nvSpPr>
                <p:cNvPr id="5276" name="Freeform: Shape 5275">
                  <a:extLst>
                    <a:ext uri="{FF2B5EF4-FFF2-40B4-BE49-F238E27FC236}">
                      <a16:creationId xmlns:a16="http://schemas.microsoft.com/office/drawing/2014/main" id="{714A0F5A-9CD3-4130-B9B1-328BBD268648}"/>
                    </a:ext>
                  </a:extLst>
                </p:cNvPr>
                <p:cNvSpPr/>
                <p:nvPr/>
              </p:nvSpPr>
              <p:spPr>
                <a:xfrm>
                  <a:off x="3681749" y="3215667"/>
                  <a:ext cx="1699910" cy="1024618"/>
                </a:xfrm>
                <a:custGeom>
                  <a:avLst/>
                  <a:gdLst>
                    <a:gd name="connsiteX0" fmla="*/ 230183 w 1699910"/>
                    <a:gd name="connsiteY0" fmla="*/ 1009847 h 1024618"/>
                    <a:gd name="connsiteX1" fmla="*/ 243724 w 1699910"/>
                    <a:gd name="connsiteY1" fmla="*/ 1024618 h 1024618"/>
                    <a:gd name="connsiteX2" fmla="*/ 224029 w 1699910"/>
                    <a:gd name="connsiteY2" fmla="*/ 1004923 h 1024618"/>
                    <a:gd name="connsiteX3" fmla="*/ 200641 w 1699910"/>
                    <a:gd name="connsiteY3" fmla="*/ 979074 h 1024618"/>
                    <a:gd name="connsiteX4" fmla="*/ 184639 w 1699910"/>
                    <a:gd name="connsiteY4" fmla="*/ 960610 h 1024618"/>
                    <a:gd name="connsiteX5" fmla="*/ 180946 w 1699910"/>
                    <a:gd name="connsiteY5" fmla="*/ 955686 h 1024618"/>
                    <a:gd name="connsiteX6" fmla="*/ 258495 w 1699910"/>
                    <a:gd name="connsiteY6" fmla="*/ 851058 h 1024618"/>
                    <a:gd name="connsiteX7" fmla="*/ 230183 w 1699910"/>
                    <a:gd name="connsiteY7" fmla="*/ 1009847 h 1024618"/>
                    <a:gd name="connsiteX8" fmla="*/ 0 w 1699910"/>
                    <a:gd name="connsiteY8" fmla="*/ 427618 h 1024618"/>
                    <a:gd name="connsiteX9" fmla="*/ 0 w 1699910"/>
                    <a:gd name="connsiteY9" fmla="*/ 436235 h 1024618"/>
                    <a:gd name="connsiteX10" fmla="*/ 0 w 1699910"/>
                    <a:gd name="connsiteY10" fmla="*/ 427618 h 1024618"/>
                    <a:gd name="connsiteX11" fmla="*/ 0 w 1699910"/>
                    <a:gd name="connsiteY11" fmla="*/ 391922 h 1024618"/>
                    <a:gd name="connsiteX12" fmla="*/ 2462 w 1699910"/>
                    <a:gd name="connsiteY12" fmla="*/ 356225 h 1024618"/>
                    <a:gd name="connsiteX13" fmla="*/ 6155 w 1699910"/>
                    <a:gd name="connsiteY13" fmla="*/ 320528 h 1024618"/>
                    <a:gd name="connsiteX14" fmla="*/ 11078 w 1699910"/>
                    <a:gd name="connsiteY14" fmla="*/ 286062 h 1024618"/>
                    <a:gd name="connsiteX15" fmla="*/ 17233 w 1699910"/>
                    <a:gd name="connsiteY15" fmla="*/ 251596 h 1024618"/>
                    <a:gd name="connsiteX16" fmla="*/ 25849 w 1699910"/>
                    <a:gd name="connsiteY16" fmla="*/ 217130 h 1024618"/>
                    <a:gd name="connsiteX17" fmla="*/ 27080 w 1699910"/>
                    <a:gd name="connsiteY17" fmla="*/ 214668 h 1024618"/>
                    <a:gd name="connsiteX18" fmla="*/ 28311 w 1699910"/>
                    <a:gd name="connsiteY18" fmla="*/ 212206 h 1024618"/>
                    <a:gd name="connsiteX19" fmla="*/ 292961 w 1699910"/>
                    <a:gd name="connsiteY19" fmla="*/ 98961 h 1024618"/>
                    <a:gd name="connsiteX20" fmla="*/ 296654 w 1699910"/>
                    <a:gd name="connsiteY20" fmla="*/ 97730 h 1024618"/>
                    <a:gd name="connsiteX21" fmla="*/ 386511 w 1699910"/>
                    <a:gd name="connsiteY21" fmla="*/ 66957 h 1024618"/>
                    <a:gd name="connsiteX22" fmla="*/ 386511 w 1699910"/>
                    <a:gd name="connsiteY22" fmla="*/ 66957 h 1024618"/>
                    <a:gd name="connsiteX23" fmla="*/ 386511 w 1699910"/>
                    <a:gd name="connsiteY23" fmla="*/ 66957 h 1024618"/>
                    <a:gd name="connsiteX24" fmla="*/ 386511 w 1699910"/>
                    <a:gd name="connsiteY24" fmla="*/ 66957 h 1024618"/>
                    <a:gd name="connsiteX25" fmla="*/ 711476 w 1699910"/>
                    <a:gd name="connsiteY25" fmla="*/ 6641 h 1024618"/>
                    <a:gd name="connsiteX26" fmla="*/ 675779 w 1699910"/>
                    <a:gd name="connsiteY26" fmla="*/ 1718 h 1024618"/>
                    <a:gd name="connsiteX27" fmla="*/ 1584204 w 1699910"/>
                    <a:gd name="connsiteY27" fmla="*/ 154353 h 1024618"/>
                    <a:gd name="connsiteX28" fmla="*/ 1598975 w 1699910"/>
                    <a:gd name="connsiteY28" fmla="*/ 161738 h 1024618"/>
                    <a:gd name="connsiteX29" fmla="*/ 1612515 w 1699910"/>
                    <a:gd name="connsiteY29" fmla="*/ 267598 h 1024618"/>
                    <a:gd name="connsiteX30" fmla="*/ 1306014 w 1699910"/>
                    <a:gd name="connsiteY30" fmla="*/ 171586 h 1024618"/>
                    <a:gd name="connsiteX31" fmla="*/ 0 w 1699910"/>
                    <a:gd name="connsiteY31" fmla="*/ 427618 h 1024618"/>
                    <a:gd name="connsiteX32" fmla="*/ 1613746 w 1699910"/>
                    <a:gd name="connsiteY32" fmla="*/ 267598 h 1024618"/>
                    <a:gd name="connsiteX33" fmla="*/ 1600206 w 1699910"/>
                    <a:gd name="connsiteY33" fmla="*/ 161738 h 1024618"/>
                    <a:gd name="connsiteX34" fmla="*/ 1613746 w 1699910"/>
                    <a:gd name="connsiteY34" fmla="*/ 169124 h 1024618"/>
                    <a:gd name="connsiteX35" fmla="*/ 1685140 w 1699910"/>
                    <a:gd name="connsiteY35" fmla="*/ 255289 h 1024618"/>
                    <a:gd name="connsiteX36" fmla="*/ 1691294 w 1699910"/>
                    <a:gd name="connsiteY36" fmla="*/ 289755 h 1024618"/>
                    <a:gd name="connsiteX37" fmla="*/ 1696218 w 1699910"/>
                    <a:gd name="connsiteY37" fmla="*/ 324221 h 1024618"/>
                    <a:gd name="connsiteX38" fmla="*/ 1699911 w 1699910"/>
                    <a:gd name="connsiteY38" fmla="*/ 359917 h 1024618"/>
                    <a:gd name="connsiteX39" fmla="*/ 1699911 w 1699910"/>
                    <a:gd name="connsiteY39" fmla="*/ 366072 h 1024618"/>
                    <a:gd name="connsiteX40" fmla="*/ 1613746 w 1699910"/>
                    <a:gd name="connsiteY40" fmla="*/ 267598 h 10246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1699910" h="1024618">
                      <a:moveTo>
                        <a:pt x="230183" y="1009847"/>
                      </a:moveTo>
                      <a:cubicBezTo>
                        <a:pt x="233876" y="1014771"/>
                        <a:pt x="238800" y="1019695"/>
                        <a:pt x="243724" y="1024618"/>
                      </a:cubicBezTo>
                      <a:cubicBezTo>
                        <a:pt x="237569" y="1018464"/>
                        <a:pt x="230183" y="1011078"/>
                        <a:pt x="224029" y="1004923"/>
                      </a:cubicBezTo>
                      <a:cubicBezTo>
                        <a:pt x="209258" y="987690"/>
                        <a:pt x="208027" y="987690"/>
                        <a:pt x="200641" y="979074"/>
                      </a:cubicBezTo>
                      <a:cubicBezTo>
                        <a:pt x="195717" y="972919"/>
                        <a:pt x="189563" y="965534"/>
                        <a:pt x="184639" y="960610"/>
                      </a:cubicBezTo>
                      <a:lnTo>
                        <a:pt x="180946" y="955686"/>
                      </a:lnTo>
                      <a:cubicBezTo>
                        <a:pt x="168637" y="929837"/>
                        <a:pt x="162482" y="899064"/>
                        <a:pt x="258495" y="851058"/>
                      </a:cubicBezTo>
                      <a:cubicBezTo>
                        <a:pt x="190794" y="894140"/>
                        <a:pt x="180946" y="947070"/>
                        <a:pt x="230183" y="1009847"/>
                      </a:cubicBezTo>
                      <a:moveTo>
                        <a:pt x="0" y="427618"/>
                      </a:moveTo>
                      <a:cubicBezTo>
                        <a:pt x="0" y="430080"/>
                        <a:pt x="0" y="433773"/>
                        <a:pt x="0" y="436235"/>
                      </a:cubicBezTo>
                      <a:cubicBezTo>
                        <a:pt x="0" y="433773"/>
                        <a:pt x="0" y="431311"/>
                        <a:pt x="0" y="427618"/>
                      </a:cubicBezTo>
                      <a:cubicBezTo>
                        <a:pt x="0" y="404231"/>
                        <a:pt x="0" y="404231"/>
                        <a:pt x="0" y="391922"/>
                      </a:cubicBezTo>
                      <a:cubicBezTo>
                        <a:pt x="1231" y="368534"/>
                        <a:pt x="1231" y="368534"/>
                        <a:pt x="2462" y="356225"/>
                      </a:cubicBezTo>
                      <a:cubicBezTo>
                        <a:pt x="4924" y="332837"/>
                        <a:pt x="4924" y="332837"/>
                        <a:pt x="6155" y="320528"/>
                      </a:cubicBezTo>
                      <a:cubicBezTo>
                        <a:pt x="9847" y="297140"/>
                        <a:pt x="9847" y="297140"/>
                        <a:pt x="11078" y="286062"/>
                      </a:cubicBezTo>
                      <a:cubicBezTo>
                        <a:pt x="14771" y="262674"/>
                        <a:pt x="14771" y="262674"/>
                        <a:pt x="17233" y="251596"/>
                      </a:cubicBezTo>
                      <a:cubicBezTo>
                        <a:pt x="22157" y="228208"/>
                        <a:pt x="22157" y="228208"/>
                        <a:pt x="25849" y="217130"/>
                      </a:cubicBezTo>
                      <a:lnTo>
                        <a:pt x="27080" y="214668"/>
                      </a:lnTo>
                      <a:lnTo>
                        <a:pt x="28311" y="212206"/>
                      </a:lnTo>
                      <a:cubicBezTo>
                        <a:pt x="51699" y="161738"/>
                        <a:pt x="51699" y="161738"/>
                        <a:pt x="292961" y="98961"/>
                      </a:cubicBezTo>
                      <a:cubicBezTo>
                        <a:pt x="296654" y="97730"/>
                        <a:pt x="296654" y="97730"/>
                        <a:pt x="296654" y="97730"/>
                      </a:cubicBezTo>
                      <a:cubicBezTo>
                        <a:pt x="327427" y="90344"/>
                        <a:pt x="355738" y="74342"/>
                        <a:pt x="386511" y="66957"/>
                      </a:cubicBezTo>
                      <a:cubicBezTo>
                        <a:pt x="386511" y="66957"/>
                        <a:pt x="386511" y="66957"/>
                        <a:pt x="386511" y="66957"/>
                      </a:cubicBezTo>
                      <a:cubicBezTo>
                        <a:pt x="386511" y="66957"/>
                        <a:pt x="386511" y="66957"/>
                        <a:pt x="386511" y="66957"/>
                      </a:cubicBezTo>
                      <a:cubicBezTo>
                        <a:pt x="386511" y="66957"/>
                        <a:pt x="386511" y="66957"/>
                        <a:pt x="386511" y="66957"/>
                      </a:cubicBezTo>
                      <a:cubicBezTo>
                        <a:pt x="496064" y="49724"/>
                        <a:pt x="603154" y="22643"/>
                        <a:pt x="711476" y="6641"/>
                      </a:cubicBezTo>
                      <a:cubicBezTo>
                        <a:pt x="702860" y="487"/>
                        <a:pt x="702860" y="487"/>
                        <a:pt x="675779" y="1718"/>
                      </a:cubicBezTo>
                      <a:cubicBezTo>
                        <a:pt x="946583" y="-10592"/>
                        <a:pt x="1435261" y="43569"/>
                        <a:pt x="1584204" y="154353"/>
                      </a:cubicBezTo>
                      <a:cubicBezTo>
                        <a:pt x="1589127" y="156814"/>
                        <a:pt x="1594051" y="159276"/>
                        <a:pt x="1598975" y="161738"/>
                      </a:cubicBezTo>
                      <a:cubicBezTo>
                        <a:pt x="1606360" y="196204"/>
                        <a:pt x="1610053" y="230670"/>
                        <a:pt x="1612515" y="267598"/>
                      </a:cubicBezTo>
                      <a:cubicBezTo>
                        <a:pt x="1541121" y="226977"/>
                        <a:pt x="1434030" y="194973"/>
                        <a:pt x="1306014" y="171586"/>
                      </a:cubicBezTo>
                      <a:cubicBezTo>
                        <a:pt x="669625" y="107577"/>
                        <a:pt x="22157" y="235594"/>
                        <a:pt x="0" y="427618"/>
                      </a:cubicBezTo>
                      <a:moveTo>
                        <a:pt x="1613746" y="267598"/>
                      </a:moveTo>
                      <a:cubicBezTo>
                        <a:pt x="1611284" y="231901"/>
                        <a:pt x="1606360" y="196204"/>
                        <a:pt x="1600206" y="161738"/>
                      </a:cubicBezTo>
                      <a:lnTo>
                        <a:pt x="1613746" y="169124"/>
                      </a:lnTo>
                      <a:cubicBezTo>
                        <a:pt x="1672830" y="204821"/>
                        <a:pt x="1677754" y="217130"/>
                        <a:pt x="1685140" y="255289"/>
                      </a:cubicBezTo>
                      <a:cubicBezTo>
                        <a:pt x="1690063" y="277445"/>
                        <a:pt x="1690063" y="278676"/>
                        <a:pt x="1691294" y="289755"/>
                      </a:cubicBezTo>
                      <a:cubicBezTo>
                        <a:pt x="1694987" y="313142"/>
                        <a:pt x="1694987" y="313142"/>
                        <a:pt x="1696218" y="324221"/>
                      </a:cubicBezTo>
                      <a:cubicBezTo>
                        <a:pt x="1698680" y="347608"/>
                        <a:pt x="1698680" y="347608"/>
                        <a:pt x="1699911" y="359917"/>
                      </a:cubicBezTo>
                      <a:lnTo>
                        <a:pt x="1699911" y="366072"/>
                      </a:lnTo>
                      <a:cubicBezTo>
                        <a:pt x="1698680" y="332837"/>
                        <a:pt x="1670368" y="299602"/>
                        <a:pt x="1613746" y="267598"/>
                      </a:cubicBezTo>
                    </a:path>
                  </a:pathLst>
                </a:custGeom>
                <a:solidFill>
                  <a:srgbClr val="427FD3"/>
                </a:solidFill>
                <a:ln w="122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laytime With Hot Toddies"/>
                    <a:ea typeface="+mn-ea"/>
                    <a:cs typeface="+mn-cs"/>
                  </a:endParaRPr>
                </a:p>
              </p:txBody>
            </p:sp>
            <p:grpSp>
              <p:nvGrpSpPr>
                <p:cNvPr id="5277" name="Graphic 192">
                  <a:extLst>
                    <a:ext uri="{FF2B5EF4-FFF2-40B4-BE49-F238E27FC236}">
                      <a16:creationId xmlns:a16="http://schemas.microsoft.com/office/drawing/2014/main" id="{0896883D-2108-4500-BF91-3A1DC9D20A12}"/>
                    </a:ext>
                  </a:extLst>
                </p:cNvPr>
                <p:cNvGrpSpPr/>
                <p:nvPr/>
              </p:nvGrpSpPr>
              <p:grpSpPr>
                <a:xfrm>
                  <a:off x="3713206" y="3087802"/>
                  <a:ext cx="1651220" cy="363458"/>
                  <a:chOff x="3713206" y="3087802"/>
                  <a:chExt cx="1651220" cy="363458"/>
                </a:xfrm>
                <a:solidFill>
                  <a:srgbClr val="4768CB"/>
                </a:solidFill>
              </p:grpSpPr>
              <p:sp>
                <p:nvSpPr>
                  <p:cNvPr id="5278" name="Freeform: Shape 5277">
                    <a:extLst>
                      <a:ext uri="{FF2B5EF4-FFF2-40B4-BE49-F238E27FC236}">
                        <a16:creationId xmlns:a16="http://schemas.microsoft.com/office/drawing/2014/main" id="{B6EA82E2-0341-40E5-ACD8-0AE40E6D1D42}"/>
                      </a:ext>
                    </a:extLst>
                  </p:cNvPr>
                  <p:cNvSpPr/>
                  <p:nvPr/>
                </p:nvSpPr>
                <p:spPr>
                  <a:xfrm>
                    <a:off x="3713206" y="3087802"/>
                    <a:ext cx="1568748" cy="327951"/>
                  </a:xfrm>
                  <a:custGeom>
                    <a:avLst/>
                    <a:gdLst>
                      <a:gd name="connsiteX0" fmla="*/ 547 w 1568748"/>
                      <a:gd name="connsiteY0" fmla="*/ 326531 h 327951"/>
                      <a:gd name="connsiteX1" fmla="*/ 1553977 w 1568748"/>
                      <a:gd name="connsiteY1" fmla="*/ 280986 h 327951"/>
                      <a:gd name="connsiteX2" fmla="*/ 1568749 w 1568748"/>
                      <a:gd name="connsiteY2" fmla="*/ 288372 h 327951"/>
                      <a:gd name="connsiteX3" fmla="*/ 1524435 w 1568748"/>
                      <a:gd name="connsiteY3" fmla="*/ 143122 h 327951"/>
                      <a:gd name="connsiteX4" fmla="*/ 1514588 w 1568748"/>
                      <a:gd name="connsiteY4" fmla="*/ 120966 h 327951"/>
                      <a:gd name="connsiteX5" fmla="*/ 1501048 w 1568748"/>
                      <a:gd name="connsiteY5" fmla="*/ 113580 h 327951"/>
                      <a:gd name="connsiteX6" fmla="*/ 747720 w 1568748"/>
                      <a:gd name="connsiteY6" fmla="*/ 335 h 327951"/>
                      <a:gd name="connsiteX7" fmla="*/ 745258 w 1568748"/>
                      <a:gd name="connsiteY7" fmla="*/ 335 h 327951"/>
                      <a:gd name="connsiteX8" fmla="*/ 426448 w 1568748"/>
                      <a:gd name="connsiteY8" fmla="*/ 21260 h 327951"/>
                      <a:gd name="connsiteX9" fmla="*/ 470761 w 1568748"/>
                      <a:gd name="connsiteY9" fmla="*/ 7720 h 327951"/>
                      <a:gd name="connsiteX10" fmla="*/ 236885 w 1568748"/>
                      <a:gd name="connsiteY10" fmla="*/ 60650 h 327951"/>
                      <a:gd name="connsiteX11" fmla="*/ 236885 w 1568748"/>
                      <a:gd name="connsiteY11" fmla="*/ 60650 h 327951"/>
                      <a:gd name="connsiteX12" fmla="*/ 236885 w 1568748"/>
                      <a:gd name="connsiteY12" fmla="*/ 60650 h 327951"/>
                      <a:gd name="connsiteX13" fmla="*/ 236885 w 1568748"/>
                      <a:gd name="connsiteY13" fmla="*/ 60650 h 327951"/>
                      <a:gd name="connsiteX14" fmla="*/ 236885 w 1568748"/>
                      <a:gd name="connsiteY14" fmla="*/ 60650 h 327951"/>
                      <a:gd name="connsiteX15" fmla="*/ 236885 w 1568748"/>
                      <a:gd name="connsiteY15" fmla="*/ 60650 h 327951"/>
                      <a:gd name="connsiteX16" fmla="*/ 236885 w 1568748"/>
                      <a:gd name="connsiteY16" fmla="*/ 60650 h 327951"/>
                      <a:gd name="connsiteX17" fmla="*/ 236885 w 1568748"/>
                      <a:gd name="connsiteY17" fmla="*/ 60650 h 327951"/>
                      <a:gd name="connsiteX18" fmla="*/ 236885 w 1568748"/>
                      <a:gd name="connsiteY18" fmla="*/ 60650 h 327951"/>
                      <a:gd name="connsiteX19" fmla="*/ 64555 w 1568748"/>
                      <a:gd name="connsiteY19" fmla="*/ 162817 h 327951"/>
                      <a:gd name="connsiteX20" fmla="*/ 57170 w 1568748"/>
                      <a:gd name="connsiteY20" fmla="*/ 177588 h 327951"/>
                      <a:gd name="connsiteX21" fmla="*/ 42399 w 1568748"/>
                      <a:gd name="connsiteY21" fmla="*/ 208361 h 327951"/>
                      <a:gd name="connsiteX22" fmla="*/ 28858 w 1568748"/>
                      <a:gd name="connsiteY22" fmla="*/ 241597 h 327951"/>
                      <a:gd name="connsiteX23" fmla="*/ 16549 w 1568748"/>
                      <a:gd name="connsiteY23" fmla="*/ 274832 h 327951"/>
                      <a:gd name="connsiteX24" fmla="*/ 5471 w 1568748"/>
                      <a:gd name="connsiteY24" fmla="*/ 308067 h 327951"/>
                      <a:gd name="connsiteX25" fmla="*/ 547 w 1568748"/>
                      <a:gd name="connsiteY25" fmla="*/ 326531 h 327951"/>
                      <a:gd name="connsiteX26" fmla="*/ 547 w 1568748"/>
                      <a:gd name="connsiteY26" fmla="*/ 326531 h 3279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1568748" h="327951">
                        <a:moveTo>
                          <a:pt x="547" y="326531"/>
                        </a:moveTo>
                        <a:cubicBezTo>
                          <a:pt x="95328" y="61881"/>
                          <a:pt x="1281942" y="77883"/>
                          <a:pt x="1553977" y="280986"/>
                        </a:cubicBezTo>
                        <a:cubicBezTo>
                          <a:pt x="1558901" y="283448"/>
                          <a:pt x="1563825" y="285910"/>
                          <a:pt x="1568749" y="288372"/>
                        </a:cubicBezTo>
                        <a:cubicBezTo>
                          <a:pt x="1558901" y="237904"/>
                          <a:pt x="1544130" y="189898"/>
                          <a:pt x="1524435" y="143122"/>
                        </a:cubicBezTo>
                        <a:cubicBezTo>
                          <a:pt x="1520742" y="135737"/>
                          <a:pt x="1518281" y="128351"/>
                          <a:pt x="1514588" y="120966"/>
                        </a:cubicBezTo>
                        <a:cubicBezTo>
                          <a:pt x="1509664" y="118504"/>
                          <a:pt x="1505971" y="116042"/>
                          <a:pt x="1501048" y="113580"/>
                        </a:cubicBezTo>
                        <a:cubicBezTo>
                          <a:pt x="1306561" y="-4589"/>
                          <a:pt x="970518" y="-896"/>
                          <a:pt x="747720" y="335"/>
                        </a:cubicBezTo>
                        <a:cubicBezTo>
                          <a:pt x="745258" y="335"/>
                          <a:pt x="745258" y="335"/>
                          <a:pt x="745258" y="335"/>
                        </a:cubicBezTo>
                        <a:cubicBezTo>
                          <a:pt x="639398" y="4028"/>
                          <a:pt x="533539" y="20030"/>
                          <a:pt x="426448" y="21260"/>
                        </a:cubicBezTo>
                        <a:cubicBezTo>
                          <a:pt x="433834" y="17568"/>
                          <a:pt x="433834" y="17568"/>
                          <a:pt x="470761" y="7720"/>
                        </a:cubicBezTo>
                        <a:cubicBezTo>
                          <a:pt x="353823" y="24953"/>
                          <a:pt x="271351" y="49572"/>
                          <a:pt x="236885" y="60650"/>
                        </a:cubicBezTo>
                        <a:cubicBezTo>
                          <a:pt x="236885" y="60650"/>
                          <a:pt x="236885" y="60650"/>
                          <a:pt x="236885" y="60650"/>
                        </a:cubicBezTo>
                        <a:cubicBezTo>
                          <a:pt x="236885" y="60650"/>
                          <a:pt x="236885" y="60650"/>
                          <a:pt x="236885" y="60650"/>
                        </a:cubicBezTo>
                        <a:cubicBezTo>
                          <a:pt x="236885" y="60650"/>
                          <a:pt x="236885" y="60650"/>
                          <a:pt x="236885" y="60650"/>
                        </a:cubicBezTo>
                        <a:cubicBezTo>
                          <a:pt x="236885" y="60650"/>
                          <a:pt x="236885" y="60650"/>
                          <a:pt x="236885" y="60650"/>
                        </a:cubicBezTo>
                        <a:cubicBezTo>
                          <a:pt x="236885" y="60650"/>
                          <a:pt x="236885" y="60650"/>
                          <a:pt x="236885" y="60650"/>
                        </a:cubicBezTo>
                        <a:cubicBezTo>
                          <a:pt x="236885" y="60650"/>
                          <a:pt x="236885" y="60650"/>
                          <a:pt x="236885" y="60650"/>
                        </a:cubicBezTo>
                        <a:cubicBezTo>
                          <a:pt x="236885" y="60650"/>
                          <a:pt x="236885" y="60650"/>
                          <a:pt x="236885" y="60650"/>
                        </a:cubicBezTo>
                        <a:cubicBezTo>
                          <a:pt x="236885" y="60650"/>
                          <a:pt x="236885" y="60650"/>
                          <a:pt x="236885" y="60650"/>
                        </a:cubicBezTo>
                        <a:cubicBezTo>
                          <a:pt x="187648" y="77883"/>
                          <a:pt x="94098" y="109887"/>
                          <a:pt x="64555" y="162817"/>
                        </a:cubicBezTo>
                        <a:lnTo>
                          <a:pt x="57170" y="177588"/>
                        </a:lnTo>
                        <a:cubicBezTo>
                          <a:pt x="47322" y="198514"/>
                          <a:pt x="47322" y="198514"/>
                          <a:pt x="42399" y="208361"/>
                        </a:cubicBezTo>
                        <a:cubicBezTo>
                          <a:pt x="32551" y="230518"/>
                          <a:pt x="32551" y="230518"/>
                          <a:pt x="28858" y="241597"/>
                        </a:cubicBezTo>
                        <a:cubicBezTo>
                          <a:pt x="20242" y="263753"/>
                          <a:pt x="20242" y="263753"/>
                          <a:pt x="16549" y="274832"/>
                        </a:cubicBezTo>
                        <a:cubicBezTo>
                          <a:pt x="9164" y="296988"/>
                          <a:pt x="9164" y="296988"/>
                          <a:pt x="5471" y="308067"/>
                        </a:cubicBezTo>
                        <a:cubicBezTo>
                          <a:pt x="4240" y="312990"/>
                          <a:pt x="1778" y="320376"/>
                          <a:pt x="547" y="326531"/>
                        </a:cubicBezTo>
                        <a:cubicBezTo>
                          <a:pt x="-684" y="328992"/>
                          <a:pt x="547" y="327761"/>
                          <a:pt x="547" y="326531"/>
                        </a:cubicBezTo>
                      </a:path>
                    </a:pathLst>
                  </a:custGeom>
                  <a:solidFill>
                    <a:srgbClr val="4768CB"/>
                  </a:solidFill>
                  <a:ln w="1226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Playtime With Hot Toddies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279" name="Freeform: Shape 5278">
                    <a:extLst>
                      <a:ext uri="{FF2B5EF4-FFF2-40B4-BE49-F238E27FC236}">
                        <a16:creationId xmlns:a16="http://schemas.microsoft.com/office/drawing/2014/main" id="{81DBB167-40B9-41E2-BF12-40B296FB5C63}"/>
                      </a:ext>
                    </a:extLst>
                  </p:cNvPr>
                  <p:cNvSpPr/>
                  <p:nvPr/>
                </p:nvSpPr>
                <p:spPr>
                  <a:xfrm>
                    <a:off x="5229024" y="3211230"/>
                    <a:ext cx="135402" cy="240030"/>
                  </a:xfrm>
                  <a:custGeom>
                    <a:avLst/>
                    <a:gdLst>
                      <a:gd name="connsiteX0" fmla="*/ 9847 w 135402"/>
                      <a:gd name="connsiteY0" fmla="*/ 20926 h 240030"/>
                      <a:gd name="connsiteX1" fmla="*/ 54161 w 135402"/>
                      <a:gd name="connsiteY1" fmla="*/ 166175 h 240030"/>
                      <a:gd name="connsiteX2" fmla="*/ 135402 w 135402"/>
                      <a:gd name="connsiteY2" fmla="*/ 240031 h 240030"/>
                      <a:gd name="connsiteX3" fmla="*/ 131709 w 135402"/>
                      <a:gd name="connsiteY3" fmla="*/ 225260 h 240030"/>
                      <a:gd name="connsiteX4" fmla="*/ 121862 w 135402"/>
                      <a:gd name="connsiteY4" fmla="*/ 190794 h 240030"/>
                      <a:gd name="connsiteX5" fmla="*/ 110783 w 135402"/>
                      <a:gd name="connsiteY5" fmla="*/ 157559 h 240030"/>
                      <a:gd name="connsiteX6" fmla="*/ 98474 w 135402"/>
                      <a:gd name="connsiteY6" fmla="*/ 124324 h 240030"/>
                      <a:gd name="connsiteX7" fmla="*/ 84934 w 135402"/>
                      <a:gd name="connsiteY7" fmla="*/ 91089 h 240030"/>
                      <a:gd name="connsiteX8" fmla="*/ 70163 w 135402"/>
                      <a:gd name="connsiteY8" fmla="*/ 60315 h 240030"/>
                      <a:gd name="connsiteX9" fmla="*/ 0 w 135402"/>
                      <a:gd name="connsiteY9" fmla="*/ 0 h 240030"/>
                      <a:gd name="connsiteX10" fmla="*/ 9847 w 135402"/>
                      <a:gd name="connsiteY10" fmla="*/ 20926 h 24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35402" h="240030">
                        <a:moveTo>
                          <a:pt x="9847" y="20926"/>
                        </a:moveTo>
                        <a:cubicBezTo>
                          <a:pt x="29542" y="67701"/>
                          <a:pt x="43082" y="115707"/>
                          <a:pt x="54161" y="166175"/>
                        </a:cubicBezTo>
                        <a:cubicBezTo>
                          <a:pt x="78779" y="178485"/>
                          <a:pt x="124324" y="201872"/>
                          <a:pt x="135402" y="240031"/>
                        </a:cubicBezTo>
                        <a:lnTo>
                          <a:pt x="131709" y="225260"/>
                        </a:lnTo>
                        <a:cubicBezTo>
                          <a:pt x="125555" y="203103"/>
                          <a:pt x="125555" y="203103"/>
                          <a:pt x="121862" y="190794"/>
                        </a:cubicBezTo>
                        <a:cubicBezTo>
                          <a:pt x="114476" y="168637"/>
                          <a:pt x="114476" y="168637"/>
                          <a:pt x="110783" y="157559"/>
                        </a:cubicBezTo>
                        <a:cubicBezTo>
                          <a:pt x="103398" y="135402"/>
                          <a:pt x="102167" y="135402"/>
                          <a:pt x="98474" y="124324"/>
                        </a:cubicBezTo>
                        <a:cubicBezTo>
                          <a:pt x="89858" y="102167"/>
                          <a:pt x="89858" y="102167"/>
                          <a:pt x="84934" y="91089"/>
                        </a:cubicBezTo>
                        <a:cubicBezTo>
                          <a:pt x="75087" y="70163"/>
                          <a:pt x="75087" y="70163"/>
                          <a:pt x="70163" y="60315"/>
                        </a:cubicBezTo>
                        <a:cubicBezTo>
                          <a:pt x="61546" y="44313"/>
                          <a:pt x="49237" y="27080"/>
                          <a:pt x="0" y="0"/>
                        </a:cubicBezTo>
                        <a:cubicBezTo>
                          <a:pt x="2462" y="6155"/>
                          <a:pt x="6155" y="13540"/>
                          <a:pt x="9847" y="20926"/>
                        </a:cubicBezTo>
                      </a:path>
                    </a:pathLst>
                  </a:custGeom>
                  <a:solidFill>
                    <a:srgbClr val="4768CB"/>
                  </a:solidFill>
                  <a:ln w="1226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Playtime With Hot Toddies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205" name="Freeform: Shape 1204">
                  <a:extLst>
                    <a:ext uri="{FF2B5EF4-FFF2-40B4-BE49-F238E27FC236}">
                      <a16:creationId xmlns:a16="http://schemas.microsoft.com/office/drawing/2014/main" id="{CA2E2EB8-FCF8-4D13-A0D3-2F1BF5C058A7}"/>
                    </a:ext>
                  </a:extLst>
                </p:cNvPr>
                <p:cNvSpPr/>
                <p:nvPr/>
              </p:nvSpPr>
              <p:spPr>
                <a:xfrm>
                  <a:off x="4053489" y="2793946"/>
                  <a:ext cx="904731" cy="147711"/>
                </a:xfrm>
                <a:custGeom>
                  <a:avLst/>
                  <a:gdLst>
                    <a:gd name="connsiteX0" fmla="*/ 178484 w 904731"/>
                    <a:gd name="connsiteY0" fmla="*/ 55392 h 147711"/>
                    <a:gd name="connsiteX1" fmla="*/ 664701 w 904731"/>
                    <a:gd name="connsiteY1" fmla="*/ 33235 h 147711"/>
                    <a:gd name="connsiteX2" fmla="*/ 654853 w 904731"/>
                    <a:gd name="connsiteY2" fmla="*/ 29542 h 147711"/>
                    <a:gd name="connsiteX3" fmla="*/ 653622 w 904731"/>
                    <a:gd name="connsiteY3" fmla="*/ 29542 h 147711"/>
                    <a:gd name="connsiteX4" fmla="*/ 653622 w 904731"/>
                    <a:gd name="connsiteY4" fmla="*/ 29542 h 147711"/>
                    <a:gd name="connsiteX5" fmla="*/ 189563 w 904731"/>
                    <a:gd name="connsiteY5" fmla="*/ 51699 h 147711"/>
                    <a:gd name="connsiteX6" fmla="*/ 173561 w 904731"/>
                    <a:gd name="connsiteY6" fmla="*/ 57854 h 147711"/>
                    <a:gd name="connsiteX7" fmla="*/ 178484 w 904731"/>
                    <a:gd name="connsiteY7" fmla="*/ 55392 h 147711"/>
                    <a:gd name="connsiteX8" fmla="*/ 34466 w 904731"/>
                    <a:gd name="connsiteY8" fmla="*/ 128016 h 147711"/>
                    <a:gd name="connsiteX9" fmla="*/ 0 w 904731"/>
                    <a:gd name="connsiteY9" fmla="*/ 147711 h 147711"/>
                    <a:gd name="connsiteX10" fmla="*/ 19695 w 904731"/>
                    <a:gd name="connsiteY10" fmla="*/ 134171 h 147711"/>
                    <a:gd name="connsiteX11" fmla="*/ 51699 w 904731"/>
                    <a:gd name="connsiteY11" fmla="*/ 114476 h 147711"/>
                    <a:gd name="connsiteX12" fmla="*/ 84934 w 904731"/>
                    <a:gd name="connsiteY12" fmla="*/ 96012 h 147711"/>
                    <a:gd name="connsiteX13" fmla="*/ 120631 w 904731"/>
                    <a:gd name="connsiteY13" fmla="*/ 80010 h 147711"/>
                    <a:gd name="connsiteX14" fmla="*/ 157559 w 904731"/>
                    <a:gd name="connsiteY14" fmla="*/ 64008 h 147711"/>
                    <a:gd name="connsiteX15" fmla="*/ 196948 w 904731"/>
                    <a:gd name="connsiteY15" fmla="*/ 49237 h 147711"/>
                    <a:gd name="connsiteX16" fmla="*/ 240031 w 904731"/>
                    <a:gd name="connsiteY16" fmla="*/ 35697 h 147711"/>
                    <a:gd name="connsiteX17" fmla="*/ 316348 w 904731"/>
                    <a:gd name="connsiteY17" fmla="*/ 17233 h 147711"/>
                    <a:gd name="connsiteX18" fmla="*/ 366816 w 904731"/>
                    <a:gd name="connsiteY18" fmla="*/ 7386 h 147711"/>
                    <a:gd name="connsiteX19" fmla="*/ 416053 w 904731"/>
                    <a:gd name="connsiteY19" fmla="*/ 2462 h 147711"/>
                    <a:gd name="connsiteX20" fmla="*/ 454212 w 904731"/>
                    <a:gd name="connsiteY20" fmla="*/ 0 h 147711"/>
                    <a:gd name="connsiteX21" fmla="*/ 491140 w 904731"/>
                    <a:gd name="connsiteY21" fmla="*/ 0 h 147711"/>
                    <a:gd name="connsiteX22" fmla="*/ 528068 w 904731"/>
                    <a:gd name="connsiteY22" fmla="*/ 1231 h 147711"/>
                    <a:gd name="connsiteX23" fmla="*/ 567458 w 904731"/>
                    <a:gd name="connsiteY23" fmla="*/ 4924 h 147711"/>
                    <a:gd name="connsiteX24" fmla="*/ 610540 w 904731"/>
                    <a:gd name="connsiteY24" fmla="*/ 11078 h 147711"/>
                    <a:gd name="connsiteX25" fmla="*/ 661008 w 904731"/>
                    <a:gd name="connsiteY25" fmla="*/ 20926 h 147711"/>
                    <a:gd name="connsiteX26" fmla="*/ 722554 w 904731"/>
                    <a:gd name="connsiteY26" fmla="*/ 36928 h 147711"/>
                    <a:gd name="connsiteX27" fmla="*/ 752097 w 904731"/>
                    <a:gd name="connsiteY27" fmla="*/ 46775 h 147711"/>
                    <a:gd name="connsiteX28" fmla="*/ 792717 w 904731"/>
                    <a:gd name="connsiteY28" fmla="*/ 61546 h 147711"/>
                    <a:gd name="connsiteX29" fmla="*/ 830876 w 904731"/>
                    <a:gd name="connsiteY29" fmla="*/ 77548 h 147711"/>
                    <a:gd name="connsiteX30" fmla="*/ 866573 w 904731"/>
                    <a:gd name="connsiteY30" fmla="*/ 94781 h 147711"/>
                    <a:gd name="connsiteX31" fmla="*/ 901039 w 904731"/>
                    <a:gd name="connsiteY31" fmla="*/ 113245 h 147711"/>
                    <a:gd name="connsiteX32" fmla="*/ 904732 w 904731"/>
                    <a:gd name="connsiteY32" fmla="*/ 115707 h 147711"/>
                    <a:gd name="connsiteX33" fmla="*/ 734864 w 904731"/>
                    <a:gd name="connsiteY33" fmla="*/ 62777 h 147711"/>
                    <a:gd name="connsiteX34" fmla="*/ 34466 w 904731"/>
                    <a:gd name="connsiteY34" fmla="*/ 128016 h 147711"/>
                    <a:gd name="connsiteX35" fmla="*/ 903501 w 904731"/>
                    <a:gd name="connsiteY35" fmla="*/ 113245 h 147711"/>
                    <a:gd name="connsiteX36" fmla="*/ 899808 w 904731"/>
                    <a:gd name="connsiteY36" fmla="*/ 110783 h 147711"/>
                    <a:gd name="connsiteX37" fmla="*/ 904732 w 904731"/>
                    <a:gd name="connsiteY37" fmla="*/ 113245 h 147711"/>
                    <a:gd name="connsiteX38" fmla="*/ 903501 w 904731"/>
                    <a:gd name="connsiteY38" fmla="*/ 113245 h 1477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904731" h="147711">
                      <a:moveTo>
                        <a:pt x="178484" y="55392"/>
                      </a:moveTo>
                      <a:cubicBezTo>
                        <a:pt x="179715" y="55392"/>
                        <a:pt x="402513" y="4924"/>
                        <a:pt x="664701" y="33235"/>
                      </a:cubicBezTo>
                      <a:cubicBezTo>
                        <a:pt x="662239" y="30773"/>
                        <a:pt x="659777" y="29542"/>
                        <a:pt x="654853" y="29542"/>
                      </a:cubicBezTo>
                      <a:cubicBezTo>
                        <a:pt x="653622" y="29542"/>
                        <a:pt x="653622" y="29542"/>
                        <a:pt x="653622" y="29542"/>
                      </a:cubicBezTo>
                      <a:lnTo>
                        <a:pt x="653622" y="29542"/>
                      </a:lnTo>
                      <a:cubicBezTo>
                        <a:pt x="514528" y="7386"/>
                        <a:pt x="372971" y="-14771"/>
                        <a:pt x="189563" y="51699"/>
                      </a:cubicBezTo>
                      <a:lnTo>
                        <a:pt x="173561" y="57854"/>
                      </a:lnTo>
                      <a:cubicBezTo>
                        <a:pt x="174792" y="56623"/>
                        <a:pt x="176023" y="55392"/>
                        <a:pt x="178484" y="55392"/>
                      </a:cubicBezTo>
                      <a:moveTo>
                        <a:pt x="34466" y="128016"/>
                      </a:moveTo>
                      <a:cubicBezTo>
                        <a:pt x="23388" y="132940"/>
                        <a:pt x="9847" y="141557"/>
                        <a:pt x="0" y="147711"/>
                      </a:cubicBezTo>
                      <a:cubicBezTo>
                        <a:pt x="6155" y="144019"/>
                        <a:pt x="13540" y="137864"/>
                        <a:pt x="19695" y="134171"/>
                      </a:cubicBezTo>
                      <a:cubicBezTo>
                        <a:pt x="40621" y="121862"/>
                        <a:pt x="40621" y="120631"/>
                        <a:pt x="51699" y="114476"/>
                      </a:cubicBezTo>
                      <a:cubicBezTo>
                        <a:pt x="72625" y="102167"/>
                        <a:pt x="73856" y="102167"/>
                        <a:pt x="84934" y="96012"/>
                      </a:cubicBezTo>
                      <a:cubicBezTo>
                        <a:pt x="107091" y="86165"/>
                        <a:pt x="108322" y="86165"/>
                        <a:pt x="120631" y="80010"/>
                      </a:cubicBezTo>
                      <a:cubicBezTo>
                        <a:pt x="142788" y="70163"/>
                        <a:pt x="144019" y="68932"/>
                        <a:pt x="157559" y="64008"/>
                      </a:cubicBezTo>
                      <a:cubicBezTo>
                        <a:pt x="180946" y="55392"/>
                        <a:pt x="182177" y="54161"/>
                        <a:pt x="196948" y="49237"/>
                      </a:cubicBezTo>
                      <a:cubicBezTo>
                        <a:pt x="220336" y="40621"/>
                        <a:pt x="222798" y="40621"/>
                        <a:pt x="240031" y="35697"/>
                      </a:cubicBezTo>
                      <a:cubicBezTo>
                        <a:pt x="272035" y="27080"/>
                        <a:pt x="281882" y="24619"/>
                        <a:pt x="316348" y="17233"/>
                      </a:cubicBezTo>
                      <a:cubicBezTo>
                        <a:pt x="342198" y="11078"/>
                        <a:pt x="344660" y="11078"/>
                        <a:pt x="366816" y="7386"/>
                      </a:cubicBezTo>
                      <a:cubicBezTo>
                        <a:pt x="391435" y="4924"/>
                        <a:pt x="395128" y="3693"/>
                        <a:pt x="416053" y="2462"/>
                      </a:cubicBezTo>
                      <a:cubicBezTo>
                        <a:pt x="441903" y="1231"/>
                        <a:pt x="441903" y="1231"/>
                        <a:pt x="454212" y="0"/>
                      </a:cubicBezTo>
                      <a:cubicBezTo>
                        <a:pt x="477600" y="0"/>
                        <a:pt x="480062" y="0"/>
                        <a:pt x="491140" y="0"/>
                      </a:cubicBezTo>
                      <a:cubicBezTo>
                        <a:pt x="515759" y="1231"/>
                        <a:pt x="515759" y="1231"/>
                        <a:pt x="528068" y="1231"/>
                      </a:cubicBezTo>
                      <a:cubicBezTo>
                        <a:pt x="552686" y="2462"/>
                        <a:pt x="552686" y="2462"/>
                        <a:pt x="567458" y="4924"/>
                      </a:cubicBezTo>
                      <a:cubicBezTo>
                        <a:pt x="590845" y="7386"/>
                        <a:pt x="593307" y="7386"/>
                        <a:pt x="610540" y="11078"/>
                      </a:cubicBezTo>
                      <a:cubicBezTo>
                        <a:pt x="633928" y="14771"/>
                        <a:pt x="638851" y="16002"/>
                        <a:pt x="661008" y="20926"/>
                      </a:cubicBezTo>
                      <a:cubicBezTo>
                        <a:pt x="680703" y="25849"/>
                        <a:pt x="696705" y="29542"/>
                        <a:pt x="722554" y="36928"/>
                      </a:cubicBezTo>
                      <a:cubicBezTo>
                        <a:pt x="731171" y="39390"/>
                        <a:pt x="743480" y="43082"/>
                        <a:pt x="752097" y="46775"/>
                      </a:cubicBezTo>
                      <a:cubicBezTo>
                        <a:pt x="775484" y="55392"/>
                        <a:pt x="776715" y="55392"/>
                        <a:pt x="792717" y="61546"/>
                      </a:cubicBezTo>
                      <a:cubicBezTo>
                        <a:pt x="814874" y="71394"/>
                        <a:pt x="817336" y="71394"/>
                        <a:pt x="830876" y="77548"/>
                      </a:cubicBezTo>
                      <a:cubicBezTo>
                        <a:pt x="853033" y="87396"/>
                        <a:pt x="854264" y="88627"/>
                        <a:pt x="866573" y="94781"/>
                      </a:cubicBezTo>
                      <a:cubicBezTo>
                        <a:pt x="887499" y="105860"/>
                        <a:pt x="888730" y="105860"/>
                        <a:pt x="901039" y="113245"/>
                      </a:cubicBezTo>
                      <a:cubicBezTo>
                        <a:pt x="902270" y="114476"/>
                        <a:pt x="903501" y="114476"/>
                        <a:pt x="904732" y="115707"/>
                      </a:cubicBezTo>
                      <a:cubicBezTo>
                        <a:pt x="865342" y="93550"/>
                        <a:pt x="805026" y="75087"/>
                        <a:pt x="734864" y="62777"/>
                      </a:cubicBezTo>
                      <a:cubicBezTo>
                        <a:pt x="478831" y="27080"/>
                        <a:pt x="178484" y="56623"/>
                        <a:pt x="34466" y="128016"/>
                      </a:cubicBezTo>
                      <a:moveTo>
                        <a:pt x="903501" y="113245"/>
                      </a:moveTo>
                      <a:cubicBezTo>
                        <a:pt x="902270" y="112014"/>
                        <a:pt x="901039" y="112014"/>
                        <a:pt x="899808" y="110783"/>
                      </a:cubicBezTo>
                      <a:lnTo>
                        <a:pt x="904732" y="113245"/>
                      </a:lnTo>
                      <a:cubicBezTo>
                        <a:pt x="904732" y="113245"/>
                        <a:pt x="904732" y="113245"/>
                        <a:pt x="903501" y="113245"/>
                      </a:cubicBezTo>
                    </a:path>
                  </a:pathLst>
                </a:custGeom>
                <a:solidFill>
                  <a:srgbClr val="1F2878"/>
                </a:solidFill>
                <a:ln w="122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laytime With Hot Toddies"/>
                    <a:ea typeface="+mn-ea"/>
                    <a:cs typeface="+mn-cs"/>
                  </a:endParaRPr>
                </a:p>
              </p:txBody>
            </p:sp>
            <p:grpSp>
              <p:nvGrpSpPr>
                <p:cNvPr id="1206" name="Graphic 192">
                  <a:extLst>
                    <a:ext uri="{FF2B5EF4-FFF2-40B4-BE49-F238E27FC236}">
                      <a16:creationId xmlns:a16="http://schemas.microsoft.com/office/drawing/2014/main" id="{0896883D-2108-4500-BF91-3A1DC9D20A12}"/>
                    </a:ext>
                  </a:extLst>
                </p:cNvPr>
                <p:cNvGrpSpPr/>
                <p:nvPr/>
              </p:nvGrpSpPr>
              <p:grpSpPr>
                <a:xfrm>
                  <a:off x="3979633" y="2840902"/>
                  <a:ext cx="1086908" cy="156146"/>
                  <a:chOff x="3979633" y="2840902"/>
                  <a:chExt cx="1086908" cy="156146"/>
                </a:xfrm>
                <a:solidFill>
                  <a:srgbClr val="2E3996"/>
                </a:solidFill>
              </p:grpSpPr>
              <p:sp>
                <p:nvSpPr>
                  <p:cNvPr id="1207" name="Freeform: Shape 1206">
                    <a:extLst>
                      <a:ext uri="{FF2B5EF4-FFF2-40B4-BE49-F238E27FC236}">
                        <a16:creationId xmlns:a16="http://schemas.microsoft.com/office/drawing/2014/main" id="{2DE836DF-08B3-4E04-B6BF-F4F255AB95E7}"/>
                      </a:ext>
                    </a:extLst>
                  </p:cNvPr>
                  <p:cNvSpPr/>
                  <p:nvPr/>
                </p:nvSpPr>
                <p:spPr>
                  <a:xfrm>
                    <a:off x="3979633" y="2840902"/>
                    <a:ext cx="1059828" cy="156146"/>
                  </a:xfrm>
                  <a:custGeom>
                    <a:avLst/>
                    <a:gdLst>
                      <a:gd name="connsiteX0" fmla="*/ 3693 w 1059828"/>
                      <a:gd name="connsiteY0" fmla="*/ 154916 h 156146"/>
                      <a:gd name="connsiteX1" fmla="*/ 856725 w 1059828"/>
                      <a:gd name="connsiteY1" fmla="*/ 60134 h 156146"/>
                      <a:gd name="connsiteX2" fmla="*/ 1059829 w 1059828"/>
                      <a:gd name="connsiteY2" fmla="*/ 122912 h 156146"/>
                      <a:gd name="connsiteX3" fmla="*/ 977356 w 1059828"/>
                      <a:gd name="connsiteY3" fmla="*/ 66289 h 156146"/>
                      <a:gd name="connsiteX4" fmla="*/ 807488 w 1059828"/>
                      <a:gd name="connsiteY4" fmla="*/ 13359 h 156146"/>
                      <a:gd name="connsiteX5" fmla="*/ 73856 w 1059828"/>
                      <a:gd name="connsiteY5" fmla="*/ 100755 h 156146"/>
                      <a:gd name="connsiteX6" fmla="*/ 62777 w 1059828"/>
                      <a:gd name="connsiteY6" fmla="*/ 108140 h 156146"/>
                      <a:gd name="connsiteX7" fmla="*/ 33235 w 1059828"/>
                      <a:gd name="connsiteY7" fmla="*/ 130297 h 156146"/>
                      <a:gd name="connsiteX8" fmla="*/ 4924 w 1059828"/>
                      <a:gd name="connsiteY8" fmla="*/ 152454 h 156146"/>
                      <a:gd name="connsiteX9" fmla="*/ 0 w 1059828"/>
                      <a:gd name="connsiteY9" fmla="*/ 156147 h 156146"/>
                      <a:gd name="connsiteX10" fmla="*/ 3693 w 1059828"/>
                      <a:gd name="connsiteY10" fmla="*/ 154916 h 156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059828" h="156146">
                        <a:moveTo>
                          <a:pt x="3693" y="154916"/>
                        </a:moveTo>
                        <a:cubicBezTo>
                          <a:pt x="113245" y="67520"/>
                          <a:pt x="502218" y="7204"/>
                          <a:pt x="856725" y="60134"/>
                        </a:cubicBezTo>
                        <a:cubicBezTo>
                          <a:pt x="941659" y="74905"/>
                          <a:pt x="1011822" y="97062"/>
                          <a:pt x="1059829" y="122912"/>
                        </a:cubicBezTo>
                        <a:cubicBezTo>
                          <a:pt x="1033979" y="101986"/>
                          <a:pt x="1006899" y="83522"/>
                          <a:pt x="977356" y="66289"/>
                        </a:cubicBezTo>
                        <a:cubicBezTo>
                          <a:pt x="937967" y="44132"/>
                          <a:pt x="877651" y="25668"/>
                          <a:pt x="807488" y="13359"/>
                        </a:cubicBezTo>
                        <a:cubicBezTo>
                          <a:pt x="568688" y="-17414"/>
                          <a:pt x="230183" y="2281"/>
                          <a:pt x="73856" y="100755"/>
                        </a:cubicBezTo>
                        <a:lnTo>
                          <a:pt x="62777" y="108140"/>
                        </a:lnTo>
                        <a:cubicBezTo>
                          <a:pt x="43082" y="121681"/>
                          <a:pt x="43082" y="121681"/>
                          <a:pt x="33235" y="130297"/>
                        </a:cubicBezTo>
                        <a:cubicBezTo>
                          <a:pt x="14771" y="145068"/>
                          <a:pt x="14771" y="145068"/>
                          <a:pt x="4924" y="152454"/>
                        </a:cubicBezTo>
                        <a:lnTo>
                          <a:pt x="0" y="156147"/>
                        </a:lnTo>
                        <a:cubicBezTo>
                          <a:pt x="1231" y="156147"/>
                          <a:pt x="3693" y="154916"/>
                          <a:pt x="3693" y="154916"/>
                        </a:cubicBezTo>
                      </a:path>
                    </a:pathLst>
                  </a:custGeom>
                  <a:solidFill>
                    <a:srgbClr val="2E3996"/>
                  </a:solidFill>
                  <a:ln w="1226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Playtime With Hot Toddies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08" name="Freeform: Shape 1207">
                    <a:extLst>
                      <a:ext uri="{FF2B5EF4-FFF2-40B4-BE49-F238E27FC236}">
                        <a16:creationId xmlns:a16="http://schemas.microsoft.com/office/drawing/2014/main" id="{51B35E59-0D81-4E7D-9FBF-84CC30EA36D9}"/>
                      </a:ext>
                    </a:extLst>
                  </p:cNvPr>
                  <p:cNvSpPr/>
                  <p:nvPr/>
                </p:nvSpPr>
                <p:spPr>
                  <a:xfrm>
                    <a:off x="4956989" y="2905960"/>
                    <a:ext cx="109552" cy="75086"/>
                  </a:xfrm>
                  <a:custGeom>
                    <a:avLst/>
                    <a:gdLst>
                      <a:gd name="connsiteX0" fmla="*/ 82472 w 109552"/>
                      <a:gd name="connsiteY0" fmla="*/ 57854 h 75086"/>
                      <a:gd name="connsiteX1" fmla="*/ 109553 w 109552"/>
                      <a:gd name="connsiteY1" fmla="*/ 75087 h 75086"/>
                      <a:gd name="connsiteX2" fmla="*/ 99705 w 109552"/>
                      <a:gd name="connsiteY2" fmla="*/ 67701 h 75086"/>
                      <a:gd name="connsiteX3" fmla="*/ 70163 w 109552"/>
                      <a:gd name="connsiteY3" fmla="*/ 45544 h 75086"/>
                      <a:gd name="connsiteX4" fmla="*/ 39390 w 109552"/>
                      <a:gd name="connsiteY4" fmla="*/ 24619 h 75086"/>
                      <a:gd name="connsiteX5" fmla="*/ 1231 w 109552"/>
                      <a:gd name="connsiteY5" fmla="*/ 1231 h 75086"/>
                      <a:gd name="connsiteX6" fmla="*/ 0 w 109552"/>
                      <a:gd name="connsiteY6" fmla="*/ 0 h 75086"/>
                      <a:gd name="connsiteX7" fmla="*/ 82472 w 109552"/>
                      <a:gd name="connsiteY7" fmla="*/ 57854 h 75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9552" h="75086">
                        <a:moveTo>
                          <a:pt x="82472" y="57854"/>
                        </a:moveTo>
                        <a:cubicBezTo>
                          <a:pt x="92320" y="64008"/>
                          <a:pt x="102167" y="70163"/>
                          <a:pt x="109553" y="75087"/>
                        </a:cubicBezTo>
                        <a:lnTo>
                          <a:pt x="99705" y="67701"/>
                        </a:lnTo>
                        <a:cubicBezTo>
                          <a:pt x="80010" y="52930"/>
                          <a:pt x="80010" y="52930"/>
                          <a:pt x="70163" y="45544"/>
                        </a:cubicBezTo>
                        <a:cubicBezTo>
                          <a:pt x="50468" y="32004"/>
                          <a:pt x="50468" y="32004"/>
                          <a:pt x="39390" y="24619"/>
                        </a:cubicBezTo>
                        <a:cubicBezTo>
                          <a:pt x="19695" y="12309"/>
                          <a:pt x="17233" y="11078"/>
                          <a:pt x="1231" y="1231"/>
                        </a:cubicBezTo>
                        <a:cubicBezTo>
                          <a:pt x="1231" y="1231"/>
                          <a:pt x="0" y="1231"/>
                          <a:pt x="0" y="0"/>
                        </a:cubicBezTo>
                        <a:cubicBezTo>
                          <a:pt x="29542" y="17233"/>
                          <a:pt x="56623" y="36928"/>
                          <a:pt x="82472" y="57854"/>
                        </a:cubicBezTo>
                      </a:path>
                    </a:pathLst>
                  </a:custGeom>
                  <a:solidFill>
                    <a:srgbClr val="2E3996"/>
                  </a:solidFill>
                  <a:ln w="1226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Playtime With Hot Toddies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209" name="Freeform: Shape 1208">
                  <a:extLst>
                    <a:ext uri="{FF2B5EF4-FFF2-40B4-BE49-F238E27FC236}">
                      <a16:creationId xmlns:a16="http://schemas.microsoft.com/office/drawing/2014/main" id="{04AD7F1B-9CCD-4ECF-8160-49D62A9EEA3B}"/>
                    </a:ext>
                  </a:extLst>
                </p:cNvPr>
                <p:cNvSpPr/>
                <p:nvPr/>
              </p:nvSpPr>
              <p:spPr>
                <a:xfrm>
                  <a:off x="3974709" y="2971199"/>
                  <a:ext cx="50468" cy="32004"/>
                </a:xfrm>
                <a:custGeom>
                  <a:avLst/>
                  <a:gdLst>
                    <a:gd name="connsiteX0" fmla="*/ 3693 w 50468"/>
                    <a:gd name="connsiteY0" fmla="*/ 29542 h 32004"/>
                    <a:gd name="connsiteX1" fmla="*/ 50468 w 50468"/>
                    <a:gd name="connsiteY1" fmla="*/ 0 h 32004"/>
                    <a:gd name="connsiteX2" fmla="*/ 6155 w 50468"/>
                    <a:gd name="connsiteY2" fmla="*/ 28311 h 32004"/>
                    <a:gd name="connsiteX3" fmla="*/ 0 w 50468"/>
                    <a:gd name="connsiteY3" fmla="*/ 32004 h 32004"/>
                    <a:gd name="connsiteX4" fmla="*/ 3693 w 50468"/>
                    <a:gd name="connsiteY4" fmla="*/ 29542 h 320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468" h="32004">
                      <a:moveTo>
                        <a:pt x="3693" y="29542"/>
                      </a:moveTo>
                      <a:cubicBezTo>
                        <a:pt x="20926" y="14771"/>
                        <a:pt x="39390" y="4924"/>
                        <a:pt x="50468" y="0"/>
                      </a:cubicBezTo>
                      <a:cubicBezTo>
                        <a:pt x="28311" y="11078"/>
                        <a:pt x="16002" y="19695"/>
                        <a:pt x="6155" y="28311"/>
                      </a:cubicBezTo>
                      <a:lnTo>
                        <a:pt x="0" y="32004"/>
                      </a:lnTo>
                      <a:cubicBezTo>
                        <a:pt x="1231" y="30773"/>
                        <a:pt x="2462" y="29542"/>
                        <a:pt x="3693" y="29542"/>
                      </a:cubicBezTo>
                    </a:path>
                  </a:pathLst>
                </a:custGeom>
                <a:solidFill>
                  <a:srgbClr val="354FAD"/>
                </a:solidFill>
                <a:ln w="122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laytime With Hot Toddies"/>
                    <a:ea typeface="+mn-ea"/>
                    <a:cs typeface="+mn-cs"/>
                  </a:endParaRPr>
                </a:p>
              </p:txBody>
            </p:sp>
            <p:grpSp>
              <p:nvGrpSpPr>
                <p:cNvPr id="1210" name="Graphic 192">
                  <a:extLst>
                    <a:ext uri="{FF2B5EF4-FFF2-40B4-BE49-F238E27FC236}">
                      <a16:creationId xmlns:a16="http://schemas.microsoft.com/office/drawing/2014/main" id="{0896883D-2108-4500-BF91-3A1DC9D20A12}"/>
                    </a:ext>
                  </a:extLst>
                </p:cNvPr>
                <p:cNvGrpSpPr/>
                <p:nvPr/>
              </p:nvGrpSpPr>
              <p:grpSpPr>
                <a:xfrm>
                  <a:off x="3777761" y="3012357"/>
                  <a:ext cx="1521426" cy="257957"/>
                  <a:chOff x="3777761" y="3012357"/>
                  <a:chExt cx="1521426" cy="257957"/>
                </a:xfrm>
                <a:solidFill>
                  <a:srgbClr val="5074CF"/>
                </a:solidFill>
              </p:grpSpPr>
              <p:sp>
                <p:nvSpPr>
                  <p:cNvPr id="1211" name="Freeform: Shape 1210">
                    <a:extLst>
                      <a:ext uri="{FF2B5EF4-FFF2-40B4-BE49-F238E27FC236}">
                        <a16:creationId xmlns:a16="http://schemas.microsoft.com/office/drawing/2014/main" id="{2909E5C5-C859-414D-89F9-7453D74BA42E}"/>
                      </a:ext>
                    </a:extLst>
                  </p:cNvPr>
                  <p:cNvSpPr/>
                  <p:nvPr/>
                </p:nvSpPr>
                <p:spPr>
                  <a:xfrm>
                    <a:off x="3777761" y="3012357"/>
                    <a:ext cx="1447570" cy="241955"/>
                  </a:xfrm>
                  <a:custGeom>
                    <a:avLst/>
                    <a:gdLst>
                      <a:gd name="connsiteX0" fmla="*/ 1231 w 1447570"/>
                      <a:gd name="connsiteY0" fmla="*/ 238263 h 241955"/>
                      <a:gd name="connsiteX1" fmla="*/ 171099 w 1447570"/>
                      <a:gd name="connsiteY1" fmla="*/ 138558 h 241955"/>
                      <a:gd name="connsiteX2" fmla="*/ 171099 w 1447570"/>
                      <a:gd name="connsiteY2" fmla="*/ 138558 h 241955"/>
                      <a:gd name="connsiteX3" fmla="*/ 171099 w 1447570"/>
                      <a:gd name="connsiteY3" fmla="*/ 138558 h 241955"/>
                      <a:gd name="connsiteX4" fmla="*/ 171099 w 1447570"/>
                      <a:gd name="connsiteY4" fmla="*/ 138558 h 241955"/>
                      <a:gd name="connsiteX5" fmla="*/ 171099 w 1447570"/>
                      <a:gd name="connsiteY5" fmla="*/ 138558 h 241955"/>
                      <a:gd name="connsiteX6" fmla="*/ 171099 w 1447570"/>
                      <a:gd name="connsiteY6" fmla="*/ 138558 h 241955"/>
                      <a:gd name="connsiteX7" fmla="*/ 171099 w 1447570"/>
                      <a:gd name="connsiteY7" fmla="*/ 138558 h 241955"/>
                      <a:gd name="connsiteX8" fmla="*/ 171099 w 1447570"/>
                      <a:gd name="connsiteY8" fmla="*/ 138558 h 241955"/>
                      <a:gd name="connsiteX9" fmla="*/ 171099 w 1447570"/>
                      <a:gd name="connsiteY9" fmla="*/ 138558 h 241955"/>
                      <a:gd name="connsiteX10" fmla="*/ 1145993 w 1447570"/>
                      <a:gd name="connsiteY10" fmla="*/ 88090 h 241955"/>
                      <a:gd name="connsiteX11" fmla="*/ 1100449 w 1447570"/>
                      <a:gd name="connsiteY11" fmla="*/ 93013 h 241955"/>
                      <a:gd name="connsiteX12" fmla="*/ 1434030 w 1447570"/>
                      <a:gd name="connsiteY12" fmla="*/ 191488 h 241955"/>
                      <a:gd name="connsiteX13" fmla="*/ 1447571 w 1447570"/>
                      <a:gd name="connsiteY13" fmla="*/ 198873 h 241955"/>
                      <a:gd name="connsiteX14" fmla="*/ 1405719 w 1447570"/>
                      <a:gd name="connsiteY14" fmla="*/ 120094 h 241955"/>
                      <a:gd name="connsiteX15" fmla="*/ 1393410 w 1447570"/>
                      <a:gd name="connsiteY15" fmla="*/ 112708 h 241955"/>
                      <a:gd name="connsiteX16" fmla="*/ 204334 w 1447570"/>
                      <a:gd name="connsiteY16" fmla="*/ 69626 h 241955"/>
                      <a:gd name="connsiteX17" fmla="*/ 204334 w 1447570"/>
                      <a:gd name="connsiteY17" fmla="*/ 69626 h 241955"/>
                      <a:gd name="connsiteX18" fmla="*/ 204334 w 1447570"/>
                      <a:gd name="connsiteY18" fmla="*/ 69626 h 241955"/>
                      <a:gd name="connsiteX19" fmla="*/ 204334 w 1447570"/>
                      <a:gd name="connsiteY19" fmla="*/ 69626 h 241955"/>
                      <a:gd name="connsiteX20" fmla="*/ 204334 w 1447570"/>
                      <a:gd name="connsiteY20" fmla="*/ 69626 h 241955"/>
                      <a:gd name="connsiteX21" fmla="*/ 204334 w 1447570"/>
                      <a:gd name="connsiteY21" fmla="*/ 69626 h 241955"/>
                      <a:gd name="connsiteX22" fmla="*/ 204334 w 1447570"/>
                      <a:gd name="connsiteY22" fmla="*/ 69626 h 241955"/>
                      <a:gd name="connsiteX23" fmla="*/ 204334 w 1447570"/>
                      <a:gd name="connsiteY23" fmla="*/ 69626 h 241955"/>
                      <a:gd name="connsiteX24" fmla="*/ 204334 w 1447570"/>
                      <a:gd name="connsiteY24" fmla="*/ 69626 h 241955"/>
                      <a:gd name="connsiteX25" fmla="*/ 48006 w 1447570"/>
                      <a:gd name="connsiteY25" fmla="*/ 160714 h 241955"/>
                      <a:gd name="connsiteX26" fmla="*/ 45544 w 1447570"/>
                      <a:gd name="connsiteY26" fmla="*/ 164407 h 241955"/>
                      <a:gd name="connsiteX27" fmla="*/ 27080 w 1447570"/>
                      <a:gd name="connsiteY27" fmla="*/ 193949 h 241955"/>
                      <a:gd name="connsiteX28" fmla="*/ 9847 w 1447570"/>
                      <a:gd name="connsiteY28" fmla="*/ 223492 h 241955"/>
                      <a:gd name="connsiteX29" fmla="*/ 0 w 1447570"/>
                      <a:gd name="connsiteY29" fmla="*/ 241956 h 241955"/>
                      <a:gd name="connsiteX30" fmla="*/ 1231 w 1447570"/>
                      <a:gd name="connsiteY30" fmla="*/ 238263 h 2419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</a:cxnLst>
                    <a:rect l="l" t="t" r="r" b="b"/>
                    <a:pathLst>
                      <a:path w="1447570" h="241955">
                        <a:moveTo>
                          <a:pt x="1231" y="238263"/>
                        </a:moveTo>
                        <a:cubicBezTo>
                          <a:pt x="34466" y="186564"/>
                          <a:pt x="119400" y="157022"/>
                          <a:pt x="171099" y="138558"/>
                        </a:cubicBezTo>
                        <a:cubicBezTo>
                          <a:pt x="171099" y="138558"/>
                          <a:pt x="171099" y="138558"/>
                          <a:pt x="171099" y="138558"/>
                        </a:cubicBezTo>
                        <a:cubicBezTo>
                          <a:pt x="171099" y="138558"/>
                          <a:pt x="171099" y="138558"/>
                          <a:pt x="171099" y="138558"/>
                        </a:cubicBezTo>
                        <a:cubicBezTo>
                          <a:pt x="171099" y="138558"/>
                          <a:pt x="171099" y="138558"/>
                          <a:pt x="171099" y="138558"/>
                        </a:cubicBezTo>
                        <a:cubicBezTo>
                          <a:pt x="171099" y="138558"/>
                          <a:pt x="171099" y="138558"/>
                          <a:pt x="171099" y="138558"/>
                        </a:cubicBezTo>
                        <a:cubicBezTo>
                          <a:pt x="171099" y="138558"/>
                          <a:pt x="171099" y="138558"/>
                          <a:pt x="171099" y="138558"/>
                        </a:cubicBezTo>
                        <a:cubicBezTo>
                          <a:pt x="171099" y="138558"/>
                          <a:pt x="171099" y="138558"/>
                          <a:pt x="171099" y="138558"/>
                        </a:cubicBezTo>
                        <a:cubicBezTo>
                          <a:pt x="171099" y="138558"/>
                          <a:pt x="171099" y="138558"/>
                          <a:pt x="171099" y="138558"/>
                        </a:cubicBezTo>
                        <a:cubicBezTo>
                          <a:pt x="171099" y="138558"/>
                          <a:pt x="171099" y="138558"/>
                          <a:pt x="171099" y="138558"/>
                        </a:cubicBezTo>
                        <a:cubicBezTo>
                          <a:pt x="481293" y="42545"/>
                          <a:pt x="1019208" y="694"/>
                          <a:pt x="1145993" y="88090"/>
                        </a:cubicBezTo>
                        <a:cubicBezTo>
                          <a:pt x="1133684" y="94244"/>
                          <a:pt x="1132453" y="95475"/>
                          <a:pt x="1100449" y="93013"/>
                        </a:cubicBezTo>
                        <a:cubicBezTo>
                          <a:pt x="1278934" y="121325"/>
                          <a:pt x="1357713" y="144712"/>
                          <a:pt x="1434030" y="191488"/>
                        </a:cubicBezTo>
                        <a:cubicBezTo>
                          <a:pt x="1438954" y="193949"/>
                          <a:pt x="1442647" y="196411"/>
                          <a:pt x="1447571" y="198873"/>
                        </a:cubicBezTo>
                        <a:cubicBezTo>
                          <a:pt x="1435261" y="171793"/>
                          <a:pt x="1420490" y="144712"/>
                          <a:pt x="1405719" y="120094"/>
                        </a:cubicBezTo>
                        <a:cubicBezTo>
                          <a:pt x="1402026" y="117632"/>
                          <a:pt x="1397103" y="115170"/>
                          <a:pt x="1393410" y="112708"/>
                        </a:cubicBezTo>
                        <a:cubicBezTo>
                          <a:pt x="1202616" y="10541"/>
                          <a:pt x="631466" y="-58391"/>
                          <a:pt x="204334" y="69626"/>
                        </a:cubicBezTo>
                        <a:cubicBezTo>
                          <a:pt x="204334" y="69626"/>
                          <a:pt x="204334" y="69626"/>
                          <a:pt x="204334" y="69626"/>
                        </a:cubicBezTo>
                        <a:cubicBezTo>
                          <a:pt x="204334" y="69626"/>
                          <a:pt x="204334" y="69626"/>
                          <a:pt x="204334" y="69626"/>
                        </a:cubicBezTo>
                        <a:cubicBezTo>
                          <a:pt x="204334" y="69626"/>
                          <a:pt x="204334" y="69626"/>
                          <a:pt x="204334" y="69626"/>
                        </a:cubicBezTo>
                        <a:cubicBezTo>
                          <a:pt x="204334" y="69626"/>
                          <a:pt x="204334" y="69626"/>
                          <a:pt x="204334" y="69626"/>
                        </a:cubicBezTo>
                        <a:cubicBezTo>
                          <a:pt x="204334" y="69626"/>
                          <a:pt x="204334" y="69626"/>
                          <a:pt x="204334" y="69626"/>
                        </a:cubicBezTo>
                        <a:cubicBezTo>
                          <a:pt x="204334" y="69626"/>
                          <a:pt x="204334" y="69626"/>
                          <a:pt x="204334" y="69626"/>
                        </a:cubicBezTo>
                        <a:cubicBezTo>
                          <a:pt x="204334" y="69626"/>
                          <a:pt x="204334" y="69626"/>
                          <a:pt x="204334" y="69626"/>
                        </a:cubicBezTo>
                        <a:cubicBezTo>
                          <a:pt x="204334" y="69626"/>
                          <a:pt x="204334" y="69626"/>
                          <a:pt x="204334" y="69626"/>
                        </a:cubicBezTo>
                        <a:cubicBezTo>
                          <a:pt x="129247" y="96706"/>
                          <a:pt x="78779" y="120094"/>
                          <a:pt x="48006" y="160714"/>
                        </a:cubicBezTo>
                        <a:lnTo>
                          <a:pt x="45544" y="164407"/>
                        </a:lnTo>
                        <a:cubicBezTo>
                          <a:pt x="33235" y="182871"/>
                          <a:pt x="33235" y="184102"/>
                          <a:pt x="27080" y="193949"/>
                        </a:cubicBezTo>
                        <a:cubicBezTo>
                          <a:pt x="16002" y="213644"/>
                          <a:pt x="16002" y="213644"/>
                          <a:pt x="9847" y="223492"/>
                        </a:cubicBezTo>
                        <a:cubicBezTo>
                          <a:pt x="4924" y="229646"/>
                          <a:pt x="2462" y="237032"/>
                          <a:pt x="0" y="241956"/>
                        </a:cubicBezTo>
                        <a:cubicBezTo>
                          <a:pt x="0" y="240725"/>
                          <a:pt x="1231" y="239494"/>
                          <a:pt x="1231" y="238263"/>
                        </a:cubicBezTo>
                      </a:path>
                    </a:pathLst>
                  </a:custGeom>
                  <a:solidFill>
                    <a:srgbClr val="5074CF"/>
                  </a:solidFill>
                  <a:ln w="1226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Playtime With Hot Toddies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12" name="Freeform: Shape 1211">
                    <a:extLst>
                      <a:ext uri="{FF2B5EF4-FFF2-40B4-BE49-F238E27FC236}">
                        <a16:creationId xmlns:a16="http://schemas.microsoft.com/office/drawing/2014/main" id="{EA397294-8ACB-4CF9-A556-7B8A225B3259}"/>
                      </a:ext>
                    </a:extLst>
                  </p:cNvPr>
                  <p:cNvSpPr/>
                  <p:nvPr/>
                </p:nvSpPr>
                <p:spPr>
                  <a:xfrm>
                    <a:off x="5187173" y="3131220"/>
                    <a:ext cx="112014" cy="139094"/>
                  </a:xfrm>
                  <a:custGeom>
                    <a:avLst/>
                    <a:gdLst>
                      <a:gd name="connsiteX0" fmla="*/ 41851 w 112014"/>
                      <a:gd name="connsiteY0" fmla="*/ 78779 h 139094"/>
                      <a:gd name="connsiteX1" fmla="*/ 112014 w 112014"/>
                      <a:gd name="connsiteY1" fmla="*/ 139095 h 139094"/>
                      <a:gd name="connsiteX2" fmla="*/ 112014 w 112014"/>
                      <a:gd name="connsiteY2" fmla="*/ 139095 h 139094"/>
                      <a:gd name="connsiteX3" fmla="*/ 96012 w 112014"/>
                      <a:gd name="connsiteY3" fmla="*/ 108322 h 139094"/>
                      <a:gd name="connsiteX4" fmla="*/ 78779 w 112014"/>
                      <a:gd name="connsiteY4" fmla="*/ 78779 h 139094"/>
                      <a:gd name="connsiteX5" fmla="*/ 61546 w 112014"/>
                      <a:gd name="connsiteY5" fmla="*/ 51699 h 139094"/>
                      <a:gd name="connsiteX6" fmla="*/ 0 w 112014"/>
                      <a:gd name="connsiteY6" fmla="*/ 0 h 139094"/>
                      <a:gd name="connsiteX7" fmla="*/ 41851 w 112014"/>
                      <a:gd name="connsiteY7" fmla="*/ 78779 h 1390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12014" h="139094">
                        <a:moveTo>
                          <a:pt x="41851" y="78779"/>
                        </a:moveTo>
                        <a:cubicBezTo>
                          <a:pt x="68932" y="94781"/>
                          <a:pt x="96012" y="110784"/>
                          <a:pt x="112014" y="139095"/>
                        </a:cubicBezTo>
                        <a:lnTo>
                          <a:pt x="112014" y="139095"/>
                        </a:lnTo>
                        <a:cubicBezTo>
                          <a:pt x="102167" y="118169"/>
                          <a:pt x="102167" y="118169"/>
                          <a:pt x="96012" y="108322"/>
                        </a:cubicBezTo>
                        <a:cubicBezTo>
                          <a:pt x="84934" y="88627"/>
                          <a:pt x="84934" y="88627"/>
                          <a:pt x="78779" y="78779"/>
                        </a:cubicBezTo>
                        <a:cubicBezTo>
                          <a:pt x="73856" y="70163"/>
                          <a:pt x="66470" y="59085"/>
                          <a:pt x="61546" y="51699"/>
                        </a:cubicBezTo>
                        <a:cubicBezTo>
                          <a:pt x="45544" y="30773"/>
                          <a:pt x="38159" y="23388"/>
                          <a:pt x="0" y="0"/>
                        </a:cubicBezTo>
                        <a:cubicBezTo>
                          <a:pt x="14771" y="24619"/>
                          <a:pt x="28311" y="51699"/>
                          <a:pt x="41851" y="78779"/>
                        </a:cubicBezTo>
                      </a:path>
                    </a:pathLst>
                  </a:custGeom>
                  <a:solidFill>
                    <a:srgbClr val="5074CF"/>
                  </a:solidFill>
                  <a:ln w="1226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Playtime With Hot Toddies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213" name="Freeform: Shape 1212">
                  <a:extLst>
                    <a:ext uri="{FF2B5EF4-FFF2-40B4-BE49-F238E27FC236}">
                      <a16:creationId xmlns:a16="http://schemas.microsoft.com/office/drawing/2014/main" id="{CD9F3A8B-6BD1-480D-8463-DDAFFECAC795}"/>
                    </a:ext>
                  </a:extLst>
                </p:cNvPr>
                <p:cNvSpPr/>
                <p:nvPr/>
              </p:nvSpPr>
              <p:spPr>
                <a:xfrm>
                  <a:off x="4025177" y="2882339"/>
                  <a:ext cx="1042595" cy="99938"/>
                </a:xfrm>
                <a:custGeom>
                  <a:avLst/>
                  <a:gdLst>
                    <a:gd name="connsiteX0" fmla="*/ 19695 w 1042595"/>
                    <a:gd name="connsiteY0" fmla="*/ 80244 h 99938"/>
                    <a:gd name="connsiteX1" fmla="*/ 0 w 1042595"/>
                    <a:gd name="connsiteY1" fmla="*/ 88860 h 99938"/>
                    <a:gd name="connsiteX2" fmla="*/ 811181 w 1042595"/>
                    <a:gd name="connsiteY2" fmla="*/ 18698 h 99938"/>
                    <a:gd name="connsiteX3" fmla="*/ 1014284 w 1042595"/>
                    <a:gd name="connsiteY3" fmla="*/ 81475 h 99938"/>
                    <a:gd name="connsiteX4" fmla="*/ 1015515 w 1042595"/>
                    <a:gd name="connsiteY4" fmla="*/ 82706 h 99938"/>
                    <a:gd name="connsiteX5" fmla="*/ 936736 w 1042595"/>
                    <a:gd name="connsiteY5" fmla="*/ 49471 h 99938"/>
                    <a:gd name="connsiteX6" fmla="*/ 19695 w 1042595"/>
                    <a:gd name="connsiteY6" fmla="*/ 80244 h 99938"/>
                    <a:gd name="connsiteX7" fmla="*/ 1015515 w 1042595"/>
                    <a:gd name="connsiteY7" fmla="*/ 82706 h 99938"/>
                    <a:gd name="connsiteX8" fmla="*/ 1014284 w 1042595"/>
                    <a:gd name="connsiteY8" fmla="*/ 81475 h 99938"/>
                    <a:gd name="connsiteX9" fmla="*/ 1041365 w 1042595"/>
                    <a:gd name="connsiteY9" fmla="*/ 98708 h 99938"/>
                    <a:gd name="connsiteX10" fmla="*/ 1042595 w 1042595"/>
                    <a:gd name="connsiteY10" fmla="*/ 99939 h 99938"/>
                    <a:gd name="connsiteX11" fmla="*/ 1015515 w 1042595"/>
                    <a:gd name="connsiteY11" fmla="*/ 82706 h 999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42595" h="99938">
                      <a:moveTo>
                        <a:pt x="19695" y="80244"/>
                      </a:moveTo>
                      <a:cubicBezTo>
                        <a:pt x="13540" y="82706"/>
                        <a:pt x="6155" y="86399"/>
                        <a:pt x="0" y="88860"/>
                      </a:cubicBezTo>
                      <a:cubicBezTo>
                        <a:pt x="228952" y="-16999"/>
                        <a:pt x="610540" y="-10845"/>
                        <a:pt x="811181" y="18698"/>
                      </a:cubicBezTo>
                      <a:cubicBezTo>
                        <a:pt x="896115" y="33469"/>
                        <a:pt x="966278" y="55625"/>
                        <a:pt x="1014284" y="81475"/>
                      </a:cubicBezTo>
                      <a:cubicBezTo>
                        <a:pt x="1014284" y="81475"/>
                        <a:pt x="1015515" y="82706"/>
                        <a:pt x="1015515" y="82706"/>
                      </a:cubicBezTo>
                      <a:cubicBezTo>
                        <a:pt x="993358" y="70396"/>
                        <a:pt x="967509" y="59318"/>
                        <a:pt x="936736" y="49471"/>
                      </a:cubicBezTo>
                      <a:cubicBezTo>
                        <a:pt x="625311" y="-34232"/>
                        <a:pt x="105860" y="45778"/>
                        <a:pt x="19695" y="80244"/>
                      </a:cubicBezTo>
                      <a:moveTo>
                        <a:pt x="1015515" y="82706"/>
                      </a:moveTo>
                      <a:cubicBezTo>
                        <a:pt x="1015515" y="82706"/>
                        <a:pt x="1014284" y="81475"/>
                        <a:pt x="1014284" y="81475"/>
                      </a:cubicBezTo>
                      <a:cubicBezTo>
                        <a:pt x="1024132" y="87629"/>
                        <a:pt x="1033979" y="93784"/>
                        <a:pt x="1041365" y="98708"/>
                      </a:cubicBezTo>
                      <a:lnTo>
                        <a:pt x="1042595" y="99939"/>
                      </a:lnTo>
                      <a:cubicBezTo>
                        <a:pt x="1035210" y="93784"/>
                        <a:pt x="1026593" y="88860"/>
                        <a:pt x="1015515" y="82706"/>
                      </a:cubicBezTo>
                    </a:path>
                  </a:pathLst>
                </a:custGeom>
                <a:solidFill>
                  <a:srgbClr val="39499F"/>
                </a:solidFill>
                <a:ln w="122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laytime With Hot Toddies"/>
                    <a:ea typeface="+mn-ea"/>
                    <a:cs typeface="+mn-cs"/>
                  </a:endParaRPr>
                </a:p>
              </p:txBody>
            </p:sp>
            <p:grpSp>
              <p:nvGrpSpPr>
                <p:cNvPr id="1214" name="Graphic 192">
                  <a:extLst>
                    <a:ext uri="{FF2B5EF4-FFF2-40B4-BE49-F238E27FC236}">
                      <a16:creationId xmlns:a16="http://schemas.microsoft.com/office/drawing/2014/main" id="{0896883D-2108-4500-BF91-3A1DC9D20A12}"/>
                    </a:ext>
                  </a:extLst>
                </p:cNvPr>
                <p:cNvGrpSpPr/>
                <p:nvPr/>
              </p:nvGrpSpPr>
              <p:grpSpPr>
                <a:xfrm>
                  <a:off x="3911932" y="2895980"/>
                  <a:ext cx="1234620" cy="170000"/>
                  <a:chOff x="3911932" y="2895980"/>
                  <a:chExt cx="1234620" cy="170000"/>
                </a:xfrm>
                <a:solidFill>
                  <a:srgbClr val="3F5DB4"/>
                </a:solidFill>
              </p:grpSpPr>
              <p:sp>
                <p:nvSpPr>
                  <p:cNvPr id="1215" name="Freeform: Shape 1214">
                    <a:extLst>
                      <a:ext uri="{FF2B5EF4-FFF2-40B4-BE49-F238E27FC236}">
                        <a16:creationId xmlns:a16="http://schemas.microsoft.com/office/drawing/2014/main" id="{3244DE3A-AE43-4EFE-B77C-12C66B0CF3BC}"/>
                      </a:ext>
                    </a:extLst>
                  </p:cNvPr>
                  <p:cNvSpPr/>
                  <p:nvPr/>
                </p:nvSpPr>
                <p:spPr>
                  <a:xfrm>
                    <a:off x="3911932" y="2895980"/>
                    <a:ext cx="1191537" cy="170000"/>
                  </a:xfrm>
                  <a:custGeom>
                    <a:avLst/>
                    <a:gdLst>
                      <a:gd name="connsiteX0" fmla="*/ 7386 w 1191537"/>
                      <a:gd name="connsiteY0" fmla="*/ 161384 h 170000"/>
                      <a:gd name="connsiteX1" fmla="*/ 962585 w 1191537"/>
                      <a:gd name="connsiteY1" fmla="*/ 56755 h 170000"/>
                      <a:gd name="connsiteX2" fmla="*/ 1191538 w 1191537"/>
                      <a:gd name="connsiteY2" fmla="*/ 128149 h 170000"/>
                      <a:gd name="connsiteX3" fmla="*/ 1163226 w 1191537"/>
                      <a:gd name="connsiteY3" fmla="*/ 99838 h 170000"/>
                      <a:gd name="connsiteX4" fmla="*/ 1128760 w 1191537"/>
                      <a:gd name="connsiteY4" fmla="*/ 70296 h 170000"/>
                      <a:gd name="connsiteX5" fmla="*/ 1049981 w 1191537"/>
                      <a:gd name="connsiteY5" fmla="*/ 37061 h 170000"/>
                      <a:gd name="connsiteX6" fmla="*/ 64008 w 1191537"/>
                      <a:gd name="connsiteY6" fmla="*/ 108454 h 170000"/>
                      <a:gd name="connsiteX7" fmla="*/ 46775 w 1191537"/>
                      <a:gd name="connsiteY7" fmla="*/ 123226 h 170000"/>
                      <a:gd name="connsiteX8" fmla="*/ 20926 w 1191537"/>
                      <a:gd name="connsiteY8" fmla="*/ 147844 h 170000"/>
                      <a:gd name="connsiteX9" fmla="*/ 0 w 1191537"/>
                      <a:gd name="connsiteY9" fmla="*/ 170001 h 170000"/>
                      <a:gd name="connsiteX10" fmla="*/ 7386 w 1191537"/>
                      <a:gd name="connsiteY10" fmla="*/ 161384 h 17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191537" h="170000">
                        <a:moveTo>
                          <a:pt x="7386" y="161384"/>
                        </a:moveTo>
                        <a:cubicBezTo>
                          <a:pt x="121862" y="59217"/>
                          <a:pt x="542839" y="-8484"/>
                          <a:pt x="962585" y="56755"/>
                        </a:cubicBezTo>
                        <a:cubicBezTo>
                          <a:pt x="1057367" y="73988"/>
                          <a:pt x="1138608" y="97376"/>
                          <a:pt x="1191538" y="128149"/>
                        </a:cubicBezTo>
                        <a:cubicBezTo>
                          <a:pt x="1182921" y="118302"/>
                          <a:pt x="1173074" y="108454"/>
                          <a:pt x="1163226" y="99838"/>
                        </a:cubicBezTo>
                        <a:cubicBezTo>
                          <a:pt x="1152148" y="89991"/>
                          <a:pt x="1141070" y="78912"/>
                          <a:pt x="1128760" y="70296"/>
                        </a:cubicBezTo>
                        <a:cubicBezTo>
                          <a:pt x="1106604" y="57986"/>
                          <a:pt x="1080754" y="46908"/>
                          <a:pt x="1049981" y="37061"/>
                        </a:cubicBezTo>
                        <a:cubicBezTo>
                          <a:pt x="774253" y="-36795"/>
                          <a:pt x="183408" y="6287"/>
                          <a:pt x="64008" y="108454"/>
                        </a:cubicBezTo>
                        <a:cubicBezTo>
                          <a:pt x="59085" y="113378"/>
                          <a:pt x="51699" y="119533"/>
                          <a:pt x="46775" y="123226"/>
                        </a:cubicBezTo>
                        <a:cubicBezTo>
                          <a:pt x="29542" y="139228"/>
                          <a:pt x="29542" y="139228"/>
                          <a:pt x="20926" y="147844"/>
                        </a:cubicBezTo>
                        <a:cubicBezTo>
                          <a:pt x="14771" y="153999"/>
                          <a:pt x="6155" y="162615"/>
                          <a:pt x="0" y="170001"/>
                        </a:cubicBezTo>
                        <a:cubicBezTo>
                          <a:pt x="1231" y="166308"/>
                          <a:pt x="4924" y="162615"/>
                          <a:pt x="7386" y="161384"/>
                        </a:cubicBezTo>
                      </a:path>
                    </a:pathLst>
                  </a:custGeom>
                  <a:solidFill>
                    <a:srgbClr val="3F5DB4"/>
                  </a:solidFill>
                  <a:ln w="1226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Playtime With Hot Toddies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176" name="Freeform: Shape 6175">
                    <a:extLst>
                      <a:ext uri="{FF2B5EF4-FFF2-40B4-BE49-F238E27FC236}">
                        <a16:creationId xmlns:a16="http://schemas.microsoft.com/office/drawing/2014/main" id="{54CF30E9-F227-4C0E-85F5-1137A4601D82}"/>
                      </a:ext>
                    </a:extLst>
                  </p:cNvPr>
                  <p:cNvSpPr/>
                  <p:nvPr/>
                </p:nvSpPr>
                <p:spPr>
                  <a:xfrm>
                    <a:off x="5040692" y="2965044"/>
                    <a:ext cx="105859" cy="89857"/>
                  </a:xfrm>
                  <a:custGeom>
                    <a:avLst/>
                    <a:gdLst>
                      <a:gd name="connsiteX0" fmla="*/ 34466 w 105859"/>
                      <a:gd name="connsiteY0" fmla="*/ 29542 h 89857"/>
                      <a:gd name="connsiteX1" fmla="*/ 62777 w 105859"/>
                      <a:gd name="connsiteY1" fmla="*/ 57854 h 89857"/>
                      <a:gd name="connsiteX2" fmla="*/ 105860 w 105859"/>
                      <a:gd name="connsiteY2" fmla="*/ 89858 h 89857"/>
                      <a:gd name="connsiteX3" fmla="*/ 96012 w 105859"/>
                      <a:gd name="connsiteY3" fmla="*/ 80010 h 89857"/>
                      <a:gd name="connsiteX4" fmla="*/ 70163 w 105859"/>
                      <a:gd name="connsiteY4" fmla="*/ 55392 h 89857"/>
                      <a:gd name="connsiteX5" fmla="*/ 43082 w 105859"/>
                      <a:gd name="connsiteY5" fmla="*/ 32004 h 89857"/>
                      <a:gd name="connsiteX6" fmla="*/ 27080 w 105859"/>
                      <a:gd name="connsiteY6" fmla="*/ 18464 h 89857"/>
                      <a:gd name="connsiteX7" fmla="*/ 0 w 105859"/>
                      <a:gd name="connsiteY7" fmla="*/ 0 h 89857"/>
                      <a:gd name="connsiteX8" fmla="*/ 34466 w 105859"/>
                      <a:gd name="connsiteY8" fmla="*/ 29542 h 898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5859" h="89857">
                        <a:moveTo>
                          <a:pt x="34466" y="29542"/>
                        </a:moveTo>
                        <a:cubicBezTo>
                          <a:pt x="44313" y="38159"/>
                          <a:pt x="54161" y="48006"/>
                          <a:pt x="62777" y="57854"/>
                        </a:cubicBezTo>
                        <a:cubicBezTo>
                          <a:pt x="81241" y="68932"/>
                          <a:pt x="96012" y="78779"/>
                          <a:pt x="105860" y="89858"/>
                        </a:cubicBezTo>
                        <a:lnTo>
                          <a:pt x="96012" y="80010"/>
                        </a:lnTo>
                        <a:cubicBezTo>
                          <a:pt x="78779" y="64008"/>
                          <a:pt x="78779" y="64008"/>
                          <a:pt x="70163" y="55392"/>
                        </a:cubicBezTo>
                        <a:cubicBezTo>
                          <a:pt x="52930" y="39390"/>
                          <a:pt x="52930" y="39390"/>
                          <a:pt x="43082" y="32004"/>
                        </a:cubicBezTo>
                        <a:cubicBezTo>
                          <a:pt x="38159" y="28311"/>
                          <a:pt x="32004" y="22157"/>
                          <a:pt x="27080" y="18464"/>
                        </a:cubicBezTo>
                        <a:cubicBezTo>
                          <a:pt x="19695" y="12309"/>
                          <a:pt x="11078" y="6155"/>
                          <a:pt x="0" y="0"/>
                        </a:cubicBezTo>
                        <a:cubicBezTo>
                          <a:pt x="12309" y="8617"/>
                          <a:pt x="23388" y="19695"/>
                          <a:pt x="34466" y="29542"/>
                        </a:cubicBezTo>
                      </a:path>
                    </a:pathLst>
                  </a:custGeom>
                  <a:solidFill>
                    <a:srgbClr val="3F5DB4"/>
                  </a:solidFill>
                  <a:ln w="1226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Playtime With Hot Toddies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6177" name="Graphic 192">
                  <a:extLst>
                    <a:ext uri="{FF2B5EF4-FFF2-40B4-BE49-F238E27FC236}">
                      <a16:creationId xmlns:a16="http://schemas.microsoft.com/office/drawing/2014/main" id="{0896883D-2108-4500-BF91-3A1DC9D20A12}"/>
                    </a:ext>
                  </a:extLst>
                </p:cNvPr>
                <p:cNvGrpSpPr/>
                <p:nvPr/>
              </p:nvGrpSpPr>
              <p:grpSpPr>
                <a:xfrm>
                  <a:off x="3822074" y="2969419"/>
                  <a:ext cx="1425413" cy="213499"/>
                  <a:chOff x="3822074" y="2969419"/>
                  <a:chExt cx="1425413" cy="213499"/>
                </a:xfrm>
                <a:solidFill>
                  <a:srgbClr val="597FD3"/>
                </a:solidFill>
              </p:grpSpPr>
              <p:sp>
                <p:nvSpPr>
                  <p:cNvPr id="6178" name="Freeform: Shape 6177">
                    <a:extLst>
                      <a:ext uri="{FF2B5EF4-FFF2-40B4-BE49-F238E27FC236}">
                        <a16:creationId xmlns:a16="http://schemas.microsoft.com/office/drawing/2014/main" id="{6749330B-6FE2-44E2-BDC5-27DE3A872F06}"/>
                      </a:ext>
                    </a:extLst>
                  </p:cNvPr>
                  <p:cNvSpPr/>
                  <p:nvPr/>
                </p:nvSpPr>
                <p:spPr>
                  <a:xfrm>
                    <a:off x="3822074" y="2969419"/>
                    <a:ext cx="1360174" cy="208575"/>
                  </a:xfrm>
                  <a:custGeom>
                    <a:avLst/>
                    <a:gdLst>
                      <a:gd name="connsiteX0" fmla="*/ 8617 w 1360174"/>
                      <a:gd name="connsiteY0" fmla="*/ 196267 h 208575"/>
                      <a:gd name="connsiteX1" fmla="*/ 158790 w 1360174"/>
                      <a:gd name="connsiteY1" fmla="*/ 113794 h 208575"/>
                      <a:gd name="connsiteX2" fmla="*/ 158790 w 1360174"/>
                      <a:gd name="connsiteY2" fmla="*/ 113794 h 208575"/>
                      <a:gd name="connsiteX3" fmla="*/ 158790 w 1360174"/>
                      <a:gd name="connsiteY3" fmla="*/ 113794 h 208575"/>
                      <a:gd name="connsiteX4" fmla="*/ 158790 w 1360174"/>
                      <a:gd name="connsiteY4" fmla="*/ 113794 h 208575"/>
                      <a:gd name="connsiteX5" fmla="*/ 158790 w 1360174"/>
                      <a:gd name="connsiteY5" fmla="*/ 113794 h 208575"/>
                      <a:gd name="connsiteX6" fmla="*/ 158790 w 1360174"/>
                      <a:gd name="connsiteY6" fmla="*/ 113794 h 208575"/>
                      <a:gd name="connsiteX7" fmla="*/ 158790 w 1360174"/>
                      <a:gd name="connsiteY7" fmla="*/ 113794 h 208575"/>
                      <a:gd name="connsiteX8" fmla="*/ 158790 w 1360174"/>
                      <a:gd name="connsiteY8" fmla="*/ 113794 h 208575"/>
                      <a:gd name="connsiteX9" fmla="*/ 158790 w 1360174"/>
                      <a:gd name="connsiteY9" fmla="*/ 113794 h 208575"/>
                      <a:gd name="connsiteX10" fmla="*/ 1347866 w 1360174"/>
                      <a:gd name="connsiteY10" fmla="*/ 156877 h 208575"/>
                      <a:gd name="connsiteX11" fmla="*/ 1360175 w 1360174"/>
                      <a:gd name="connsiteY11" fmla="*/ 164262 h 208575"/>
                      <a:gd name="connsiteX12" fmla="*/ 1339249 w 1360174"/>
                      <a:gd name="connsiteY12" fmla="*/ 132258 h 208575"/>
                      <a:gd name="connsiteX13" fmla="*/ 1326940 w 1360174"/>
                      <a:gd name="connsiteY13" fmla="*/ 126104 h 208575"/>
                      <a:gd name="connsiteX14" fmla="*/ 187101 w 1360174"/>
                      <a:gd name="connsiteY14" fmla="*/ 69481 h 208575"/>
                      <a:gd name="connsiteX15" fmla="*/ 187101 w 1360174"/>
                      <a:gd name="connsiteY15" fmla="*/ 69481 h 208575"/>
                      <a:gd name="connsiteX16" fmla="*/ 187101 w 1360174"/>
                      <a:gd name="connsiteY16" fmla="*/ 69481 h 208575"/>
                      <a:gd name="connsiteX17" fmla="*/ 187101 w 1360174"/>
                      <a:gd name="connsiteY17" fmla="*/ 69481 h 208575"/>
                      <a:gd name="connsiteX18" fmla="*/ 187101 w 1360174"/>
                      <a:gd name="connsiteY18" fmla="*/ 69481 h 208575"/>
                      <a:gd name="connsiteX19" fmla="*/ 187101 w 1360174"/>
                      <a:gd name="connsiteY19" fmla="*/ 69481 h 208575"/>
                      <a:gd name="connsiteX20" fmla="*/ 187101 w 1360174"/>
                      <a:gd name="connsiteY20" fmla="*/ 69481 h 208575"/>
                      <a:gd name="connsiteX21" fmla="*/ 187101 w 1360174"/>
                      <a:gd name="connsiteY21" fmla="*/ 69481 h 208575"/>
                      <a:gd name="connsiteX22" fmla="*/ 187101 w 1360174"/>
                      <a:gd name="connsiteY22" fmla="*/ 69481 h 208575"/>
                      <a:gd name="connsiteX23" fmla="*/ 45544 w 1360174"/>
                      <a:gd name="connsiteY23" fmla="*/ 145799 h 208575"/>
                      <a:gd name="connsiteX24" fmla="*/ 38159 w 1360174"/>
                      <a:gd name="connsiteY24" fmla="*/ 155646 h 208575"/>
                      <a:gd name="connsiteX25" fmla="*/ 17233 w 1360174"/>
                      <a:gd name="connsiteY25" fmla="*/ 183957 h 208575"/>
                      <a:gd name="connsiteX26" fmla="*/ 0 w 1360174"/>
                      <a:gd name="connsiteY26" fmla="*/ 208576 h 208575"/>
                      <a:gd name="connsiteX27" fmla="*/ 8617 w 1360174"/>
                      <a:gd name="connsiteY27" fmla="*/ 196267 h 208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1360174" h="208575">
                        <a:moveTo>
                          <a:pt x="8617" y="196267"/>
                        </a:moveTo>
                        <a:cubicBezTo>
                          <a:pt x="44313" y="154415"/>
                          <a:pt x="118169" y="127335"/>
                          <a:pt x="158790" y="113794"/>
                        </a:cubicBezTo>
                        <a:cubicBezTo>
                          <a:pt x="158790" y="113794"/>
                          <a:pt x="158790" y="113794"/>
                          <a:pt x="158790" y="113794"/>
                        </a:cubicBezTo>
                        <a:cubicBezTo>
                          <a:pt x="158790" y="113794"/>
                          <a:pt x="158790" y="113794"/>
                          <a:pt x="158790" y="113794"/>
                        </a:cubicBezTo>
                        <a:cubicBezTo>
                          <a:pt x="158790" y="113794"/>
                          <a:pt x="158790" y="113794"/>
                          <a:pt x="158790" y="113794"/>
                        </a:cubicBezTo>
                        <a:cubicBezTo>
                          <a:pt x="158790" y="113794"/>
                          <a:pt x="158790" y="113794"/>
                          <a:pt x="158790" y="113794"/>
                        </a:cubicBezTo>
                        <a:cubicBezTo>
                          <a:pt x="158790" y="113794"/>
                          <a:pt x="158790" y="113794"/>
                          <a:pt x="158790" y="113794"/>
                        </a:cubicBezTo>
                        <a:cubicBezTo>
                          <a:pt x="158790" y="113794"/>
                          <a:pt x="158790" y="113794"/>
                          <a:pt x="158790" y="113794"/>
                        </a:cubicBezTo>
                        <a:cubicBezTo>
                          <a:pt x="158790" y="113794"/>
                          <a:pt x="158790" y="113794"/>
                          <a:pt x="158790" y="113794"/>
                        </a:cubicBezTo>
                        <a:cubicBezTo>
                          <a:pt x="158790" y="113794"/>
                          <a:pt x="158790" y="113794"/>
                          <a:pt x="158790" y="113794"/>
                        </a:cubicBezTo>
                        <a:cubicBezTo>
                          <a:pt x="585921" y="-15453"/>
                          <a:pt x="1157072" y="53479"/>
                          <a:pt x="1347866" y="156877"/>
                        </a:cubicBezTo>
                        <a:cubicBezTo>
                          <a:pt x="1352789" y="159339"/>
                          <a:pt x="1356482" y="161801"/>
                          <a:pt x="1360175" y="164262"/>
                        </a:cubicBezTo>
                        <a:cubicBezTo>
                          <a:pt x="1352789" y="153184"/>
                          <a:pt x="1346635" y="142106"/>
                          <a:pt x="1339249" y="132258"/>
                        </a:cubicBezTo>
                        <a:cubicBezTo>
                          <a:pt x="1335556" y="129796"/>
                          <a:pt x="1330633" y="127335"/>
                          <a:pt x="1326940" y="126104"/>
                        </a:cubicBezTo>
                        <a:cubicBezTo>
                          <a:pt x="1240775" y="70712"/>
                          <a:pt x="713938" y="-91771"/>
                          <a:pt x="187101" y="69481"/>
                        </a:cubicBezTo>
                        <a:cubicBezTo>
                          <a:pt x="187101" y="69481"/>
                          <a:pt x="187101" y="69481"/>
                          <a:pt x="187101" y="69481"/>
                        </a:cubicBezTo>
                        <a:cubicBezTo>
                          <a:pt x="187101" y="69481"/>
                          <a:pt x="187101" y="69481"/>
                          <a:pt x="187101" y="69481"/>
                        </a:cubicBezTo>
                        <a:cubicBezTo>
                          <a:pt x="187101" y="69481"/>
                          <a:pt x="187101" y="69481"/>
                          <a:pt x="187101" y="69481"/>
                        </a:cubicBezTo>
                        <a:cubicBezTo>
                          <a:pt x="187101" y="69481"/>
                          <a:pt x="187101" y="69481"/>
                          <a:pt x="187101" y="69481"/>
                        </a:cubicBezTo>
                        <a:cubicBezTo>
                          <a:pt x="187101" y="69481"/>
                          <a:pt x="187101" y="69481"/>
                          <a:pt x="187101" y="69481"/>
                        </a:cubicBezTo>
                        <a:cubicBezTo>
                          <a:pt x="187101" y="69481"/>
                          <a:pt x="187101" y="69481"/>
                          <a:pt x="187101" y="69481"/>
                        </a:cubicBezTo>
                        <a:cubicBezTo>
                          <a:pt x="187101" y="69481"/>
                          <a:pt x="187101" y="69481"/>
                          <a:pt x="187101" y="69481"/>
                        </a:cubicBezTo>
                        <a:cubicBezTo>
                          <a:pt x="187101" y="69481"/>
                          <a:pt x="187101" y="69481"/>
                          <a:pt x="187101" y="69481"/>
                        </a:cubicBezTo>
                        <a:cubicBezTo>
                          <a:pt x="151404" y="81790"/>
                          <a:pt x="76318" y="107640"/>
                          <a:pt x="45544" y="145799"/>
                        </a:cubicBezTo>
                        <a:lnTo>
                          <a:pt x="38159" y="155646"/>
                        </a:lnTo>
                        <a:cubicBezTo>
                          <a:pt x="24619" y="174110"/>
                          <a:pt x="24619" y="174110"/>
                          <a:pt x="17233" y="183957"/>
                        </a:cubicBezTo>
                        <a:cubicBezTo>
                          <a:pt x="12309" y="191343"/>
                          <a:pt x="4924" y="201190"/>
                          <a:pt x="0" y="208576"/>
                        </a:cubicBezTo>
                        <a:cubicBezTo>
                          <a:pt x="3693" y="202421"/>
                          <a:pt x="6155" y="198728"/>
                          <a:pt x="8617" y="196267"/>
                        </a:cubicBezTo>
                      </a:path>
                    </a:pathLst>
                  </a:custGeom>
                  <a:solidFill>
                    <a:srgbClr val="597FD3"/>
                  </a:solidFill>
                  <a:ln w="1226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Playtime With Hot Toddies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179" name="Freeform: Shape 6178">
                    <a:extLst>
                      <a:ext uri="{FF2B5EF4-FFF2-40B4-BE49-F238E27FC236}">
                        <a16:creationId xmlns:a16="http://schemas.microsoft.com/office/drawing/2014/main" id="{A7EAC13A-E0FA-40BF-A815-96AB5C3D79D9}"/>
                      </a:ext>
                    </a:extLst>
                  </p:cNvPr>
                  <p:cNvSpPr/>
                  <p:nvPr/>
                </p:nvSpPr>
                <p:spPr>
                  <a:xfrm>
                    <a:off x="5163785" y="3100446"/>
                    <a:ext cx="83703" cy="82472"/>
                  </a:xfrm>
                  <a:custGeom>
                    <a:avLst/>
                    <a:gdLst>
                      <a:gd name="connsiteX0" fmla="*/ 22157 w 83703"/>
                      <a:gd name="connsiteY0" fmla="*/ 30773 h 82472"/>
                      <a:gd name="connsiteX1" fmla="*/ 83703 w 83703"/>
                      <a:gd name="connsiteY1" fmla="*/ 82472 h 82472"/>
                      <a:gd name="connsiteX2" fmla="*/ 82472 w 83703"/>
                      <a:gd name="connsiteY2" fmla="*/ 81241 h 82472"/>
                      <a:gd name="connsiteX3" fmla="*/ 62777 w 83703"/>
                      <a:gd name="connsiteY3" fmla="*/ 52930 h 82472"/>
                      <a:gd name="connsiteX4" fmla="*/ 52930 w 83703"/>
                      <a:gd name="connsiteY4" fmla="*/ 39390 h 82472"/>
                      <a:gd name="connsiteX5" fmla="*/ 0 w 83703"/>
                      <a:gd name="connsiteY5" fmla="*/ 0 h 82472"/>
                      <a:gd name="connsiteX6" fmla="*/ 22157 w 83703"/>
                      <a:gd name="connsiteY6" fmla="*/ 30773 h 824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3703" h="82472">
                        <a:moveTo>
                          <a:pt x="22157" y="30773"/>
                        </a:moveTo>
                        <a:cubicBezTo>
                          <a:pt x="49237" y="46775"/>
                          <a:pt x="64008" y="55392"/>
                          <a:pt x="83703" y="82472"/>
                        </a:cubicBezTo>
                        <a:lnTo>
                          <a:pt x="82472" y="81241"/>
                        </a:lnTo>
                        <a:cubicBezTo>
                          <a:pt x="70163" y="62777"/>
                          <a:pt x="70163" y="61546"/>
                          <a:pt x="62777" y="52930"/>
                        </a:cubicBezTo>
                        <a:lnTo>
                          <a:pt x="52930" y="39390"/>
                        </a:lnTo>
                        <a:cubicBezTo>
                          <a:pt x="36928" y="22157"/>
                          <a:pt x="32004" y="17233"/>
                          <a:pt x="0" y="0"/>
                        </a:cubicBezTo>
                        <a:cubicBezTo>
                          <a:pt x="8616" y="8617"/>
                          <a:pt x="16002" y="19695"/>
                          <a:pt x="22157" y="30773"/>
                        </a:cubicBezTo>
                      </a:path>
                    </a:pathLst>
                  </a:custGeom>
                  <a:solidFill>
                    <a:srgbClr val="597FD3"/>
                  </a:solidFill>
                  <a:ln w="1226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Playtime With Hot Toddies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6180" name="Graphic 192">
                  <a:extLst>
                    <a:ext uri="{FF2B5EF4-FFF2-40B4-BE49-F238E27FC236}">
                      <a16:creationId xmlns:a16="http://schemas.microsoft.com/office/drawing/2014/main" id="{0896883D-2108-4500-BF91-3A1DC9D20A12}"/>
                    </a:ext>
                  </a:extLst>
                </p:cNvPr>
                <p:cNvGrpSpPr/>
                <p:nvPr/>
              </p:nvGrpSpPr>
              <p:grpSpPr>
                <a:xfrm>
                  <a:off x="3868849" y="2927463"/>
                  <a:ext cx="1349096" cy="211141"/>
                  <a:chOff x="3868849" y="2927463"/>
                  <a:chExt cx="1349096" cy="211141"/>
                </a:xfrm>
                <a:solidFill>
                  <a:srgbClr val="496ABA"/>
                </a:solidFill>
              </p:grpSpPr>
              <p:sp>
                <p:nvSpPr>
                  <p:cNvPr id="6181" name="Freeform: Shape 6180">
                    <a:extLst>
                      <a:ext uri="{FF2B5EF4-FFF2-40B4-BE49-F238E27FC236}">
                        <a16:creationId xmlns:a16="http://schemas.microsoft.com/office/drawing/2014/main" id="{CB08B461-7F5F-427E-A893-E205D1334D5E}"/>
                      </a:ext>
                    </a:extLst>
                  </p:cNvPr>
                  <p:cNvSpPr/>
                  <p:nvPr/>
                </p:nvSpPr>
                <p:spPr>
                  <a:xfrm>
                    <a:off x="3868849" y="2927463"/>
                    <a:ext cx="1293704" cy="184061"/>
                  </a:xfrm>
                  <a:custGeom>
                    <a:avLst/>
                    <a:gdLst>
                      <a:gd name="connsiteX0" fmla="*/ 1231 w 1293704"/>
                      <a:gd name="connsiteY0" fmla="*/ 184062 h 184061"/>
                      <a:gd name="connsiteX1" fmla="*/ 141557 w 1293704"/>
                      <a:gd name="connsiteY1" fmla="*/ 108975 h 184061"/>
                      <a:gd name="connsiteX2" fmla="*/ 141557 w 1293704"/>
                      <a:gd name="connsiteY2" fmla="*/ 108975 h 184061"/>
                      <a:gd name="connsiteX3" fmla="*/ 141557 w 1293704"/>
                      <a:gd name="connsiteY3" fmla="*/ 108975 h 184061"/>
                      <a:gd name="connsiteX4" fmla="*/ 141557 w 1293704"/>
                      <a:gd name="connsiteY4" fmla="*/ 108975 h 184061"/>
                      <a:gd name="connsiteX5" fmla="*/ 141557 w 1293704"/>
                      <a:gd name="connsiteY5" fmla="*/ 108975 h 184061"/>
                      <a:gd name="connsiteX6" fmla="*/ 141557 w 1293704"/>
                      <a:gd name="connsiteY6" fmla="*/ 108975 h 184061"/>
                      <a:gd name="connsiteX7" fmla="*/ 141557 w 1293704"/>
                      <a:gd name="connsiteY7" fmla="*/ 108975 h 184061"/>
                      <a:gd name="connsiteX8" fmla="*/ 141557 w 1293704"/>
                      <a:gd name="connsiteY8" fmla="*/ 108975 h 184061"/>
                      <a:gd name="connsiteX9" fmla="*/ 141557 w 1293704"/>
                      <a:gd name="connsiteY9" fmla="*/ 108975 h 184061"/>
                      <a:gd name="connsiteX10" fmla="*/ 1281395 w 1293704"/>
                      <a:gd name="connsiteY10" fmla="*/ 165598 h 184061"/>
                      <a:gd name="connsiteX11" fmla="*/ 1293705 w 1293704"/>
                      <a:gd name="connsiteY11" fmla="*/ 171752 h 184061"/>
                      <a:gd name="connsiteX12" fmla="*/ 1232158 w 1293704"/>
                      <a:gd name="connsiteY12" fmla="*/ 96666 h 184061"/>
                      <a:gd name="connsiteX13" fmla="*/ 1003206 w 1293704"/>
                      <a:gd name="connsiteY13" fmla="*/ 25272 h 184061"/>
                      <a:gd name="connsiteX14" fmla="*/ 41852 w 1293704"/>
                      <a:gd name="connsiteY14" fmla="*/ 137286 h 184061"/>
                      <a:gd name="connsiteX15" fmla="*/ 38159 w 1293704"/>
                      <a:gd name="connsiteY15" fmla="*/ 140979 h 184061"/>
                      <a:gd name="connsiteX16" fmla="*/ 14771 w 1293704"/>
                      <a:gd name="connsiteY16" fmla="*/ 166829 h 184061"/>
                      <a:gd name="connsiteX17" fmla="*/ 0 w 1293704"/>
                      <a:gd name="connsiteY17" fmla="*/ 184062 h 184061"/>
                      <a:gd name="connsiteX18" fmla="*/ 1231 w 1293704"/>
                      <a:gd name="connsiteY18" fmla="*/ 184062 h 1840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293704" h="184061">
                        <a:moveTo>
                          <a:pt x="1231" y="184062"/>
                        </a:moveTo>
                        <a:cubicBezTo>
                          <a:pt x="34466" y="147134"/>
                          <a:pt x="102167" y="123746"/>
                          <a:pt x="141557" y="108975"/>
                        </a:cubicBezTo>
                        <a:cubicBezTo>
                          <a:pt x="141557" y="108975"/>
                          <a:pt x="141557" y="108975"/>
                          <a:pt x="141557" y="108975"/>
                        </a:cubicBezTo>
                        <a:cubicBezTo>
                          <a:pt x="141557" y="108975"/>
                          <a:pt x="141557" y="108975"/>
                          <a:pt x="141557" y="108975"/>
                        </a:cubicBezTo>
                        <a:cubicBezTo>
                          <a:pt x="141557" y="108975"/>
                          <a:pt x="141557" y="108975"/>
                          <a:pt x="141557" y="108975"/>
                        </a:cubicBezTo>
                        <a:cubicBezTo>
                          <a:pt x="141557" y="108975"/>
                          <a:pt x="141557" y="108975"/>
                          <a:pt x="141557" y="108975"/>
                        </a:cubicBezTo>
                        <a:cubicBezTo>
                          <a:pt x="141557" y="108975"/>
                          <a:pt x="141557" y="108975"/>
                          <a:pt x="141557" y="108975"/>
                        </a:cubicBezTo>
                        <a:cubicBezTo>
                          <a:pt x="141557" y="108975"/>
                          <a:pt x="141557" y="108975"/>
                          <a:pt x="141557" y="108975"/>
                        </a:cubicBezTo>
                        <a:cubicBezTo>
                          <a:pt x="141557" y="108975"/>
                          <a:pt x="141557" y="108975"/>
                          <a:pt x="141557" y="108975"/>
                        </a:cubicBezTo>
                        <a:cubicBezTo>
                          <a:pt x="141557" y="108975"/>
                          <a:pt x="141557" y="108975"/>
                          <a:pt x="141557" y="108975"/>
                        </a:cubicBezTo>
                        <a:cubicBezTo>
                          <a:pt x="668394" y="-52277"/>
                          <a:pt x="1194000" y="108975"/>
                          <a:pt x="1281395" y="165598"/>
                        </a:cubicBezTo>
                        <a:cubicBezTo>
                          <a:pt x="1285088" y="168060"/>
                          <a:pt x="1290012" y="170521"/>
                          <a:pt x="1293705" y="171752"/>
                        </a:cubicBezTo>
                        <a:cubicBezTo>
                          <a:pt x="1275241" y="144672"/>
                          <a:pt x="1254315" y="120053"/>
                          <a:pt x="1232158" y="96666"/>
                        </a:cubicBezTo>
                        <a:cubicBezTo>
                          <a:pt x="1179228" y="65893"/>
                          <a:pt x="1097987" y="42505"/>
                          <a:pt x="1003206" y="25272"/>
                        </a:cubicBezTo>
                        <a:cubicBezTo>
                          <a:pt x="614233" y="-35044"/>
                          <a:pt x="163713" y="16655"/>
                          <a:pt x="41852" y="137286"/>
                        </a:cubicBezTo>
                        <a:lnTo>
                          <a:pt x="38159" y="140979"/>
                        </a:lnTo>
                        <a:cubicBezTo>
                          <a:pt x="22157" y="158212"/>
                          <a:pt x="22157" y="158212"/>
                          <a:pt x="14771" y="166829"/>
                        </a:cubicBezTo>
                        <a:cubicBezTo>
                          <a:pt x="9847" y="171752"/>
                          <a:pt x="4924" y="179138"/>
                          <a:pt x="0" y="184062"/>
                        </a:cubicBezTo>
                        <a:cubicBezTo>
                          <a:pt x="1231" y="184062"/>
                          <a:pt x="1231" y="184062"/>
                          <a:pt x="1231" y="184062"/>
                        </a:cubicBezTo>
                      </a:path>
                    </a:pathLst>
                  </a:custGeom>
                  <a:solidFill>
                    <a:srgbClr val="496ABA"/>
                  </a:solidFill>
                  <a:ln w="1226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Playtime With Hot Toddies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182" name="Freeform: Shape 6181">
                    <a:extLst>
                      <a:ext uri="{FF2B5EF4-FFF2-40B4-BE49-F238E27FC236}">
                        <a16:creationId xmlns:a16="http://schemas.microsoft.com/office/drawing/2014/main" id="{79DF15D9-E888-4D0D-989A-BEB9CED856DE}"/>
                      </a:ext>
                    </a:extLst>
                  </p:cNvPr>
                  <p:cNvSpPr/>
                  <p:nvPr/>
                </p:nvSpPr>
                <p:spPr>
                  <a:xfrm>
                    <a:off x="5103470" y="3022898"/>
                    <a:ext cx="114476" cy="115707"/>
                  </a:xfrm>
                  <a:custGeom>
                    <a:avLst/>
                    <a:gdLst>
                      <a:gd name="connsiteX0" fmla="*/ 61546 w 114476"/>
                      <a:gd name="connsiteY0" fmla="*/ 76317 h 115707"/>
                      <a:gd name="connsiteX1" fmla="*/ 114476 w 114476"/>
                      <a:gd name="connsiteY1" fmla="*/ 115707 h 115707"/>
                      <a:gd name="connsiteX2" fmla="*/ 103398 w 114476"/>
                      <a:gd name="connsiteY2" fmla="*/ 100936 h 115707"/>
                      <a:gd name="connsiteX3" fmla="*/ 81241 w 114476"/>
                      <a:gd name="connsiteY3" fmla="*/ 73856 h 115707"/>
                      <a:gd name="connsiteX4" fmla="*/ 57854 w 114476"/>
                      <a:gd name="connsiteY4" fmla="*/ 48006 h 115707"/>
                      <a:gd name="connsiteX5" fmla="*/ 43082 w 114476"/>
                      <a:gd name="connsiteY5" fmla="*/ 32004 h 115707"/>
                      <a:gd name="connsiteX6" fmla="*/ 0 w 114476"/>
                      <a:gd name="connsiteY6" fmla="*/ 0 h 115707"/>
                      <a:gd name="connsiteX7" fmla="*/ 61546 w 114476"/>
                      <a:gd name="connsiteY7" fmla="*/ 76317 h 1157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14476" h="115707">
                        <a:moveTo>
                          <a:pt x="61546" y="76317"/>
                        </a:moveTo>
                        <a:cubicBezTo>
                          <a:pt x="94781" y="94781"/>
                          <a:pt x="102167" y="102167"/>
                          <a:pt x="114476" y="115707"/>
                        </a:cubicBezTo>
                        <a:cubicBezTo>
                          <a:pt x="110783" y="110783"/>
                          <a:pt x="107091" y="105860"/>
                          <a:pt x="103398" y="100936"/>
                        </a:cubicBezTo>
                        <a:cubicBezTo>
                          <a:pt x="88627" y="82472"/>
                          <a:pt x="88627" y="82472"/>
                          <a:pt x="81241" y="73856"/>
                        </a:cubicBezTo>
                        <a:cubicBezTo>
                          <a:pt x="66470" y="56623"/>
                          <a:pt x="66470" y="56623"/>
                          <a:pt x="57854" y="48006"/>
                        </a:cubicBezTo>
                        <a:cubicBezTo>
                          <a:pt x="52930" y="43082"/>
                          <a:pt x="48006" y="36928"/>
                          <a:pt x="43082" y="32004"/>
                        </a:cubicBezTo>
                        <a:cubicBezTo>
                          <a:pt x="32004" y="20926"/>
                          <a:pt x="18464" y="9847"/>
                          <a:pt x="0" y="0"/>
                        </a:cubicBezTo>
                        <a:cubicBezTo>
                          <a:pt x="22157" y="23388"/>
                          <a:pt x="43082" y="49237"/>
                          <a:pt x="61546" y="76317"/>
                        </a:cubicBezTo>
                      </a:path>
                    </a:pathLst>
                  </a:custGeom>
                  <a:solidFill>
                    <a:srgbClr val="496ABA"/>
                  </a:solidFill>
                  <a:ln w="1226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Playtime With Hot Toddies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6183" name="Freeform: Shape 6182">
                  <a:extLst>
                    <a:ext uri="{FF2B5EF4-FFF2-40B4-BE49-F238E27FC236}">
                      <a16:creationId xmlns:a16="http://schemas.microsoft.com/office/drawing/2014/main" id="{1D4E1C5F-86C9-4AE8-B791-89DEFAD8A755}"/>
                    </a:ext>
                  </a:extLst>
                </p:cNvPr>
                <p:cNvSpPr/>
                <p:nvPr/>
              </p:nvSpPr>
              <p:spPr>
                <a:xfrm>
                  <a:off x="3681749" y="3370382"/>
                  <a:ext cx="1702410" cy="819435"/>
                </a:xfrm>
                <a:custGeom>
                  <a:avLst/>
                  <a:gdLst>
                    <a:gd name="connsiteX0" fmla="*/ 1464804 w 1702410"/>
                    <a:gd name="connsiteY0" fmla="*/ 679110 h 819435"/>
                    <a:gd name="connsiteX1" fmla="*/ 1509117 w 1702410"/>
                    <a:gd name="connsiteY1" fmla="*/ 601561 h 819435"/>
                    <a:gd name="connsiteX2" fmla="*/ 1521426 w 1702410"/>
                    <a:gd name="connsiteY2" fmla="*/ 607716 h 819435"/>
                    <a:gd name="connsiteX3" fmla="*/ 1580511 w 1702410"/>
                    <a:gd name="connsiteY3" fmla="*/ 713576 h 819435"/>
                    <a:gd name="connsiteX4" fmla="*/ 1562047 w 1702410"/>
                    <a:gd name="connsiteY4" fmla="*/ 743118 h 819435"/>
                    <a:gd name="connsiteX5" fmla="*/ 1542352 w 1702410"/>
                    <a:gd name="connsiteY5" fmla="*/ 771429 h 819435"/>
                    <a:gd name="connsiteX6" fmla="*/ 1521426 w 1702410"/>
                    <a:gd name="connsiteY6" fmla="*/ 799741 h 819435"/>
                    <a:gd name="connsiteX7" fmla="*/ 1505424 w 1702410"/>
                    <a:gd name="connsiteY7" fmla="*/ 819436 h 819435"/>
                    <a:gd name="connsiteX8" fmla="*/ 1518964 w 1702410"/>
                    <a:gd name="connsiteY8" fmla="*/ 799741 h 819435"/>
                    <a:gd name="connsiteX9" fmla="*/ 1464804 w 1702410"/>
                    <a:gd name="connsiteY9" fmla="*/ 679110 h 819435"/>
                    <a:gd name="connsiteX10" fmla="*/ 2462 w 1702410"/>
                    <a:gd name="connsiteY10" fmla="*/ 304908 h 819435"/>
                    <a:gd name="connsiteX11" fmla="*/ 3693 w 1702410"/>
                    <a:gd name="connsiteY11" fmla="*/ 308601 h 819435"/>
                    <a:gd name="connsiteX12" fmla="*/ 16002 w 1702410"/>
                    <a:gd name="connsiteY12" fmla="*/ 283982 h 819435"/>
                    <a:gd name="connsiteX13" fmla="*/ 18464 w 1702410"/>
                    <a:gd name="connsiteY13" fmla="*/ 276597 h 819435"/>
                    <a:gd name="connsiteX14" fmla="*/ 18464 w 1702410"/>
                    <a:gd name="connsiteY14" fmla="*/ 276597 h 819435"/>
                    <a:gd name="connsiteX15" fmla="*/ 24619 w 1702410"/>
                    <a:gd name="connsiteY15" fmla="*/ 245823 h 819435"/>
                    <a:gd name="connsiteX16" fmla="*/ 19695 w 1702410"/>
                    <a:gd name="connsiteY16" fmla="*/ 240900 h 819435"/>
                    <a:gd name="connsiteX17" fmla="*/ 2462 w 1702410"/>
                    <a:gd name="connsiteY17" fmla="*/ 304908 h 819435"/>
                    <a:gd name="connsiteX18" fmla="*/ 2462 w 1702410"/>
                    <a:gd name="connsiteY18" fmla="*/ 335681 h 819435"/>
                    <a:gd name="connsiteX19" fmla="*/ 1231 w 1702410"/>
                    <a:gd name="connsiteY19" fmla="*/ 309832 h 819435"/>
                    <a:gd name="connsiteX20" fmla="*/ 0 w 1702410"/>
                    <a:gd name="connsiteY20" fmla="*/ 281520 h 819435"/>
                    <a:gd name="connsiteX21" fmla="*/ 0 w 1702410"/>
                    <a:gd name="connsiteY21" fmla="*/ 272904 h 819435"/>
                    <a:gd name="connsiteX22" fmla="*/ 1307245 w 1702410"/>
                    <a:gd name="connsiteY22" fmla="*/ 15640 h 819435"/>
                    <a:gd name="connsiteX23" fmla="*/ 1613746 w 1702410"/>
                    <a:gd name="connsiteY23" fmla="*/ 111652 h 819435"/>
                    <a:gd name="connsiteX24" fmla="*/ 1616208 w 1702410"/>
                    <a:gd name="connsiteY24" fmla="*/ 171968 h 819435"/>
                    <a:gd name="connsiteX25" fmla="*/ 1616208 w 1702410"/>
                    <a:gd name="connsiteY25" fmla="*/ 186739 h 819435"/>
                    <a:gd name="connsiteX26" fmla="*/ 1308476 w 1702410"/>
                    <a:gd name="connsiteY26" fmla="*/ 90726 h 819435"/>
                    <a:gd name="connsiteX27" fmla="*/ 2462 w 1702410"/>
                    <a:gd name="connsiteY27" fmla="*/ 335681 h 819435"/>
                    <a:gd name="connsiteX28" fmla="*/ 180946 w 1702410"/>
                    <a:gd name="connsiteY28" fmla="*/ 799741 h 819435"/>
                    <a:gd name="connsiteX29" fmla="*/ 178484 w 1702410"/>
                    <a:gd name="connsiteY29" fmla="*/ 797279 h 819435"/>
                    <a:gd name="connsiteX30" fmla="*/ 157559 w 1702410"/>
                    <a:gd name="connsiteY30" fmla="*/ 768968 h 819435"/>
                    <a:gd name="connsiteX31" fmla="*/ 137864 w 1702410"/>
                    <a:gd name="connsiteY31" fmla="*/ 740656 h 819435"/>
                    <a:gd name="connsiteX32" fmla="*/ 119400 w 1702410"/>
                    <a:gd name="connsiteY32" fmla="*/ 711114 h 819435"/>
                    <a:gd name="connsiteX33" fmla="*/ 108322 w 1702410"/>
                    <a:gd name="connsiteY33" fmla="*/ 692650 h 819435"/>
                    <a:gd name="connsiteX34" fmla="*/ 104629 w 1702410"/>
                    <a:gd name="connsiteY34" fmla="*/ 685264 h 819435"/>
                    <a:gd name="connsiteX35" fmla="*/ 283113 w 1702410"/>
                    <a:gd name="connsiteY35" fmla="*/ 540015 h 819435"/>
                    <a:gd name="connsiteX36" fmla="*/ 283113 w 1702410"/>
                    <a:gd name="connsiteY36" fmla="*/ 540015 h 819435"/>
                    <a:gd name="connsiteX37" fmla="*/ 283113 w 1702410"/>
                    <a:gd name="connsiteY37" fmla="*/ 540015 h 819435"/>
                    <a:gd name="connsiteX38" fmla="*/ 283113 w 1702410"/>
                    <a:gd name="connsiteY38" fmla="*/ 540015 h 819435"/>
                    <a:gd name="connsiteX39" fmla="*/ 283113 w 1702410"/>
                    <a:gd name="connsiteY39" fmla="*/ 540015 h 819435"/>
                    <a:gd name="connsiteX40" fmla="*/ 283113 w 1702410"/>
                    <a:gd name="connsiteY40" fmla="*/ 540015 h 819435"/>
                    <a:gd name="connsiteX41" fmla="*/ 283113 w 1702410"/>
                    <a:gd name="connsiteY41" fmla="*/ 540015 h 819435"/>
                    <a:gd name="connsiteX42" fmla="*/ 283113 w 1702410"/>
                    <a:gd name="connsiteY42" fmla="*/ 540015 h 819435"/>
                    <a:gd name="connsiteX43" fmla="*/ 283113 w 1702410"/>
                    <a:gd name="connsiteY43" fmla="*/ 540015 h 819435"/>
                    <a:gd name="connsiteX44" fmla="*/ 1494346 w 1702410"/>
                    <a:gd name="connsiteY44" fmla="*/ 595407 h 819435"/>
                    <a:gd name="connsiteX45" fmla="*/ 1506655 w 1702410"/>
                    <a:gd name="connsiteY45" fmla="*/ 602792 h 819435"/>
                    <a:gd name="connsiteX46" fmla="*/ 1462342 w 1702410"/>
                    <a:gd name="connsiteY46" fmla="*/ 680341 h 819435"/>
                    <a:gd name="connsiteX47" fmla="*/ 741018 w 1702410"/>
                    <a:gd name="connsiteY47" fmla="*/ 574481 h 819435"/>
                    <a:gd name="connsiteX48" fmla="*/ 180946 w 1702410"/>
                    <a:gd name="connsiteY48" fmla="*/ 799741 h 819435"/>
                    <a:gd name="connsiteX49" fmla="*/ 1616208 w 1702410"/>
                    <a:gd name="connsiteY49" fmla="*/ 171968 h 819435"/>
                    <a:gd name="connsiteX50" fmla="*/ 1613746 w 1702410"/>
                    <a:gd name="connsiteY50" fmla="*/ 111652 h 819435"/>
                    <a:gd name="connsiteX51" fmla="*/ 1699911 w 1702410"/>
                    <a:gd name="connsiteY51" fmla="*/ 210126 h 819435"/>
                    <a:gd name="connsiteX52" fmla="*/ 1701142 w 1702410"/>
                    <a:gd name="connsiteY52" fmla="*/ 239669 h 819435"/>
                    <a:gd name="connsiteX53" fmla="*/ 1702373 w 1702410"/>
                    <a:gd name="connsiteY53" fmla="*/ 275366 h 819435"/>
                    <a:gd name="connsiteX54" fmla="*/ 1702373 w 1702410"/>
                    <a:gd name="connsiteY54" fmla="*/ 291368 h 819435"/>
                    <a:gd name="connsiteX55" fmla="*/ 1614977 w 1702410"/>
                    <a:gd name="connsiteY55" fmla="*/ 185508 h 819435"/>
                    <a:gd name="connsiteX56" fmla="*/ 1616208 w 1702410"/>
                    <a:gd name="connsiteY56" fmla="*/ 171968 h 8194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</a:cxnLst>
                  <a:rect l="l" t="t" r="r" b="b"/>
                  <a:pathLst>
                    <a:path w="1702410" h="819435">
                      <a:moveTo>
                        <a:pt x="1464804" y="679110"/>
                      </a:moveTo>
                      <a:cubicBezTo>
                        <a:pt x="1480806" y="653260"/>
                        <a:pt x="1495577" y="627411"/>
                        <a:pt x="1509117" y="601561"/>
                      </a:cubicBezTo>
                      <a:lnTo>
                        <a:pt x="1521426" y="607716"/>
                      </a:lnTo>
                      <a:cubicBezTo>
                        <a:pt x="1553430" y="626180"/>
                        <a:pt x="1611284" y="661877"/>
                        <a:pt x="1580511" y="713576"/>
                      </a:cubicBezTo>
                      <a:cubicBezTo>
                        <a:pt x="1568202" y="733271"/>
                        <a:pt x="1568202" y="733271"/>
                        <a:pt x="1562047" y="743118"/>
                      </a:cubicBezTo>
                      <a:cubicBezTo>
                        <a:pt x="1549738" y="762813"/>
                        <a:pt x="1549738" y="762813"/>
                        <a:pt x="1542352" y="771429"/>
                      </a:cubicBezTo>
                      <a:cubicBezTo>
                        <a:pt x="1528812" y="789893"/>
                        <a:pt x="1528812" y="789893"/>
                        <a:pt x="1521426" y="799741"/>
                      </a:cubicBezTo>
                      <a:cubicBezTo>
                        <a:pt x="1516503" y="805895"/>
                        <a:pt x="1510348" y="813281"/>
                        <a:pt x="1505424" y="819436"/>
                      </a:cubicBezTo>
                      <a:cubicBezTo>
                        <a:pt x="1509117" y="813281"/>
                        <a:pt x="1515272" y="805895"/>
                        <a:pt x="1518964" y="799741"/>
                      </a:cubicBezTo>
                      <a:cubicBezTo>
                        <a:pt x="1532505" y="767737"/>
                        <a:pt x="1538659" y="729578"/>
                        <a:pt x="1464804" y="679110"/>
                      </a:cubicBezTo>
                      <a:moveTo>
                        <a:pt x="2462" y="304908"/>
                      </a:moveTo>
                      <a:cubicBezTo>
                        <a:pt x="2462" y="307370"/>
                        <a:pt x="2462" y="307370"/>
                        <a:pt x="3693" y="308601"/>
                      </a:cubicBezTo>
                      <a:cubicBezTo>
                        <a:pt x="6155" y="307370"/>
                        <a:pt x="11078" y="295060"/>
                        <a:pt x="16002" y="283982"/>
                      </a:cubicBezTo>
                      <a:cubicBezTo>
                        <a:pt x="17233" y="281520"/>
                        <a:pt x="17233" y="279058"/>
                        <a:pt x="18464" y="276597"/>
                      </a:cubicBezTo>
                      <a:lnTo>
                        <a:pt x="18464" y="276597"/>
                      </a:lnTo>
                      <a:cubicBezTo>
                        <a:pt x="23388" y="256902"/>
                        <a:pt x="24619" y="248285"/>
                        <a:pt x="24619" y="245823"/>
                      </a:cubicBezTo>
                      <a:cubicBezTo>
                        <a:pt x="24619" y="245823"/>
                        <a:pt x="23388" y="238438"/>
                        <a:pt x="19695" y="240900"/>
                      </a:cubicBezTo>
                      <a:cubicBezTo>
                        <a:pt x="2462" y="249516"/>
                        <a:pt x="1231" y="295060"/>
                        <a:pt x="2462" y="304908"/>
                      </a:cubicBezTo>
                      <a:moveTo>
                        <a:pt x="2462" y="335681"/>
                      </a:moveTo>
                      <a:cubicBezTo>
                        <a:pt x="2462" y="328295"/>
                        <a:pt x="1231" y="317217"/>
                        <a:pt x="1231" y="309832"/>
                      </a:cubicBezTo>
                      <a:cubicBezTo>
                        <a:pt x="1231" y="301215"/>
                        <a:pt x="1231" y="290137"/>
                        <a:pt x="0" y="281520"/>
                      </a:cubicBezTo>
                      <a:lnTo>
                        <a:pt x="0" y="272904"/>
                      </a:lnTo>
                      <a:cubicBezTo>
                        <a:pt x="39390" y="58722"/>
                        <a:pt x="733633" y="-40983"/>
                        <a:pt x="1307245" y="15640"/>
                      </a:cubicBezTo>
                      <a:cubicBezTo>
                        <a:pt x="1435261" y="37797"/>
                        <a:pt x="1542352" y="71032"/>
                        <a:pt x="1613746" y="111652"/>
                      </a:cubicBezTo>
                      <a:cubicBezTo>
                        <a:pt x="1614977" y="131347"/>
                        <a:pt x="1616208" y="151042"/>
                        <a:pt x="1616208" y="171968"/>
                      </a:cubicBezTo>
                      <a:cubicBezTo>
                        <a:pt x="1616208" y="176891"/>
                        <a:pt x="1616208" y="181815"/>
                        <a:pt x="1616208" y="186739"/>
                      </a:cubicBezTo>
                      <a:cubicBezTo>
                        <a:pt x="1544814" y="146118"/>
                        <a:pt x="1436492" y="114114"/>
                        <a:pt x="1308476" y="90726"/>
                      </a:cubicBezTo>
                      <a:cubicBezTo>
                        <a:pt x="670855" y="14409"/>
                        <a:pt x="-1231" y="139964"/>
                        <a:pt x="2462" y="335681"/>
                      </a:cubicBezTo>
                      <a:moveTo>
                        <a:pt x="180946" y="799741"/>
                      </a:moveTo>
                      <a:lnTo>
                        <a:pt x="178484" y="797279"/>
                      </a:lnTo>
                      <a:cubicBezTo>
                        <a:pt x="164944" y="778815"/>
                        <a:pt x="164944" y="778815"/>
                        <a:pt x="157559" y="768968"/>
                      </a:cubicBezTo>
                      <a:cubicBezTo>
                        <a:pt x="144019" y="750504"/>
                        <a:pt x="144019" y="750504"/>
                        <a:pt x="137864" y="740656"/>
                      </a:cubicBezTo>
                      <a:cubicBezTo>
                        <a:pt x="125555" y="720961"/>
                        <a:pt x="125555" y="720961"/>
                        <a:pt x="119400" y="711114"/>
                      </a:cubicBezTo>
                      <a:cubicBezTo>
                        <a:pt x="115707" y="706190"/>
                        <a:pt x="112014" y="698805"/>
                        <a:pt x="108322" y="692650"/>
                      </a:cubicBezTo>
                      <a:lnTo>
                        <a:pt x="104629" y="685264"/>
                      </a:lnTo>
                      <a:cubicBezTo>
                        <a:pt x="84934" y="617563"/>
                        <a:pt x="189563" y="572019"/>
                        <a:pt x="283113" y="540015"/>
                      </a:cubicBezTo>
                      <a:cubicBezTo>
                        <a:pt x="283113" y="540015"/>
                        <a:pt x="283113" y="540015"/>
                        <a:pt x="283113" y="540015"/>
                      </a:cubicBezTo>
                      <a:cubicBezTo>
                        <a:pt x="283113" y="540015"/>
                        <a:pt x="283113" y="540015"/>
                        <a:pt x="283113" y="540015"/>
                      </a:cubicBezTo>
                      <a:cubicBezTo>
                        <a:pt x="283113" y="540015"/>
                        <a:pt x="283113" y="540015"/>
                        <a:pt x="283113" y="540015"/>
                      </a:cubicBezTo>
                      <a:cubicBezTo>
                        <a:pt x="283113" y="540015"/>
                        <a:pt x="283113" y="540015"/>
                        <a:pt x="283113" y="540015"/>
                      </a:cubicBezTo>
                      <a:cubicBezTo>
                        <a:pt x="283113" y="540015"/>
                        <a:pt x="283113" y="540015"/>
                        <a:pt x="283113" y="540015"/>
                      </a:cubicBezTo>
                      <a:cubicBezTo>
                        <a:pt x="283113" y="540015"/>
                        <a:pt x="283113" y="540015"/>
                        <a:pt x="283113" y="540015"/>
                      </a:cubicBezTo>
                      <a:cubicBezTo>
                        <a:pt x="283113" y="540015"/>
                        <a:pt x="283113" y="540015"/>
                        <a:pt x="283113" y="540015"/>
                      </a:cubicBezTo>
                      <a:cubicBezTo>
                        <a:pt x="283113" y="540015"/>
                        <a:pt x="283113" y="540015"/>
                        <a:pt x="283113" y="540015"/>
                      </a:cubicBezTo>
                      <a:cubicBezTo>
                        <a:pt x="813643" y="376302"/>
                        <a:pt x="1397103" y="519089"/>
                        <a:pt x="1494346" y="595407"/>
                      </a:cubicBezTo>
                      <a:cubicBezTo>
                        <a:pt x="1499270" y="597869"/>
                        <a:pt x="1502962" y="600330"/>
                        <a:pt x="1506655" y="602792"/>
                      </a:cubicBezTo>
                      <a:cubicBezTo>
                        <a:pt x="1493115" y="629873"/>
                        <a:pt x="1478344" y="655722"/>
                        <a:pt x="1462342" y="680341"/>
                      </a:cubicBezTo>
                      <a:cubicBezTo>
                        <a:pt x="1326940" y="602792"/>
                        <a:pt x="1029055" y="562172"/>
                        <a:pt x="741018" y="574481"/>
                      </a:cubicBezTo>
                      <a:cubicBezTo>
                        <a:pt x="320041" y="640951"/>
                        <a:pt x="130478" y="717269"/>
                        <a:pt x="180946" y="799741"/>
                      </a:cubicBezTo>
                      <a:moveTo>
                        <a:pt x="1616208" y="171968"/>
                      </a:moveTo>
                      <a:cubicBezTo>
                        <a:pt x="1616208" y="152273"/>
                        <a:pt x="1616208" y="131347"/>
                        <a:pt x="1613746" y="111652"/>
                      </a:cubicBezTo>
                      <a:cubicBezTo>
                        <a:pt x="1670368" y="143656"/>
                        <a:pt x="1697449" y="176891"/>
                        <a:pt x="1699911" y="210126"/>
                      </a:cubicBezTo>
                      <a:cubicBezTo>
                        <a:pt x="1699911" y="218743"/>
                        <a:pt x="1701142" y="231052"/>
                        <a:pt x="1701142" y="239669"/>
                      </a:cubicBezTo>
                      <a:cubicBezTo>
                        <a:pt x="1702373" y="263056"/>
                        <a:pt x="1702373" y="263056"/>
                        <a:pt x="1702373" y="275366"/>
                      </a:cubicBezTo>
                      <a:lnTo>
                        <a:pt x="1702373" y="291368"/>
                      </a:lnTo>
                      <a:cubicBezTo>
                        <a:pt x="1703603" y="255671"/>
                        <a:pt x="1675292" y="219974"/>
                        <a:pt x="1614977" y="185508"/>
                      </a:cubicBezTo>
                      <a:cubicBezTo>
                        <a:pt x="1616208" y="181815"/>
                        <a:pt x="1616208" y="176891"/>
                        <a:pt x="1616208" y="171968"/>
                      </a:cubicBezTo>
                    </a:path>
                  </a:pathLst>
                </a:custGeom>
                <a:solidFill>
                  <a:srgbClr val="4D8AD7"/>
                </a:solidFill>
                <a:ln w="122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laytime With Hot Toddies"/>
                    <a:ea typeface="+mn-ea"/>
                    <a:cs typeface="+mn-cs"/>
                  </a:endParaRPr>
                </a:p>
              </p:txBody>
            </p:sp>
            <p:sp>
              <p:nvSpPr>
                <p:cNvPr id="6184" name="Freeform: Shape 6183">
                  <a:extLst>
                    <a:ext uri="{FF2B5EF4-FFF2-40B4-BE49-F238E27FC236}">
                      <a16:creationId xmlns:a16="http://schemas.microsoft.com/office/drawing/2014/main" id="{75D0C322-B92E-4D0B-89C8-E383A60574D0}"/>
                    </a:ext>
                  </a:extLst>
                </p:cNvPr>
                <p:cNvSpPr/>
                <p:nvPr/>
              </p:nvSpPr>
              <p:spPr>
                <a:xfrm>
                  <a:off x="3685441" y="3439837"/>
                  <a:ext cx="1699910" cy="644120"/>
                </a:xfrm>
                <a:custGeom>
                  <a:avLst/>
                  <a:gdLst>
                    <a:gd name="connsiteX0" fmla="*/ 1552199 w 1699910"/>
                    <a:gd name="connsiteY0" fmla="*/ 429939 h 644120"/>
                    <a:gd name="connsiteX1" fmla="*/ 1558354 w 1699910"/>
                    <a:gd name="connsiteY1" fmla="*/ 411476 h 644120"/>
                    <a:gd name="connsiteX2" fmla="*/ 1562047 w 1699910"/>
                    <a:gd name="connsiteY2" fmla="*/ 413937 h 644120"/>
                    <a:gd name="connsiteX3" fmla="*/ 1626055 w 1699910"/>
                    <a:gd name="connsiteY3" fmla="*/ 553032 h 644120"/>
                    <a:gd name="connsiteX4" fmla="*/ 1611284 w 1699910"/>
                    <a:gd name="connsiteY4" fmla="*/ 583805 h 644120"/>
                    <a:gd name="connsiteX5" fmla="*/ 1595282 w 1699910"/>
                    <a:gd name="connsiteY5" fmla="*/ 614579 h 644120"/>
                    <a:gd name="connsiteX6" fmla="*/ 1578049 w 1699910"/>
                    <a:gd name="connsiteY6" fmla="*/ 644121 h 644120"/>
                    <a:gd name="connsiteX7" fmla="*/ 1584204 w 1699910"/>
                    <a:gd name="connsiteY7" fmla="*/ 629350 h 644120"/>
                    <a:gd name="connsiteX8" fmla="*/ 1505424 w 1699910"/>
                    <a:gd name="connsiteY8" fmla="*/ 532106 h 644120"/>
                    <a:gd name="connsiteX9" fmla="*/ 1552199 w 1699910"/>
                    <a:gd name="connsiteY9" fmla="*/ 429939 h 644120"/>
                    <a:gd name="connsiteX10" fmla="*/ 8616 w 1699910"/>
                    <a:gd name="connsiteY10" fmla="*/ 347467 h 644120"/>
                    <a:gd name="connsiteX11" fmla="*/ 9847 w 1699910"/>
                    <a:gd name="connsiteY11" fmla="*/ 356084 h 644120"/>
                    <a:gd name="connsiteX12" fmla="*/ 8616 w 1699910"/>
                    <a:gd name="connsiteY12" fmla="*/ 346236 h 644120"/>
                    <a:gd name="connsiteX13" fmla="*/ 3693 w 1699910"/>
                    <a:gd name="connsiteY13" fmla="*/ 311770 h 644120"/>
                    <a:gd name="connsiteX14" fmla="*/ 0 w 1699910"/>
                    <a:gd name="connsiteY14" fmla="*/ 276074 h 644120"/>
                    <a:gd name="connsiteX15" fmla="*/ 0 w 1699910"/>
                    <a:gd name="connsiteY15" fmla="*/ 268688 h 644120"/>
                    <a:gd name="connsiteX16" fmla="*/ 0 w 1699910"/>
                    <a:gd name="connsiteY16" fmla="*/ 267457 h 644120"/>
                    <a:gd name="connsiteX17" fmla="*/ 1306014 w 1699910"/>
                    <a:gd name="connsiteY17" fmla="*/ 22502 h 644120"/>
                    <a:gd name="connsiteX18" fmla="*/ 1613746 w 1699910"/>
                    <a:gd name="connsiteY18" fmla="*/ 118515 h 644120"/>
                    <a:gd name="connsiteX19" fmla="*/ 1605129 w 1699910"/>
                    <a:gd name="connsiteY19" fmla="*/ 225605 h 644120"/>
                    <a:gd name="connsiteX20" fmla="*/ 1301090 w 1699910"/>
                    <a:gd name="connsiteY20" fmla="*/ 130824 h 644120"/>
                    <a:gd name="connsiteX21" fmla="*/ 8616 w 1699910"/>
                    <a:gd name="connsiteY21" fmla="*/ 347467 h 644120"/>
                    <a:gd name="connsiteX22" fmla="*/ 102167 w 1699910"/>
                    <a:gd name="connsiteY22" fmla="*/ 615810 h 644120"/>
                    <a:gd name="connsiteX23" fmla="*/ 105860 w 1699910"/>
                    <a:gd name="connsiteY23" fmla="*/ 623195 h 644120"/>
                    <a:gd name="connsiteX24" fmla="*/ 99705 w 1699910"/>
                    <a:gd name="connsiteY24" fmla="*/ 612117 h 644120"/>
                    <a:gd name="connsiteX25" fmla="*/ 84934 w 1699910"/>
                    <a:gd name="connsiteY25" fmla="*/ 583805 h 644120"/>
                    <a:gd name="connsiteX26" fmla="*/ 80010 w 1699910"/>
                    <a:gd name="connsiteY26" fmla="*/ 573958 h 644120"/>
                    <a:gd name="connsiteX27" fmla="*/ 238800 w 1699910"/>
                    <a:gd name="connsiteY27" fmla="*/ 354853 h 644120"/>
                    <a:gd name="connsiteX28" fmla="*/ 238800 w 1699910"/>
                    <a:gd name="connsiteY28" fmla="*/ 354853 h 644120"/>
                    <a:gd name="connsiteX29" fmla="*/ 1543583 w 1699910"/>
                    <a:gd name="connsiteY29" fmla="*/ 402859 h 644120"/>
                    <a:gd name="connsiteX30" fmla="*/ 1557123 w 1699910"/>
                    <a:gd name="connsiteY30" fmla="*/ 410245 h 644120"/>
                    <a:gd name="connsiteX31" fmla="*/ 1550969 w 1699910"/>
                    <a:gd name="connsiteY31" fmla="*/ 428709 h 644120"/>
                    <a:gd name="connsiteX32" fmla="*/ 1505424 w 1699910"/>
                    <a:gd name="connsiteY32" fmla="*/ 530875 h 644120"/>
                    <a:gd name="connsiteX33" fmla="*/ 1493115 w 1699910"/>
                    <a:gd name="connsiteY33" fmla="*/ 523490 h 644120"/>
                    <a:gd name="connsiteX34" fmla="*/ 281882 w 1699910"/>
                    <a:gd name="connsiteY34" fmla="*/ 468098 h 644120"/>
                    <a:gd name="connsiteX35" fmla="*/ 281882 w 1699910"/>
                    <a:gd name="connsiteY35" fmla="*/ 468098 h 644120"/>
                    <a:gd name="connsiteX36" fmla="*/ 281882 w 1699910"/>
                    <a:gd name="connsiteY36" fmla="*/ 468098 h 644120"/>
                    <a:gd name="connsiteX37" fmla="*/ 281882 w 1699910"/>
                    <a:gd name="connsiteY37" fmla="*/ 468098 h 644120"/>
                    <a:gd name="connsiteX38" fmla="*/ 281882 w 1699910"/>
                    <a:gd name="connsiteY38" fmla="*/ 468098 h 644120"/>
                    <a:gd name="connsiteX39" fmla="*/ 281882 w 1699910"/>
                    <a:gd name="connsiteY39" fmla="*/ 468098 h 644120"/>
                    <a:gd name="connsiteX40" fmla="*/ 281882 w 1699910"/>
                    <a:gd name="connsiteY40" fmla="*/ 468098 h 644120"/>
                    <a:gd name="connsiteX41" fmla="*/ 281882 w 1699910"/>
                    <a:gd name="connsiteY41" fmla="*/ 468098 h 644120"/>
                    <a:gd name="connsiteX42" fmla="*/ 281882 w 1699910"/>
                    <a:gd name="connsiteY42" fmla="*/ 468098 h 644120"/>
                    <a:gd name="connsiteX43" fmla="*/ 102167 w 1699910"/>
                    <a:gd name="connsiteY43" fmla="*/ 615810 h 644120"/>
                    <a:gd name="connsiteX44" fmla="*/ 1603898 w 1699910"/>
                    <a:gd name="connsiteY44" fmla="*/ 224374 h 644120"/>
                    <a:gd name="connsiteX45" fmla="*/ 1612515 w 1699910"/>
                    <a:gd name="connsiteY45" fmla="*/ 117284 h 644120"/>
                    <a:gd name="connsiteX46" fmla="*/ 1699911 w 1699910"/>
                    <a:gd name="connsiteY46" fmla="*/ 223144 h 644120"/>
                    <a:gd name="connsiteX47" fmla="*/ 1698680 w 1699910"/>
                    <a:gd name="connsiteY47" fmla="*/ 242838 h 644120"/>
                    <a:gd name="connsiteX48" fmla="*/ 1696218 w 1699910"/>
                    <a:gd name="connsiteY48" fmla="*/ 278535 h 644120"/>
                    <a:gd name="connsiteX49" fmla="*/ 1692525 w 1699910"/>
                    <a:gd name="connsiteY49" fmla="*/ 314232 h 644120"/>
                    <a:gd name="connsiteX50" fmla="*/ 1688832 w 1699910"/>
                    <a:gd name="connsiteY50" fmla="*/ 337620 h 644120"/>
                    <a:gd name="connsiteX51" fmla="*/ 1603898 w 1699910"/>
                    <a:gd name="connsiteY51" fmla="*/ 224374 h 64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</a:cxnLst>
                  <a:rect l="l" t="t" r="r" b="b"/>
                  <a:pathLst>
                    <a:path w="1699910" h="644120">
                      <a:moveTo>
                        <a:pt x="1552199" y="429939"/>
                      </a:moveTo>
                      <a:cubicBezTo>
                        <a:pt x="1554661" y="423785"/>
                        <a:pt x="1557123" y="417630"/>
                        <a:pt x="1558354" y="411476"/>
                      </a:cubicBezTo>
                      <a:lnTo>
                        <a:pt x="1562047" y="413937"/>
                      </a:lnTo>
                      <a:cubicBezTo>
                        <a:pt x="1661752" y="470560"/>
                        <a:pt x="1643288" y="512412"/>
                        <a:pt x="1626055" y="553032"/>
                      </a:cubicBezTo>
                      <a:cubicBezTo>
                        <a:pt x="1616208" y="573958"/>
                        <a:pt x="1616208" y="573958"/>
                        <a:pt x="1611284" y="583805"/>
                      </a:cubicBezTo>
                      <a:cubicBezTo>
                        <a:pt x="1601436" y="604731"/>
                        <a:pt x="1601436" y="604731"/>
                        <a:pt x="1595282" y="614579"/>
                      </a:cubicBezTo>
                      <a:cubicBezTo>
                        <a:pt x="1590358" y="623195"/>
                        <a:pt x="1584204" y="635504"/>
                        <a:pt x="1578049" y="644121"/>
                      </a:cubicBezTo>
                      <a:cubicBezTo>
                        <a:pt x="1580511" y="640428"/>
                        <a:pt x="1582973" y="634273"/>
                        <a:pt x="1584204" y="629350"/>
                      </a:cubicBezTo>
                      <a:cubicBezTo>
                        <a:pt x="1586665" y="609655"/>
                        <a:pt x="1591589" y="575189"/>
                        <a:pt x="1505424" y="532106"/>
                      </a:cubicBezTo>
                      <a:cubicBezTo>
                        <a:pt x="1522657" y="498871"/>
                        <a:pt x="1538659" y="464405"/>
                        <a:pt x="1552199" y="429939"/>
                      </a:cubicBezTo>
                      <a:moveTo>
                        <a:pt x="8616" y="347467"/>
                      </a:moveTo>
                      <a:cubicBezTo>
                        <a:pt x="8616" y="349929"/>
                        <a:pt x="9847" y="353622"/>
                        <a:pt x="9847" y="356084"/>
                      </a:cubicBezTo>
                      <a:cubicBezTo>
                        <a:pt x="9847" y="353622"/>
                        <a:pt x="8616" y="348698"/>
                        <a:pt x="8616" y="346236"/>
                      </a:cubicBezTo>
                      <a:cubicBezTo>
                        <a:pt x="4924" y="322849"/>
                        <a:pt x="4924" y="322849"/>
                        <a:pt x="3693" y="311770"/>
                      </a:cubicBezTo>
                      <a:cubicBezTo>
                        <a:pt x="1231" y="288383"/>
                        <a:pt x="1231" y="288383"/>
                        <a:pt x="0" y="276074"/>
                      </a:cubicBezTo>
                      <a:lnTo>
                        <a:pt x="0" y="268688"/>
                      </a:lnTo>
                      <a:lnTo>
                        <a:pt x="0" y="267457"/>
                      </a:lnTo>
                      <a:cubicBezTo>
                        <a:pt x="6155" y="72970"/>
                        <a:pt x="677010" y="-53815"/>
                        <a:pt x="1306014" y="22502"/>
                      </a:cubicBezTo>
                      <a:cubicBezTo>
                        <a:pt x="1434030" y="44659"/>
                        <a:pt x="1541121" y="77894"/>
                        <a:pt x="1613746" y="118515"/>
                      </a:cubicBezTo>
                      <a:cubicBezTo>
                        <a:pt x="1612515" y="154212"/>
                        <a:pt x="1610053" y="189909"/>
                        <a:pt x="1605129" y="225605"/>
                      </a:cubicBezTo>
                      <a:cubicBezTo>
                        <a:pt x="1533736" y="184985"/>
                        <a:pt x="1427876" y="152981"/>
                        <a:pt x="1301090" y="130824"/>
                      </a:cubicBezTo>
                      <a:cubicBezTo>
                        <a:pt x="638851" y="34812"/>
                        <a:pt x="1231" y="173906"/>
                        <a:pt x="8616" y="347467"/>
                      </a:cubicBezTo>
                      <a:moveTo>
                        <a:pt x="102167" y="615810"/>
                      </a:moveTo>
                      <a:cubicBezTo>
                        <a:pt x="103398" y="618271"/>
                        <a:pt x="104629" y="620733"/>
                        <a:pt x="105860" y="623195"/>
                      </a:cubicBezTo>
                      <a:cubicBezTo>
                        <a:pt x="103398" y="619502"/>
                        <a:pt x="100936" y="614579"/>
                        <a:pt x="99705" y="612117"/>
                      </a:cubicBezTo>
                      <a:cubicBezTo>
                        <a:pt x="94781" y="603500"/>
                        <a:pt x="89858" y="592422"/>
                        <a:pt x="84934" y="583805"/>
                      </a:cubicBezTo>
                      <a:lnTo>
                        <a:pt x="80010" y="573958"/>
                      </a:lnTo>
                      <a:cubicBezTo>
                        <a:pt x="40621" y="489024"/>
                        <a:pt x="14771" y="433632"/>
                        <a:pt x="238800" y="354853"/>
                      </a:cubicBezTo>
                      <a:cubicBezTo>
                        <a:pt x="238800" y="354853"/>
                        <a:pt x="238800" y="354853"/>
                        <a:pt x="238800" y="354853"/>
                      </a:cubicBezTo>
                      <a:cubicBezTo>
                        <a:pt x="744711" y="199756"/>
                        <a:pt x="1371253" y="298230"/>
                        <a:pt x="1543583" y="402859"/>
                      </a:cubicBezTo>
                      <a:cubicBezTo>
                        <a:pt x="1548507" y="405321"/>
                        <a:pt x="1553430" y="407783"/>
                        <a:pt x="1557123" y="410245"/>
                      </a:cubicBezTo>
                      <a:cubicBezTo>
                        <a:pt x="1554661" y="416399"/>
                        <a:pt x="1552199" y="422554"/>
                        <a:pt x="1550969" y="428709"/>
                      </a:cubicBezTo>
                      <a:cubicBezTo>
                        <a:pt x="1537428" y="463174"/>
                        <a:pt x="1522657" y="497640"/>
                        <a:pt x="1505424" y="530875"/>
                      </a:cubicBezTo>
                      <a:cubicBezTo>
                        <a:pt x="1501731" y="528414"/>
                        <a:pt x="1496808" y="525952"/>
                        <a:pt x="1493115" y="523490"/>
                      </a:cubicBezTo>
                      <a:cubicBezTo>
                        <a:pt x="1395872" y="445941"/>
                        <a:pt x="812412" y="304385"/>
                        <a:pt x="281882" y="468098"/>
                      </a:cubicBezTo>
                      <a:cubicBezTo>
                        <a:pt x="281882" y="468098"/>
                        <a:pt x="281882" y="468098"/>
                        <a:pt x="281882" y="468098"/>
                      </a:cubicBezTo>
                      <a:cubicBezTo>
                        <a:pt x="281882" y="468098"/>
                        <a:pt x="281882" y="468098"/>
                        <a:pt x="281882" y="468098"/>
                      </a:cubicBezTo>
                      <a:cubicBezTo>
                        <a:pt x="281882" y="468098"/>
                        <a:pt x="281882" y="468098"/>
                        <a:pt x="281882" y="468098"/>
                      </a:cubicBezTo>
                      <a:cubicBezTo>
                        <a:pt x="281882" y="468098"/>
                        <a:pt x="281882" y="468098"/>
                        <a:pt x="281882" y="468098"/>
                      </a:cubicBezTo>
                      <a:cubicBezTo>
                        <a:pt x="281882" y="468098"/>
                        <a:pt x="281882" y="468098"/>
                        <a:pt x="281882" y="468098"/>
                      </a:cubicBezTo>
                      <a:cubicBezTo>
                        <a:pt x="281882" y="468098"/>
                        <a:pt x="281882" y="468098"/>
                        <a:pt x="281882" y="468098"/>
                      </a:cubicBezTo>
                      <a:cubicBezTo>
                        <a:pt x="281882" y="468098"/>
                        <a:pt x="281882" y="468098"/>
                        <a:pt x="281882" y="468098"/>
                      </a:cubicBezTo>
                      <a:cubicBezTo>
                        <a:pt x="281882" y="468098"/>
                        <a:pt x="281882" y="468098"/>
                        <a:pt x="281882" y="468098"/>
                      </a:cubicBezTo>
                      <a:cubicBezTo>
                        <a:pt x="228952" y="487793"/>
                        <a:pt x="72625" y="541954"/>
                        <a:pt x="102167" y="615810"/>
                      </a:cubicBezTo>
                      <a:moveTo>
                        <a:pt x="1603898" y="224374"/>
                      </a:moveTo>
                      <a:cubicBezTo>
                        <a:pt x="1608822" y="188678"/>
                        <a:pt x="1611284" y="152981"/>
                        <a:pt x="1612515" y="117284"/>
                      </a:cubicBezTo>
                      <a:cubicBezTo>
                        <a:pt x="1672830" y="151750"/>
                        <a:pt x="1699911" y="187447"/>
                        <a:pt x="1699911" y="223144"/>
                      </a:cubicBezTo>
                      <a:cubicBezTo>
                        <a:pt x="1699911" y="229298"/>
                        <a:pt x="1699911" y="237915"/>
                        <a:pt x="1698680" y="242838"/>
                      </a:cubicBezTo>
                      <a:cubicBezTo>
                        <a:pt x="1697449" y="266226"/>
                        <a:pt x="1697449" y="266226"/>
                        <a:pt x="1696218" y="278535"/>
                      </a:cubicBezTo>
                      <a:cubicBezTo>
                        <a:pt x="1693756" y="301923"/>
                        <a:pt x="1693756" y="301923"/>
                        <a:pt x="1692525" y="314232"/>
                      </a:cubicBezTo>
                      <a:cubicBezTo>
                        <a:pt x="1691294" y="321618"/>
                        <a:pt x="1690063" y="330234"/>
                        <a:pt x="1688832" y="337620"/>
                      </a:cubicBezTo>
                      <a:cubicBezTo>
                        <a:pt x="1694987" y="299461"/>
                        <a:pt x="1667907" y="261302"/>
                        <a:pt x="1603898" y="224374"/>
                      </a:cubicBezTo>
                    </a:path>
                  </a:pathLst>
                </a:custGeom>
                <a:solidFill>
                  <a:srgbClr val="5F9CDE"/>
                </a:solidFill>
                <a:ln w="122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laytime With Hot Toddies"/>
                    <a:ea typeface="+mn-ea"/>
                    <a:cs typeface="+mn-cs"/>
                  </a:endParaRPr>
                </a:p>
              </p:txBody>
            </p:sp>
            <p:sp>
              <p:nvSpPr>
                <p:cNvPr id="6185" name="Freeform: Shape 6184">
                  <a:extLst>
                    <a:ext uri="{FF2B5EF4-FFF2-40B4-BE49-F238E27FC236}">
                      <a16:creationId xmlns:a16="http://schemas.microsoft.com/office/drawing/2014/main" id="{FFA5B1FD-F700-4A90-9F08-6F3C05305B6F}"/>
                    </a:ext>
                  </a:extLst>
                </p:cNvPr>
                <p:cNvSpPr/>
                <p:nvPr/>
              </p:nvSpPr>
              <p:spPr>
                <a:xfrm>
                  <a:off x="3694058" y="3538459"/>
                  <a:ext cx="1681067" cy="428560"/>
                </a:xfrm>
                <a:custGeom>
                  <a:avLst/>
                  <a:gdLst>
                    <a:gd name="connsiteX0" fmla="*/ 9847 w 1681067"/>
                    <a:gd name="connsiteY0" fmla="*/ 300544 h 428560"/>
                    <a:gd name="connsiteX1" fmla="*/ 6155 w 1681067"/>
                    <a:gd name="connsiteY1" fmla="*/ 282080 h 428560"/>
                    <a:gd name="connsiteX2" fmla="*/ 1231 w 1681067"/>
                    <a:gd name="connsiteY2" fmla="*/ 257461 h 428560"/>
                    <a:gd name="connsiteX3" fmla="*/ 0 w 1681067"/>
                    <a:gd name="connsiteY3" fmla="*/ 248845 h 428560"/>
                    <a:gd name="connsiteX4" fmla="*/ 1291243 w 1681067"/>
                    <a:gd name="connsiteY4" fmla="*/ 30971 h 428560"/>
                    <a:gd name="connsiteX5" fmla="*/ 1595282 w 1681067"/>
                    <a:gd name="connsiteY5" fmla="*/ 125752 h 428560"/>
                    <a:gd name="connsiteX6" fmla="*/ 1549738 w 1681067"/>
                    <a:gd name="connsiteY6" fmla="*/ 312853 h 428560"/>
                    <a:gd name="connsiteX7" fmla="*/ 1536197 w 1681067"/>
                    <a:gd name="connsiteY7" fmla="*/ 305468 h 428560"/>
                    <a:gd name="connsiteX8" fmla="*/ 235107 w 1681067"/>
                    <a:gd name="connsiteY8" fmla="*/ 254999 h 428560"/>
                    <a:gd name="connsiteX9" fmla="*/ 231414 w 1681067"/>
                    <a:gd name="connsiteY9" fmla="*/ 256230 h 428560"/>
                    <a:gd name="connsiteX10" fmla="*/ 43082 w 1681067"/>
                    <a:gd name="connsiteY10" fmla="*/ 405173 h 428560"/>
                    <a:gd name="connsiteX11" fmla="*/ 9847 w 1681067"/>
                    <a:gd name="connsiteY11" fmla="*/ 300544 h 428560"/>
                    <a:gd name="connsiteX12" fmla="*/ 1549738 w 1681067"/>
                    <a:gd name="connsiteY12" fmla="*/ 312853 h 428560"/>
                    <a:gd name="connsiteX13" fmla="*/ 1595282 w 1681067"/>
                    <a:gd name="connsiteY13" fmla="*/ 125752 h 428560"/>
                    <a:gd name="connsiteX14" fmla="*/ 1680216 w 1681067"/>
                    <a:gd name="connsiteY14" fmla="*/ 238997 h 428560"/>
                    <a:gd name="connsiteX15" fmla="*/ 1677754 w 1681067"/>
                    <a:gd name="connsiteY15" fmla="*/ 250076 h 428560"/>
                    <a:gd name="connsiteX16" fmla="*/ 1671599 w 1681067"/>
                    <a:gd name="connsiteY16" fmla="*/ 284542 h 428560"/>
                    <a:gd name="connsiteX17" fmla="*/ 1662983 w 1681067"/>
                    <a:gd name="connsiteY17" fmla="*/ 319008 h 428560"/>
                    <a:gd name="connsiteX18" fmla="*/ 1653136 w 1681067"/>
                    <a:gd name="connsiteY18" fmla="*/ 353474 h 428560"/>
                    <a:gd name="connsiteX19" fmla="*/ 1642057 w 1681067"/>
                    <a:gd name="connsiteY19" fmla="*/ 386709 h 428560"/>
                    <a:gd name="connsiteX20" fmla="*/ 1629748 w 1681067"/>
                    <a:gd name="connsiteY20" fmla="*/ 419944 h 428560"/>
                    <a:gd name="connsiteX21" fmla="*/ 1626055 w 1681067"/>
                    <a:gd name="connsiteY21" fmla="*/ 428560 h 428560"/>
                    <a:gd name="connsiteX22" fmla="*/ 1630979 w 1681067"/>
                    <a:gd name="connsiteY22" fmla="*/ 405173 h 428560"/>
                    <a:gd name="connsiteX23" fmla="*/ 1549738 w 1681067"/>
                    <a:gd name="connsiteY23" fmla="*/ 312853 h 428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681067" h="428560">
                      <a:moveTo>
                        <a:pt x="9847" y="300544"/>
                      </a:moveTo>
                      <a:lnTo>
                        <a:pt x="6155" y="282080"/>
                      </a:lnTo>
                      <a:cubicBezTo>
                        <a:pt x="4924" y="274694"/>
                        <a:pt x="2462" y="264847"/>
                        <a:pt x="1231" y="257461"/>
                      </a:cubicBezTo>
                      <a:lnTo>
                        <a:pt x="0" y="248845"/>
                      </a:lnTo>
                      <a:cubicBezTo>
                        <a:pt x="4924" y="56820"/>
                        <a:pt x="693012" y="-58887"/>
                        <a:pt x="1291243" y="30971"/>
                      </a:cubicBezTo>
                      <a:cubicBezTo>
                        <a:pt x="1418028" y="53127"/>
                        <a:pt x="1523888" y="85132"/>
                        <a:pt x="1595282" y="125752"/>
                      </a:cubicBezTo>
                      <a:cubicBezTo>
                        <a:pt x="1586665" y="188529"/>
                        <a:pt x="1571894" y="251307"/>
                        <a:pt x="1549738" y="312853"/>
                      </a:cubicBezTo>
                      <a:cubicBezTo>
                        <a:pt x="1544814" y="310391"/>
                        <a:pt x="1541121" y="307929"/>
                        <a:pt x="1536197" y="305468"/>
                      </a:cubicBezTo>
                      <a:cubicBezTo>
                        <a:pt x="1368791" y="203301"/>
                        <a:pt x="731171" y="104826"/>
                        <a:pt x="235107" y="254999"/>
                      </a:cubicBezTo>
                      <a:cubicBezTo>
                        <a:pt x="231414" y="256230"/>
                        <a:pt x="231414" y="256230"/>
                        <a:pt x="231414" y="256230"/>
                      </a:cubicBezTo>
                      <a:cubicBezTo>
                        <a:pt x="135402" y="290696"/>
                        <a:pt x="38159" y="333779"/>
                        <a:pt x="43082" y="405173"/>
                      </a:cubicBezTo>
                      <a:cubicBezTo>
                        <a:pt x="28311" y="364552"/>
                        <a:pt x="13540" y="315315"/>
                        <a:pt x="9847" y="300544"/>
                      </a:cubicBezTo>
                      <a:moveTo>
                        <a:pt x="1549738" y="312853"/>
                      </a:moveTo>
                      <a:cubicBezTo>
                        <a:pt x="1571894" y="251307"/>
                        <a:pt x="1586665" y="189760"/>
                        <a:pt x="1595282" y="125752"/>
                      </a:cubicBezTo>
                      <a:cubicBezTo>
                        <a:pt x="1659290" y="162680"/>
                        <a:pt x="1686371" y="200839"/>
                        <a:pt x="1680216" y="238997"/>
                      </a:cubicBezTo>
                      <a:lnTo>
                        <a:pt x="1677754" y="250076"/>
                      </a:lnTo>
                      <a:cubicBezTo>
                        <a:pt x="1674061" y="273463"/>
                        <a:pt x="1674061" y="273463"/>
                        <a:pt x="1671599" y="284542"/>
                      </a:cubicBezTo>
                      <a:cubicBezTo>
                        <a:pt x="1666676" y="306698"/>
                        <a:pt x="1666676" y="307929"/>
                        <a:pt x="1662983" y="319008"/>
                      </a:cubicBezTo>
                      <a:cubicBezTo>
                        <a:pt x="1656828" y="342395"/>
                        <a:pt x="1656828" y="342395"/>
                        <a:pt x="1653136" y="353474"/>
                      </a:cubicBezTo>
                      <a:cubicBezTo>
                        <a:pt x="1645750" y="375630"/>
                        <a:pt x="1645750" y="375630"/>
                        <a:pt x="1642057" y="386709"/>
                      </a:cubicBezTo>
                      <a:cubicBezTo>
                        <a:pt x="1634672" y="408865"/>
                        <a:pt x="1633441" y="408865"/>
                        <a:pt x="1629748" y="419944"/>
                      </a:cubicBezTo>
                      <a:lnTo>
                        <a:pt x="1626055" y="428560"/>
                      </a:lnTo>
                      <a:cubicBezTo>
                        <a:pt x="1627286" y="421175"/>
                        <a:pt x="1629748" y="412558"/>
                        <a:pt x="1630979" y="405173"/>
                      </a:cubicBezTo>
                      <a:cubicBezTo>
                        <a:pt x="1628517" y="381785"/>
                        <a:pt x="1624824" y="354705"/>
                        <a:pt x="1549738" y="312853"/>
                      </a:cubicBezTo>
                    </a:path>
                  </a:pathLst>
                </a:custGeom>
                <a:solidFill>
                  <a:srgbClr val="6FACE3"/>
                </a:solidFill>
                <a:ln w="122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laytime With Hot Toddies"/>
                    <a:ea typeface="+mn-ea"/>
                    <a:cs typeface="+mn-cs"/>
                  </a:endParaRPr>
                </a:p>
              </p:txBody>
            </p:sp>
            <p:sp>
              <p:nvSpPr>
                <p:cNvPr id="6186" name="Freeform: Shape 6185">
                  <a:extLst>
                    <a:ext uri="{FF2B5EF4-FFF2-40B4-BE49-F238E27FC236}">
                      <a16:creationId xmlns:a16="http://schemas.microsoft.com/office/drawing/2014/main" id="{86D2BE7A-B118-43EA-9550-FD2089E667C5}"/>
                    </a:ext>
                  </a:extLst>
                </p:cNvPr>
                <p:cNvSpPr/>
                <p:nvPr/>
              </p:nvSpPr>
              <p:spPr>
                <a:xfrm>
                  <a:off x="4293493" y="4361945"/>
                  <a:ext cx="474617" cy="134373"/>
                </a:xfrm>
                <a:custGeom>
                  <a:avLst/>
                  <a:gdLst>
                    <a:gd name="connsiteX0" fmla="*/ 348379 w 474617"/>
                    <a:gd name="connsiteY0" fmla="*/ 78982 h 134373"/>
                    <a:gd name="connsiteX1" fmla="*/ 360688 w 474617"/>
                    <a:gd name="connsiteY1" fmla="*/ 93753 h 134373"/>
                    <a:gd name="connsiteX2" fmla="*/ 364381 w 474617"/>
                    <a:gd name="connsiteY2" fmla="*/ 109755 h 134373"/>
                    <a:gd name="connsiteX3" fmla="*/ 109579 w 474617"/>
                    <a:gd name="connsiteY3" fmla="*/ 85137 h 134373"/>
                    <a:gd name="connsiteX4" fmla="*/ 236365 w 474617"/>
                    <a:gd name="connsiteY4" fmla="*/ 54363 h 134373"/>
                    <a:gd name="connsiteX5" fmla="*/ 236365 w 474617"/>
                    <a:gd name="connsiteY5" fmla="*/ 54363 h 134373"/>
                    <a:gd name="connsiteX6" fmla="*/ 236365 w 474617"/>
                    <a:gd name="connsiteY6" fmla="*/ 54363 h 134373"/>
                    <a:gd name="connsiteX7" fmla="*/ 236365 w 474617"/>
                    <a:gd name="connsiteY7" fmla="*/ 54363 h 134373"/>
                    <a:gd name="connsiteX8" fmla="*/ 236365 w 474617"/>
                    <a:gd name="connsiteY8" fmla="*/ 54363 h 134373"/>
                    <a:gd name="connsiteX9" fmla="*/ 236365 w 474617"/>
                    <a:gd name="connsiteY9" fmla="*/ 54363 h 134373"/>
                    <a:gd name="connsiteX10" fmla="*/ 236365 w 474617"/>
                    <a:gd name="connsiteY10" fmla="*/ 54363 h 134373"/>
                    <a:gd name="connsiteX11" fmla="*/ 236365 w 474617"/>
                    <a:gd name="connsiteY11" fmla="*/ 54363 h 134373"/>
                    <a:gd name="connsiteX12" fmla="*/ 236365 w 474617"/>
                    <a:gd name="connsiteY12" fmla="*/ 54363 h 134373"/>
                    <a:gd name="connsiteX13" fmla="*/ 344686 w 474617"/>
                    <a:gd name="connsiteY13" fmla="*/ 77751 h 134373"/>
                    <a:gd name="connsiteX14" fmla="*/ 348379 w 474617"/>
                    <a:gd name="connsiteY14" fmla="*/ 78982 h 134373"/>
                    <a:gd name="connsiteX15" fmla="*/ 449315 w 474617"/>
                    <a:gd name="connsiteY15" fmla="*/ 42054 h 134373"/>
                    <a:gd name="connsiteX16" fmla="*/ 440699 w 474617"/>
                    <a:gd name="connsiteY16" fmla="*/ 37130 h 134373"/>
                    <a:gd name="connsiteX17" fmla="*/ 27 w 474617"/>
                    <a:gd name="connsiteY17" fmla="*/ 69135 h 134373"/>
                    <a:gd name="connsiteX18" fmla="*/ 158816 w 474617"/>
                    <a:gd name="connsiteY18" fmla="*/ 130681 h 134373"/>
                    <a:gd name="connsiteX19" fmla="*/ 190820 w 474617"/>
                    <a:gd name="connsiteY19" fmla="*/ 133143 h 134373"/>
                    <a:gd name="connsiteX20" fmla="*/ 227748 w 474617"/>
                    <a:gd name="connsiteY20" fmla="*/ 134374 h 134373"/>
                    <a:gd name="connsiteX21" fmla="*/ 264676 w 474617"/>
                    <a:gd name="connsiteY21" fmla="*/ 134374 h 134373"/>
                    <a:gd name="connsiteX22" fmla="*/ 302835 w 474617"/>
                    <a:gd name="connsiteY22" fmla="*/ 131912 h 134373"/>
                    <a:gd name="connsiteX23" fmla="*/ 324991 w 474617"/>
                    <a:gd name="connsiteY23" fmla="*/ 129450 h 134373"/>
                    <a:gd name="connsiteX24" fmla="*/ 472703 w 474617"/>
                    <a:gd name="connsiteY24" fmla="*/ 67904 h 134373"/>
                    <a:gd name="connsiteX25" fmla="*/ 449315 w 474617"/>
                    <a:gd name="connsiteY25" fmla="*/ 40823 h 134373"/>
                    <a:gd name="connsiteX26" fmla="*/ 348379 w 474617"/>
                    <a:gd name="connsiteY26" fmla="*/ 78982 h 1343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474617" h="134373">
                      <a:moveTo>
                        <a:pt x="348379" y="78982"/>
                      </a:moveTo>
                      <a:cubicBezTo>
                        <a:pt x="356996" y="83906"/>
                        <a:pt x="360688" y="88829"/>
                        <a:pt x="360688" y="93753"/>
                      </a:cubicBezTo>
                      <a:cubicBezTo>
                        <a:pt x="379152" y="99908"/>
                        <a:pt x="370536" y="106062"/>
                        <a:pt x="364381" y="109755"/>
                      </a:cubicBezTo>
                      <a:cubicBezTo>
                        <a:pt x="284371" y="152838"/>
                        <a:pt x="91115" y="134374"/>
                        <a:pt x="109579" y="85137"/>
                      </a:cubicBezTo>
                      <a:cubicBezTo>
                        <a:pt x="119427" y="56825"/>
                        <a:pt x="166202" y="54363"/>
                        <a:pt x="236365" y="54363"/>
                      </a:cubicBezTo>
                      <a:cubicBezTo>
                        <a:pt x="236365" y="54363"/>
                        <a:pt x="236365" y="54363"/>
                        <a:pt x="236365" y="54363"/>
                      </a:cubicBezTo>
                      <a:cubicBezTo>
                        <a:pt x="236365" y="54363"/>
                        <a:pt x="236365" y="54363"/>
                        <a:pt x="236365" y="54363"/>
                      </a:cubicBezTo>
                      <a:cubicBezTo>
                        <a:pt x="236365" y="54363"/>
                        <a:pt x="236365" y="54363"/>
                        <a:pt x="236365" y="54363"/>
                      </a:cubicBezTo>
                      <a:cubicBezTo>
                        <a:pt x="236365" y="54363"/>
                        <a:pt x="236365" y="54363"/>
                        <a:pt x="236365" y="54363"/>
                      </a:cubicBezTo>
                      <a:cubicBezTo>
                        <a:pt x="236365" y="54363"/>
                        <a:pt x="236365" y="54363"/>
                        <a:pt x="236365" y="54363"/>
                      </a:cubicBezTo>
                      <a:cubicBezTo>
                        <a:pt x="236365" y="54363"/>
                        <a:pt x="236365" y="54363"/>
                        <a:pt x="236365" y="54363"/>
                      </a:cubicBezTo>
                      <a:cubicBezTo>
                        <a:pt x="236365" y="54363"/>
                        <a:pt x="236365" y="54363"/>
                        <a:pt x="236365" y="54363"/>
                      </a:cubicBezTo>
                      <a:cubicBezTo>
                        <a:pt x="236365" y="54363"/>
                        <a:pt x="236365" y="54363"/>
                        <a:pt x="236365" y="54363"/>
                      </a:cubicBezTo>
                      <a:cubicBezTo>
                        <a:pt x="324991" y="51902"/>
                        <a:pt x="361919" y="50671"/>
                        <a:pt x="344686" y="77751"/>
                      </a:cubicBezTo>
                      <a:cubicBezTo>
                        <a:pt x="344686" y="76520"/>
                        <a:pt x="347148" y="77751"/>
                        <a:pt x="348379" y="78982"/>
                      </a:cubicBezTo>
                      <a:cubicBezTo>
                        <a:pt x="382845" y="69135"/>
                        <a:pt x="416080" y="56825"/>
                        <a:pt x="449315" y="42054"/>
                      </a:cubicBezTo>
                      <a:cubicBezTo>
                        <a:pt x="446853" y="40823"/>
                        <a:pt x="443160" y="39592"/>
                        <a:pt x="440699" y="37130"/>
                      </a:cubicBezTo>
                      <a:cubicBezTo>
                        <a:pt x="377921" y="-28109"/>
                        <a:pt x="-3666" y="-1028"/>
                        <a:pt x="27" y="69135"/>
                      </a:cubicBezTo>
                      <a:cubicBezTo>
                        <a:pt x="2488" y="97446"/>
                        <a:pt x="62804" y="122064"/>
                        <a:pt x="158816" y="130681"/>
                      </a:cubicBezTo>
                      <a:cubicBezTo>
                        <a:pt x="168664" y="131912"/>
                        <a:pt x="180973" y="131912"/>
                        <a:pt x="190820" y="133143"/>
                      </a:cubicBezTo>
                      <a:cubicBezTo>
                        <a:pt x="215439" y="134374"/>
                        <a:pt x="215439" y="134374"/>
                        <a:pt x="227748" y="134374"/>
                      </a:cubicBezTo>
                      <a:cubicBezTo>
                        <a:pt x="252367" y="134374"/>
                        <a:pt x="252367" y="134374"/>
                        <a:pt x="264676" y="134374"/>
                      </a:cubicBezTo>
                      <a:cubicBezTo>
                        <a:pt x="289295" y="133143"/>
                        <a:pt x="290526" y="133143"/>
                        <a:pt x="302835" y="131912"/>
                      </a:cubicBezTo>
                      <a:cubicBezTo>
                        <a:pt x="308989" y="131912"/>
                        <a:pt x="318837" y="130681"/>
                        <a:pt x="324991" y="129450"/>
                      </a:cubicBezTo>
                      <a:cubicBezTo>
                        <a:pt x="438237" y="117141"/>
                        <a:pt x="485012" y="88829"/>
                        <a:pt x="472703" y="67904"/>
                      </a:cubicBezTo>
                      <a:cubicBezTo>
                        <a:pt x="471472" y="59287"/>
                        <a:pt x="464086" y="49440"/>
                        <a:pt x="449315" y="40823"/>
                      </a:cubicBezTo>
                      <a:cubicBezTo>
                        <a:pt x="416080" y="56825"/>
                        <a:pt x="382845" y="69135"/>
                        <a:pt x="348379" y="78982"/>
                      </a:cubicBezTo>
                    </a:path>
                  </a:pathLst>
                </a:custGeom>
                <a:solidFill>
                  <a:srgbClr val="405DC3"/>
                </a:solidFill>
                <a:ln w="122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laytime With Hot Toddies"/>
                    <a:ea typeface="+mn-ea"/>
                    <a:cs typeface="+mn-cs"/>
                  </a:endParaRPr>
                </a:p>
              </p:txBody>
            </p:sp>
            <p:sp>
              <p:nvSpPr>
                <p:cNvPr id="6187" name="Freeform: Shape 6186">
                  <a:extLst>
                    <a:ext uri="{FF2B5EF4-FFF2-40B4-BE49-F238E27FC236}">
                      <a16:creationId xmlns:a16="http://schemas.microsoft.com/office/drawing/2014/main" id="{010D7871-0312-47BC-80EA-FACCA0AA16E3}"/>
                    </a:ext>
                  </a:extLst>
                </p:cNvPr>
                <p:cNvSpPr/>
                <p:nvPr/>
              </p:nvSpPr>
              <p:spPr>
                <a:xfrm>
                  <a:off x="4171967" y="4283368"/>
                  <a:ext cx="716958" cy="209257"/>
                </a:xfrm>
                <a:custGeom>
                  <a:avLst/>
                  <a:gdLst>
                    <a:gd name="connsiteX0" fmla="*/ 511756 w 716958"/>
                    <a:gd name="connsiteY0" fmla="*/ 1231 h 209257"/>
                    <a:gd name="connsiteX1" fmla="*/ 511756 w 716958"/>
                    <a:gd name="connsiteY1" fmla="*/ 1231 h 209257"/>
                    <a:gd name="connsiteX2" fmla="*/ 517911 w 716958"/>
                    <a:gd name="connsiteY2" fmla="*/ 1231 h 209257"/>
                    <a:gd name="connsiteX3" fmla="*/ 517911 w 716958"/>
                    <a:gd name="connsiteY3" fmla="*/ 1231 h 209257"/>
                    <a:gd name="connsiteX4" fmla="*/ 511756 w 716958"/>
                    <a:gd name="connsiteY4" fmla="*/ 1231 h 209257"/>
                    <a:gd name="connsiteX5" fmla="*/ 277880 w 716958"/>
                    <a:gd name="connsiteY5" fmla="*/ 209258 h 209257"/>
                    <a:gd name="connsiteX6" fmla="*/ 272956 w 716958"/>
                    <a:gd name="connsiteY6" fmla="*/ 209258 h 209257"/>
                    <a:gd name="connsiteX7" fmla="*/ 229874 w 716958"/>
                    <a:gd name="connsiteY7" fmla="*/ 203103 h 209257"/>
                    <a:gd name="connsiteX8" fmla="*/ 179406 w 716958"/>
                    <a:gd name="connsiteY8" fmla="*/ 193256 h 209257"/>
                    <a:gd name="connsiteX9" fmla="*/ 117859 w 716958"/>
                    <a:gd name="connsiteY9" fmla="*/ 177253 h 209257"/>
                    <a:gd name="connsiteX10" fmla="*/ 74777 w 716958"/>
                    <a:gd name="connsiteY10" fmla="*/ 163713 h 209257"/>
                    <a:gd name="connsiteX11" fmla="*/ 68622 w 716958"/>
                    <a:gd name="connsiteY11" fmla="*/ 161252 h 209257"/>
                    <a:gd name="connsiteX12" fmla="*/ 64929 w 716958"/>
                    <a:gd name="connsiteY12" fmla="*/ 160021 h 209257"/>
                    <a:gd name="connsiteX13" fmla="*/ 69853 w 716958"/>
                    <a:gd name="connsiteY13" fmla="*/ 34466 h 209257"/>
                    <a:gd name="connsiteX14" fmla="*/ 190484 w 716958"/>
                    <a:gd name="connsiteY14" fmla="*/ 24619 h 209257"/>
                    <a:gd name="connsiteX15" fmla="*/ 220026 w 716958"/>
                    <a:gd name="connsiteY15" fmla="*/ 19695 h 209257"/>
                    <a:gd name="connsiteX16" fmla="*/ 222488 w 716958"/>
                    <a:gd name="connsiteY16" fmla="*/ 18464 h 209257"/>
                    <a:gd name="connsiteX17" fmla="*/ 260647 w 716958"/>
                    <a:gd name="connsiteY17" fmla="*/ 3693 h 209257"/>
                    <a:gd name="connsiteX18" fmla="*/ 338195 w 716958"/>
                    <a:gd name="connsiteY18" fmla="*/ 0 h 209257"/>
                    <a:gd name="connsiteX19" fmla="*/ 445286 w 716958"/>
                    <a:gd name="connsiteY19" fmla="*/ 16002 h 209257"/>
                    <a:gd name="connsiteX20" fmla="*/ 498216 w 716958"/>
                    <a:gd name="connsiteY20" fmla="*/ 39390 h 209257"/>
                    <a:gd name="connsiteX21" fmla="*/ 538836 w 716958"/>
                    <a:gd name="connsiteY21" fmla="*/ 35697 h 209257"/>
                    <a:gd name="connsiteX22" fmla="*/ 606537 w 716958"/>
                    <a:gd name="connsiteY22" fmla="*/ 27080 h 209257"/>
                    <a:gd name="connsiteX23" fmla="*/ 568379 w 716958"/>
                    <a:gd name="connsiteY23" fmla="*/ 7386 h 209257"/>
                    <a:gd name="connsiteX24" fmla="*/ 664391 w 716958"/>
                    <a:gd name="connsiteY24" fmla="*/ 56623 h 209257"/>
                    <a:gd name="connsiteX25" fmla="*/ 677931 w 716958"/>
                    <a:gd name="connsiteY25" fmla="*/ 64008 h 209257"/>
                    <a:gd name="connsiteX26" fmla="*/ 658236 w 716958"/>
                    <a:gd name="connsiteY26" fmla="*/ 76317 h 209257"/>
                    <a:gd name="connsiteX27" fmla="*/ 570841 w 716958"/>
                    <a:gd name="connsiteY27" fmla="*/ 120631 h 209257"/>
                    <a:gd name="connsiteX28" fmla="*/ 562224 w 716958"/>
                    <a:gd name="connsiteY28" fmla="*/ 115707 h 209257"/>
                    <a:gd name="connsiteX29" fmla="*/ 121552 w 716958"/>
                    <a:gd name="connsiteY29" fmla="*/ 147711 h 209257"/>
                    <a:gd name="connsiteX30" fmla="*/ 277880 w 716958"/>
                    <a:gd name="connsiteY30" fmla="*/ 209258 h 209257"/>
                    <a:gd name="connsiteX31" fmla="*/ 657005 w 716958"/>
                    <a:gd name="connsiteY31" fmla="*/ 76317 h 209257"/>
                    <a:gd name="connsiteX32" fmla="*/ 676700 w 716958"/>
                    <a:gd name="connsiteY32" fmla="*/ 64008 h 209257"/>
                    <a:gd name="connsiteX33" fmla="*/ 712397 w 716958"/>
                    <a:gd name="connsiteY33" fmla="*/ 104629 h 209257"/>
                    <a:gd name="connsiteX34" fmla="*/ 643465 w 716958"/>
                    <a:gd name="connsiteY34" fmla="*/ 164944 h 209257"/>
                    <a:gd name="connsiteX35" fmla="*/ 600383 w 716958"/>
                    <a:gd name="connsiteY35" fmla="*/ 178485 h 209257"/>
                    <a:gd name="connsiteX36" fmla="*/ 524065 w 716958"/>
                    <a:gd name="connsiteY36" fmla="*/ 196948 h 209257"/>
                    <a:gd name="connsiteX37" fmla="*/ 473597 w 716958"/>
                    <a:gd name="connsiteY37" fmla="*/ 205565 h 209257"/>
                    <a:gd name="connsiteX38" fmla="*/ 445286 w 716958"/>
                    <a:gd name="connsiteY38" fmla="*/ 209258 h 209257"/>
                    <a:gd name="connsiteX39" fmla="*/ 461288 w 716958"/>
                    <a:gd name="connsiteY39" fmla="*/ 208027 h 209257"/>
                    <a:gd name="connsiteX40" fmla="*/ 592997 w 716958"/>
                    <a:gd name="connsiteY40" fmla="*/ 147711 h 209257"/>
                    <a:gd name="connsiteX41" fmla="*/ 569610 w 716958"/>
                    <a:gd name="connsiteY41" fmla="*/ 120631 h 209257"/>
                    <a:gd name="connsiteX42" fmla="*/ 657005 w 716958"/>
                    <a:gd name="connsiteY42" fmla="*/ 76317 h 209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</a:cxnLst>
                  <a:rect l="l" t="t" r="r" b="b"/>
                  <a:pathLst>
                    <a:path w="716958" h="209257">
                      <a:moveTo>
                        <a:pt x="511756" y="1231"/>
                      </a:moveTo>
                      <a:cubicBezTo>
                        <a:pt x="511756" y="1231"/>
                        <a:pt x="511756" y="1231"/>
                        <a:pt x="511756" y="1231"/>
                      </a:cubicBezTo>
                      <a:cubicBezTo>
                        <a:pt x="512987" y="1231"/>
                        <a:pt x="515449" y="1231"/>
                        <a:pt x="517911" y="1231"/>
                      </a:cubicBezTo>
                      <a:cubicBezTo>
                        <a:pt x="517911" y="1231"/>
                        <a:pt x="517911" y="1231"/>
                        <a:pt x="517911" y="1231"/>
                      </a:cubicBezTo>
                      <a:cubicBezTo>
                        <a:pt x="515449" y="2462"/>
                        <a:pt x="514218" y="1231"/>
                        <a:pt x="511756" y="1231"/>
                      </a:cubicBezTo>
                      <a:moveTo>
                        <a:pt x="277880" y="209258"/>
                      </a:moveTo>
                      <a:lnTo>
                        <a:pt x="272956" y="209258"/>
                      </a:lnTo>
                      <a:cubicBezTo>
                        <a:pt x="249568" y="206796"/>
                        <a:pt x="247107" y="206796"/>
                        <a:pt x="229874" y="203103"/>
                      </a:cubicBezTo>
                      <a:cubicBezTo>
                        <a:pt x="206486" y="199410"/>
                        <a:pt x="201562" y="198179"/>
                        <a:pt x="179406" y="193256"/>
                      </a:cubicBezTo>
                      <a:cubicBezTo>
                        <a:pt x="159711" y="188332"/>
                        <a:pt x="143709" y="184639"/>
                        <a:pt x="117859" y="177253"/>
                      </a:cubicBezTo>
                      <a:cubicBezTo>
                        <a:pt x="94472" y="169868"/>
                        <a:pt x="92010" y="168637"/>
                        <a:pt x="74777" y="163713"/>
                      </a:cubicBezTo>
                      <a:lnTo>
                        <a:pt x="68622" y="161252"/>
                      </a:lnTo>
                      <a:lnTo>
                        <a:pt x="64929" y="160021"/>
                      </a:lnTo>
                      <a:cubicBezTo>
                        <a:pt x="-82782" y="98474"/>
                        <a:pt x="67391" y="35697"/>
                        <a:pt x="69853" y="34466"/>
                      </a:cubicBezTo>
                      <a:cubicBezTo>
                        <a:pt x="128938" y="11078"/>
                        <a:pt x="190484" y="23388"/>
                        <a:pt x="190484" y="24619"/>
                      </a:cubicBezTo>
                      <a:cubicBezTo>
                        <a:pt x="211410" y="32004"/>
                        <a:pt x="216333" y="24619"/>
                        <a:pt x="220026" y="19695"/>
                      </a:cubicBezTo>
                      <a:cubicBezTo>
                        <a:pt x="222488" y="18464"/>
                        <a:pt x="222488" y="18464"/>
                        <a:pt x="222488" y="18464"/>
                      </a:cubicBezTo>
                      <a:cubicBezTo>
                        <a:pt x="234797" y="18464"/>
                        <a:pt x="250799" y="9847"/>
                        <a:pt x="260647" y="3693"/>
                      </a:cubicBezTo>
                      <a:cubicBezTo>
                        <a:pt x="264340" y="1231"/>
                        <a:pt x="265571" y="0"/>
                        <a:pt x="338195" y="0"/>
                      </a:cubicBezTo>
                      <a:cubicBezTo>
                        <a:pt x="343119" y="0"/>
                        <a:pt x="445286" y="16002"/>
                        <a:pt x="445286" y="16002"/>
                      </a:cubicBezTo>
                      <a:cubicBezTo>
                        <a:pt x="463750" y="19695"/>
                        <a:pt x="477290" y="36928"/>
                        <a:pt x="498216" y="39390"/>
                      </a:cubicBezTo>
                      <a:cubicBezTo>
                        <a:pt x="503139" y="39390"/>
                        <a:pt x="538836" y="35697"/>
                        <a:pt x="538836" y="35697"/>
                      </a:cubicBezTo>
                      <a:lnTo>
                        <a:pt x="606537" y="27080"/>
                      </a:lnTo>
                      <a:cubicBezTo>
                        <a:pt x="601614" y="20926"/>
                        <a:pt x="568379" y="7386"/>
                        <a:pt x="568379" y="7386"/>
                      </a:cubicBezTo>
                      <a:cubicBezTo>
                        <a:pt x="641003" y="20926"/>
                        <a:pt x="657005" y="45544"/>
                        <a:pt x="664391" y="56623"/>
                      </a:cubicBezTo>
                      <a:cubicBezTo>
                        <a:pt x="669315" y="59085"/>
                        <a:pt x="673008" y="61546"/>
                        <a:pt x="677931" y="64008"/>
                      </a:cubicBezTo>
                      <a:cubicBezTo>
                        <a:pt x="671777" y="67701"/>
                        <a:pt x="664391" y="71394"/>
                        <a:pt x="658236" y="76317"/>
                      </a:cubicBezTo>
                      <a:cubicBezTo>
                        <a:pt x="629925" y="93551"/>
                        <a:pt x="600383" y="108322"/>
                        <a:pt x="570841" y="120631"/>
                      </a:cubicBezTo>
                      <a:cubicBezTo>
                        <a:pt x="568379" y="119400"/>
                        <a:pt x="564686" y="118169"/>
                        <a:pt x="562224" y="115707"/>
                      </a:cubicBezTo>
                      <a:cubicBezTo>
                        <a:pt x="499447" y="50468"/>
                        <a:pt x="117859" y="77548"/>
                        <a:pt x="121552" y="147711"/>
                      </a:cubicBezTo>
                      <a:cubicBezTo>
                        <a:pt x="122783" y="171099"/>
                        <a:pt x="164635" y="198179"/>
                        <a:pt x="277880" y="209258"/>
                      </a:cubicBezTo>
                      <a:moveTo>
                        <a:pt x="657005" y="76317"/>
                      </a:moveTo>
                      <a:cubicBezTo>
                        <a:pt x="663160" y="72625"/>
                        <a:pt x="670546" y="68932"/>
                        <a:pt x="676700" y="64008"/>
                      </a:cubicBezTo>
                      <a:cubicBezTo>
                        <a:pt x="700088" y="77548"/>
                        <a:pt x="711166" y="91089"/>
                        <a:pt x="712397" y="104629"/>
                      </a:cubicBezTo>
                      <a:cubicBezTo>
                        <a:pt x="717321" y="112014"/>
                        <a:pt x="734554" y="132940"/>
                        <a:pt x="643465" y="164944"/>
                      </a:cubicBezTo>
                      <a:cubicBezTo>
                        <a:pt x="620078" y="173561"/>
                        <a:pt x="617616" y="173561"/>
                        <a:pt x="600383" y="178485"/>
                      </a:cubicBezTo>
                      <a:cubicBezTo>
                        <a:pt x="567148" y="187101"/>
                        <a:pt x="558531" y="189563"/>
                        <a:pt x="524065" y="196948"/>
                      </a:cubicBezTo>
                      <a:cubicBezTo>
                        <a:pt x="498216" y="201872"/>
                        <a:pt x="495754" y="201872"/>
                        <a:pt x="473597" y="205565"/>
                      </a:cubicBezTo>
                      <a:cubicBezTo>
                        <a:pt x="464981" y="206796"/>
                        <a:pt x="453902" y="208027"/>
                        <a:pt x="445286" y="209258"/>
                      </a:cubicBezTo>
                      <a:lnTo>
                        <a:pt x="461288" y="208027"/>
                      </a:lnTo>
                      <a:cubicBezTo>
                        <a:pt x="551146" y="195717"/>
                        <a:pt x="605307" y="171099"/>
                        <a:pt x="592997" y="147711"/>
                      </a:cubicBezTo>
                      <a:cubicBezTo>
                        <a:pt x="591766" y="139095"/>
                        <a:pt x="584381" y="129247"/>
                        <a:pt x="569610" y="120631"/>
                      </a:cubicBezTo>
                      <a:cubicBezTo>
                        <a:pt x="600383" y="107091"/>
                        <a:pt x="628694" y="92320"/>
                        <a:pt x="657005" y="76317"/>
                      </a:cubicBezTo>
                    </a:path>
                  </a:pathLst>
                </a:custGeom>
                <a:solidFill>
                  <a:srgbClr val="5377CD"/>
                </a:solidFill>
                <a:ln w="122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laytime With Hot Toddies"/>
                    <a:ea typeface="+mn-ea"/>
                    <a:cs typeface="+mn-cs"/>
                  </a:endParaRPr>
                </a:p>
              </p:txBody>
            </p:sp>
            <p:grpSp>
              <p:nvGrpSpPr>
                <p:cNvPr id="6188" name="Graphic 192">
                  <a:extLst>
                    <a:ext uri="{FF2B5EF4-FFF2-40B4-BE49-F238E27FC236}">
                      <a16:creationId xmlns:a16="http://schemas.microsoft.com/office/drawing/2014/main" id="{0896883D-2108-4500-BF91-3A1DC9D20A12}"/>
                    </a:ext>
                  </a:extLst>
                </p:cNvPr>
                <p:cNvGrpSpPr/>
                <p:nvPr/>
              </p:nvGrpSpPr>
              <p:grpSpPr>
                <a:xfrm>
                  <a:off x="3878220" y="3960970"/>
                  <a:ext cx="1313274" cy="413486"/>
                  <a:chOff x="3878220" y="3960970"/>
                  <a:chExt cx="1313274" cy="413486"/>
                </a:xfrm>
                <a:solidFill>
                  <a:srgbClr val="2956BA"/>
                </a:solidFill>
              </p:grpSpPr>
              <p:sp>
                <p:nvSpPr>
                  <p:cNvPr id="6189" name="Freeform: Shape 6188">
                    <a:extLst>
                      <a:ext uri="{FF2B5EF4-FFF2-40B4-BE49-F238E27FC236}">
                        <a16:creationId xmlns:a16="http://schemas.microsoft.com/office/drawing/2014/main" id="{1DC98BB7-990B-42AA-A01F-5371BA063A91}"/>
                      </a:ext>
                    </a:extLst>
                  </p:cNvPr>
                  <p:cNvSpPr/>
                  <p:nvPr/>
                </p:nvSpPr>
                <p:spPr>
                  <a:xfrm>
                    <a:off x="3878220" y="3960970"/>
                    <a:ext cx="1235096" cy="413486"/>
                  </a:xfrm>
                  <a:custGeom>
                    <a:avLst/>
                    <a:gdLst>
                      <a:gd name="connsiteX0" fmla="*/ 212196 w 1235096"/>
                      <a:gd name="connsiteY0" fmla="*/ 412256 h 413486"/>
                      <a:gd name="connsiteX1" fmla="*/ 336520 w 1235096"/>
                      <a:gd name="connsiteY1" fmla="*/ 185765 h 413486"/>
                      <a:gd name="connsiteX2" fmla="*/ 564241 w 1235096"/>
                      <a:gd name="connsiteY2" fmla="*/ 137759 h 413486"/>
                      <a:gd name="connsiteX3" fmla="*/ 1163703 w 1235096"/>
                      <a:gd name="connsiteY3" fmla="*/ 225155 h 413486"/>
                      <a:gd name="connsiteX4" fmla="*/ 1193245 w 1235096"/>
                      <a:gd name="connsiteY4" fmla="*/ 190689 h 413486"/>
                      <a:gd name="connsiteX5" fmla="*/ 1235097 w 1235096"/>
                      <a:gd name="connsiteY5" fmla="*/ 136528 h 413486"/>
                      <a:gd name="connsiteX6" fmla="*/ 1224018 w 1235096"/>
                      <a:gd name="connsiteY6" fmla="*/ 130373 h 413486"/>
                      <a:gd name="connsiteX7" fmla="*/ 511311 w 1235096"/>
                      <a:gd name="connsiteY7" fmla="*/ 1126 h 413486"/>
                      <a:gd name="connsiteX8" fmla="*/ 145726 w 1235096"/>
                      <a:gd name="connsiteY8" fmla="*/ 71289 h 413486"/>
                      <a:gd name="connsiteX9" fmla="*/ 143264 w 1235096"/>
                      <a:gd name="connsiteY9" fmla="*/ 72520 h 413486"/>
                      <a:gd name="connsiteX10" fmla="*/ 43559 w 1235096"/>
                      <a:gd name="connsiteY10" fmla="*/ 280547 h 413486"/>
                      <a:gd name="connsiteX11" fmla="*/ 48483 w 1235096"/>
                      <a:gd name="connsiteY11" fmla="*/ 285470 h 413486"/>
                      <a:gd name="connsiteX12" fmla="*/ 74332 w 1235096"/>
                      <a:gd name="connsiteY12" fmla="*/ 310089 h 413486"/>
                      <a:gd name="connsiteX13" fmla="*/ 110029 w 1235096"/>
                      <a:gd name="connsiteY13" fmla="*/ 342093 h 413486"/>
                      <a:gd name="connsiteX14" fmla="*/ 138340 w 1235096"/>
                      <a:gd name="connsiteY14" fmla="*/ 364250 h 413486"/>
                      <a:gd name="connsiteX15" fmla="*/ 167883 w 1235096"/>
                      <a:gd name="connsiteY15" fmla="*/ 385175 h 413486"/>
                      <a:gd name="connsiteX16" fmla="*/ 198656 w 1235096"/>
                      <a:gd name="connsiteY16" fmla="*/ 406101 h 413486"/>
                      <a:gd name="connsiteX17" fmla="*/ 210965 w 1235096"/>
                      <a:gd name="connsiteY17" fmla="*/ 413487 h 413486"/>
                      <a:gd name="connsiteX18" fmla="*/ 212196 w 1235096"/>
                      <a:gd name="connsiteY18" fmla="*/ 412256 h 413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235096" h="413486">
                        <a:moveTo>
                          <a:pt x="212196" y="412256"/>
                        </a:moveTo>
                        <a:cubicBezTo>
                          <a:pt x="127262" y="356864"/>
                          <a:pt x="30019" y="254697"/>
                          <a:pt x="336520" y="185765"/>
                        </a:cubicBezTo>
                        <a:cubicBezTo>
                          <a:pt x="359907" y="180841"/>
                          <a:pt x="564241" y="137759"/>
                          <a:pt x="564241" y="137759"/>
                        </a:cubicBezTo>
                        <a:cubicBezTo>
                          <a:pt x="804272" y="127912"/>
                          <a:pt x="1051688" y="161147"/>
                          <a:pt x="1163703" y="225155"/>
                        </a:cubicBezTo>
                        <a:cubicBezTo>
                          <a:pt x="1173550" y="214076"/>
                          <a:pt x="1183398" y="202998"/>
                          <a:pt x="1193245" y="190689"/>
                        </a:cubicBezTo>
                        <a:cubicBezTo>
                          <a:pt x="1208016" y="173456"/>
                          <a:pt x="1221556" y="154992"/>
                          <a:pt x="1235097" y="136528"/>
                        </a:cubicBezTo>
                        <a:cubicBezTo>
                          <a:pt x="1231404" y="134066"/>
                          <a:pt x="1227711" y="132835"/>
                          <a:pt x="1224018" y="130373"/>
                        </a:cubicBezTo>
                        <a:cubicBezTo>
                          <a:pt x="1134161" y="33130"/>
                          <a:pt x="684872" y="-7491"/>
                          <a:pt x="511311" y="1126"/>
                        </a:cubicBezTo>
                        <a:cubicBezTo>
                          <a:pt x="335289" y="12204"/>
                          <a:pt x="207272" y="51594"/>
                          <a:pt x="145726" y="71289"/>
                        </a:cubicBezTo>
                        <a:cubicBezTo>
                          <a:pt x="143264" y="72520"/>
                          <a:pt x="143264" y="72520"/>
                          <a:pt x="143264" y="72520"/>
                        </a:cubicBezTo>
                        <a:cubicBezTo>
                          <a:pt x="78025" y="94677"/>
                          <a:pt x="-74610" y="145145"/>
                          <a:pt x="43559" y="280547"/>
                        </a:cubicBezTo>
                        <a:lnTo>
                          <a:pt x="48483" y="285470"/>
                        </a:lnTo>
                        <a:cubicBezTo>
                          <a:pt x="65716" y="301472"/>
                          <a:pt x="65716" y="301472"/>
                          <a:pt x="74332" y="310089"/>
                        </a:cubicBezTo>
                        <a:cubicBezTo>
                          <a:pt x="90334" y="324860"/>
                          <a:pt x="94027" y="327322"/>
                          <a:pt x="110029" y="342093"/>
                        </a:cubicBezTo>
                        <a:cubicBezTo>
                          <a:pt x="128493" y="356864"/>
                          <a:pt x="128493" y="356864"/>
                          <a:pt x="138340" y="364250"/>
                        </a:cubicBezTo>
                        <a:cubicBezTo>
                          <a:pt x="158035" y="379021"/>
                          <a:pt x="158035" y="379021"/>
                          <a:pt x="167883" y="385175"/>
                        </a:cubicBezTo>
                        <a:cubicBezTo>
                          <a:pt x="187577" y="398716"/>
                          <a:pt x="187577" y="398716"/>
                          <a:pt x="198656" y="406101"/>
                        </a:cubicBezTo>
                        <a:lnTo>
                          <a:pt x="210965" y="413487"/>
                        </a:lnTo>
                        <a:cubicBezTo>
                          <a:pt x="214658" y="413487"/>
                          <a:pt x="213427" y="412256"/>
                          <a:pt x="212196" y="412256"/>
                        </a:cubicBezTo>
                      </a:path>
                    </a:pathLst>
                  </a:custGeom>
                  <a:solidFill>
                    <a:srgbClr val="2956BA"/>
                  </a:solidFill>
                  <a:ln w="1226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Playtime With Hot Toddies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190" name="Freeform: Shape 6189">
                    <a:extLst>
                      <a:ext uri="{FF2B5EF4-FFF2-40B4-BE49-F238E27FC236}">
                        <a16:creationId xmlns:a16="http://schemas.microsoft.com/office/drawing/2014/main" id="{38F182C1-D56E-4F69-A912-09D10AA33EEE}"/>
                      </a:ext>
                    </a:extLst>
                  </p:cNvPr>
                  <p:cNvSpPr/>
                  <p:nvPr/>
                </p:nvSpPr>
                <p:spPr>
                  <a:xfrm>
                    <a:off x="5043154" y="4098729"/>
                    <a:ext cx="148341" cy="225259"/>
                  </a:xfrm>
                  <a:custGeom>
                    <a:avLst/>
                    <a:gdLst>
                      <a:gd name="connsiteX0" fmla="*/ 29542 w 148341"/>
                      <a:gd name="connsiteY0" fmla="*/ 52930 h 225259"/>
                      <a:gd name="connsiteX1" fmla="*/ 0 w 148341"/>
                      <a:gd name="connsiteY1" fmla="*/ 87396 h 225259"/>
                      <a:gd name="connsiteX2" fmla="*/ 48006 w 148341"/>
                      <a:gd name="connsiteY2" fmla="*/ 155097 h 225259"/>
                      <a:gd name="connsiteX3" fmla="*/ 59085 w 148341"/>
                      <a:gd name="connsiteY3" fmla="*/ 158790 h 225259"/>
                      <a:gd name="connsiteX4" fmla="*/ 51699 w 148341"/>
                      <a:gd name="connsiteY4" fmla="*/ 178485 h 225259"/>
                      <a:gd name="connsiteX5" fmla="*/ 4924 w 148341"/>
                      <a:gd name="connsiteY5" fmla="*/ 225260 h 225259"/>
                      <a:gd name="connsiteX6" fmla="*/ 9847 w 148341"/>
                      <a:gd name="connsiteY6" fmla="*/ 221567 h 225259"/>
                      <a:gd name="connsiteX7" fmla="*/ 38159 w 148341"/>
                      <a:gd name="connsiteY7" fmla="*/ 199410 h 225259"/>
                      <a:gd name="connsiteX8" fmla="*/ 65239 w 148341"/>
                      <a:gd name="connsiteY8" fmla="*/ 176023 h 225259"/>
                      <a:gd name="connsiteX9" fmla="*/ 91089 w 148341"/>
                      <a:gd name="connsiteY9" fmla="*/ 151404 h 225259"/>
                      <a:gd name="connsiteX10" fmla="*/ 115707 w 148341"/>
                      <a:gd name="connsiteY10" fmla="*/ 125555 h 225259"/>
                      <a:gd name="connsiteX11" fmla="*/ 135402 w 148341"/>
                      <a:gd name="connsiteY11" fmla="*/ 104629 h 225259"/>
                      <a:gd name="connsiteX12" fmla="*/ 71394 w 148341"/>
                      <a:gd name="connsiteY12" fmla="*/ 0 h 225259"/>
                      <a:gd name="connsiteX13" fmla="*/ 29542 w 148341"/>
                      <a:gd name="connsiteY13" fmla="*/ 52930 h 225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48341" h="225259">
                        <a:moveTo>
                          <a:pt x="29542" y="52930"/>
                        </a:moveTo>
                        <a:cubicBezTo>
                          <a:pt x="19695" y="65239"/>
                          <a:pt x="9847" y="76317"/>
                          <a:pt x="0" y="87396"/>
                        </a:cubicBezTo>
                        <a:cubicBezTo>
                          <a:pt x="40621" y="116938"/>
                          <a:pt x="45544" y="139095"/>
                          <a:pt x="48006" y="155097"/>
                        </a:cubicBezTo>
                        <a:cubicBezTo>
                          <a:pt x="51699" y="156328"/>
                          <a:pt x="57854" y="153866"/>
                          <a:pt x="59085" y="158790"/>
                        </a:cubicBezTo>
                        <a:cubicBezTo>
                          <a:pt x="59085" y="162482"/>
                          <a:pt x="56623" y="171099"/>
                          <a:pt x="51699" y="178485"/>
                        </a:cubicBezTo>
                        <a:cubicBezTo>
                          <a:pt x="41852" y="193256"/>
                          <a:pt x="20926" y="212951"/>
                          <a:pt x="4924" y="225260"/>
                        </a:cubicBezTo>
                        <a:lnTo>
                          <a:pt x="9847" y="221567"/>
                        </a:lnTo>
                        <a:cubicBezTo>
                          <a:pt x="28311" y="206796"/>
                          <a:pt x="28311" y="206796"/>
                          <a:pt x="38159" y="199410"/>
                        </a:cubicBezTo>
                        <a:cubicBezTo>
                          <a:pt x="55392" y="184639"/>
                          <a:pt x="56623" y="183408"/>
                          <a:pt x="65239" y="176023"/>
                        </a:cubicBezTo>
                        <a:cubicBezTo>
                          <a:pt x="82472" y="160021"/>
                          <a:pt x="82472" y="160021"/>
                          <a:pt x="91089" y="151404"/>
                        </a:cubicBezTo>
                        <a:cubicBezTo>
                          <a:pt x="107091" y="134171"/>
                          <a:pt x="107091" y="134171"/>
                          <a:pt x="115707" y="125555"/>
                        </a:cubicBezTo>
                        <a:cubicBezTo>
                          <a:pt x="121862" y="119400"/>
                          <a:pt x="129247" y="110783"/>
                          <a:pt x="135402" y="104629"/>
                        </a:cubicBezTo>
                        <a:cubicBezTo>
                          <a:pt x="164944" y="67701"/>
                          <a:pt x="144019" y="33235"/>
                          <a:pt x="71394" y="0"/>
                        </a:cubicBezTo>
                        <a:cubicBezTo>
                          <a:pt x="57854" y="17233"/>
                          <a:pt x="44313" y="34466"/>
                          <a:pt x="29542" y="52930"/>
                        </a:cubicBezTo>
                      </a:path>
                    </a:pathLst>
                  </a:custGeom>
                  <a:solidFill>
                    <a:srgbClr val="2956BA"/>
                  </a:solidFill>
                  <a:ln w="1226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Playtime With Hot Toddies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6191" name="Freeform: Shape 6190">
                  <a:extLst>
                    <a:ext uri="{FF2B5EF4-FFF2-40B4-BE49-F238E27FC236}">
                      <a16:creationId xmlns:a16="http://schemas.microsoft.com/office/drawing/2014/main" id="{748CDCFC-DFF6-4916-A58E-3A762B459C32}"/>
                    </a:ext>
                  </a:extLst>
                </p:cNvPr>
                <p:cNvSpPr/>
                <p:nvPr/>
              </p:nvSpPr>
              <p:spPr>
                <a:xfrm>
                  <a:off x="3941474" y="3942690"/>
                  <a:ext cx="1267356" cy="258205"/>
                </a:xfrm>
                <a:custGeom>
                  <a:avLst/>
                  <a:gdLst>
                    <a:gd name="connsiteX0" fmla="*/ 8616 w 1267356"/>
                    <a:gd name="connsiteY0" fmla="*/ 119111 h 258205"/>
                    <a:gd name="connsiteX1" fmla="*/ 0 w 1267356"/>
                    <a:gd name="connsiteY1" fmla="*/ 122804 h 258205"/>
                    <a:gd name="connsiteX2" fmla="*/ 484985 w 1267356"/>
                    <a:gd name="connsiteY2" fmla="*/ 2173 h 258205"/>
                    <a:gd name="connsiteX3" fmla="*/ 1206309 w 1267356"/>
                    <a:gd name="connsiteY3" fmla="*/ 108033 h 258205"/>
                    <a:gd name="connsiteX4" fmla="*/ 1174305 w 1267356"/>
                    <a:gd name="connsiteY4" fmla="*/ 156039 h 258205"/>
                    <a:gd name="connsiteX5" fmla="*/ 1163226 w 1267356"/>
                    <a:gd name="connsiteY5" fmla="*/ 149884 h 258205"/>
                    <a:gd name="connsiteX6" fmla="*/ 84934 w 1267356"/>
                    <a:gd name="connsiteY6" fmla="*/ 90800 h 258205"/>
                    <a:gd name="connsiteX7" fmla="*/ 82472 w 1267356"/>
                    <a:gd name="connsiteY7" fmla="*/ 92031 h 258205"/>
                    <a:gd name="connsiteX8" fmla="*/ 8616 w 1267356"/>
                    <a:gd name="connsiteY8" fmla="*/ 119111 h 258205"/>
                    <a:gd name="connsiteX9" fmla="*/ 1173074 w 1267356"/>
                    <a:gd name="connsiteY9" fmla="*/ 154808 h 258205"/>
                    <a:gd name="connsiteX10" fmla="*/ 1205078 w 1267356"/>
                    <a:gd name="connsiteY10" fmla="*/ 106802 h 258205"/>
                    <a:gd name="connsiteX11" fmla="*/ 1205078 w 1267356"/>
                    <a:gd name="connsiteY11" fmla="*/ 106802 h 258205"/>
                    <a:gd name="connsiteX12" fmla="*/ 1240775 w 1267356"/>
                    <a:gd name="connsiteY12" fmla="*/ 253282 h 258205"/>
                    <a:gd name="connsiteX13" fmla="*/ 1237082 w 1267356"/>
                    <a:gd name="connsiteY13" fmla="*/ 258206 h 258205"/>
                    <a:gd name="connsiteX14" fmla="*/ 1240775 w 1267356"/>
                    <a:gd name="connsiteY14" fmla="*/ 254513 h 258205"/>
                    <a:gd name="connsiteX15" fmla="*/ 1173074 w 1267356"/>
                    <a:gd name="connsiteY15" fmla="*/ 154808 h 258205"/>
                    <a:gd name="connsiteX16" fmla="*/ 1173074 w 1267356"/>
                    <a:gd name="connsiteY16" fmla="*/ 154808 h 258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67356" h="258205">
                      <a:moveTo>
                        <a:pt x="8616" y="119111"/>
                      </a:moveTo>
                      <a:cubicBezTo>
                        <a:pt x="6155" y="120342"/>
                        <a:pt x="2462" y="121573"/>
                        <a:pt x="0" y="122804"/>
                      </a:cubicBezTo>
                      <a:cubicBezTo>
                        <a:pt x="30773" y="104340"/>
                        <a:pt x="102167" y="62488"/>
                        <a:pt x="484985" y="2173"/>
                      </a:cubicBezTo>
                      <a:cubicBezTo>
                        <a:pt x="774253" y="-10136"/>
                        <a:pt x="1070907" y="30484"/>
                        <a:pt x="1206309" y="108033"/>
                      </a:cubicBezTo>
                      <a:cubicBezTo>
                        <a:pt x="1196461" y="124035"/>
                        <a:pt x="1185383" y="140037"/>
                        <a:pt x="1174305" y="156039"/>
                      </a:cubicBezTo>
                      <a:cubicBezTo>
                        <a:pt x="1170612" y="153577"/>
                        <a:pt x="1166919" y="152346"/>
                        <a:pt x="1163226" y="149884"/>
                      </a:cubicBezTo>
                      <a:cubicBezTo>
                        <a:pt x="1109066" y="90800"/>
                        <a:pt x="615464" y="-74145"/>
                        <a:pt x="84934" y="90800"/>
                      </a:cubicBezTo>
                      <a:cubicBezTo>
                        <a:pt x="82472" y="92031"/>
                        <a:pt x="82472" y="92031"/>
                        <a:pt x="82472" y="92031"/>
                      </a:cubicBezTo>
                      <a:cubicBezTo>
                        <a:pt x="66470" y="95723"/>
                        <a:pt x="38159" y="105571"/>
                        <a:pt x="8616" y="119111"/>
                      </a:cubicBezTo>
                      <a:moveTo>
                        <a:pt x="1173074" y="154808"/>
                      </a:moveTo>
                      <a:cubicBezTo>
                        <a:pt x="1184152" y="138806"/>
                        <a:pt x="1195230" y="122804"/>
                        <a:pt x="1205078" y="106802"/>
                      </a:cubicBezTo>
                      <a:lnTo>
                        <a:pt x="1205078" y="106802"/>
                      </a:lnTo>
                      <a:cubicBezTo>
                        <a:pt x="1306014" y="174503"/>
                        <a:pt x="1258008" y="232356"/>
                        <a:pt x="1240775" y="253282"/>
                      </a:cubicBezTo>
                      <a:lnTo>
                        <a:pt x="1237082" y="258206"/>
                      </a:lnTo>
                      <a:lnTo>
                        <a:pt x="1240775" y="254513"/>
                      </a:lnTo>
                      <a:cubicBezTo>
                        <a:pt x="1249391" y="240973"/>
                        <a:pt x="1276472" y="200352"/>
                        <a:pt x="1173074" y="154808"/>
                      </a:cubicBezTo>
                      <a:cubicBezTo>
                        <a:pt x="1174305" y="154808"/>
                        <a:pt x="1173074" y="154808"/>
                        <a:pt x="1173074" y="154808"/>
                      </a:cubicBezTo>
                    </a:path>
                  </a:pathLst>
                </a:custGeom>
                <a:solidFill>
                  <a:srgbClr val="305EBD"/>
                </a:solidFill>
                <a:ln w="122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laytime With Hot Toddies"/>
                    <a:ea typeface="+mn-ea"/>
                    <a:cs typeface="+mn-cs"/>
                  </a:endParaRPr>
                </a:p>
              </p:txBody>
            </p:sp>
            <p:grpSp>
              <p:nvGrpSpPr>
                <p:cNvPr id="6192" name="Graphic 192">
                  <a:extLst>
                    <a:ext uri="{FF2B5EF4-FFF2-40B4-BE49-F238E27FC236}">
                      <a16:creationId xmlns:a16="http://schemas.microsoft.com/office/drawing/2014/main" id="{0896883D-2108-4500-BF91-3A1DC9D20A12}"/>
                    </a:ext>
                  </a:extLst>
                </p:cNvPr>
                <p:cNvGrpSpPr/>
                <p:nvPr/>
              </p:nvGrpSpPr>
              <p:grpSpPr>
                <a:xfrm>
                  <a:off x="4001825" y="4097022"/>
                  <a:ext cx="1090566" cy="332826"/>
                  <a:chOff x="4001825" y="4097022"/>
                  <a:chExt cx="1090566" cy="332826"/>
                </a:xfrm>
                <a:solidFill>
                  <a:srgbClr val="283FAC"/>
                </a:solidFill>
              </p:grpSpPr>
              <p:sp>
                <p:nvSpPr>
                  <p:cNvPr id="6193" name="Freeform: Shape 6192">
                    <a:extLst>
                      <a:ext uri="{FF2B5EF4-FFF2-40B4-BE49-F238E27FC236}">
                        <a16:creationId xmlns:a16="http://schemas.microsoft.com/office/drawing/2014/main" id="{6B66F497-E783-488B-9193-CE14AB36C3B0}"/>
                      </a:ext>
                    </a:extLst>
                  </p:cNvPr>
                  <p:cNvSpPr/>
                  <p:nvPr/>
                </p:nvSpPr>
                <p:spPr>
                  <a:xfrm>
                    <a:off x="4001825" y="4097022"/>
                    <a:ext cx="1040098" cy="332826"/>
                  </a:xfrm>
                  <a:custGeom>
                    <a:avLst/>
                    <a:gdLst>
                      <a:gd name="connsiteX0" fmla="*/ 196913 w 1040098"/>
                      <a:gd name="connsiteY0" fmla="*/ 331596 h 332826"/>
                      <a:gd name="connsiteX1" fmla="*/ 190758 w 1040098"/>
                      <a:gd name="connsiteY1" fmla="*/ 181422 h 332826"/>
                      <a:gd name="connsiteX2" fmla="*/ 460331 w 1040098"/>
                      <a:gd name="connsiteY2" fmla="*/ 128493 h 332826"/>
                      <a:gd name="connsiteX3" fmla="*/ 924391 w 1040098"/>
                      <a:gd name="connsiteY3" fmla="*/ 196194 h 332826"/>
                      <a:gd name="connsiteX4" fmla="*/ 1040098 w 1040098"/>
                      <a:gd name="connsiteY4" fmla="*/ 89103 h 332826"/>
                      <a:gd name="connsiteX5" fmla="*/ 440637 w 1040098"/>
                      <a:gd name="connsiteY5" fmla="*/ 1707 h 332826"/>
                      <a:gd name="connsiteX6" fmla="*/ 71358 w 1040098"/>
                      <a:gd name="connsiteY6" fmla="*/ 265126 h 332826"/>
                      <a:gd name="connsiteX7" fmla="*/ 89822 w 1040098"/>
                      <a:gd name="connsiteY7" fmla="*/ 277435 h 332826"/>
                      <a:gd name="connsiteX8" fmla="*/ 109517 w 1040098"/>
                      <a:gd name="connsiteY8" fmla="*/ 289744 h 332826"/>
                      <a:gd name="connsiteX9" fmla="*/ 131674 w 1040098"/>
                      <a:gd name="connsiteY9" fmla="*/ 302053 h 332826"/>
                      <a:gd name="connsiteX10" fmla="*/ 167371 w 1040098"/>
                      <a:gd name="connsiteY10" fmla="*/ 319286 h 332826"/>
                      <a:gd name="connsiteX11" fmla="*/ 198144 w 1040098"/>
                      <a:gd name="connsiteY11" fmla="*/ 332826 h 332826"/>
                      <a:gd name="connsiteX12" fmla="*/ 196913 w 1040098"/>
                      <a:gd name="connsiteY12" fmla="*/ 331596 h 3328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040098" h="332826">
                        <a:moveTo>
                          <a:pt x="196913" y="331596"/>
                        </a:moveTo>
                        <a:cubicBezTo>
                          <a:pt x="145214" y="308208"/>
                          <a:pt x="43047" y="235583"/>
                          <a:pt x="190758" y="181422"/>
                        </a:cubicBezTo>
                        <a:cubicBezTo>
                          <a:pt x="274461" y="150649"/>
                          <a:pt x="441868" y="129723"/>
                          <a:pt x="460331" y="128493"/>
                        </a:cubicBezTo>
                        <a:cubicBezTo>
                          <a:pt x="646201" y="121107"/>
                          <a:pt x="836995" y="146956"/>
                          <a:pt x="924391" y="196194"/>
                        </a:cubicBezTo>
                        <a:cubicBezTo>
                          <a:pt x="965012" y="164189"/>
                          <a:pt x="1004401" y="128493"/>
                          <a:pt x="1040098" y="89103"/>
                        </a:cubicBezTo>
                        <a:cubicBezTo>
                          <a:pt x="926853" y="25095"/>
                          <a:pt x="680667" y="-8140"/>
                          <a:pt x="440637" y="1707"/>
                        </a:cubicBezTo>
                        <a:cubicBezTo>
                          <a:pt x="143983" y="58330"/>
                          <a:pt x="-135437" y="112490"/>
                          <a:pt x="71358" y="265126"/>
                        </a:cubicBezTo>
                        <a:cubicBezTo>
                          <a:pt x="76282" y="268818"/>
                          <a:pt x="84899" y="273742"/>
                          <a:pt x="89822" y="277435"/>
                        </a:cubicBezTo>
                        <a:cubicBezTo>
                          <a:pt x="95977" y="281128"/>
                          <a:pt x="103363" y="286051"/>
                          <a:pt x="109517" y="289744"/>
                        </a:cubicBezTo>
                        <a:cubicBezTo>
                          <a:pt x="116903" y="293437"/>
                          <a:pt x="125519" y="298361"/>
                          <a:pt x="131674" y="302053"/>
                        </a:cubicBezTo>
                        <a:cubicBezTo>
                          <a:pt x="153831" y="313132"/>
                          <a:pt x="153831" y="313132"/>
                          <a:pt x="167371" y="319286"/>
                        </a:cubicBezTo>
                        <a:cubicBezTo>
                          <a:pt x="177218" y="322979"/>
                          <a:pt x="189527" y="329134"/>
                          <a:pt x="198144" y="332826"/>
                        </a:cubicBezTo>
                        <a:cubicBezTo>
                          <a:pt x="199375" y="332826"/>
                          <a:pt x="198144" y="332826"/>
                          <a:pt x="196913" y="331596"/>
                        </a:cubicBezTo>
                      </a:path>
                    </a:pathLst>
                  </a:custGeom>
                  <a:solidFill>
                    <a:srgbClr val="283FAC"/>
                  </a:solidFill>
                  <a:ln w="1226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Playtime With Hot Toddies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194" name="Freeform: Shape 6193">
                    <a:extLst>
                      <a:ext uri="{FF2B5EF4-FFF2-40B4-BE49-F238E27FC236}">
                        <a16:creationId xmlns:a16="http://schemas.microsoft.com/office/drawing/2014/main" id="{52E5E91E-E0AF-4A89-837C-4DC2A9F29BAB}"/>
                      </a:ext>
                    </a:extLst>
                  </p:cNvPr>
                  <p:cNvSpPr/>
                  <p:nvPr/>
                </p:nvSpPr>
                <p:spPr>
                  <a:xfrm>
                    <a:off x="4902828" y="4187355"/>
                    <a:ext cx="189562" cy="226490"/>
                  </a:xfrm>
                  <a:custGeom>
                    <a:avLst/>
                    <a:gdLst>
                      <a:gd name="connsiteX0" fmla="*/ 24619 w 189562"/>
                      <a:gd name="connsiteY0" fmla="*/ 105860 h 226490"/>
                      <a:gd name="connsiteX1" fmla="*/ 0 w 189562"/>
                      <a:gd name="connsiteY1" fmla="*/ 226491 h 226490"/>
                      <a:gd name="connsiteX2" fmla="*/ 25850 w 189562"/>
                      <a:gd name="connsiteY2" fmla="*/ 214182 h 226490"/>
                      <a:gd name="connsiteX3" fmla="*/ 59085 w 189562"/>
                      <a:gd name="connsiteY3" fmla="*/ 195718 h 226490"/>
                      <a:gd name="connsiteX4" fmla="*/ 91089 w 189562"/>
                      <a:gd name="connsiteY4" fmla="*/ 176023 h 226490"/>
                      <a:gd name="connsiteX5" fmla="*/ 121862 w 189562"/>
                      <a:gd name="connsiteY5" fmla="*/ 155097 h 226490"/>
                      <a:gd name="connsiteX6" fmla="*/ 146480 w 189562"/>
                      <a:gd name="connsiteY6" fmla="*/ 137864 h 226490"/>
                      <a:gd name="connsiteX7" fmla="*/ 167406 w 189562"/>
                      <a:gd name="connsiteY7" fmla="*/ 119400 h 226490"/>
                      <a:gd name="connsiteX8" fmla="*/ 161252 w 189562"/>
                      <a:gd name="connsiteY8" fmla="*/ 121862 h 226490"/>
                      <a:gd name="connsiteX9" fmla="*/ 189563 w 189562"/>
                      <a:gd name="connsiteY9" fmla="*/ 68932 h 226490"/>
                      <a:gd name="connsiteX10" fmla="*/ 141557 w 189562"/>
                      <a:gd name="connsiteY10" fmla="*/ 0 h 226490"/>
                      <a:gd name="connsiteX11" fmla="*/ 24619 w 189562"/>
                      <a:gd name="connsiteY11" fmla="*/ 105860 h 2264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89562" h="226490">
                        <a:moveTo>
                          <a:pt x="24619" y="105860"/>
                        </a:moveTo>
                        <a:cubicBezTo>
                          <a:pt x="99705" y="157559"/>
                          <a:pt x="52930" y="199410"/>
                          <a:pt x="0" y="226491"/>
                        </a:cubicBezTo>
                        <a:cubicBezTo>
                          <a:pt x="7386" y="222798"/>
                          <a:pt x="18464" y="217874"/>
                          <a:pt x="25850" y="214182"/>
                        </a:cubicBezTo>
                        <a:cubicBezTo>
                          <a:pt x="46775" y="203103"/>
                          <a:pt x="48006" y="201872"/>
                          <a:pt x="59085" y="195718"/>
                        </a:cubicBezTo>
                        <a:cubicBezTo>
                          <a:pt x="80010" y="183408"/>
                          <a:pt x="80010" y="183408"/>
                          <a:pt x="91089" y="176023"/>
                        </a:cubicBezTo>
                        <a:cubicBezTo>
                          <a:pt x="110783" y="162482"/>
                          <a:pt x="110783" y="162482"/>
                          <a:pt x="121862" y="155097"/>
                        </a:cubicBezTo>
                        <a:cubicBezTo>
                          <a:pt x="129247" y="150173"/>
                          <a:pt x="139095" y="142788"/>
                          <a:pt x="146480" y="137864"/>
                        </a:cubicBezTo>
                        <a:cubicBezTo>
                          <a:pt x="152635" y="132940"/>
                          <a:pt x="161252" y="125555"/>
                          <a:pt x="167406" y="119400"/>
                        </a:cubicBezTo>
                        <a:cubicBezTo>
                          <a:pt x="163713" y="121862"/>
                          <a:pt x="163713" y="121862"/>
                          <a:pt x="161252" y="121862"/>
                        </a:cubicBezTo>
                        <a:cubicBezTo>
                          <a:pt x="171099" y="80010"/>
                          <a:pt x="184639" y="71394"/>
                          <a:pt x="189563" y="68932"/>
                        </a:cubicBezTo>
                        <a:cubicBezTo>
                          <a:pt x="187101" y="52930"/>
                          <a:pt x="183408" y="29542"/>
                          <a:pt x="141557" y="0"/>
                        </a:cubicBezTo>
                        <a:cubicBezTo>
                          <a:pt x="104629" y="38159"/>
                          <a:pt x="65239" y="73856"/>
                          <a:pt x="24619" y="105860"/>
                        </a:cubicBezTo>
                      </a:path>
                    </a:pathLst>
                  </a:custGeom>
                  <a:solidFill>
                    <a:srgbClr val="283FAC"/>
                  </a:solidFill>
                  <a:ln w="1226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Playtime With Hot Toddies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6195" name="Freeform: Shape 6194">
                  <a:extLst>
                    <a:ext uri="{FF2B5EF4-FFF2-40B4-BE49-F238E27FC236}">
                      <a16:creationId xmlns:a16="http://schemas.microsoft.com/office/drawing/2014/main" id="{509CEADA-5EEA-470B-891E-8D7EE5600418}"/>
                    </a:ext>
                  </a:extLst>
                </p:cNvPr>
                <p:cNvSpPr/>
                <p:nvPr/>
              </p:nvSpPr>
              <p:spPr>
                <a:xfrm>
                  <a:off x="4116580" y="4225500"/>
                  <a:ext cx="848733" cy="220349"/>
                </a:xfrm>
                <a:custGeom>
                  <a:avLst/>
                  <a:gdLst>
                    <a:gd name="connsiteX0" fmla="*/ 120317 w 848733"/>
                    <a:gd name="connsiteY0" fmla="*/ 219119 h 220349"/>
                    <a:gd name="connsiteX1" fmla="*/ 90775 w 848733"/>
                    <a:gd name="connsiteY1" fmla="*/ 208041 h 220349"/>
                    <a:gd name="connsiteX2" fmla="*/ 84620 w 848733"/>
                    <a:gd name="connsiteY2" fmla="*/ 205579 h 220349"/>
                    <a:gd name="connsiteX3" fmla="*/ 82158 w 848733"/>
                    <a:gd name="connsiteY3" fmla="*/ 204348 h 220349"/>
                    <a:gd name="connsiteX4" fmla="*/ 76004 w 848733"/>
                    <a:gd name="connsiteY4" fmla="*/ 54175 h 220349"/>
                    <a:gd name="connsiteX5" fmla="*/ 345577 w 848733"/>
                    <a:gd name="connsiteY5" fmla="*/ 1245 h 220349"/>
                    <a:gd name="connsiteX6" fmla="*/ 809636 w 848733"/>
                    <a:gd name="connsiteY6" fmla="*/ 68946 h 220349"/>
                    <a:gd name="connsiteX7" fmla="*/ 732088 w 848733"/>
                    <a:gd name="connsiteY7" fmla="*/ 123107 h 220349"/>
                    <a:gd name="connsiteX8" fmla="*/ 718548 w 848733"/>
                    <a:gd name="connsiteY8" fmla="*/ 115721 h 220349"/>
                    <a:gd name="connsiteX9" fmla="*/ 596686 w 848733"/>
                    <a:gd name="connsiteY9" fmla="*/ 56637 h 220349"/>
                    <a:gd name="connsiteX10" fmla="*/ 538832 w 848733"/>
                    <a:gd name="connsiteY10" fmla="*/ 52944 h 220349"/>
                    <a:gd name="connsiteX11" fmla="*/ 405892 w 848733"/>
                    <a:gd name="connsiteY11" fmla="*/ 52944 h 220349"/>
                    <a:gd name="connsiteX12" fmla="*/ 402199 w 848733"/>
                    <a:gd name="connsiteY12" fmla="*/ 52944 h 220349"/>
                    <a:gd name="connsiteX13" fmla="*/ 402199 w 848733"/>
                    <a:gd name="connsiteY13" fmla="*/ 56637 h 220349"/>
                    <a:gd name="connsiteX14" fmla="*/ 318496 w 848733"/>
                    <a:gd name="connsiteY14" fmla="*/ 60329 h 220349"/>
                    <a:gd name="connsiteX15" fmla="*/ 320958 w 848733"/>
                    <a:gd name="connsiteY15" fmla="*/ 56637 h 220349"/>
                    <a:gd name="connsiteX16" fmla="*/ 220022 w 848733"/>
                    <a:gd name="connsiteY16" fmla="*/ 59098 h 220349"/>
                    <a:gd name="connsiteX17" fmla="*/ 162168 w 848733"/>
                    <a:gd name="connsiteY17" fmla="*/ 76331 h 220349"/>
                    <a:gd name="connsiteX18" fmla="*/ 158476 w 848733"/>
                    <a:gd name="connsiteY18" fmla="*/ 77562 h 220349"/>
                    <a:gd name="connsiteX19" fmla="*/ 158476 w 848733"/>
                    <a:gd name="connsiteY19" fmla="*/ 77562 h 220349"/>
                    <a:gd name="connsiteX20" fmla="*/ 158476 w 848733"/>
                    <a:gd name="connsiteY20" fmla="*/ 77562 h 220349"/>
                    <a:gd name="connsiteX21" fmla="*/ 158476 w 848733"/>
                    <a:gd name="connsiteY21" fmla="*/ 77562 h 220349"/>
                    <a:gd name="connsiteX22" fmla="*/ 158476 w 848733"/>
                    <a:gd name="connsiteY22" fmla="*/ 77562 h 220349"/>
                    <a:gd name="connsiteX23" fmla="*/ 158476 w 848733"/>
                    <a:gd name="connsiteY23" fmla="*/ 77562 h 220349"/>
                    <a:gd name="connsiteX24" fmla="*/ 158476 w 848733"/>
                    <a:gd name="connsiteY24" fmla="*/ 77562 h 220349"/>
                    <a:gd name="connsiteX25" fmla="*/ 158476 w 848733"/>
                    <a:gd name="connsiteY25" fmla="*/ 77562 h 220349"/>
                    <a:gd name="connsiteX26" fmla="*/ 162168 w 848733"/>
                    <a:gd name="connsiteY26" fmla="*/ 81255 h 220349"/>
                    <a:gd name="connsiteX27" fmla="*/ 119086 w 848733"/>
                    <a:gd name="connsiteY27" fmla="*/ 219119 h 220349"/>
                    <a:gd name="connsiteX28" fmla="*/ 120317 w 848733"/>
                    <a:gd name="connsiteY28" fmla="*/ 219119 h 220349"/>
                    <a:gd name="connsiteX29" fmla="*/ 732088 w 848733"/>
                    <a:gd name="connsiteY29" fmla="*/ 121876 h 220349"/>
                    <a:gd name="connsiteX30" fmla="*/ 809636 w 848733"/>
                    <a:gd name="connsiteY30" fmla="*/ 67715 h 220349"/>
                    <a:gd name="connsiteX31" fmla="*/ 809636 w 848733"/>
                    <a:gd name="connsiteY31" fmla="*/ 67715 h 220349"/>
                    <a:gd name="connsiteX32" fmla="*/ 775170 w 848733"/>
                    <a:gd name="connsiteY32" fmla="*/ 192038 h 220349"/>
                    <a:gd name="connsiteX33" fmla="*/ 738243 w 848733"/>
                    <a:gd name="connsiteY33" fmla="*/ 208041 h 220349"/>
                    <a:gd name="connsiteX34" fmla="*/ 706238 w 848733"/>
                    <a:gd name="connsiteY34" fmla="*/ 220350 h 220349"/>
                    <a:gd name="connsiteX35" fmla="*/ 709931 w 848733"/>
                    <a:gd name="connsiteY35" fmla="*/ 219119 h 220349"/>
                    <a:gd name="connsiteX36" fmla="*/ 767785 w 848733"/>
                    <a:gd name="connsiteY36" fmla="*/ 162496 h 220349"/>
                    <a:gd name="connsiteX37" fmla="*/ 732088 w 848733"/>
                    <a:gd name="connsiteY37" fmla="*/ 121876 h 2203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848733" h="220349">
                      <a:moveTo>
                        <a:pt x="120317" y="219119"/>
                      </a:moveTo>
                      <a:cubicBezTo>
                        <a:pt x="111700" y="215426"/>
                        <a:pt x="99391" y="211733"/>
                        <a:pt x="90775" y="208041"/>
                      </a:cubicBezTo>
                      <a:lnTo>
                        <a:pt x="84620" y="205579"/>
                      </a:lnTo>
                      <a:lnTo>
                        <a:pt x="82158" y="204348"/>
                      </a:lnTo>
                      <a:cubicBezTo>
                        <a:pt x="19381" y="174806"/>
                        <a:pt x="-63091" y="104643"/>
                        <a:pt x="76004" y="54175"/>
                      </a:cubicBezTo>
                      <a:cubicBezTo>
                        <a:pt x="159707" y="23401"/>
                        <a:pt x="327113" y="2476"/>
                        <a:pt x="345577" y="1245"/>
                      </a:cubicBezTo>
                      <a:cubicBezTo>
                        <a:pt x="531447" y="-6141"/>
                        <a:pt x="722240" y="19709"/>
                        <a:pt x="809636" y="68946"/>
                      </a:cubicBezTo>
                      <a:cubicBezTo>
                        <a:pt x="785018" y="88641"/>
                        <a:pt x="759168" y="107105"/>
                        <a:pt x="732088" y="123107"/>
                      </a:cubicBezTo>
                      <a:cubicBezTo>
                        <a:pt x="728395" y="120645"/>
                        <a:pt x="723471" y="118183"/>
                        <a:pt x="718548" y="115721"/>
                      </a:cubicBezTo>
                      <a:cubicBezTo>
                        <a:pt x="703777" y="94795"/>
                        <a:pt x="703777" y="93564"/>
                        <a:pt x="596686" y="56637"/>
                      </a:cubicBezTo>
                      <a:cubicBezTo>
                        <a:pt x="578222" y="50482"/>
                        <a:pt x="557296" y="56637"/>
                        <a:pt x="538832" y="52944"/>
                      </a:cubicBezTo>
                      <a:cubicBezTo>
                        <a:pt x="494519" y="44327"/>
                        <a:pt x="450205" y="55406"/>
                        <a:pt x="405892" y="52944"/>
                      </a:cubicBezTo>
                      <a:cubicBezTo>
                        <a:pt x="402199" y="52944"/>
                        <a:pt x="402199" y="52944"/>
                        <a:pt x="402199" y="52944"/>
                      </a:cubicBezTo>
                      <a:cubicBezTo>
                        <a:pt x="402199" y="54175"/>
                        <a:pt x="402199" y="55406"/>
                        <a:pt x="402199" y="56637"/>
                      </a:cubicBezTo>
                      <a:cubicBezTo>
                        <a:pt x="375119" y="61560"/>
                        <a:pt x="346808" y="59098"/>
                        <a:pt x="318496" y="60329"/>
                      </a:cubicBezTo>
                      <a:cubicBezTo>
                        <a:pt x="319727" y="59098"/>
                        <a:pt x="319727" y="57867"/>
                        <a:pt x="320958" y="56637"/>
                      </a:cubicBezTo>
                      <a:cubicBezTo>
                        <a:pt x="298801" y="49251"/>
                        <a:pt x="298801" y="49251"/>
                        <a:pt x="220022" y="59098"/>
                      </a:cubicBezTo>
                      <a:cubicBezTo>
                        <a:pt x="200327" y="61560"/>
                        <a:pt x="181863" y="72639"/>
                        <a:pt x="162168" y="76331"/>
                      </a:cubicBezTo>
                      <a:cubicBezTo>
                        <a:pt x="158476" y="77562"/>
                        <a:pt x="158476" y="77562"/>
                        <a:pt x="158476" y="77562"/>
                      </a:cubicBezTo>
                      <a:lnTo>
                        <a:pt x="158476" y="77562"/>
                      </a:lnTo>
                      <a:lnTo>
                        <a:pt x="158476" y="77562"/>
                      </a:lnTo>
                      <a:lnTo>
                        <a:pt x="158476" y="77562"/>
                      </a:lnTo>
                      <a:cubicBezTo>
                        <a:pt x="158476" y="77562"/>
                        <a:pt x="158476" y="77562"/>
                        <a:pt x="158476" y="77562"/>
                      </a:cubicBezTo>
                      <a:lnTo>
                        <a:pt x="158476" y="77562"/>
                      </a:lnTo>
                      <a:lnTo>
                        <a:pt x="158476" y="77562"/>
                      </a:lnTo>
                      <a:lnTo>
                        <a:pt x="158476" y="77562"/>
                      </a:lnTo>
                      <a:cubicBezTo>
                        <a:pt x="159707" y="78793"/>
                        <a:pt x="160938" y="80024"/>
                        <a:pt x="162168" y="81255"/>
                      </a:cubicBezTo>
                      <a:cubicBezTo>
                        <a:pt x="34152" y="132954"/>
                        <a:pt x="19381" y="179729"/>
                        <a:pt x="119086" y="219119"/>
                      </a:cubicBezTo>
                      <a:cubicBezTo>
                        <a:pt x="119086" y="217888"/>
                        <a:pt x="120317" y="217888"/>
                        <a:pt x="120317" y="219119"/>
                      </a:cubicBezTo>
                      <a:moveTo>
                        <a:pt x="732088" y="121876"/>
                      </a:moveTo>
                      <a:cubicBezTo>
                        <a:pt x="759168" y="104643"/>
                        <a:pt x="785018" y="87410"/>
                        <a:pt x="809636" y="67715"/>
                      </a:cubicBezTo>
                      <a:lnTo>
                        <a:pt x="809636" y="67715"/>
                      </a:lnTo>
                      <a:cubicBezTo>
                        <a:pt x="852719" y="96026"/>
                        <a:pt x="882261" y="141571"/>
                        <a:pt x="775170" y="192038"/>
                      </a:cubicBezTo>
                      <a:cubicBezTo>
                        <a:pt x="753014" y="201886"/>
                        <a:pt x="751783" y="203117"/>
                        <a:pt x="738243" y="208041"/>
                      </a:cubicBezTo>
                      <a:cubicBezTo>
                        <a:pt x="728395" y="211733"/>
                        <a:pt x="716086" y="216657"/>
                        <a:pt x="706238" y="220350"/>
                      </a:cubicBezTo>
                      <a:lnTo>
                        <a:pt x="709931" y="219119"/>
                      </a:lnTo>
                      <a:cubicBezTo>
                        <a:pt x="788711" y="188346"/>
                        <a:pt x="772708" y="168651"/>
                        <a:pt x="767785" y="162496"/>
                      </a:cubicBezTo>
                      <a:cubicBezTo>
                        <a:pt x="767785" y="148956"/>
                        <a:pt x="755475" y="135416"/>
                        <a:pt x="732088" y="121876"/>
                      </a:cubicBezTo>
                    </a:path>
                  </a:pathLst>
                </a:custGeom>
                <a:solidFill>
                  <a:srgbClr val="3451B5"/>
                </a:solidFill>
                <a:ln w="122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laytime With Hot Toddies"/>
                    <a:ea typeface="+mn-ea"/>
                    <a:cs typeface="+mn-cs"/>
                  </a:endParaRPr>
                </a:p>
              </p:txBody>
            </p:sp>
            <p:sp>
              <p:nvSpPr>
                <p:cNvPr id="6196" name="Freeform: Shape 6195">
                  <a:extLst>
                    <a:ext uri="{FF2B5EF4-FFF2-40B4-BE49-F238E27FC236}">
                      <a16:creationId xmlns:a16="http://schemas.microsoft.com/office/drawing/2014/main" id="{844B6399-AF6C-4514-8BDA-EB6784E274DF}"/>
                    </a:ext>
                  </a:extLst>
                </p:cNvPr>
                <p:cNvSpPr/>
                <p:nvPr/>
              </p:nvSpPr>
              <p:spPr>
                <a:xfrm>
                  <a:off x="3709513" y="3218524"/>
                  <a:ext cx="683711" cy="211811"/>
                </a:xfrm>
                <a:custGeom>
                  <a:avLst/>
                  <a:gdLst>
                    <a:gd name="connsiteX0" fmla="*/ 547 w 683711"/>
                    <a:gd name="connsiteY0" fmla="*/ 209349 h 211811"/>
                    <a:gd name="connsiteX1" fmla="*/ 95328 w 683711"/>
                    <a:gd name="connsiteY1" fmla="*/ 131801 h 211811"/>
                    <a:gd name="connsiteX2" fmla="*/ 265196 w 683711"/>
                    <a:gd name="connsiteY2" fmla="*/ 96104 h 211811"/>
                    <a:gd name="connsiteX3" fmla="*/ 268889 w 683711"/>
                    <a:gd name="connsiteY3" fmla="*/ 94873 h 211811"/>
                    <a:gd name="connsiteX4" fmla="*/ 358747 w 683711"/>
                    <a:gd name="connsiteY4" fmla="*/ 64100 h 211811"/>
                    <a:gd name="connsiteX5" fmla="*/ 358747 w 683711"/>
                    <a:gd name="connsiteY5" fmla="*/ 64100 h 211811"/>
                    <a:gd name="connsiteX6" fmla="*/ 358747 w 683711"/>
                    <a:gd name="connsiteY6" fmla="*/ 64100 h 211811"/>
                    <a:gd name="connsiteX7" fmla="*/ 358747 w 683711"/>
                    <a:gd name="connsiteY7" fmla="*/ 64100 h 211811"/>
                    <a:gd name="connsiteX8" fmla="*/ 683712 w 683711"/>
                    <a:gd name="connsiteY8" fmla="*/ 3784 h 211811"/>
                    <a:gd name="connsiteX9" fmla="*/ 683712 w 683711"/>
                    <a:gd name="connsiteY9" fmla="*/ 92 h 211811"/>
                    <a:gd name="connsiteX10" fmla="*/ 193803 w 683711"/>
                    <a:gd name="connsiteY10" fmla="*/ 82564 h 211811"/>
                    <a:gd name="connsiteX11" fmla="*/ 191341 w 683711"/>
                    <a:gd name="connsiteY11" fmla="*/ 83795 h 211811"/>
                    <a:gd name="connsiteX12" fmla="*/ 191341 w 683711"/>
                    <a:gd name="connsiteY12" fmla="*/ 83795 h 211811"/>
                    <a:gd name="connsiteX13" fmla="*/ 191341 w 683711"/>
                    <a:gd name="connsiteY13" fmla="*/ 83795 h 211811"/>
                    <a:gd name="connsiteX14" fmla="*/ 3009 w 683711"/>
                    <a:gd name="connsiteY14" fmla="*/ 201964 h 211811"/>
                    <a:gd name="connsiteX15" fmla="*/ 547 w 683711"/>
                    <a:gd name="connsiteY15" fmla="*/ 211811 h 211811"/>
                    <a:gd name="connsiteX16" fmla="*/ 547 w 683711"/>
                    <a:gd name="connsiteY16" fmla="*/ 209349 h 2118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83711" h="211811">
                      <a:moveTo>
                        <a:pt x="547" y="209349"/>
                      </a:moveTo>
                      <a:cubicBezTo>
                        <a:pt x="12856" y="174883"/>
                        <a:pt x="65786" y="144110"/>
                        <a:pt x="95328" y="131801"/>
                      </a:cubicBezTo>
                      <a:cubicBezTo>
                        <a:pt x="149489" y="108413"/>
                        <a:pt x="209805" y="109644"/>
                        <a:pt x="265196" y="96104"/>
                      </a:cubicBezTo>
                      <a:cubicBezTo>
                        <a:pt x="268889" y="94873"/>
                        <a:pt x="268889" y="94873"/>
                        <a:pt x="268889" y="94873"/>
                      </a:cubicBezTo>
                      <a:cubicBezTo>
                        <a:pt x="299662" y="87487"/>
                        <a:pt x="327974" y="70254"/>
                        <a:pt x="358747" y="64100"/>
                      </a:cubicBezTo>
                      <a:cubicBezTo>
                        <a:pt x="358747" y="64100"/>
                        <a:pt x="358747" y="64100"/>
                        <a:pt x="358747" y="64100"/>
                      </a:cubicBezTo>
                      <a:cubicBezTo>
                        <a:pt x="358747" y="64100"/>
                        <a:pt x="358747" y="64100"/>
                        <a:pt x="358747" y="64100"/>
                      </a:cubicBezTo>
                      <a:cubicBezTo>
                        <a:pt x="358747" y="64100"/>
                        <a:pt x="358747" y="64100"/>
                        <a:pt x="358747" y="64100"/>
                      </a:cubicBezTo>
                      <a:cubicBezTo>
                        <a:pt x="467069" y="45636"/>
                        <a:pt x="575390" y="19786"/>
                        <a:pt x="683712" y="3784"/>
                      </a:cubicBezTo>
                      <a:cubicBezTo>
                        <a:pt x="683712" y="2553"/>
                        <a:pt x="683712" y="1322"/>
                        <a:pt x="683712" y="92"/>
                      </a:cubicBezTo>
                      <a:cubicBezTo>
                        <a:pt x="682481" y="92"/>
                        <a:pt x="481840" y="-6063"/>
                        <a:pt x="193803" y="82564"/>
                      </a:cubicBezTo>
                      <a:cubicBezTo>
                        <a:pt x="191341" y="83795"/>
                        <a:pt x="191341" y="83795"/>
                        <a:pt x="191341" y="83795"/>
                      </a:cubicBezTo>
                      <a:cubicBezTo>
                        <a:pt x="191341" y="83795"/>
                        <a:pt x="191341" y="83795"/>
                        <a:pt x="191341" y="83795"/>
                      </a:cubicBezTo>
                      <a:cubicBezTo>
                        <a:pt x="191341" y="83795"/>
                        <a:pt x="191341" y="83795"/>
                        <a:pt x="191341" y="83795"/>
                      </a:cubicBezTo>
                      <a:cubicBezTo>
                        <a:pt x="137180" y="102259"/>
                        <a:pt x="21473" y="142879"/>
                        <a:pt x="3009" y="201964"/>
                      </a:cubicBezTo>
                      <a:lnTo>
                        <a:pt x="547" y="211811"/>
                      </a:lnTo>
                      <a:cubicBezTo>
                        <a:pt x="-684" y="211811"/>
                        <a:pt x="547" y="210580"/>
                        <a:pt x="547" y="209349"/>
                      </a:cubicBezTo>
                    </a:path>
                  </a:pathLst>
                </a:custGeom>
                <a:solidFill>
                  <a:srgbClr val="31ABE5"/>
                </a:solidFill>
                <a:ln w="122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laytime With Hot Toddies"/>
                    <a:ea typeface="+mn-ea"/>
                    <a:cs typeface="+mn-cs"/>
                  </a:endParaRPr>
                </a:p>
              </p:txBody>
            </p:sp>
            <p:sp>
              <p:nvSpPr>
                <p:cNvPr id="6197" name="Freeform: Shape 6196">
                  <a:extLst>
                    <a:ext uri="{FF2B5EF4-FFF2-40B4-BE49-F238E27FC236}">
                      <a16:creationId xmlns:a16="http://schemas.microsoft.com/office/drawing/2014/main" id="{92011174-8FE4-4C73-879F-F52EDAB821C1}"/>
                    </a:ext>
                  </a:extLst>
                </p:cNvPr>
                <p:cNvSpPr/>
                <p:nvPr/>
              </p:nvSpPr>
              <p:spPr>
                <a:xfrm>
                  <a:off x="3710060" y="3216154"/>
                  <a:ext cx="642544" cy="203103"/>
                </a:xfrm>
                <a:custGeom>
                  <a:avLst/>
                  <a:gdLst>
                    <a:gd name="connsiteX0" fmla="*/ 2462 w 642544"/>
                    <a:gd name="connsiteY0" fmla="*/ 203103 h 203103"/>
                    <a:gd name="connsiteX1" fmla="*/ 192025 w 642544"/>
                    <a:gd name="connsiteY1" fmla="*/ 84934 h 203103"/>
                    <a:gd name="connsiteX2" fmla="*/ 192025 w 642544"/>
                    <a:gd name="connsiteY2" fmla="*/ 84934 h 203103"/>
                    <a:gd name="connsiteX3" fmla="*/ 192025 w 642544"/>
                    <a:gd name="connsiteY3" fmla="*/ 84934 h 203103"/>
                    <a:gd name="connsiteX4" fmla="*/ 192025 w 642544"/>
                    <a:gd name="connsiteY4" fmla="*/ 84934 h 203103"/>
                    <a:gd name="connsiteX5" fmla="*/ 642544 w 642544"/>
                    <a:gd name="connsiteY5" fmla="*/ 0 h 203103"/>
                    <a:gd name="connsiteX6" fmla="*/ 337274 w 642544"/>
                    <a:gd name="connsiteY6" fmla="*/ 22157 h 203103"/>
                    <a:gd name="connsiteX7" fmla="*/ 108322 w 642544"/>
                    <a:gd name="connsiteY7" fmla="*/ 97243 h 203103"/>
                    <a:gd name="connsiteX8" fmla="*/ 0 w 642544"/>
                    <a:gd name="connsiteY8" fmla="*/ 200641 h 203103"/>
                    <a:gd name="connsiteX9" fmla="*/ 2462 w 642544"/>
                    <a:gd name="connsiteY9" fmla="*/ 203103 h 203103"/>
                    <a:gd name="connsiteX10" fmla="*/ 2462 w 642544"/>
                    <a:gd name="connsiteY10" fmla="*/ 203103 h 203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42544" h="203103">
                      <a:moveTo>
                        <a:pt x="2462" y="203103"/>
                      </a:moveTo>
                      <a:cubicBezTo>
                        <a:pt x="20926" y="144019"/>
                        <a:pt x="140326" y="103398"/>
                        <a:pt x="192025" y="84934"/>
                      </a:cubicBezTo>
                      <a:cubicBezTo>
                        <a:pt x="192025" y="84934"/>
                        <a:pt x="192025" y="84934"/>
                        <a:pt x="192025" y="84934"/>
                      </a:cubicBezTo>
                      <a:cubicBezTo>
                        <a:pt x="192025" y="84934"/>
                        <a:pt x="192025" y="84934"/>
                        <a:pt x="192025" y="84934"/>
                      </a:cubicBezTo>
                      <a:cubicBezTo>
                        <a:pt x="192025" y="84934"/>
                        <a:pt x="192025" y="84934"/>
                        <a:pt x="192025" y="84934"/>
                      </a:cubicBezTo>
                      <a:cubicBezTo>
                        <a:pt x="253571" y="65239"/>
                        <a:pt x="418515" y="14771"/>
                        <a:pt x="642544" y="0"/>
                      </a:cubicBezTo>
                      <a:cubicBezTo>
                        <a:pt x="420977" y="8617"/>
                        <a:pt x="403744" y="8617"/>
                        <a:pt x="337274" y="22157"/>
                      </a:cubicBezTo>
                      <a:cubicBezTo>
                        <a:pt x="336043" y="22157"/>
                        <a:pt x="171099" y="64008"/>
                        <a:pt x="108322" y="97243"/>
                      </a:cubicBezTo>
                      <a:cubicBezTo>
                        <a:pt x="52930" y="126786"/>
                        <a:pt x="11078" y="167406"/>
                        <a:pt x="0" y="200641"/>
                      </a:cubicBezTo>
                      <a:lnTo>
                        <a:pt x="2462" y="203103"/>
                      </a:lnTo>
                      <a:cubicBezTo>
                        <a:pt x="2462" y="203103"/>
                        <a:pt x="2462" y="203103"/>
                        <a:pt x="2462" y="203103"/>
                      </a:cubicBezTo>
                    </a:path>
                  </a:pathLst>
                </a:custGeom>
                <a:solidFill>
                  <a:srgbClr val="349EE0"/>
                </a:solidFill>
                <a:ln w="122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laytime With Hot Toddies"/>
                    <a:ea typeface="+mn-ea"/>
                    <a:cs typeface="+mn-cs"/>
                  </a:endParaRPr>
                </a:p>
              </p:txBody>
            </p:sp>
            <p:sp>
              <p:nvSpPr>
                <p:cNvPr id="6198" name="Freeform: Shape 6197">
                  <a:extLst>
                    <a:ext uri="{FF2B5EF4-FFF2-40B4-BE49-F238E27FC236}">
                      <a16:creationId xmlns:a16="http://schemas.microsoft.com/office/drawing/2014/main" id="{E5CBC5D2-3BA2-4F5F-9BF8-CB9B078F5261}"/>
                    </a:ext>
                  </a:extLst>
                </p:cNvPr>
                <p:cNvSpPr/>
                <p:nvPr/>
              </p:nvSpPr>
              <p:spPr>
                <a:xfrm>
                  <a:off x="4520010" y="4283368"/>
                  <a:ext cx="259725" cy="39389"/>
                </a:xfrm>
                <a:custGeom>
                  <a:avLst/>
                  <a:gdLst>
                    <a:gd name="connsiteX0" fmla="*/ 0 w 259725"/>
                    <a:gd name="connsiteY0" fmla="*/ 1231 h 39389"/>
                    <a:gd name="connsiteX1" fmla="*/ 11078 w 259725"/>
                    <a:gd name="connsiteY1" fmla="*/ 4924 h 39389"/>
                    <a:gd name="connsiteX2" fmla="*/ 93550 w 259725"/>
                    <a:gd name="connsiteY2" fmla="*/ 16002 h 39389"/>
                    <a:gd name="connsiteX3" fmla="*/ 124324 w 259725"/>
                    <a:gd name="connsiteY3" fmla="*/ 29542 h 39389"/>
                    <a:gd name="connsiteX4" fmla="*/ 142788 w 259725"/>
                    <a:gd name="connsiteY4" fmla="*/ 38159 h 39389"/>
                    <a:gd name="connsiteX5" fmla="*/ 153866 w 259725"/>
                    <a:gd name="connsiteY5" fmla="*/ 39390 h 39389"/>
                    <a:gd name="connsiteX6" fmla="*/ 173561 w 259725"/>
                    <a:gd name="connsiteY6" fmla="*/ 33235 h 39389"/>
                    <a:gd name="connsiteX7" fmla="*/ 188332 w 259725"/>
                    <a:gd name="connsiteY7" fmla="*/ 35697 h 39389"/>
                    <a:gd name="connsiteX8" fmla="*/ 203103 w 259725"/>
                    <a:gd name="connsiteY8" fmla="*/ 32004 h 39389"/>
                    <a:gd name="connsiteX9" fmla="*/ 252340 w 259725"/>
                    <a:gd name="connsiteY9" fmla="*/ 29542 h 39389"/>
                    <a:gd name="connsiteX10" fmla="*/ 259726 w 259725"/>
                    <a:gd name="connsiteY10" fmla="*/ 25849 h 39389"/>
                    <a:gd name="connsiteX11" fmla="*/ 220336 w 259725"/>
                    <a:gd name="connsiteY11" fmla="*/ 7386 h 39389"/>
                    <a:gd name="connsiteX12" fmla="*/ 4924 w 259725"/>
                    <a:gd name="connsiteY12" fmla="*/ 0 h 39389"/>
                    <a:gd name="connsiteX13" fmla="*/ 4924 w 259725"/>
                    <a:gd name="connsiteY13" fmla="*/ 0 h 39389"/>
                    <a:gd name="connsiteX14" fmla="*/ 4924 w 259725"/>
                    <a:gd name="connsiteY14" fmla="*/ 0 h 39389"/>
                    <a:gd name="connsiteX15" fmla="*/ 4924 w 259725"/>
                    <a:gd name="connsiteY15" fmla="*/ 0 h 39389"/>
                    <a:gd name="connsiteX16" fmla="*/ 4924 w 259725"/>
                    <a:gd name="connsiteY16" fmla="*/ 0 h 39389"/>
                    <a:gd name="connsiteX17" fmla="*/ 4924 w 259725"/>
                    <a:gd name="connsiteY17" fmla="*/ 0 h 39389"/>
                    <a:gd name="connsiteX18" fmla="*/ 4924 w 259725"/>
                    <a:gd name="connsiteY18" fmla="*/ 0 h 39389"/>
                    <a:gd name="connsiteX19" fmla="*/ 4924 w 259725"/>
                    <a:gd name="connsiteY19" fmla="*/ 0 h 39389"/>
                    <a:gd name="connsiteX20" fmla="*/ 4924 w 259725"/>
                    <a:gd name="connsiteY20" fmla="*/ 0 h 39389"/>
                    <a:gd name="connsiteX21" fmla="*/ 0 w 259725"/>
                    <a:gd name="connsiteY21" fmla="*/ 1231 h 393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59725" h="39389">
                      <a:moveTo>
                        <a:pt x="0" y="1231"/>
                      </a:moveTo>
                      <a:cubicBezTo>
                        <a:pt x="2462" y="3693"/>
                        <a:pt x="7386" y="3693"/>
                        <a:pt x="11078" y="4924"/>
                      </a:cubicBezTo>
                      <a:cubicBezTo>
                        <a:pt x="38159" y="12309"/>
                        <a:pt x="66470" y="11078"/>
                        <a:pt x="93550" y="16002"/>
                      </a:cubicBezTo>
                      <a:cubicBezTo>
                        <a:pt x="110783" y="19695"/>
                        <a:pt x="115707" y="20926"/>
                        <a:pt x="124324" y="29542"/>
                      </a:cubicBezTo>
                      <a:cubicBezTo>
                        <a:pt x="131709" y="35697"/>
                        <a:pt x="134171" y="38159"/>
                        <a:pt x="142788" y="38159"/>
                      </a:cubicBezTo>
                      <a:cubicBezTo>
                        <a:pt x="152635" y="39390"/>
                        <a:pt x="152635" y="39390"/>
                        <a:pt x="153866" y="39390"/>
                      </a:cubicBezTo>
                      <a:cubicBezTo>
                        <a:pt x="161251" y="38159"/>
                        <a:pt x="167406" y="34466"/>
                        <a:pt x="173561" y="33235"/>
                      </a:cubicBezTo>
                      <a:cubicBezTo>
                        <a:pt x="178484" y="33235"/>
                        <a:pt x="183408" y="36928"/>
                        <a:pt x="188332" y="35697"/>
                      </a:cubicBezTo>
                      <a:cubicBezTo>
                        <a:pt x="189563" y="35697"/>
                        <a:pt x="189563" y="35697"/>
                        <a:pt x="203103" y="32004"/>
                      </a:cubicBezTo>
                      <a:cubicBezTo>
                        <a:pt x="219105" y="28311"/>
                        <a:pt x="236338" y="30773"/>
                        <a:pt x="252340" y="29542"/>
                      </a:cubicBezTo>
                      <a:cubicBezTo>
                        <a:pt x="257264" y="29542"/>
                        <a:pt x="257264" y="29542"/>
                        <a:pt x="259726" y="25849"/>
                      </a:cubicBezTo>
                      <a:cubicBezTo>
                        <a:pt x="259726" y="25849"/>
                        <a:pt x="231414" y="11078"/>
                        <a:pt x="220336" y="7386"/>
                      </a:cubicBezTo>
                      <a:cubicBezTo>
                        <a:pt x="171099" y="0"/>
                        <a:pt x="164944" y="0"/>
                        <a:pt x="4924" y="0"/>
                      </a:cubicBezTo>
                      <a:cubicBezTo>
                        <a:pt x="4924" y="0"/>
                        <a:pt x="4924" y="0"/>
                        <a:pt x="4924" y="0"/>
                      </a:cubicBezTo>
                      <a:cubicBezTo>
                        <a:pt x="4924" y="0"/>
                        <a:pt x="4924" y="0"/>
                        <a:pt x="4924" y="0"/>
                      </a:cubicBezTo>
                      <a:cubicBezTo>
                        <a:pt x="4924" y="0"/>
                        <a:pt x="4924" y="0"/>
                        <a:pt x="4924" y="0"/>
                      </a:cubicBezTo>
                      <a:cubicBezTo>
                        <a:pt x="4924" y="0"/>
                        <a:pt x="4924" y="0"/>
                        <a:pt x="4924" y="0"/>
                      </a:cubicBezTo>
                      <a:cubicBezTo>
                        <a:pt x="4924" y="0"/>
                        <a:pt x="4924" y="0"/>
                        <a:pt x="4924" y="0"/>
                      </a:cubicBezTo>
                      <a:cubicBezTo>
                        <a:pt x="4924" y="0"/>
                        <a:pt x="4924" y="0"/>
                        <a:pt x="4924" y="0"/>
                      </a:cubicBezTo>
                      <a:cubicBezTo>
                        <a:pt x="4924" y="0"/>
                        <a:pt x="4924" y="0"/>
                        <a:pt x="4924" y="0"/>
                      </a:cubicBezTo>
                      <a:cubicBezTo>
                        <a:pt x="4924" y="0"/>
                        <a:pt x="4924" y="0"/>
                        <a:pt x="4924" y="0"/>
                      </a:cubicBezTo>
                      <a:cubicBezTo>
                        <a:pt x="0" y="0"/>
                        <a:pt x="0" y="0"/>
                        <a:pt x="0" y="1231"/>
                      </a:cubicBezTo>
                    </a:path>
                  </a:pathLst>
                </a:custGeom>
                <a:solidFill>
                  <a:srgbClr val="589DDC"/>
                </a:solidFill>
                <a:ln w="122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laytime With Hot Toddies"/>
                    <a:ea typeface="+mn-ea"/>
                    <a:cs typeface="+mn-cs"/>
                  </a:endParaRPr>
                </a:p>
              </p:txBody>
            </p:sp>
            <p:sp>
              <p:nvSpPr>
                <p:cNvPr id="6199" name="Freeform: Shape 6198">
                  <a:extLst>
                    <a:ext uri="{FF2B5EF4-FFF2-40B4-BE49-F238E27FC236}">
                      <a16:creationId xmlns:a16="http://schemas.microsoft.com/office/drawing/2014/main" id="{42473007-2F56-48E6-B3CC-BA16EFDA2920}"/>
                    </a:ext>
                  </a:extLst>
                </p:cNvPr>
                <p:cNvSpPr/>
                <p:nvPr/>
              </p:nvSpPr>
              <p:spPr>
                <a:xfrm>
                  <a:off x="4518779" y="4275246"/>
                  <a:ext cx="220336" cy="16738"/>
                </a:xfrm>
                <a:custGeom>
                  <a:avLst/>
                  <a:gdLst>
                    <a:gd name="connsiteX0" fmla="*/ 0 w 220336"/>
                    <a:gd name="connsiteY0" fmla="*/ 4429 h 16738"/>
                    <a:gd name="connsiteX1" fmla="*/ 0 w 220336"/>
                    <a:gd name="connsiteY1" fmla="*/ 1967 h 16738"/>
                    <a:gd name="connsiteX2" fmla="*/ 0 w 220336"/>
                    <a:gd name="connsiteY2" fmla="*/ 1967 h 16738"/>
                    <a:gd name="connsiteX3" fmla="*/ 52930 w 220336"/>
                    <a:gd name="connsiteY3" fmla="*/ 3198 h 16738"/>
                    <a:gd name="connsiteX4" fmla="*/ 125555 w 220336"/>
                    <a:gd name="connsiteY4" fmla="*/ 736 h 16738"/>
                    <a:gd name="connsiteX5" fmla="*/ 164944 w 220336"/>
                    <a:gd name="connsiteY5" fmla="*/ 8122 h 16738"/>
                    <a:gd name="connsiteX6" fmla="*/ 6155 w 220336"/>
                    <a:gd name="connsiteY6" fmla="*/ 6891 h 16738"/>
                    <a:gd name="connsiteX7" fmla="*/ 6155 w 220336"/>
                    <a:gd name="connsiteY7" fmla="*/ 6891 h 16738"/>
                    <a:gd name="connsiteX8" fmla="*/ 6155 w 220336"/>
                    <a:gd name="connsiteY8" fmla="*/ 6891 h 16738"/>
                    <a:gd name="connsiteX9" fmla="*/ 6155 w 220336"/>
                    <a:gd name="connsiteY9" fmla="*/ 6891 h 16738"/>
                    <a:gd name="connsiteX10" fmla="*/ 6155 w 220336"/>
                    <a:gd name="connsiteY10" fmla="*/ 6891 h 16738"/>
                    <a:gd name="connsiteX11" fmla="*/ 6155 w 220336"/>
                    <a:gd name="connsiteY11" fmla="*/ 6891 h 16738"/>
                    <a:gd name="connsiteX12" fmla="*/ 6155 w 220336"/>
                    <a:gd name="connsiteY12" fmla="*/ 6891 h 16738"/>
                    <a:gd name="connsiteX13" fmla="*/ 6155 w 220336"/>
                    <a:gd name="connsiteY13" fmla="*/ 6891 h 16738"/>
                    <a:gd name="connsiteX14" fmla="*/ 6155 w 220336"/>
                    <a:gd name="connsiteY14" fmla="*/ 6891 h 16738"/>
                    <a:gd name="connsiteX15" fmla="*/ 2462 w 220336"/>
                    <a:gd name="connsiteY15" fmla="*/ 6891 h 16738"/>
                    <a:gd name="connsiteX16" fmla="*/ 0 w 220336"/>
                    <a:gd name="connsiteY16" fmla="*/ 4429 h 16738"/>
                    <a:gd name="connsiteX17" fmla="*/ 172330 w 220336"/>
                    <a:gd name="connsiteY17" fmla="*/ 10584 h 16738"/>
                    <a:gd name="connsiteX18" fmla="*/ 171099 w 220336"/>
                    <a:gd name="connsiteY18" fmla="*/ 10584 h 16738"/>
                    <a:gd name="connsiteX19" fmla="*/ 192025 w 220336"/>
                    <a:gd name="connsiteY19" fmla="*/ 6891 h 16738"/>
                    <a:gd name="connsiteX20" fmla="*/ 205565 w 220336"/>
                    <a:gd name="connsiteY20" fmla="*/ 13045 h 16738"/>
                    <a:gd name="connsiteX21" fmla="*/ 220336 w 220336"/>
                    <a:gd name="connsiteY21" fmla="*/ 16738 h 16738"/>
                    <a:gd name="connsiteX22" fmla="*/ 172330 w 220336"/>
                    <a:gd name="connsiteY22" fmla="*/ 10584 h 167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220336" h="16738">
                      <a:moveTo>
                        <a:pt x="0" y="4429"/>
                      </a:moveTo>
                      <a:cubicBezTo>
                        <a:pt x="0" y="4429"/>
                        <a:pt x="0" y="3198"/>
                        <a:pt x="0" y="1967"/>
                      </a:cubicBezTo>
                      <a:cubicBezTo>
                        <a:pt x="0" y="1967"/>
                        <a:pt x="0" y="1967"/>
                        <a:pt x="0" y="1967"/>
                      </a:cubicBezTo>
                      <a:cubicBezTo>
                        <a:pt x="44313" y="3198"/>
                        <a:pt x="44313" y="3198"/>
                        <a:pt x="52930" y="3198"/>
                      </a:cubicBezTo>
                      <a:cubicBezTo>
                        <a:pt x="103398" y="-495"/>
                        <a:pt x="108322" y="-495"/>
                        <a:pt x="125555" y="736"/>
                      </a:cubicBezTo>
                      <a:cubicBezTo>
                        <a:pt x="139095" y="1967"/>
                        <a:pt x="151404" y="6891"/>
                        <a:pt x="164944" y="8122"/>
                      </a:cubicBezTo>
                      <a:cubicBezTo>
                        <a:pt x="136633" y="6891"/>
                        <a:pt x="136633" y="6891"/>
                        <a:pt x="6155" y="6891"/>
                      </a:cubicBezTo>
                      <a:cubicBezTo>
                        <a:pt x="6155" y="6891"/>
                        <a:pt x="6155" y="6891"/>
                        <a:pt x="6155" y="6891"/>
                      </a:cubicBezTo>
                      <a:cubicBezTo>
                        <a:pt x="6155" y="6891"/>
                        <a:pt x="6155" y="6891"/>
                        <a:pt x="6155" y="6891"/>
                      </a:cubicBezTo>
                      <a:cubicBezTo>
                        <a:pt x="6155" y="6891"/>
                        <a:pt x="6155" y="6891"/>
                        <a:pt x="6155" y="6891"/>
                      </a:cubicBezTo>
                      <a:cubicBezTo>
                        <a:pt x="6155" y="6891"/>
                        <a:pt x="6155" y="6891"/>
                        <a:pt x="6155" y="6891"/>
                      </a:cubicBezTo>
                      <a:cubicBezTo>
                        <a:pt x="6155" y="6891"/>
                        <a:pt x="6155" y="6891"/>
                        <a:pt x="6155" y="6891"/>
                      </a:cubicBezTo>
                      <a:cubicBezTo>
                        <a:pt x="6155" y="6891"/>
                        <a:pt x="6155" y="6891"/>
                        <a:pt x="6155" y="6891"/>
                      </a:cubicBezTo>
                      <a:cubicBezTo>
                        <a:pt x="6155" y="6891"/>
                        <a:pt x="6155" y="6891"/>
                        <a:pt x="6155" y="6891"/>
                      </a:cubicBezTo>
                      <a:cubicBezTo>
                        <a:pt x="6155" y="6891"/>
                        <a:pt x="6155" y="6891"/>
                        <a:pt x="6155" y="6891"/>
                      </a:cubicBezTo>
                      <a:cubicBezTo>
                        <a:pt x="4924" y="6891"/>
                        <a:pt x="3693" y="6891"/>
                        <a:pt x="2462" y="6891"/>
                      </a:cubicBezTo>
                      <a:cubicBezTo>
                        <a:pt x="0" y="8122"/>
                        <a:pt x="0" y="6891"/>
                        <a:pt x="0" y="4429"/>
                      </a:cubicBezTo>
                      <a:moveTo>
                        <a:pt x="172330" y="10584"/>
                      </a:moveTo>
                      <a:cubicBezTo>
                        <a:pt x="172330" y="10584"/>
                        <a:pt x="171099" y="10584"/>
                        <a:pt x="171099" y="10584"/>
                      </a:cubicBezTo>
                      <a:cubicBezTo>
                        <a:pt x="178484" y="9353"/>
                        <a:pt x="184639" y="5660"/>
                        <a:pt x="192025" y="6891"/>
                      </a:cubicBezTo>
                      <a:cubicBezTo>
                        <a:pt x="196948" y="8122"/>
                        <a:pt x="200641" y="10584"/>
                        <a:pt x="205565" y="13045"/>
                      </a:cubicBezTo>
                      <a:cubicBezTo>
                        <a:pt x="210489" y="14276"/>
                        <a:pt x="215412" y="15507"/>
                        <a:pt x="220336" y="16738"/>
                      </a:cubicBezTo>
                      <a:cubicBezTo>
                        <a:pt x="211719" y="14276"/>
                        <a:pt x="195717" y="11815"/>
                        <a:pt x="172330" y="10584"/>
                      </a:cubicBezTo>
                    </a:path>
                  </a:pathLst>
                </a:custGeom>
                <a:solidFill>
                  <a:srgbClr val="3982CB"/>
                </a:solidFill>
                <a:ln w="122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laytime With Hot Toddies"/>
                    <a:ea typeface="+mn-ea"/>
                    <a:cs typeface="+mn-cs"/>
                  </a:endParaRPr>
                </a:p>
              </p:txBody>
            </p:sp>
            <p:sp>
              <p:nvSpPr>
                <p:cNvPr id="6200" name="Freeform: Shape 6199">
                  <a:extLst>
                    <a:ext uri="{FF2B5EF4-FFF2-40B4-BE49-F238E27FC236}">
                      <a16:creationId xmlns:a16="http://schemas.microsoft.com/office/drawing/2014/main" id="{60DB5840-8C75-41C5-B918-86DCB4045FA8}"/>
                    </a:ext>
                  </a:extLst>
                </p:cNvPr>
                <p:cNvSpPr/>
                <p:nvPr/>
              </p:nvSpPr>
              <p:spPr>
                <a:xfrm>
                  <a:off x="4279979" y="4287061"/>
                  <a:ext cx="156327" cy="24618"/>
                </a:xfrm>
                <a:custGeom>
                  <a:avLst/>
                  <a:gdLst>
                    <a:gd name="connsiteX0" fmla="*/ 0 w 156327"/>
                    <a:gd name="connsiteY0" fmla="*/ 19695 h 24618"/>
                    <a:gd name="connsiteX1" fmla="*/ 7386 w 156327"/>
                    <a:gd name="connsiteY1" fmla="*/ 20926 h 24618"/>
                    <a:gd name="connsiteX2" fmla="*/ 9847 w 156327"/>
                    <a:gd name="connsiteY2" fmla="*/ 20926 h 24618"/>
                    <a:gd name="connsiteX3" fmla="*/ 55392 w 156327"/>
                    <a:gd name="connsiteY3" fmla="*/ 17233 h 24618"/>
                    <a:gd name="connsiteX4" fmla="*/ 97243 w 156327"/>
                    <a:gd name="connsiteY4" fmla="*/ 24619 h 24618"/>
                    <a:gd name="connsiteX5" fmla="*/ 110783 w 156327"/>
                    <a:gd name="connsiteY5" fmla="*/ 19695 h 24618"/>
                    <a:gd name="connsiteX6" fmla="*/ 115707 w 156327"/>
                    <a:gd name="connsiteY6" fmla="*/ 16002 h 24618"/>
                    <a:gd name="connsiteX7" fmla="*/ 115707 w 156327"/>
                    <a:gd name="connsiteY7" fmla="*/ 16002 h 24618"/>
                    <a:gd name="connsiteX8" fmla="*/ 124324 w 156327"/>
                    <a:gd name="connsiteY8" fmla="*/ 16002 h 24618"/>
                    <a:gd name="connsiteX9" fmla="*/ 134171 w 156327"/>
                    <a:gd name="connsiteY9" fmla="*/ 8616 h 24618"/>
                    <a:gd name="connsiteX10" fmla="*/ 147711 w 156327"/>
                    <a:gd name="connsiteY10" fmla="*/ 4924 h 24618"/>
                    <a:gd name="connsiteX11" fmla="*/ 156328 w 156327"/>
                    <a:gd name="connsiteY11" fmla="*/ 0 h 24618"/>
                    <a:gd name="connsiteX12" fmla="*/ 13540 w 156327"/>
                    <a:gd name="connsiteY12" fmla="*/ 17233 h 24618"/>
                    <a:gd name="connsiteX13" fmla="*/ 0 w 156327"/>
                    <a:gd name="connsiteY13" fmla="*/ 19695 h 24618"/>
                    <a:gd name="connsiteX14" fmla="*/ 0 w 156327"/>
                    <a:gd name="connsiteY14" fmla="*/ 19695 h 246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56327" h="24618">
                      <a:moveTo>
                        <a:pt x="0" y="19695"/>
                      </a:moveTo>
                      <a:cubicBezTo>
                        <a:pt x="2462" y="20926"/>
                        <a:pt x="4924" y="20926"/>
                        <a:pt x="7386" y="20926"/>
                      </a:cubicBezTo>
                      <a:cubicBezTo>
                        <a:pt x="8617" y="20926"/>
                        <a:pt x="9847" y="20926"/>
                        <a:pt x="9847" y="20926"/>
                      </a:cubicBezTo>
                      <a:cubicBezTo>
                        <a:pt x="24619" y="22157"/>
                        <a:pt x="39390" y="18464"/>
                        <a:pt x="55392" y="17233"/>
                      </a:cubicBezTo>
                      <a:cubicBezTo>
                        <a:pt x="70163" y="17233"/>
                        <a:pt x="82472" y="24619"/>
                        <a:pt x="97243" y="24619"/>
                      </a:cubicBezTo>
                      <a:cubicBezTo>
                        <a:pt x="107091" y="24619"/>
                        <a:pt x="108322" y="22157"/>
                        <a:pt x="110783" y="19695"/>
                      </a:cubicBezTo>
                      <a:cubicBezTo>
                        <a:pt x="113245" y="16002"/>
                        <a:pt x="114476" y="16002"/>
                        <a:pt x="115707" y="16002"/>
                      </a:cubicBezTo>
                      <a:cubicBezTo>
                        <a:pt x="115707" y="16002"/>
                        <a:pt x="115707" y="16002"/>
                        <a:pt x="115707" y="16002"/>
                      </a:cubicBezTo>
                      <a:cubicBezTo>
                        <a:pt x="118169" y="16002"/>
                        <a:pt x="121862" y="16002"/>
                        <a:pt x="124324" y="16002"/>
                      </a:cubicBezTo>
                      <a:cubicBezTo>
                        <a:pt x="128016" y="14771"/>
                        <a:pt x="130478" y="9847"/>
                        <a:pt x="134171" y="8616"/>
                      </a:cubicBezTo>
                      <a:cubicBezTo>
                        <a:pt x="139095" y="6155"/>
                        <a:pt x="144019" y="7386"/>
                        <a:pt x="147711" y="4924"/>
                      </a:cubicBezTo>
                      <a:cubicBezTo>
                        <a:pt x="147711" y="4924"/>
                        <a:pt x="147711" y="4924"/>
                        <a:pt x="156328" y="0"/>
                      </a:cubicBezTo>
                      <a:cubicBezTo>
                        <a:pt x="97243" y="3693"/>
                        <a:pt x="50468" y="8616"/>
                        <a:pt x="13540" y="17233"/>
                      </a:cubicBezTo>
                      <a:cubicBezTo>
                        <a:pt x="7386" y="17233"/>
                        <a:pt x="4924" y="18464"/>
                        <a:pt x="0" y="19695"/>
                      </a:cubicBezTo>
                      <a:cubicBezTo>
                        <a:pt x="0" y="19695"/>
                        <a:pt x="0" y="19695"/>
                        <a:pt x="0" y="19695"/>
                      </a:cubicBezTo>
                    </a:path>
                  </a:pathLst>
                </a:custGeom>
                <a:solidFill>
                  <a:srgbClr val="589DDC"/>
                </a:solidFill>
                <a:ln w="122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laytime With Hot Toddies"/>
                    <a:ea typeface="+mn-ea"/>
                    <a:cs typeface="+mn-cs"/>
                  </a:endParaRPr>
                </a:p>
              </p:txBody>
            </p:sp>
            <p:sp>
              <p:nvSpPr>
                <p:cNvPr id="6201" name="Freeform: Shape 6200">
                  <a:extLst>
                    <a:ext uri="{FF2B5EF4-FFF2-40B4-BE49-F238E27FC236}">
                      <a16:creationId xmlns:a16="http://schemas.microsoft.com/office/drawing/2014/main" id="{D259A0B9-12AF-4964-A201-B1EC1950D5D3}"/>
                    </a:ext>
                  </a:extLst>
                </p:cNvPr>
                <p:cNvSpPr/>
                <p:nvPr/>
              </p:nvSpPr>
              <p:spPr>
                <a:xfrm>
                  <a:off x="4276286" y="4277213"/>
                  <a:ext cx="163713" cy="29542"/>
                </a:xfrm>
                <a:custGeom>
                  <a:avLst/>
                  <a:gdLst>
                    <a:gd name="connsiteX0" fmla="*/ 1231 w 163713"/>
                    <a:gd name="connsiteY0" fmla="*/ 27080 h 29542"/>
                    <a:gd name="connsiteX1" fmla="*/ 6155 w 163713"/>
                    <a:gd name="connsiteY1" fmla="*/ 29542 h 29542"/>
                    <a:gd name="connsiteX2" fmla="*/ 67701 w 163713"/>
                    <a:gd name="connsiteY2" fmla="*/ 17233 h 29542"/>
                    <a:gd name="connsiteX3" fmla="*/ 131709 w 163713"/>
                    <a:gd name="connsiteY3" fmla="*/ 11078 h 29542"/>
                    <a:gd name="connsiteX4" fmla="*/ 163713 w 163713"/>
                    <a:gd name="connsiteY4" fmla="*/ 7386 h 29542"/>
                    <a:gd name="connsiteX5" fmla="*/ 158790 w 163713"/>
                    <a:gd name="connsiteY5" fmla="*/ 3693 h 29542"/>
                    <a:gd name="connsiteX6" fmla="*/ 99705 w 163713"/>
                    <a:gd name="connsiteY6" fmla="*/ 0 h 29542"/>
                    <a:gd name="connsiteX7" fmla="*/ 84934 w 163713"/>
                    <a:gd name="connsiteY7" fmla="*/ 7386 h 29542"/>
                    <a:gd name="connsiteX8" fmla="*/ 62777 w 163713"/>
                    <a:gd name="connsiteY8" fmla="*/ 7386 h 29542"/>
                    <a:gd name="connsiteX9" fmla="*/ 27080 w 163713"/>
                    <a:gd name="connsiteY9" fmla="*/ 18464 h 29542"/>
                    <a:gd name="connsiteX10" fmla="*/ 0 w 163713"/>
                    <a:gd name="connsiteY10" fmla="*/ 24619 h 29542"/>
                    <a:gd name="connsiteX11" fmla="*/ 0 w 163713"/>
                    <a:gd name="connsiteY11" fmla="*/ 24619 h 29542"/>
                    <a:gd name="connsiteX12" fmla="*/ 0 w 163713"/>
                    <a:gd name="connsiteY12" fmla="*/ 24619 h 29542"/>
                    <a:gd name="connsiteX13" fmla="*/ 0 w 163713"/>
                    <a:gd name="connsiteY13" fmla="*/ 24619 h 29542"/>
                    <a:gd name="connsiteX14" fmla="*/ 0 w 163713"/>
                    <a:gd name="connsiteY14" fmla="*/ 24619 h 29542"/>
                    <a:gd name="connsiteX15" fmla="*/ 0 w 163713"/>
                    <a:gd name="connsiteY15" fmla="*/ 24619 h 29542"/>
                    <a:gd name="connsiteX16" fmla="*/ 0 w 163713"/>
                    <a:gd name="connsiteY16" fmla="*/ 24619 h 29542"/>
                    <a:gd name="connsiteX17" fmla="*/ 0 w 163713"/>
                    <a:gd name="connsiteY17" fmla="*/ 24619 h 29542"/>
                    <a:gd name="connsiteX18" fmla="*/ 0 w 163713"/>
                    <a:gd name="connsiteY18" fmla="*/ 24619 h 29542"/>
                    <a:gd name="connsiteX19" fmla="*/ 1231 w 163713"/>
                    <a:gd name="connsiteY19" fmla="*/ 27080 h 29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3713" h="29542">
                      <a:moveTo>
                        <a:pt x="1231" y="27080"/>
                      </a:moveTo>
                      <a:cubicBezTo>
                        <a:pt x="3693" y="29542"/>
                        <a:pt x="3693" y="29542"/>
                        <a:pt x="6155" y="29542"/>
                      </a:cubicBezTo>
                      <a:cubicBezTo>
                        <a:pt x="27080" y="27080"/>
                        <a:pt x="46775" y="20926"/>
                        <a:pt x="67701" y="17233"/>
                      </a:cubicBezTo>
                      <a:cubicBezTo>
                        <a:pt x="87396" y="14771"/>
                        <a:pt x="108322" y="12309"/>
                        <a:pt x="131709" y="11078"/>
                      </a:cubicBezTo>
                      <a:cubicBezTo>
                        <a:pt x="161252" y="8616"/>
                        <a:pt x="161252" y="8616"/>
                        <a:pt x="163713" y="7386"/>
                      </a:cubicBezTo>
                      <a:cubicBezTo>
                        <a:pt x="163713" y="4924"/>
                        <a:pt x="163713" y="4924"/>
                        <a:pt x="158790" y="3693"/>
                      </a:cubicBezTo>
                      <a:lnTo>
                        <a:pt x="99705" y="0"/>
                      </a:lnTo>
                      <a:cubicBezTo>
                        <a:pt x="94781" y="1231"/>
                        <a:pt x="91089" y="6155"/>
                        <a:pt x="84934" y="7386"/>
                      </a:cubicBezTo>
                      <a:cubicBezTo>
                        <a:pt x="77548" y="7386"/>
                        <a:pt x="70163" y="7386"/>
                        <a:pt x="62777" y="7386"/>
                      </a:cubicBezTo>
                      <a:cubicBezTo>
                        <a:pt x="51699" y="8616"/>
                        <a:pt x="44313" y="11078"/>
                        <a:pt x="27080" y="18464"/>
                      </a:cubicBezTo>
                      <a:cubicBezTo>
                        <a:pt x="20926" y="20926"/>
                        <a:pt x="20926" y="20926"/>
                        <a:pt x="0" y="24619"/>
                      </a:cubicBezTo>
                      <a:lnTo>
                        <a:pt x="0" y="24619"/>
                      </a:lnTo>
                      <a:lnTo>
                        <a:pt x="0" y="24619"/>
                      </a:lnTo>
                      <a:lnTo>
                        <a:pt x="0" y="24619"/>
                      </a:lnTo>
                      <a:lnTo>
                        <a:pt x="0" y="24619"/>
                      </a:lnTo>
                      <a:cubicBezTo>
                        <a:pt x="0" y="24619"/>
                        <a:pt x="0" y="24619"/>
                        <a:pt x="0" y="24619"/>
                      </a:cubicBezTo>
                      <a:lnTo>
                        <a:pt x="0" y="24619"/>
                      </a:lnTo>
                      <a:lnTo>
                        <a:pt x="0" y="24619"/>
                      </a:lnTo>
                      <a:lnTo>
                        <a:pt x="0" y="24619"/>
                      </a:lnTo>
                      <a:cubicBezTo>
                        <a:pt x="0" y="25849"/>
                        <a:pt x="0" y="25849"/>
                        <a:pt x="1231" y="27080"/>
                      </a:cubicBezTo>
                    </a:path>
                  </a:pathLst>
                </a:custGeom>
                <a:solidFill>
                  <a:srgbClr val="3982CB"/>
                </a:solidFill>
                <a:ln w="122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laytime With Hot Toddies"/>
                    <a:ea typeface="+mn-ea"/>
                    <a:cs typeface="+mn-cs"/>
                  </a:endParaRPr>
                </a:p>
              </p:txBody>
            </p:sp>
            <p:sp>
              <p:nvSpPr>
                <p:cNvPr id="6202" name="Freeform: Shape 6201">
                  <a:extLst>
                    <a:ext uri="{FF2B5EF4-FFF2-40B4-BE49-F238E27FC236}">
                      <a16:creationId xmlns:a16="http://schemas.microsoft.com/office/drawing/2014/main" id="{6ACC43F1-D997-4CDF-B5A0-186E75C94C90}"/>
                    </a:ext>
                  </a:extLst>
                </p:cNvPr>
                <p:cNvSpPr/>
                <p:nvPr/>
              </p:nvSpPr>
              <p:spPr>
                <a:xfrm>
                  <a:off x="4140884" y="3073829"/>
                  <a:ext cx="738556" cy="37148"/>
                </a:xfrm>
                <a:custGeom>
                  <a:avLst/>
                  <a:gdLst>
                    <a:gd name="connsiteX0" fmla="*/ 0 w 738556"/>
                    <a:gd name="connsiteY0" fmla="*/ 36465 h 37148"/>
                    <a:gd name="connsiteX1" fmla="*/ 28311 w 738556"/>
                    <a:gd name="connsiteY1" fmla="*/ 32772 h 37148"/>
                    <a:gd name="connsiteX2" fmla="*/ 318810 w 738556"/>
                    <a:gd name="connsiteY2" fmla="*/ 15539 h 37148"/>
                    <a:gd name="connsiteX3" fmla="*/ 320041 w 738556"/>
                    <a:gd name="connsiteY3" fmla="*/ 15539 h 37148"/>
                    <a:gd name="connsiteX4" fmla="*/ 738556 w 738556"/>
                    <a:gd name="connsiteY4" fmla="*/ 30310 h 37148"/>
                    <a:gd name="connsiteX5" fmla="*/ 232645 w 738556"/>
                    <a:gd name="connsiteY5" fmla="*/ 3229 h 37148"/>
                    <a:gd name="connsiteX6" fmla="*/ 2462 w 738556"/>
                    <a:gd name="connsiteY6" fmla="*/ 34003 h 37148"/>
                    <a:gd name="connsiteX7" fmla="*/ 0 w 738556"/>
                    <a:gd name="connsiteY7" fmla="*/ 36465 h 37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38556" h="37148">
                      <a:moveTo>
                        <a:pt x="0" y="36465"/>
                      </a:moveTo>
                      <a:cubicBezTo>
                        <a:pt x="9847" y="37695"/>
                        <a:pt x="9847" y="37695"/>
                        <a:pt x="28311" y="32772"/>
                      </a:cubicBezTo>
                      <a:cubicBezTo>
                        <a:pt x="70163" y="22924"/>
                        <a:pt x="70163" y="22924"/>
                        <a:pt x="318810" y="15539"/>
                      </a:cubicBezTo>
                      <a:cubicBezTo>
                        <a:pt x="318810" y="15539"/>
                        <a:pt x="318810" y="15539"/>
                        <a:pt x="320041" y="15539"/>
                      </a:cubicBezTo>
                      <a:cubicBezTo>
                        <a:pt x="435748" y="14308"/>
                        <a:pt x="617926" y="19232"/>
                        <a:pt x="738556" y="30310"/>
                      </a:cubicBezTo>
                      <a:cubicBezTo>
                        <a:pt x="729940" y="29079"/>
                        <a:pt x="521913" y="-11542"/>
                        <a:pt x="232645" y="3229"/>
                      </a:cubicBezTo>
                      <a:cubicBezTo>
                        <a:pt x="114476" y="10615"/>
                        <a:pt x="78779" y="18001"/>
                        <a:pt x="2462" y="34003"/>
                      </a:cubicBezTo>
                      <a:cubicBezTo>
                        <a:pt x="1231" y="35234"/>
                        <a:pt x="0" y="35234"/>
                        <a:pt x="0" y="36465"/>
                      </a:cubicBezTo>
                    </a:path>
                  </a:pathLst>
                </a:custGeom>
                <a:solidFill>
                  <a:srgbClr val="349EE0"/>
                </a:solidFill>
                <a:ln w="122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laytime With Hot Toddies"/>
                    <a:ea typeface="+mn-ea"/>
                    <a:cs typeface="+mn-cs"/>
                  </a:endParaRPr>
                </a:p>
              </p:txBody>
            </p:sp>
            <p:sp>
              <p:nvSpPr>
                <p:cNvPr id="6203" name="Freeform: Shape 6202">
                  <a:extLst>
                    <a:ext uri="{FF2B5EF4-FFF2-40B4-BE49-F238E27FC236}">
                      <a16:creationId xmlns:a16="http://schemas.microsoft.com/office/drawing/2014/main" id="{04F9F435-FCBD-42FE-BAE3-875E75C0366E}"/>
                    </a:ext>
                  </a:extLst>
                </p:cNvPr>
                <p:cNvSpPr/>
                <p:nvPr/>
              </p:nvSpPr>
              <p:spPr>
                <a:xfrm>
                  <a:off x="4196276" y="3049458"/>
                  <a:ext cx="731170" cy="56910"/>
                </a:xfrm>
                <a:custGeom>
                  <a:avLst/>
                  <a:gdLst>
                    <a:gd name="connsiteX0" fmla="*/ 11078 w 731170"/>
                    <a:gd name="connsiteY0" fmla="*/ 44834 h 56910"/>
                    <a:gd name="connsiteX1" fmla="*/ 680703 w 731170"/>
                    <a:gd name="connsiteY1" fmla="*/ 54681 h 56910"/>
                    <a:gd name="connsiteX2" fmla="*/ 731171 w 731170"/>
                    <a:gd name="connsiteY2" fmla="*/ 53450 h 56910"/>
                    <a:gd name="connsiteX3" fmla="*/ 467752 w 731170"/>
                    <a:gd name="connsiteY3" fmla="*/ 520 h 56910"/>
                    <a:gd name="connsiteX4" fmla="*/ 0 w 731170"/>
                    <a:gd name="connsiteY4" fmla="*/ 44834 h 56910"/>
                    <a:gd name="connsiteX5" fmla="*/ 11078 w 731170"/>
                    <a:gd name="connsiteY5" fmla="*/ 44834 h 569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31170" h="56910">
                      <a:moveTo>
                        <a:pt x="11078" y="44834"/>
                      </a:moveTo>
                      <a:cubicBezTo>
                        <a:pt x="222798" y="14061"/>
                        <a:pt x="448058" y="17753"/>
                        <a:pt x="680703" y="54681"/>
                      </a:cubicBezTo>
                      <a:cubicBezTo>
                        <a:pt x="701629" y="58374"/>
                        <a:pt x="718862" y="57143"/>
                        <a:pt x="731171" y="53450"/>
                      </a:cubicBezTo>
                      <a:cubicBezTo>
                        <a:pt x="725016" y="34986"/>
                        <a:pt x="470214" y="520"/>
                        <a:pt x="467752" y="520"/>
                      </a:cubicBezTo>
                      <a:cubicBezTo>
                        <a:pt x="322503" y="-5634"/>
                        <a:pt x="2462" y="44834"/>
                        <a:pt x="0" y="44834"/>
                      </a:cubicBezTo>
                      <a:cubicBezTo>
                        <a:pt x="2462" y="44834"/>
                        <a:pt x="7386" y="44834"/>
                        <a:pt x="11078" y="44834"/>
                      </a:cubicBezTo>
                    </a:path>
                  </a:pathLst>
                </a:custGeom>
                <a:solidFill>
                  <a:srgbClr val="39A5E2"/>
                </a:solidFill>
                <a:ln w="122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laytime With Hot Toddies"/>
                    <a:ea typeface="+mn-ea"/>
                    <a:cs typeface="+mn-cs"/>
                  </a:endParaRPr>
                </a:p>
              </p:txBody>
            </p:sp>
            <p:sp>
              <p:nvSpPr>
                <p:cNvPr id="6204" name="Freeform: Shape 6203">
                  <a:extLst>
                    <a:ext uri="{FF2B5EF4-FFF2-40B4-BE49-F238E27FC236}">
                      <a16:creationId xmlns:a16="http://schemas.microsoft.com/office/drawing/2014/main" id="{29BB6915-BA88-440E-9583-0ED79B640B68}"/>
                    </a:ext>
                  </a:extLst>
                </p:cNvPr>
                <p:cNvSpPr/>
                <p:nvPr/>
              </p:nvSpPr>
              <p:spPr>
                <a:xfrm>
                  <a:off x="4227049" y="2799515"/>
                  <a:ext cx="492370" cy="52283"/>
                </a:xfrm>
                <a:custGeom>
                  <a:avLst/>
                  <a:gdLst>
                    <a:gd name="connsiteX0" fmla="*/ 50468 w 492370"/>
                    <a:gd name="connsiteY0" fmla="*/ 36282 h 52283"/>
                    <a:gd name="connsiteX1" fmla="*/ 393897 w 492370"/>
                    <a:gd name="connsiteY1" fmla="*/ 16587 h 52283"/>
                    <a:gd name="connsiteX2" fmla="*/ 386511 w 492370"/>
                    <a:gd name="connsiteY2" fmla="*/ 15356 h 52283"/>
                    <a:gd name="connsiteX3" fmla="*/ 385280 w 492370"/>
                    <a:gd name="connsiteY3" fmla="*/ 15356 h 52283"/>
                    <a:gd name="connsiteX4" fmla="*/ 385280 w 492370"/>
                    <a:gd name="connsiteY4" fmla="*/ 15356 h 52283"/>
                    <a:gd name="connsiteX5" fmla="*/ 385280 w 492370"/>
                    <a:gd name="connsiteY5" fmla="*/ 15356 h 52283"/>
                    <a:gd name="connsiteX6" fmla="*/ 57854 w 492370"/>
                    <a:gd name="connsiteY6" fmla="*/ 33820 h 52283"/>
                    <a:gd name="connsiteX7" fmla="*/ 57854 w 492370"/>
                    <a:gd name="connsiteY7" fmla="*/ 33820 h 52283"/>
                    <a:gd name="connsiteX8" fmla="*/ 48006 w 492370"/>
                    <a:gd name="connsiteY8" fmla="*/ 36282 h 52283"/>
                    <a:gd name="connsiteX9" fmla="*/ 50468 w 492370"/>
                    <a:gd name="connsiteY9" fmla="*/ 36282 h 52283"/>
                    <a:gd name="connsiteX10" fmla="*/ 4924 w 492370"/>
                    <a:gd name="connsiteY10" fmla="*/ 49822 h 52283"/>
                    <a:gd name="connsiteX11" fmla="*/ 0 w 492370"/>
                    <a:gd name="connsiteY11" fmla="*/ 52284 h 52283"/>
                    <a:gd name="connsiteX12" fmla="*/ 16002 w 492370"/>
                    <a:gd name="connsiteY12" fmla="*/ 46129 h 52283"/>
                    <a:gd name="connsiteX13" fmla="*/ 20926 w 492370"/>
                    <a:gd name="connsiteY13" fmla="*/ 43667 h 52283"/>
                    <a:gd name="connsiteX14" fmla="*/ 246186 w 492370"/>
                    <a:gd name="connsiteY14" fmla="*/ 585 h 52283"/>
                    <a:gd name="connsiteX15" fmla="*/ 478831 w 492370"/>
                    <a:gd name="connsiteY15" fmla="*/ 22742 h 52283"/>
                    <a:gd name="connsiteX16" fmla="*/ 478831 w 492370"/>
                    <a:gd name="connsiteY16" fmla="*/ 22742 h 52283"/>
                    <a:gd name="connsiteX17" fmla="*/ 492371 w 492370"/>
                    <a:gd name="connsiteY17" fmla="*/ 26434 h 52283"/>
                    <a:gd name="connsiteX18" fmla="*/ 483754 w 492370"/>
                    <a:gd name="connsiteY18" fmla="*/ 26434 h 52283"/>
                    <a:gd name="connsiteX19" fmla="*/ 4924 w 492370"/>
                    <a:gd name="connsiteY19" fmla="*/ 49822 h 522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492370" h="52283">
                      <a:moveTo>
                        <a:pt x="50468" y="36282"/>
                      </a:moveTo>
                      <a:cubicBezTo>
                        <a:pt x="72625" y="31358"/>
                        <a:pt x="220336" y="11663"/>
                        <a:pt x="393897" y="16587"/>
                      </a:cubicBezTo>
                      <a:cubicBezTo>
                        <a:pt x="391435" y="15356"/>
                        <a:pt x="391435" y="15356"/>
                        <a:pt x="386511" y="15356"/>
                      </a:cubicBezTo>
                      <a:cubicBezTo>
                        <a:pt x="385280" y="15356"/>
                        <a:pt x="385280" y="15356"/>
                        <a:pt x="385280" y="15356"/>
                      </a:cubicBezTo>
                      <a:cubicBezTo>
                        <a:pt x="385280" y="15356"/>
                        <a:pt x="385280" y="15356"/>
                        <a:pt x="385280" y="15356"/>
                      </a:cubicBezTo>
                      <a:cubicBezTo>
                        <a:pt x="385280" y="15356"/>
                        <a:pt x="385280" y="15356"/>
                        <a:pt x="385280" y="15356"/>
                      </a:cubicBezTo>
                      <a:cubicBezTo>
                        <a:pt x="238800" y="1816"/>
                        <a:pt x="203103" y="-1877"/>
                        <a:pt x="57854" y="33820"/>
                      </a:cubicBezTo>
                      <a:cubicBezTo>
                        <a:pt x="57854" y="33820"/>
                        <a:pt x="57854" y="33820"/>
                        <a:pt x="57854" y="33820"/>
                      </a:cubicBezTo>
                      <a:cubicBezTo>
                        <a:pt x="54161" y="35051"/>
                        <a:pt x="52930" y="35051"/>
                        <a:pt x="48006" y="36282"/>
                      </a:cubicBezTo>
                      <a:cubicBezTo>
                        <a:pt x="48006" y="36282"/>
                        <a:pt x="49237" y="36282"/>
                        <a:pt x="50468" y="36282"/>
                      </a:cubicBezTo>
                      <a:moveTo>
                        <a:pt x="4924" y="49822"/>
                      </a:moveTo>
                      <a:cubicBezTo>
                        <a:pt x="3693" y="49822"/>
                        <a:pt x="1231" y="51053"/>
                        <a:pt x="0" y="52284"/>
                      </a:cubicBezTo>
                      <a:cubicBezTo>
                        <a:pt x="4924" y="51053"/>
                        <a:pt x="11078" y="48591"/>
                        <a:pt x="16002" y="46129"/>
                      </a:cubicBezTo>
                      <a:lnTo>
                        <a:pt x="20926" y="43667"/>
                      </a:lnTo>
                      <a:cubicBezTo>
                        <a:pt x="125555" y="7971"/>
                        <a:pt x="241262" y="1816"/>
                        <a:pt x="246186" y="585"/>
                      </a:cubicBezTo>
                      <a:cubicBezTo>
                        <a:pt x="316348" y="-1877"/>
                        <a:pt x="350814" y="3047"/>
                        <a:pt x="478831" y="22742"/>
                      </a:cubicBezTo>
                      <a:cubicBezTo>
                        <a:pt x="478831" y="22742"/>
                        <a:pt x="478831" y="22742"/>
                        <a:pt x="478831" y="22742"/>
                      </a:cubicBezTo>
                      <a:cubicBezTo>
                        <a:pt x="487447" y="23973"/>
                        <a:pt x="487447" y="23973"/>
                        <a:pt x="492371" y="26434"/>
                      </a:cubicBezTo>
                      <a:cubicBezTo>
                        <a:pt x="489909" y="26434"/>
                        <a:pt x="486216" y="26434"/>
                        <a:pt x="483754" y="26434"/>
                      </a:cubicBezTo>
                      <a:cubicBezTo>
                        <a:pt x="237569" y="585"/>
                        <a:pt x="6155" y="49822"/>
                        <a:pt x="4924" y="49822"/>
                      </a:cubicBezTo>
                    </a:path>
                  </a:pathLst>
                </a:custGeom>
                <a:solidFill>
                  <a:srgbClr val="12185B"/>
                </a:solidFill>
                <a:ln w="122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laytime With Hot Toddies"/>
                    <a:ea typeface="+mn-ea"/>
                    <a:cs typeface="+mn-cs"/>
                  </a:endParaRPr>
                </a:p>
              </p:txBody>
            </p:sp>
            <p:sp>
              <p:nvSpPr>
                <p:cNvPr id="6205" name="Freeform: Shape 6204">
                  <a:extLst>
                    <a:ext uri="{FF2B5EF4-FFF2-40B4-BE49-F238E27FC236}">
                      <a16:creationId xmlns:a16="http://schemas.microsoft.com/office/drawing/2014/main" id="{5A704752-A7F2-4D11-8E22-D1D07D25715A}"/>
                    </a:ext>
                  </a:extLst>
                </p:cNvPr>
                <p:cNvSpPr/>
                <p:nvPr/>
              </p:nvSpPr>
              <p:spPr>
                <a:xfrm>
                  <a:off x="4275777" y="2805696"/>
                  <a:ext cx="345169" cy="31332"/>
                </a:xfrm>
                <a:custGeom>
                  <a:avLst/>
                  <a:gdLst>
                    <a:gd name="connsiteX0" fmla="*/ 1741 w 345169"/>
                    <a:gd name="connsiteY0" fmla="*/ 30101 h 31332"/>
                    <a:gd name="connsiteX1" fmla="*/ 345170 w 345169"/>
                    <a:gd name="connsiteY1" fmla="*/ 10406 h 31332"/>
                    <a:gd name="connsiteX2" fmla="*/ 337784 w 345169"/>
                    <a:gd name="connsiteY2" fmla="*/ 9176 h 31332"/>
                    <a:gd name="connsiteX3" fmla="*/ 336553 w 345169"/>
                    <a:gd name="connsiteY3" fmla="*/ 9176 h 31332"/>
                    <a:gd name="connsiteX4" fmla="*/ 336553 w 345169"/>
                    <a:gd name="connsiteY4" fmla="*/ 9176 h 31332"/>
                    <a:gd name="connsiteX5" fmla="*/ 336553 w 345169"/>
                    <a:gd name="connsiteY5" fmla="*/ 9176 h 31332"/>
                    <a:gd name="connsiteX6" fmla="*/ 190073 w 345169"/>
                    <a:gd name="connsiteY6" fmla="*/ 559 h 31332"/>
                    <a:gd name="connsiteX7" fmla="*/ 10357 w 345169"/>
                    <a:gd name="connsiteY7" fmla="*/ 28870 h 31332"/>
                    <a:gd name="connsiteX8" fmla="*/ 10357 w 345169"/>
                    <a:gd name="connsiteY8" fmla="*/ 28870 h 31332"/>
                    <a:gd name="connsiteX9" fmla="*/ 510 w 345169"/>
                    <a:gd name="connsiteY9" fmla="*/ 31332 h 31332"/>
                    <a:gd name="connsiteX10" fmla="*/ 1741 w 345169"/>
                    <a:gd name="connsiteY10" fmla="*/ 30101 h 313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45169" h="31332">
                      <a:moveTo>
                        <a:pt x="1741" y="30101"/>
                      </a:moveTo>
                      <a:cubicBezTo>
                        <a:pt x="23897" y="25178"/>
                        <a:pt x="171609" y="5483"/>
                        <a:pt x="345170" y="10406"/>
                      </a:cubicBezTo>
                      <a:cubicBezTo>
                        <a:pt x="342708" y="9176"/>
                        <a:pt x="342708" y="9176"/>
                        <a:pt x="337784" y="9176"/>
                      </a:cubicBezTo>
                      <a:cubicBezTo>
                        <a:pt x="336553" y="9176"/>
                        <a:pt x="336553" y="9176"/>
                        <a:pt x="336553" y="9176"/>
                      </a:cubicBezTo>
                      <a:cubicBezTo>
                        <a:pt x="336553" y="9176"/>
                        <a:pt x="336553" y="9176"/>
                        <a:pt x="336553" y="9176"/>
                      </a:cubicBezTo>
                      <a:cubicBezTo>
                        <a:pt x="336553" y="9176"/>
                        <a:pt x="336553" y="9176"/>
                        <a:pt x="336553" y="9176"/>
                      </a:cubicBezTo>
                      <a:cubicBezTo>
                        <a:pt x="213460" y="-672"/>
                        <a:pt x="213460" y="-672"/>
                        <a:pt x="190073" y="559"/>
                      </a:cubicBezTo>
                      <a:cubicBezTo>
                        <a:pt x="137143" y="4252"/>
                        <a:pt x="76827" y="12868"/>
                        <a:pt x="10357" y="28870"/>
                      </a:cubicBezTo>
                      <a:cubicBezTo>
                        <a:pt x="10357" y="28870"/>
                        <a:pt x="10357" y="28870"/>
                        <a:pt x="10357" y="28870"/>
                      </a:cubicBezTo>
                      <a:cubicBezTo>
                        <a:pt x="6664" y="30101"/>
                        <a:pt x="5434" y="30101"/>
                        <a:pt x="510" y="31332"/>
                      </a:cubicBezTo>
                      <a:cubicBezTo>
                        <a:pt x="-721" y="30101"/>
                        <a:pt x="510" y="30101"/>
                        <a:pt x="1741" y="30101"/>
                      </a:cubicBezTo>
                    </a:path>
                  </a:pathLst>
                </a:custGeom>
                <a:solidFill>
                  <a:srgbClr val="0B0E45"/>
                </a:solidFill>
                <a:ln w="122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laytime With Hot Toddies"/>
                    <a:ea typeface="+mn-ea"/>
                    <a:cs typeface="+mn-cs"/>
                  </a:endParaRPr>
                </a:p>
              </p:txBody>
            </p:sp>
            <p:sp>
              <p:nvSpPr>
                <p:cNvPr id="6206" name="Freeform: Shape 6205">
                  <a:extLst>
                    <a:ext uri="{FF2B5EF4-FFF2-40B4-BE49-F238E27FC236}">
                      <a16:creationId xmlns:a16="http://schemas.microsoft.com/office/drawing/2014/main" id="{DDC1FCE2-1C12-49BE-B518-25E1504373FE}"/>
                    </a:ext>
                  </a:extLst>
                </p:cNvPr>
                <p:cNvSpPr/>
                <p:nvPr/>
              </p:nvSpPr>
              <p:spPr>
                <a:xfrm>
                  <a:off x="5069004" y="4252673"/>
                  <a:ext cx="33465" cy="52851"/>
                </a:xfrm>
                <a:custGeom>
                  <a:avLst/>
                  <a:gdLst>
                    <a:gd name="connsiteX0" fmla="*/ 22157 w 33465"/>
                    <a:gd name="connsiteY0" fmla="*/ 3614 h 52851"/>
                    <a:gd name="connsiteX1" fmla="*/ 0 w 33465"/>
                    <a:gd name="connsiteY1" fmla="*/ 52851 h 52851"/>
                    <a:gd name="connsiteX2" fmla="*/ 33235 w 33465"/>
                    <a:gd name="connsiteY2" fmla="*/ 7307 h 52851"/>
                    <a:gd name="connsiteX3" fmla="*/ 22157 w 33465"/>
                    <a:gd name="connsiteY3" fmla="*/ 1152 h 52851"/>
                    <a:gd name="connsiteX4" fmla="*/ 22157 w 33465"/>
                    <a:gd name="connsiteY4" fmla="*/ 3614 h 52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465" h="52851">
                      <a:moveTo>
                        <a:pt x="22157" y="3614"/>
                      </a:moveTo>
                      <a:cubicBezTo>
                        <a:pt x="22157" y="28233"/>
                        <a:pt x="6155" y="46697"/>
                        <a:pt x="0" y="52851"/>
                      </a:cubicBezTo>
                      <a:cubicBezTo>
                        <a:pt x="14771" y="43004"/>
                        <a:pt x="30773" y="22078"/>
                        <a:pt x="33235" y="7307"/>
                      </a:cubicBezTo>
                      <a:cubicBezTo>
                        <a:pt x="34466" y="-79"/>
                        <a:pt x="30773" y="-1310"/>
                        <a:pt x="22157" y="1152"/>
                      </a:cubicBezTo>
                      <a:cubicBezTo>
                        <a:pt x="22157" y="2383"/>
                        <a:pt x="22157" y="2383"/>
                        <a:pt x="22157" y="3614"/>
                      </a:cubicBezTo>
                    </a:path>
                  </a:pathLst>
                </a:custGeom>
                <a:solidFill>
                  <a:srgbClr val="2293D6"/>
                </a:solidFill>
                <a:ln w="122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laytime With Hot Toddies"/>
                    <a:ea typeface="+mn-ea"/>
                    <a:cs typeface="+mn-cs"/>
                  </a:endParaRPr>
                </a:p>
              </p:txBody>
            </p:sp>
            <p:sp>
              <p:nvSpPr>
                <p:cNvPr id="6207" name="Freeform: Shape 6206">
                  <a:extLst>
                    <a:ext uri="{FF2B5EF4-FFF2-40B4-BE49-F238E27FC236}">
                      <a16:creationId xmlns:a16="http://schemas.microsoft.com/office/drawing/2014/main" id="{EB9E6F2B-67F9-4D77-8A5C-EE1D0E9135F0}"/>
                    </a:ext>
                  </a:extLst>
                </p:cNvPr>
                <p:cNvSpPr/>
                <p:nvPr/>
              </p:nvSpPr>
              <p:spPr>
                <a:xfrm>
                  <a:off x="5061618" y="4253826"/>
                  <a:ext cx="28311" cy="54209"/>
                </a:xfrm>
                <a:custGeom>
                  <a:avLst/>
                  <a:gdLst>
                    <a:gd name="connsiteX0" fmla="*/ 23388 w 28311"/>
                    <a:gd name="connsiteY0" fmla="*/ 3693 h 54209"/>
                    <a:gd name="connsiteX1" fmla="*/ 7386 w 28311"/>
                    <a:gd name="connsiteY1" fmla="*/ 29542 h 54209"/>
                    <a:gd name="connsiteX2" fmla="*/ 3693 w 28311"/>
                    <a:gd name="connsiteY2" fmla="*/ 43082 h 54209"/>
                    <a:gd name="connsiteX3" fmla="*/ 1231 w 28311"/>
                    <a:gd name="connsiteY3" fmla="*/ 51699 h 54209"/>
                    <a:gd name="connsiteX4" fmla="*/ 0 w 28311"/>
                    <a:gd name="connsiteY4" fmla="*/ 52930 h 54209"/>
                    <a:gd name="connsiteX5" fmla="*/ 1231 w 28311"/>
                    <a:gd name="connsiteY5" fmla="*/ 54161 h 54209"/>
                    <a:gd name="connsiteX6" fmla="*/ 28311 w 28311"/>
                    <a:gd name="connsiteY6" fmla="*/ 0 h 54209"/>
                    <a:gd name="connsiteX7" fmla="*/ 23388 w 28311"/>
                    <a:gd name="connsiteY7" fmla="*/ 3693 h 542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8311" h="54209">
                      <a:moveTo>
                        <a:pt x="23388" y="3693"/>
                      </a:moveTo>
                      <a:cubicBezTo>
                        <a:pt x="18464" y="8617"/>
                        <a:pt x="11078" y="20926"/>
                        <a:pt x="7386" y="29542"/>
                      </a:cubicBezTo>
                      <a:cubicBezTo>
                        <a:pt x="6155" y="33235"/>
                        <a:pt x="6155" y="33235"/>
                        <a:pt x="3693" y="43082"/>
                      </a:cubicBezTo>
                      <a:cubicBezTo>
                        <a:pt x="2462" y="45544"/>
                        <a:pt x="2462" y="49237"/>
                        <a:pt x="1231" y="51699"/>
                      </a:cubicBezTo>
                      <a:cubicBezTo>
                        <a:pt x="1231" y="51699"/>
                        <a:pt x="0" y="52930"/>
                        <a:pt x="0" y="52930"/>
                      </a:cubicBezTo>
                      <a:cubicBezTo>
                        <a:pt x="0" y="52930"/>
                        <a:pt x="0" y="54161"/>
                        <a:pt x="1231" y="54161"/>
                      </a:cubicBezTo>
                      <a:cubicBezTo>
                        <a:pt x="3693" y="55392"/>
                        <a:pt x="28311" y="33235"/>
                        <a:pt x="28311" y="0"/>
                      </a:cubicBezTo>
                      <a:cubicBezTo>
                        <a:pt x="24619" y="2462"/>
                        <a:pt x="24619" y="2462"/>
                        <a:pt x="23388" y="3693"/>
                      </a:cubicBezTo>
                    </a:path>
                  </a:pathLst>
                </a:custGeom>
                <a:solidFill>
                  <a:srgbClr val="2185CD"/>
                </a:solidFill>
                <a:ln w="122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laytime With Hot Toddies"/>
                    <a:ea typeface="+mn-ea"/>
                    <a:cs typeface="+mn-cs"/>
                  </a:endParaRPr>
                </a:p>
              </p:txBody>
            </p:sp>
            <p:sp>
              <p:nvSpPr>
                <p:cNvPr id="6208" name="Freeform: Shape 6207">
                  <a:extLst>
                    <a:ext uri="{FF2B5EF4-FFF2-40B4-BE49-F238E27FC236}">
                      <a16:creationId xmlns:a16="http://schemas.microsoft.com/office/drawing/2014/main" id="{ABC3A56F-22EE-4737-95C0-379C04880DB0}"/>
                    </a:ext>
                  </a:extLst>
                </p:cNvPr>
                <p:cNvSpPr/>
                <p:nvPr/>
              </p:nvSpPr>
              <p:spPr>
                <a:xfrm>
                  <a:off x="3684150" y="3610779"/>
                  <a:ext cx="22217" cy="68203"/>
                </a:xfrm>
                <a:custGeom>
                  <a:avLst/>
                  <a:gdLst>
                    <a:gd name="connsiteX0" fmla="*/ 61 w 22217"/>
                    <a:gd name="connsiteY0" fmla="*/ 64511 h 68203"/>
                    <a:gd name="connsiteX1" fmla="*/ 1292 w 22217"/>
                    <a:gd name="connsiteY1" fmla="*/ 68203 h 68203"/>
                    <a:gd name="connsiteX2" fmla="*/ 13601 w 22217"/>
                    <a:gd name="connsiteY2" fmla="*/ 42354 h 68203"/>
                    <a:gd name="connsiteX3" fmla="*/ 16063 w 22217"/>
                    <a:gd name="connsiteY3" fmla="*/ 36199 h 68203"/>
                    <a:gd name="connsiteX4" fmla="*/ 16063 w 22217"/>
                    <a:gd name="connsiteY4" fmla="*/ 36199 h 68203"/>
                    <a:gd name="connsiteX5" fmla="*/ 22217 w 22217"/>
                    <a:gd name="connsiteY5" fmla="*/ 5426 h 68203"/>
                    <a:gd name="connsiteX6" fmla="*/ 17294 w 22217"/>
                    <a:gd name="connsiteY6" fmla="*/ 502 h 68203"/>
                    <a:gd name="connsiteX7" fmla="*/ 7446 w 22217"/>
                    <a:gd name="connsiteY7" fmla="*/ 11581 h 68203"/>
                    <a:gd name="connsiteX8" fmla="*/ 61 w 22217"/>
                    <a:gd name="connsiteY8" fmla="*/ 64511 h 682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2217" h="68203">
                      <a:moveTo>
                        <a:pt x="61" y="64511"/>
                      </a:moveTo>
                      <a:cubicBezTo>
                        <a:pt x="61" y="66973"/>
                        <a:pt x="61" y="66973"/>
                        <a:pt x="1292" y="68203"/>
                      </a:cubicBezTo>
                      <a:cubicBezTo>
                        <a:pt x="3754" y="66973"/>
                        <a:pt x="13601" y="42354"/>
                        <a:pt x="13601" y="42354"/>
                      </a:cubicBezTo>
                      <a:cubicBezTo>
                        <a:pt x="14832" y="39892"/>
                        <a:pt x="14832" y="38661"/>
                        <a:pt x="16063" y="36199"/>
                      </a:cubicBezTo>
                      <a:cubicBezTo>
                        <a:pt x="16063" y="36199"/>
                        <a:pt x="16063" y="36199"/>
                        <a:pt x="16063" y="36199"/>
                      </a:cubicBezTo>
                      <a:cubicBezTo>
                        <a:pt x="20987" y="16504"/>
                        <a:pt x="22217" y="7888"/>
                        <a:pt x="22217" y="5426"/>
                      </a:cubicBezTo>
                      <a:cubicBezTo>
                        <a:pt x="22217" y="5426"/>
                        <a:pt x="20987" y="-1959"/>
                        <a:pt x="17294" y="502"/>
                      </a:cubicBezTo>
                      <a:cubicBezTo>
                        <a:pt x="16063" y="1733"/>
                        <a:pt x="11139" y="6657"/>
                        <a:pt x="7446" y="11581"/>
                      </a:cubicBezTo>
                      <a:cubicBezTo>
                        <a:pt x="-1170" y="28814"/>
                        <a:pt x="61" y="63280"/>
                        <a:pt x="61" y="64511"/>
                      </a:cubicBezTo>
                    </a:path>
                  </a:pathLst>
                </a:custGeom>
                <a:solidFill>
                  <a:srgbClr val="659EDE"/>
                </a:solidFill>
                <a:ln w="122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laytime With Hot Toddies"/>
                    <a:ea typeface="+mn-ea"/>
                    <a:cs typeface="+mn-cs"/>
                  </a:endParaRPr>
                </a:p>
              </p:txBody>
            </p:sp>
            <p:sp>
              <p:nvSpPr>
                <p:cNvPr id="6209" name="Freeform: Shape 6208">
                  <a:extLst>
                    <a:ext uri="{FF2B5EF4-FFF2-40B4-BE49-F238E27FC236}">
                      <a16:creationId xmlns:a16="http://schemas.microsoft.com/office/drawing/2014/main" id="{9761669D-B8D8-489B-96AB-87ED6BD12C19}"/>
                    </a:ext>
                  </a:extLst>
                </p:cNvPr>
                <p:cNvSpPr/>
                <p:nvPr/>
              </p:nvSpPr>
              <p:spPr>
                <a:xfrm>
                  <a:off x="3737140" y="3943632"/>
                  <a:ext cx="33235" cy="80010"/>
                </a:xfrm>
                <a:custGeom>
                  <a:avLst/>
                  <a:gdLst>
                    <a:gd name="connsiteX0" fmla="*/ 28311 w 33235"/>
                    <a:gd name="connsiteY0" fmla="*/ 70163 h 80010"/>
                    <a:gd name="connsiteX1" fmla="*/ 33235 w 33235"/>
                    <a:gd name="connsiteY1" fmla="*/ 80010 h 80010"/>
                    <a:gd name="connsiteX2" fmla="*/ 32004 w 33235"/>
                    <a:gd name="connsiteY2" fmla="*/ 77548 h 80010"/>
                    <a:gd name="connsiteX3" fmla="*/ 17233 w 33235"/>
                    <a:gd name="connsiteY3" fmla="*/ 45544 h 80010"/>
                    <a:gd name="connsiteX4" fmla="*/ 3693 w 33235"/>
                    <a:gd name="connsiteY4" fmla="*/ 12309 h 80010"/>
                    <a:gd name="connsiteX5" fmla="*/ 3693 w 33235"/>
                    <a:gd name="connsiteY5" fmla="*/ 12309 h 80010"/>
                    <a:gd name="connsiteX6" fmla="*/ 2462 w 33235"/>
                    <a:gd name="connsiteY6" fmla="*/ 8616 h 80010"/>
                    <a:gd name="connsiteX7" fmla="*/ 0 w 33235"/>
                    <a:gd name="connsiteY7" fmla="*/ 0 h 80010"/>
                    <a:gd name="connsiteX8" fmla="*/ 28311 w 33235"/>
                    <a:gd name="connsiteY8" fmla="*/ 70163 h 800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3235" h="80010">
                      <a:moveTo>
                        <a:pt x="28311" y="70163"/>
                      </a:moveTo>
                      <a:cubicBezTo>
                        <a:pt x="29542" y="72625"/>
                        <a:pt x="32004" y="76317"/>
                        <a:pt x="33235" y="80010"/>
                      </a:cubicBezTo>
                      <a:cubicBezTo>
                        <a:pt x="33235" y="78779"/>
                        <a:pt x="32004" y="77548"/>
                        <a:pt x="32004" y="77548"/>
                      </a:cubicBezTo>
                      <a:cubicBezTo>
                        <a:pt x="20926" y="56623"/>
                        <a:pt x="20926" y="56623"/>
                        <a:pt x="17233" y="45544"/>
                      </a:cubicBezTo>
                      <a:cubicBezTo>
                        <a:pt x="7386" y="23388"/>
                        <a:pt x="7386" y="23388"/>
                        <a:pt x="3693" y="12309"/>
                      </a:cubicBezTo>
                      <a:lnTo>
                        <a:pt x="3693" y="12309"/>
                      </a:lnTo>
                      <a:lnTo>
                        <a:pt x="2462" y="8616"/>
                      </a:lnTo>
                      <a:cubicBezTo>
                        <a:pt x="1231" y="6155"/>
                        <a:pt x="1231" y="2462"/>
                        <a:pt x="0" y="0"/>
                      </a:cubicBezTo>
                      <a:cubicBezTo>
                        <a:pt x="8616" y="25849"/>
                        <a:pt x="18464" y="49237"/>
                        <a:pt x="28311" y="70163"/>
                      </a:cubicBezTo>
                    </a:path>
                  </a:pathLst>
                </a:custGeom>
                <a:solidFill>
                  <a:srgbClr val="78AEE4"/>
                </a:solidFill>
                <a:ln w="122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laytime With Hot Toddies"/>
                    <a:ea typeface="+mn-ea"/>
                    <a:cs typeface="+mn-cs"/>
                  </a:endParaRPr>
                </a:p>
              </p:txBody>
            </p:sp>
            <p:sp>
              <p:nvSpPr>
                <p:cNvPr id="6210" name="Freeform: Shape 6209">
                  <a:extLst>
                    <a:ext uri="{FF2B5EF4-FFF2-40B4-BE49-F238E27FC236}">
                      <a16:creationId xmlns:a16="http://schemas.microsoft.com/office/drawing/2014/main" id="{E14AAA5C-BAAC-469E-A4F2-1E5029ACEA0F}"/>
                    </a:ext>
                  </a:extLst>
                </p:cNvPr>
                <p:cNvSpPr/>
                <p:nvPr/>
              </p:nvSpPr>
              <p:spPr>
                <a:xfrm>
                  <a:off x="3702674" y="3837772"/>
                  <a:ext cx="36927" cy="118169"/>
                </a:xfrm>
                <a:custGeom>
                  <a:avLst/>
                  <a:gdLst>
                    <a:gd name="connsiteX0" fmla="*/ 35697 w 36927"/>
                    <a:gd name="connsiteY0" fmla="*/ 114476 h 118169"/>
                    <a:gd name="connsiteX1" fmla="*/ 36928 w 36927"/>
                    <a:gd name="connsiteY1" fmla="*/ 118169 h 118169"/>
                    <a:gd name="connsiteX2" fmla="*/ 24619 w 36927"/>
                    <a:gd name="connsiteY2" fmla="*/ 84934 h 118169"/>
                    <a:gd name="connsiteX3" fmla="*/ 13540 w 36927"/>
                    <a:gd name="connsiteY3" fmla="*/ 51699 h 118169"/>
                    <a:gd name="connsiteX4" fmla="*/ 3693 w 36927"/>
                    <a:gd name="connsiteY4" fmla="*/ 17233 h 118169"/>
                    <a:gd name="connsiteX5" fmla="*/ 0 w 36927"/>
                    <a:gd name="connsiteY5" fmla="*/ 0 h 118169"/>
                    <a:gd name="connsiteX6" fmla="*/ 0 w 36927"/>
                    <a:gd name="connsiteY6" fmla="*/ 1231 h 118169"/>
                    <a:gd name="connsiteX7" fmla="*/ 35697 w 36927"/>
                    <a:gd name="connsiteY7" fmla="*/ 114476 h 1181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6927" h="118169">
                      <a:moveTo>
                        <a:pt x="35697" y="114476"/>
                      </a:moveTo>
                      <a:cubicBezTo>
                        <a:pt x="35697" y="115707"/>
                        <a:pt x="36928" y="116938"/>
                        <a:pt x="36928" y="118169"/>
                      </a:cubicBezTo>
                      <a:cubicBezTo>
                        <a:pt x="33235" y="108322"/>
                        <a:pt x="28311" y="94781"/>
                        <a:pt x="24619" y="84934"/>
                      </a:cubicBezTo>
                      <a:cubicBezTo>
                        <a:pt x="17233" y="62777"/>
                        <a:pt x="17233" y="62777"/>
                        <a:pt x="13540" y="51699"/>
                      </a:cubicBezTo>
                      <a:cubicBezTo>
                        <a:pt x="7386" y="29542"/>
                        <a:pt x="7386" y="28311"/>
                        <a:pt x="3693" y="17233"/>
                      </a:cubicBezTo>
                      <a:cubicBezTo>
                        <a:pt x="2462" y="12309"/>
                        <a:pt x="1231" y="4924"/>
                        <a:pt x="0" y="0"/>
                      </a:cubicBezTo>
                      <a:lnTo>
                        <a:pt x="0" y="1231"/>
                      </a:lnTo>
                      <a:cubicBezTo>
                        <a:pt x="11078" y="39390"/>
                        <a:pt x="24619" y="77548"/>
                        <a:pt x="35697" y="114476"/>
                      </a:cubicBezTo>
                    </a:path>
                  </a:pathLst>
                </a:custGeom>
                <a:solidFill>
                  <a:srgbClr val="85BBE8"/>
                </a:solidFill>
                <a:ln w="122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laytime With Hot Toddies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6211" name="Graphic 192">
              <a:extLst>
                <a:ext uri="{FF2B5EF4-FFF2-40B4-BE49-F238E27FC236}">
                  <a16:creationId xmlns:a16="http://schemas.microsoft.com/office/drawing/2014/main" id="{0896883D-2108-4500-BF91-3A1DC9D20A12}"/>
                </a:ext>
              </a:extLst>
            </p:cNvPr>
            <p:cNvGrpSpPr/>
            <p:nvPr/>
          </p:nvGrpSpPr>
          <p:grpSpPr>
            <a:xfrm>
              <a:off x="3682979" y="2791484"/>
              <a:ext cx="1703603" cy="1707481"/>
              <a:chOff x="3682979" y="2791484"/>
              <a:chExt cx="1703603" cy="1707481"/>
            </a:xfrm>
          </p:grpSpPr>
          <p:sp>
            <p:nvSpPr>
              <p:cNvPr id="6212" name="Freeform: Shape 6211">
                <a:extLst>
                  <a:ext uri="{FF2B5EF4-FFF2-40B4-BE49-F238E27FC236}">
                    <a16:creationId xmlns:a16="http://schemas.microsoft.com/office/drawing/2014/main" id="{89184EEF-68AA-4D5F-AF98-C8DA043E5420}"/>
                  </a:ext>
                </a:extLst>
              </p:cNvPr>
              <p:cNvSpPr/>
              <p:nvPr/>
            </p:nvSpPr>
            <p:spPr>
              <a:xfrm>
                <a:off x="4306619" y="2795755"/>
                <a:ext cx="392358" cy="107495"/>
              </a:xfrm>
              <a:custGeom>
                <a:avLst/>
                <a:gdLst>
                  <a:gd name="connsiteX0" fmla="*/ 335253 w 392358"/>
                  <a:gd name="connsiteY0" fmla="*/ 51120 h 107495"/>
                  <a:gd name="connsiteX1" fmla="*/ 337714 w 392358"/>
                  <a:gd name="connsiteY1" fmla="*/ 52351 h 107495"/>
                  <a:gd name="connsiteX2" fmla="*/ 321712 w 392358"/>
                  <a:gd name="connsiteY2" fmla="*/ 69584 h 107495"/>
                  <a:gd name="connsiteX3" fmla="*/ 262628 w 392358"/>
                  <a:gd name="connsiteY3" fmla="*/ 78201 h 107495"/>
                  <a:gd name="connsiteX4" fmla="*/ 186310 w 392358"/>
                  <a:gd name="connsiteY4" fmla="*/ 81894 h 107495"/>
                  <a:gd name="connsiteX5" fmla="*/ 140766 w 392358"/>
                  <a:gd name="connsiteY5" fmla="*/ 80663 h 107495"/>
                  <a:gd name="connsiteX6" fmla="*/ 87836 w 392358"/>
                  <a:gd name="connsiteY6" fmla="*/ 59737 h 107495"/>
                  <a:gd name="connsiteX7" fmla="*/ 137073 w 392358"/>
                  <a:gd name="connsiteY7" fmla="*/ 27733 h 107495"/>
                  <a:gd name="connsiteX8" fmla="*/ 145690 w 392358"/>
                  <a:gd name="connsiteY8" fmla="*/ 27733 h 107495"/>
                  <a:gd name="connsiteX9" fmla="*/ 155537 w 392358"/>
                  <a:gd name="connsiteY9" fmla="*/ 53582 h 107495"/>
                  <a:gd name="connsiteX10" fmla="*/ 176463 w 392358"/>
                  <a:gd name="connsiteY10" fmla="*/ 58506 h 107495"/>
                  <a:gd name="connsiteX11" fmla="*/ 177694 w 392358"/>
                  <a:gd name="connsiteY11" fmla="*/ 58506 h 107495"/>
                  <a:gd name="connsiteX12" fmla="*/ 198620 w 392358"/>
                  <a:gd name="connsiteY12" fmla="*/ 58506 h 107495"/>
                  <a:gd name="connsiteX13" fmla="*/ 222007 w 392358"/>
                  <a:gd name="connsiteY13" fmla="*/ 65892 h 107495"/>
                  <a:gd name="connsiteX14" fmla="*/ 262628 w 392358"/>
                  <a:gd name="connsiteY14" fmla="*/ 68353 h 107495"/>
                  <a:gd name="connsiteX15" fmla="*/ 262628 w 392358"/>
                  <a:gd name="connsiteY15" fmla="*/ 68353 h 107495"/>
                  <a:gd name="connsiteX16" fmla="*/ 262628 w 392358"/>
                  <a:gd name="connsiteY16" fmla="*/ 68353 h 107495"/>
                  <a:gd name="connsiteX17" fmla="*/ 262628 w 392358"/>
                  <a:gd name="connsiteY17" fmla="*/ 68353 h 107495"/>
                  <a:gd name="connsiteX18" fmla="*/ 310634 w 392358"/>
                  <a:gd name="connsiteY18" fmla="*/ 64661 h 107495"/>
                  <a:gd name="connsiteX19" fmla="*/ 310634 w 392358"/>
                  <a:gd name="connsiteY19" fmla="*/ 64661 h 107495"/>
                  <a:gd name="connsiteX20" fmla="*/ 310634 w 392358"/>
                  <a:gd name="connsiteY20" fmla="*/ 64661 h 107495"/>
                  <a:gd name="connsiteX21" fmla="*/ 310634 w 392358"/>
                  <a:gd name="connsiteY21" fmla="*/ 64661 h 107495"/>
                  <a:gd name="connsiteX22" fmla="*/ 310634 w 392358"/>
                  <a:gd name="connsiteY22" fmla="*/ 64661 h 107495"/>
                  <a:gd name="connsiteX23" fmla="*/ 310634 w 392358"/>
                  <a:gd name="connsiteY23" fmla="*/ 64661 h 107495"/>
                  <a:gd name="connsiteX24" fmla="*/ 310634 w 392358"/>
                  <a:gd name="connsiteY24" fmla="*/ 64661 h 107495"/>
                  <a:gd name="connsiteX25" fmla="*/ 310634 w 392358"/>
                  <a:gd name="connsiteY25" fmla="*/ 64661 h 107495"/>
                  <a:gd name="connsiteX26" fmla="*/ 310634 w 392358"/>
                  <a:gd name="connsiteY26" fmla="*/ 64661 h 107495"/>
                  <a:gd name="connsiteX27" fmla="*/ 335253 w 392358"/>
                  <a:gd name="connsiteY27" fmla="*/ 51120 h 107495"/>
                  <a:gd name="connsiteX28" fmla="*/ 375873 w 392358"/>
                  <a:gd name="connsiteY28" fmla="*/ 27733 h 107495"/>
                  <a:gd name="connsiteX29" fmla="*/ 236778 w 392358"/>
                  <a:gd name="connsiteY29" fmla="*/ 32657 h 107495"/>
                  <a:gd name="connsiteX30" fmla="*/ 233086 w 392358"/>
                  <a:gd name="connsiteY30" fmla="*/ 35118 h 107495"/>
                  <a:gd name="connsiteX31" fmla="*/ 222007 w 392358"/>
                  <a:gd name="connsiteY31" fmla="*/ 33887 h 107495"/>
                  <a:gd name="connsiteX32" fmla="*/ 225700 w 392358"/>
                  <a:gd name="connsiteY32" fmla="*/ 30195 h 107495"/>
                  <a:gd name="connsiteX33" fmla="*/ 236778 w 392358"/>
                  <a:gd name="connsiteY33" fmla="*/ 31426 h 107495"/>
                  <a:gd name="connsiteX34" fmla="*/ 375873 w 392358"/>
                  <a:gd name="connsiteY34" fmla="*/ 27733 h 107495"/>
                  <a:gd name="connsiteX35" fmla="*/ 316789 w 392358"/>
                  <a:gd name="connsiteY35" fmla="*/ 9269 h 107495"/>
                  <a:gd name="connsiteX36" fmla="*/ 1671 w 392358"/>
                  <a:gd name="connsiteY36" fmla="*/ 69584 h 107495"/>
                  <a:gd name="connsiteX37" fmla="*/ 384490 w 392358"/>
                  <a:gd name="connsiteY37" fmla="*/ 67122 h 107495"/>
                  <a:gd name="connsiteX38" fmla="*/ 385721 w 392358"/>
                  <a:gd name="connsiteY38" fmla="*/ 60968 h 107495"/>
                  <a:gd name="connsiteX39" fmla="*/ 375873 w 392358"/>
                  <a:gd name="connsiteY39" fmla="*/ 27733 h 10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392358" h="107495">
                    <a:moveTo>
                      <a:pt x="335253" y="51120"/>
                    </a:moveTo>
                    <a:cubicBezTo>
                      <a:pt x="336484" y="51120"/>
                      <a:pt x="337714" y="51120"/>
                      <a:pt x="337714" y="52351"/>
                    </a:cubicBezTo>
                    <a:cubicBezTo>
                      <a:pt x="337714" y="52351"/>
                      <a:pt x="336484" y="64661"/>
                      <a:pt x="321712" y="69584"/>
                    </a:cubicBezTo>
                    <a:lnTo>
                      <a:pt x="262628" y="78201"/>
                    </a:lnTo>
                    <a:cubicBezTo>
                      <a:pt x="236778" y="78201"/>
                      <a:pt x="212160" y="84355"/>
                      <a:pt x="186310" y="81894"/>
                    </a:cubicBezTo>
                    <a:cubicBezTo>
                      <a:pt x="171539" y="80663"/>
                      <a:pt x="155537" y="81894"/>
                      <a:pt x="140766" y="80663"/>
                    </a:cubicBezTo>
                    <a:cubicBezTo>
                      <a:pt x="140766" y="80663"/>
                      <a:pt x="100146" y="72046"/>
                      <a:pt x="87836" y="59737"/>
                    </a:cubicBezTo>
                    <a:cubicBezTo>
                      <a:pt x="68141" y="40042"/>
                      <a:pt x="124764" y="27733"/>
                      <a:pt x="137073" y="27733"/>
                    </a:cubicBezTo>
                    <a:cubicBezTo>
                      <a:pt x="137073" y="27733"/>
                      <a:pt x="141997" y="27733"/>
                      <a:pt x="145690" y="27733"/>
                    </a:cubicBezTo>
                    <a:cubicBezTo>
                      <a:pt x="130919" y="38811"/>
                      <a:pt x="135842" y="51120"/>
                      <a:pt x="155537" y="53582"/>
                    </a:cubicBezTo>
                    <a:cubicBezTo>
                      <a:pt x="162923" y="54813"/>
                      <a:pt x="169077" y="57275"/>
                      <a:pt x="176463" y="58506"/>
                    </a:cubicBezTo>
                    <a:cubicBezTo>
                      <a:pt x="176463" y="58506"/>
                      <a:pt x="177694" y="58506"/>
                      <a:pt x="177694" y="58506"/>
                    </a:cubicBezTo>
                    <a:cubicBezTo>
                      <a:pt x="185080" y="59737"/>
                      <a:pt x="192465" y="56044"/>
                      <a:pt x="198620" y="58506"/>
                    </a:cubicBezTo>
                    <a:cubicBezTo>
                      <a:pt x="206005" y="60968"/>
                      <a:pt x="213391" y="64661"/>
                      <a:pt x="222007" y="65892"/>
                    </a:cubicBezTo>
                    <a:cubicBezTo>
                      <a:pt x="222007" y="65892"/>
                      <a:pt x="251550" y="69584"/>
                      <a:pt x="262628" y="68353"/>
                    </a:cubicBezTo>
                    <a:cubicBezTo>
                      <a:pt x="262628" y="68353"/>
                      <a:pt x="262628" y="68353"/>
                      <a:pt x="262628" y="68353"/>
                    </a:cubicBezTo>
                    <a:cubicBezTo>
                      <a:pt x="262628" y="68353"/>
                      <a:pt x="262628" y="68353"/>
                      <a:pt x="262628" y="68353"/>
                    </a:cubicBezTo>
                    <a:cubicBezTo>
                      <a:pt x="262628" y="68353"/>
                      <a:pt x="262628" y="68353"/>
                      <a:pt x="262628" y="68353"/>
                    </a:cubicBezTo>
                    <a:cubicBezTo>
                      <a:pt x="278630" y="67122"/>
                      <a:pt x="294632" y="68353"/>
                      <a:pt x="310634" y="64661"/>
                    </a:cubicBezTo>
                    <a:cubicBezTo>
                      <a:pt x="310634" y="64661"/>
                      <a:pt x="310634" y="64661"/>
                      <a:pt x="310634" y="64661"/>
                    </a:cubicBezTo>
                    <a:cubicBezTo>
                      <a:pt x="310634" y="64661"/>
                      <a:pt x="310634" y="64661"/>
                      <a:pt x="310634" y="64661"/>
                    </a:cubicBezTo>
                    <a:cubicBezTo>
                      <a:pt x="310634" y="64661"/>
                      <a:pt x="310634" y="64661"/>
                      <a:pt x="310634" y="64661"/>
                    </a:cubicBezTo>
                    <a:cubicBezTo>
                      <a:pt x="310634" y="64661"/>
                      <a:pt x="310634" y="64661"/>
                      <a:pt x="310634" y="64661"/>
                    </a:cubicBezTo>
                    <a:cubicBezTo>
                      <a:pt x="310634" y="64661"/>
                      <a:pt x="310634" y="64661"/>
                      <a:pt x="310634" y="64661"/>
                    </a:cubicBezTo>
                    <a:cubicBezTo>
                      <a:pt x="310634" y="64661"/>
                      <a:pt x="310634" y="64661"/>
                      <a:pt x="310634" y="64661"/>
                    </a:cubicBezTo>
                    <a:cubicBezTo>
                      <a:pt x="310634" y="64661"/>
                      <a:pt x="310634" y="64661"/>
                      <a:pt x="310634" y="64661"/>
                    </a:cubicBezTo>
                    <a:cubicBezTo>
                      <a:pt x="310634" y="64661"/>
                      <a:pt x="310634" y="64661"/>
                      <a:pt x="310634" y="64661"/>
                    </a:cubicBezTo>
                    <a:cubicBezTo>
                      <a:pt x="320482" y="60968"/>
                      <a:pt x="322943" y="47428"/>
                      <a:pt x="335253" y="51120"/>
                    </a:cubicBezTo>
                    <a:moveTo>
                      <a:pt x="375873" y="27733"/>
                    </a:moveTo>
                    <a:cubicBezTo>
                      <a:pt x="330329" y="24040"/>
                      <a:pt x="283554" y="26502"/>
                      <a:pt x="236778" y="32657"/>
                    </a:cubicBezTo>
                    <a:cubicBezTo>
                      <a:pt x="239240" y="33887"/>
                      <a:pt x="236778" y="35118"/>
                      <a:pt x="233086" y="35118"/>
                    </a:cubicBezTo>
                    <a:cubicBezTo>
                      <a:pt x="229393" y="35118"/>
                      <a:pt x="224469" y="35118"/>
                      <a:pt x="222007" y="33887"/>
                    </a:cubicBezTo>
                    <a:cubicBezTo>
                      <a:pt x="219545" y="32657"/>
                      <a:pt x="222007" y="31426"/>
                      <a:pt x="225700" y="30195"/>
                    </a:cubicBezTo>
                    <a:cubicBezTo>
                      <a:pt x="229393" y="30195"/>
                      <a:pt x="234317" y="30195"/>
                      <a:pt x="236778" y="31426"/>
                    </a:cubicBezTo>
                    <a:cubicBezTo>
                      <a:pt x="283554" y="26502"/>
                      <a:pt x="330329" y="24040"/>
                      <a:pt x="375873" y="27733"/>
                    </a:cubicBezTo>
                    <a:cubicBezTo>
                      <a:pt x="362333" y="20347"/>
                      <a:pt x="341407" y="14193"/>
                      <a:pt x="316789" y="9269"/>
                    </a:cubicBezTo>
                    <a:cubicBezTo>
                      <a:pt x="182618" y="-20273"/>
                      <a:pt x="-20485" y="26502"/>
                      <a:pt x="1671" y="69584"/>
                    </a:cubicBezTo>
                    <a:cubicBezTo>
                      <a:pt x="18904" y="102819"/>
                      <a:pt x="359871" y="136054"/>
                      <a:pt x="384490" y="67122"/>
                    </a:cubicBezTo>
                    <a:cubicBezTo>
                      <a:pt x="384490" y="65892"/>
                      <a:pt x="385721" y="63430"/>
                      <a:pt x="385721" y="60968"/>
                    </a:cubicBezTo>
                    <a:cubicBezTo>
                      <a:pt x="396799" y="49889"/>
                      <a:pt x="394337" y="38811"/>
                      <a:pt x="375873" y="27733"/>
                    </a:cubicBezTo>
                  </a:path>
                </a:pathLst>
              </a:custGeom>
              <a:solidFill>
                <a:srgbClr val="29358D"/>
              </a:solidFill>
              <a:ln w="122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213" name="Freeform: Shape 6212">
                <a:extLst>
                  <a:ext uri="{FF2B5EF4-FFF2-40B4-BE49-F238E27FC236}">
                    <a16:creationId xmlns:a16="http://schemas.microsoft.com/office/drawing/2014/main" id="{50652915-2746-49A9-9F62-0D1D7D251E53}"/>
                  </a:ext>
                </a:extLst>
              </p:cNvPr>
              <p:cNvSpPr/>
              <p:nvPr/>
            </p:nvSpPr>
            <p:spPr>
              <a:xfrm>
                <a:off x="3682979" y="3427873"/>
                <a:ext cx="1701233" cy="938182"/>
              </a:xfrm>
              <a:custGeom>
                <a:avLst/>
                <a:gdLst>
                  <a:gd name="connsiteX0" fmla="*/ 1395872 w 1701233"/>
                  <a:gd name="connsiteY0" fmla="*/ 834569 h 938182"/>
                  <a:gd name="connsiteX1" fmla="*/ 1450032 w 1701233"/>
                  <a:gd name="connsiteY1" fmla="*/ 807488 h 938182"/>
                  <a:gd name="connsiteX2" fmla="*/ 973664 w 1701233"/>
                  <a:gd name="connsiteY2" fmla="*/ 908425 h 938182"/>
                  <a:gd name="connsiteX3" fmla="*/ 227722 w 1701233"/>
                  <a:gd name="connsiteY3" fmla="*/ 781639 h 938182"/>
                  <a:gd name="connsiteX4" fmla="*/ 185870 w 1701233"/>
                  <a:gd name="connsiteY4" fmla="*/ 747173 h 938182"/>
                  <a:gd name="connsiteX5" fmla="*/ 201872 w 1701233"/>
                  <a:gd name="connsiteY5" fmla="*/ 765637 h 938182"/>
                  <a:gd name="connsiteX6" fmla="*/ 225260 w 1701233"/>
                  <a:gd name="connsiteY6" fmla="*/ 791486 h 938182"/>
                  <a:gd name="connsiteX7" fmla="*/ 244955 w 1701233"/>
                  <a:gd name="connsiteY7" fmla="*/ 811181 h 938182"/>
                  <a:gd name="connsiteX8" fmla="*/ 246185 w 1701233"/>
                  <a:gd name="connsiteY8" fmla="*/ 812412 h 938182"/>
                  <a:gd name="connsiteX9" fmla="*/ 1395872 w 1701233"/>
                  <a:gd name="connsiteY9" fmla="*/ 834569 h 938182"/>
                  <a:gd name="connsiteX10" fmla="*/ 1685140 w 1701233"/>
                  <a:gd name="connsiteY10" fmla="*/ 43082 h 938182"/>
                  <a:gd name="connsiteX11" fmla="*/ 1681447 w 1701233"/>
                  <a:gd name="connsiteY11" fmla="*/ 23388 h 938182"/>
                  <a:gd name="connsiteX12" fmla="*/ 1682678 w 1701233"/>
                  <a:gd name="connsiteY12" fmla="*/ 35697 h 938182"/>
                  <a:gd name="connsiteX13" fmla="*/ 36928 w 1701233"/>
                  <a:gd name="connsiteY13" fmla="*/ 30773 h 938182"/>
                  <a:gd name="connsiteX14" fmla="*/ 29542 w 1701233"/>
                  <a:gd name="connsiteY14" fmla="*/ 0 h 938182"/>
                  <a:gd name="connsiteX15" fmla="*/ 27080 w 1701233"/>
                  <a:gd name="connsiteY15" fmla="*/ 4924 h 938182"/>
                  <a:gd name="connsiteX16" fmla="*/ 18464 w 1701233"/>
                  <a:gd name="connsiteY16" fmla="*/ 39390 h 938182"/>
                  <a:gd name="connsiteX17" fmla="*/ 12309 w 1701233"/>
                  <a:gd name="connsiteY17" fmla="*/ 73856 h 938182"/>
                  <a:gd name="connsiteX18" fmla="*/ 7386 w 1701233"/>
                  <a:gd name="connsiteY18" fmla="*/ 108322 h 938182"/>
                  <a:gd name="connsiteX19" fmla="*/ 3693 w 1701233"/>
                  <a:gd name="connsiteY19" fmla="*/ 144019 h 938182"/>
                  <a:gd name="connsiteX20" fmla="*/ 1231 w 1701233"/>
                  <a:gd name="connsiteY20" fmla="*/ 179715 h 938182"/>
                  <a:gd name="connsiteX21" fmla="*/ 0 w 1701233"/>
                  <a:gd name="connsiteY21" fmla="*/ 215412 h 938182"/>
                  <a:gd name="connsiteX22" fmla="*/ 0 w 1701233"/>
                  <a:gd name="connsiteY22" fmla="*/ 222798 h 938182"/>
                  <a:gd name="connsiteX23" fmla="*/ 0 w 1701233"/>
                  <a:gd name="connsiteY23" fmla="*/ 225260 h 938182"/>
                  <a:gd name="connsiteX24" fmla="*/ 1660521 w 1701233"/>
                  <a:gd name="connsiteY24" fmla="*/ 232645 h 938182"/>
                  <a:gd name="connsiteX25" fmla="*/ 1701142 w 1701233"/>
                  <a:gd name="connsiteY25" fmla="*/ 155097 h 938182"/>
                  <a:gd name="connsiteX26" fmla="*/ 1701142 w 1701233"/>
                  <a:gd name="connsiteY26" fmla="*/ 148942 h 938182"/>
                  <a:gd name="connsiteX27" fmla="*/ 1697449 w 1701233"/>
                  <a:gd name="connsiteY27" fmla="*/ 113245 h 938182"/>
                  <a:gd name="connsiteX28" fmla="*/ 1692525 w 1701233"/>
                  <a:gd name="connsiteY28" fmla="*/ 78779 h 938182"/>
                  <a:gd name="connsiteX29" fmla="*/ 1685140 w 1701233"/>
                  <a:gd name="connsiteY29" fmla="*/ 43082 h 938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701233" h="938182">
                    <a:moveTo>
                      <a:pt x="1395872" y="834569"/>
                    </a:moveTo>
                    <a:cubicBezTo>
                      <a:pt x="1411874" y="827183"/>
                      <a:pt x="1434030" y="816105"/>
                      <a:pt x="1450032" y="807488"/>
                    </a:cubicBezTo>
                    <a:cubicBezTo>
                      <a:pt x="1414336" y="824721"/>
                      <a:pt x="1223542" y="913348"/>
                      <a:pt x="973664" y="908425"/>
                    </a:cubicBezTo>
                    <a:cubicBezTo>
                      <a:pt x="414823" y="896115"/>
                      <a:pt x="414823" y="896115"/>
                      <a:pt x="227722" y="781639"/>
                    </a:cubicBezTo>
                    <a:cubicBezTo>
                      <a:pt x="214181" y="773023"/>
                      <a:pt x="200641" y="764406"/>
                      <a:pt x="185870" y="747173"/>
                    </a:cubicBezTo>
                    <a:cubicBezTo>
                      <a:pt x="190794" y="753328"/>
                      <a:pt x="196948" y="760713"/>
                      <a:pt x="201872" y="765637"/>
                    </a:cubicBezTo>
                    <a:cubicBezTo>
                      <a:pt x="216643" y="782870"/>
                      <a:pt x="216643" y="782870"/>
                      <a:pt x="225260" y="791486"/>
                    </a:cubicBezTo>
                    <a:cubicBezTo>
                      <a:pt x="231414" y="797641"/>
                      <a:pt x="238800" y="806258"/>
                      <a:pt x="244955" y="811181"/>
                    </a:cubicBezTo>
                    <a:lnTo>
                      <a:pt x="246185" y="812412"/>
                    </a:lnTo>
                    <a:cubicBezTo>
                      <a:pt x="470214" y="1016746"/>
                      <a:pt x="1169381" y="933043"/>
                      <a:pt x="1395872" y="834569"/>
                    </a:cubicBezTo>
                    <a:moveTo>
                      <a:pt x="1685140" y="43082"/>
                    </a:moveTo>
                    <a:cubicBezTo>
                      <a:pt x="1683909" y="36928"/>
                      <a:pt x="1682678" y="29542"/>
                      <a:pt x="1681447" y="23388"/>
                    </a:cubicBezTo>
                    <a:lnTo>
                      <a:pt x="1682678" y="35697"/>
                    </a:lnTo>
                    <a:cubicBezTo>
                      <a:pt x="1623593" y="327427"/>
                      <a:pt x="208027" y="322503"/>
                      <a:pt x="36928" y="30773"/>
                    </a:cubicBezTo>
                    <a:cubicBezTo>
                      <a:pt x="29542" y="18464"/>
                      <a:pt x="29542" y="8617"/>
                      <a:pt x="29542" y="0"/>
                    </a:cubicBezTo>
                    <a:cubicBezTo>
                      <a:pt x="28311" y="1231"/>
                      <a:pt x="28311" y="3693"/>
                      <a:pt x="27080" y="4924"/>
                    </a:cubicBezTo>
                    <a:cubicBezTo>
                      <a:pt x="20926" y="28311"/>
                      <a:pt x="20926" y="28311"/>
                      <a:pt x="18464" y="39390"/>
                    </a:cubicBezTo>
                    <a:cubicBezTo>
                      <a:pt x="13540" y="62777"/>
                      <a:pt x="13540" y="62777"/>
                      <a:pt x="12309" y="73856"/>
                    </a:cubicBezTo>
                    <a:cubicBezTo>
                      <a:pt x="8616" y="97243"/>
                      <a:pt x="8616" y="97243"/>
                      <a:pt x="7386" y="108322"/>
                    </a:cubicBezTo>
                    <a:cubicBezTo>
                      <a:pt x="4924" y="130478"/>
                      <a:pt x="4924" y="132940"/>
                      <a:pt x="3693" y="144019"/>
                    </a:cubicBezTo>
                    <a:cubicBezTo>
                      <a:pt x="2462" y="167406"/>
                      <a:pt x="2462" y="168637"/>
                      <a:pt x="1231" y="179715"/>
                    </a:cubicBezTo>
                    <a:cubicBezTo>
                      <a:pt x="0" y="203103"/>
                      <a:pt x="0" y="203103"/>
                      <a:pt x="0" y="215412"/>
                    </a:cubicBezTo>
                    <a:lnTo>
                      <a:pt x="0" y="222798"/>
                    </a:lnTo>
                    <a:lnTo>
                      <a:pt x="0" y="225260"/>
                    </a:lnTo>
                    <a:cubicBezTo>
                      <a:pt x="29542" y="454212"/>
                      <a:pt x="1347865" y="529299"/>
                      <a:pt x="1660521" y="232645"/>
                    </a:cubicBezTo>
                    <a:cubicBezTo>
                      <a:pt x="1691294" y="203103"/>
                      <a:pt x="1702372" y="178485"/>
                      <a:pt x="1701142" y="155097"/>
                    </a:cubicBezTo>
                    <a:lnTo>
                      <a:pt x="1701142" y="148942"/>
                    </a:lnTo>
                    <a:cubicBezTo>
                      <a:pt x="1698680" y="125555"/>
                      <a:pt x="1698680" y="125555"/>
                      <a:pt x="1697449" y="113245"/>
                    </a:cubicBezTo>
                    <a:cubicBezTo>
                      <a:pt x="1693756" y="89858"/>
                      <a:pt x="1693756" y="89858"/>
                      <a:pt x="1692525" y="78779"/>
                    </a:cubicBezTo>
                    <a:cubicBezTo>
                      <a:pt x="1688832" y="56623"/>
                      <a:pt x="1687601" y="52930"/>
                      <a:pt x="1685140" y="43082"/>
                    </a:cubicBezTo>
                  </a:path>
                </a:pathLst>
              </a:custGeom>
              <a:solidFill>
                <a:srgbClr val="427FD3"/>
              </a:solidFill>
              <a:ln w="122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214" name="Freeform: Shape 6213">
                <a:extLst>
                  <a:ext uri="{FF2B5EF4-FFF2-40B4-BE49-F238E27FC236}">
                    <a16:creationId xmlns:a16="http://schemas.microsoft.com/office/drawing/2014/main" id="{7A791E4E-9C21-421F-AC6C-95ADC2918509}"/>
                  </a:ext>
                </a:extLst>
              </p:cNvPr>
              <p:cNvSpPr/>
              <p:nvPr/>
            </p:nvSpPr>
            <p:spPr>
              <a:xfrm>
                <a:off x="3711291" y="3254312"/>
                <a:ext cx="1653455" cy="426333"/>
              </a:xfrm>
              <a:custGeom>
                <a:avLst/>
                <a:gdLst>
                  <a:gd name="connsiteX0" fmla="*/ 1602668 w 1653455"/>
                  <a:gd name="connsiteY0" fmla="*/ 48006 h 426333"/>
                  <a:gd name="connsiteX1" fmla="*/ 1616208 w 1653455"/>
                  <a:gd name="connsiteY1" fmla="*/ 81241 h 426333"/>
                  <a:gd name="connsiteX2" fmla="*/ 1628517 w 1653455"/>
                  <a:gd name="connsiteY2" fmla="*/ 114476 h 426333"/>
                  <a:gd name="connsiteX3" fmla="*/ 1639595 w 1653455"/>
                  <a:gd name="connsiteY3" fmla="*/ 147711 h 426333"/>
                  <a:gd name="connsiteX4" fmla="*/ 1649443 w 1653455"/>
                  <a:gd name="connsiteY4" fmla="*/ 182177 h 426333"/>
                  <a:gd name="connsiteX5" fmla="*/ 1653135 w 1653455"/>
                  <a:gd name="connsiteY5" fmla="*/ 196948 h 426333"/>
                  <a:gd name="connsiteX6" fmla="*/ 36928 w 1653455"/>
                  <a:gd name="connsiteY6" fmla="*/ 235107 h 426333"/>
                  <a:gd name="connsiteX7" fmla="*/ 0 w 1653455"/>
                  <a:gd name="connsiteY7" fmla="*/ 173561 h 426333"/>
                  <a:gd name="connsiteX8" fmla="*/ 0 w 1653455"/>
                  <a:gd name="connsiteY8" fmla="*/ 171099 h 426333"/>
                  <a:gd name="connsiteX9" fmla="*/ 0 w 1653455"/>
                  <a:gd name="connsiteY9" fmla="*/ 171099 h 426333"/>
                  <a:gd name="connsiteX10" fmla="*/ 0 w 1653455"/>
                  <a:gd name="connsiteY10" fmla="*/ 171099 h 426333"/>
                  <a:gd name="connsiteX11" fmla="*/ 0 w 1653455"/>
                  <a:gd name="connsiteY11" fmla="*/ 171099 h 426333"/>
                  <a:gd name="connsiteX12" fmla="*/ 0 w 1653455"/>
                  <a:gd name="connsiteY12" fmla="*/ 171099 h 426333"/>
                  <a:gd name="connsiteX13" fmla="*/ 0 w 1653455"/>
                  <a:gd name="connsiteY13" fmla="*/ 171099 h 426333"/>
                  <a:gd name="connsiteX14" fmla="*/ 0 w 1653455"/>
                  <a:gd name="connsiteY14" fmla="*/ 171099 h 426333"/>
                  <a:gd name="connsiteX15" fmla="*/ 0 w 1653455"/>
                  <a:gd name="connsiteY15" fmla="*/ 171099 h 426333"/>
                  <a:gd name="connsiteX16" fmla="*/ 1231 w 1653455"/>
                  <a:gd name="connsiteY16" fmla="*/ 162482 h 426333"/>
                  <a:gd name="connsiteX17" fmla="*/ 6155 w 1653455"/>
                  <a:gd name="connsiteY17" fmla="*/ 144018 h 426333"/>
                  <a:gd name="connsiteX18" fmla="*/ 17233 w 1653455"/>
                  <a:gd name="connsiteY18" fmla="*/ 110783 h 426333"/>
                  <a:gd name="connsiteX19" fmla="*/ 29542 w 1653455"/>
                  <a:gd name="connsiteY19" fmla="*/ 77548 h 426333"/>
                  <a:gd name="connsiteX20" fmla="*/ 45544 w 1653455"/>
                  <a:gd name="connsiteY20" fmla="*/ 45544 h 426333"/>
                  <a:gd name="connsiteX21" fmla="*/ 60315 w 1653455"/>
                  <a:gd name="connsiteY21" fmla="*/ 14771 h 426333"/>
                  <a:gd name="connsiteX22" fmla="*/ 67701 w 1653455"/>
                  <a:gd name="connsiteY22" fmla="*/ 0 h 426333"/>
                  <a:gd name="connsiteX23" fmla="*/ 1477113 w 1653455"/>
                  <a:gd name="connsiteY23" fmla="*/ 146480 h 426333"/>
                  <a:gd name="connsiteX24" fmla="*/ 1589127 w 1653455"/>
                  <a:gd name="connsiteY24" fmla="*/ 17233 h 426333"/>
                  <a:gd name="connsiteX25" fmla="*/ 1602668 w 1653455"/>
                  <a:gd name="connsiteY25" fmla="*/ 48006 h 426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653455" h="426333">
                    <a:moveTo>
                      <a:pt x="1602668" y="48006"/>
                    </a:moveTo>
                    <a:cubicBezTo>
                      <a:pt x="1612515" y="70163"/>
                      <a:pt x="1612515" y="70163"/>
                      <a:pt x="1616208" y="81241"/>
                    </a:cubicBezTo>
                    <a:cubicBezTo>
                      <a:pt x="1624824" y="103398"/>
                      <a:pt x="1624824" y="103398"/>
                      <a:pt x="1628517" y="114476"/>
                    </a:cubicBezTo>
                    <a:cubicBezTo>
                      <a:pt x="1635903" y="136633"/>
                      <a:pt x="1635903" y="136633"/>
                      <a:pt x="1639595" y="147711"/>
                    </a:cubicBezTo>
                    <a:cubicBezTo>
                      <a:pt x="1645750" y="169868"/>
                      <a:pt x="1645750" y="169868"/>
                      <a:pt x="1649443" y="182177"/>
                    </a:cubicBezTo>
                    <a:lnTo>
                      <a:pt x="1653135" y="196948"/>
                    </a:lnTo>
                    <a:cubicBezTo>
                      <a:pt x="1676523" y="438210"/>
                      <a:pt x="409899" y="545301"/>
                      <a:pt x="36928" y="235107"/>
                    </a:cubicBezTo>
                    <a:cubicBezTo>
                      <a:pt x="1231" y="205565"/>
                      <a:pt x="1231" y="187101"/>
                      <a:pt x="0" y="173561"/>
                    </a:cubicBezTo>
                    <a:cubicBezTo>
                      <a:pt x="0" y="171099"/>
                      <a:pt x="0" y="171099"/>
                      <a:pt x="0" y="171099"/>
                    </a:cubicBezTo>
                    <a:cubicBezTo>
                      <a:pt x="0" y="171099"/>
                      <a:pt x="0" y="171099"/>
                      <a:pt x="0" y="171099"/>
                    </a:cubicBezTo>
                    <a:cubicBezTo>
                      <a:pt x="0" y="171099"/>
                      <a:pt x="0" y="171099"/>
                      <a:pt x="0" y="171099"/>
                    </a:cubicBezTo>
                    <a:lnTo>
                      <a:pt x="0" y="171099"/>
                    </a:lnTo>
                    <a:cubicBezTo>
                      <a:pt x="0" y="171099"/>
                      <a:pt x="0" y="171099"/>
                      <a:pt x="0" y="171099"/>
                    </a:cubicBezTo>
                    <a:lnTo>
                      <a:pt x="0" y="171099"/>
                    </a:lnTo>
                    <a:cubicBezTo>
                      <a:pt x="0" y="171099"/>
                      <a:pt x="0" y="171099"/>
                      <a:pt x="0" y="171099"/>
                    </a:cubicBezTo>
                    <a:lnTo>
                      <a:pt x="0" y="171099"/>
                    </a:lnTo>
                    <a:lnTo>
                      <a:pt x="1231" y="162482"/>
                    </a:lnTo>
                    <a:cubicBezTo>
                      <a:pt x="2462" y="157559"/>
                      <a:pt x="4924" y="150173"/>
                      <a:pt x="6155" y="144018"/>
                    </a:cubicBezTo>
                    <a:cubicBezTo>
                      <a:pt x="13540" y="121862"/>
                      <a:pt x="13540" y="121862"/>
                      <a:pt x="17233" y="110783"/>
                    </a:cubicBezTo>
                    <a:cubicBezTo>
                      <a:pt x="25849" y="88627"/>
                      <a:pt x="25849" y="88627"/>
                      <a:pt x="29542" y="77548"/>
                    </a:cubicBezTo>
                    <a:cubicBezTo>
                      <a:pt x="40621" y="56623"/>
                      <a:pt x="40621" y="56623"/>
                      <a:pt x="45544" y="45544"/>
                    </a:cubicBezTo>
                    <a:cubicBezTo>
                      <a:pt x="55392" y="24619"/>
                      <a:pt x="55392" y="24619"/>
                      <a:pt x="60315" y="14771"/>
                    </a:cubicBezTo>
                    <a:lnTo>
                      <a:pt x="67701" y="0"/>
                    </a:lnTo>
                    <a:cubicBezTo>
                      <a:pt x="-6155" y="178485"/>
                      <a:pt x="934274" y="377895"/>
                      <a:pt x="1477113" y="146480"/>
                    </a:cubicBezTo>
                    <a:cubicBezTo>
                      <a:pt x="1598975" y="94781"/>
                      <a:pt x="1602668" y="51699"/>
                      <a:pt x="1589127" y="17233"/>
                    </a:cubicBezTo>
                    <a:cubicBezTo>
                      <a:pt x="1597744" y="35697"/>
                      <a:pt x="1598975" y="39390"/>
                      <a:pt x="1602668" y="48006"/>
                    </a:cubicBezTo>
                  </a:path>
                </a:pathLst>
              </a:custGeom>
              <a:solidFill>
                <a:srgbClr val="4768CB"/>
              </a:solidFill>
              <a:ln w="122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215" name="Freeform: Shape 6214">
                <a:extLst>
                  <a:ext uri="{FF2B5EF4-FFF2-40B4-BE49-F238E27FC236}">
                    <a16:creationId xmlns:a16="http://schemas.microsoft.com/office/drawing/2014/main" id="{FDE71F57-4AE5-4372-A85D-596FAD5FA893}"/>
                  </a:ext>
                </a:extLst>
              </p:cNvPr>
              <p:cNvSpPr/>
              <p:nvPr/>
            </p:nvSpPr>
            <p:spPr>
              <a:xfrm>
                <a:off x="4008472" y="2791484"/>
                <a:ext cx="995403" cy="322644"/>
              </a:xfrm>
              <a:custGeom>
                <a:avLst/>
                <a:gdLst>
                  <a:gd name="connsiteX0" fmla="*/ 197652 w 995403"/>
                  <a:gd name="connsiteY0" fmla="*/ 70163 h 322644"/>
                  <a:gd name="connsiteX1" fmla="*/ 219809 w 995403"/>
                  <a:gd name="connsiteY1" fmla="*/ 59085 h 322644"/>
                  <a:gd name="connsiteX2" fmla="*/ 235811 w 995403"/>
                  <a:gd name="connsiteY2" fmla="*/ 52930 h 322644"/>
                  <a:gd name="connsiteX3" fmla="*/ 195190 w 995403"/>
                  <a:gd name="connsiteY3" fmla="*/ 71394 h 322644"/>
                  <a:gd name="connsiteX4" fmla="*/ 197652 w 995403"/>
                  <a:gd name="connsiteY4" fmla="*/ 70163 h 322644"/>
                  <a:gd name="connsiteX5" fmla="*/ 825425 w 995403"/>
                  <a:gd name="connsiteY5" fmla="*/ 60315 h 322644"/>
                  <a:gd name="connsiteX6" fmla="*/ 674021 w 995403"/>
                  <a:gd name="connsiteY6" fmla="*/ 32004 h 322644"/>
                  <a:gd name="connsiteX7" fmla="*/ 683868 w 995403"/>
                  <a:gd name="connsiteY7" fmla="*/ 64008 h 322644"/>
                  <a:gd name="connsiteX8" fmla="*/ 301050 w 995403"/>
                  <a:gd name="connsiteY8" fmla="*/ 75087 h 322644"/>
                  <a:gd name="connsiteX9" fmla="*/ 586625 w 995403"/>
                  <a:gd name="connsiteY9" fmla="*/ 8616 h 322644"/>
                  <a:gd name="connsiteX10" fmla="*/ 616167 w 995403"/>
                  <a:gd name="connsiteY10" fmla="*/ 13540 h 322644"/>
                  <a:gd name="connsiteX11" fmla="*/ 675252 w 995403"/>
                  <a:gd name="connsiteY11" fmla="*/ 32004 h 322644"/>
                  <a:gd name="connsiteX12" fmla="*/ 825425 w 995403"/>
                  <a:gd name="connsiteY12" fmla="*/ 60315 h 322644"/>
                  <a:gd name="connsiteX13" fmla="*/ 946056 w 995403"/>
                  <a:gd name="connsiteY13" fmla="*/ 113245 h 322644"/>
                  <a:gd name="connsiteX14" fmla="*/ 911590 w 995403"/>
                  <a:gd name="connsiteY14" fmla="*/ 94781 h 322644"/>
                  <a:gd name="connsiteX15" fmla="*/ 875893 w 995403"/>
                  <a:gd name="connsiteY15" fmla="*/ 77548 h 322644"/>
                  <a:gd name="connsiteX16" fmla="*/ 837734 w 995403"/>
                  <a:gd name="connsiteY16" fmla="*/ 61546 h 322644"/>
                  <a:gd name="connsiteX17" fmla="*/ 797113 w 995403"/>
                  <a:gd name="connsiteY17" fmla="*/ 46775 h 322644"/>
                  <a:gd name="connsiteX18" fmla="*/ 767571 w 995403"/>
                  <a:gd name="connsiteY18" fmla="*/ 36928 h 322644"/>
                  <a:gd name="connsiteX19" fmla="*/ 706025 w 995403"/>
                  <a:gd name="connsiteY19" fmla="*/ 20926 h 322644"/>
                  <a:gd name="connsiteX20" fmla="*/ 655557 w 995403"/>
                  <a:gd name="connsiteY20" fmla="*/ 11078 h 322644"/>
                  <a:gd name="connsiteX21" fmla="*/ 612474 w 995403"/>
                  <a:gd name="connsiteY21" fmla="*/ 4924 h 322644"/>
                  <a:gd name="connsiteX22" fmla="*/ 573085 w 995403"/>
                  <a:gd name="connsiteY22" fmla="*/ 1231 h 322644"/>
                  <a:gd name="connsiteX23" fmla="*/ 536157 w 995403"/>
                  <a:gd name="connsiteY23" fmla="*/ 0 h 322644"/>
                  <a:gd name="connsiteX24" fmla="*/ 499229 w 995403"/>
                  <a:gd name="connsiteY24" fmla="*/ 0 h 322644"/>
                  <a:gd name="connsiteX25" fmla="*/ 461070 w 995403"/>
                  <a:gd name="connsiteY25" fmla="*/ 2462 h 322644"/>
                  <a:gd name="connsiteX26" fmla="*/ 410602 w 995403"/>
                  <a:gd name="connsiteY26" fmla="*/ 7386 h 322644"/>
                  <a:gd name="connsiteX27" fmla="*/ 360134 w 995403"/>
                  <a:gd name="connsiteY27" fmla="*/ 16002 h 322644"/>
                  <a:gd name="connsiteX28" fmla="*/ 283817 w 995403"/>
                  <a:gd name="connsiteY28" fmla="*/ 34466 h 322644"/>
                  <a:gd name="connsiteX29" fmla="*/ 240734 w 995403"/>
                  <a:gd name="connsiteY29" fmla="*/ 48006 h 322644"/>
                  <a:gd name="connsiteX30" fmla="*/ 201345 w 995403"/>
                  <a:gd name="connsiteY30" fmla="*/ 62777 h 322644"/>
                  <a:gd name="connsiteX31" fmla="*/ 164417 w 995403"/>
                  <a:gd name="connsiteY31" fmla="*/ 78779 h 322644"/>
                  <a:gd name="connsiteX32" fmla="*/ 128720 w 995403"/>
                  <a:gd name="connsiteY32" fmla="*/ 96012 h 322644"/>
                  <a:gd name="connsiteX33" fmla="*/ 95485 w 995403"/>
                  <a:gd name="connsiteY33" fmla="*/ 114476 h 322644"/>
                  <a:gd name="connsiteX34" fmla="*/ 63481 w 995403"/>
                  <a:gd name="connsiteY34" fmla="*/ 134171 h 322644"/>
                  <a:gd name="connsiteX35" fmla="*/ 43786 w 995403"/>
                  <a:gd name="connsiteY35" fmla="*/ 147711 h 322644"/>
                  <a:gd name="connsiteX36" fmla="*/ 26553 w 995403"/>
                  <a:gd name="connsiteY36" fmla="*/ 161252 h 322644"/>
                  <a:gd name="connsiteX37" fmla="*/ 490613 w 995403"/>
                  <a:gd name="connsiteY37" fmla="*/ 321272 h 322644"/>
                  <a:gd name="connsiteX38" fmla="*/ 974367 w 995403"/>
                  <a:gd name="connsiteY38" fmla="*/ 210489 h 322644"/>
                  <a:gd name="connsiteX39" fmla="*/ 948518 w 995403"/>
                  <a:gd name="connsiteY39" fmla="*/ 113245 h 322644"/>
                  <a:gd name="connsiteX40" fmla="*/ 946056 w 995403"/>
                  <a:gd name="connsiteY40" fmla="*/ 113245 h 322644"/>
                  <a:gd name="connsiteX41" fmla="*/ 825425 w 995403"/>
                  <a:gd name="connsiteY41" fmla="*/ 60315 h 322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995403" h="322644">
                    <a:moveTo>
                      <a:pt x="197652" y="70163"/>
                    </a:moveTo>
                    <a:cubicBezTo>
                      <a:pt x="206268" y="65239"/>
                      <a:pt x="214885" y="61546"/>
                      <a:pt x="219809" y="59085"/>
                    </a:cubicBezTo>
                    <a:lnTo>
                      <a:pt x="235811" y="52930"/>
                    </a:lnTo>
                    <a:cubicBezTo>
                      <a:pt x="221039" y="59085"/>
                      <a:pt x="212423" y="61546"/>
                      <a:pt x="195190" y="71394"/>
                    </a:cubicBezTo>
                    <a:cubicBezTo>
                      <a:pt x="195190" y="71394"/>
                      <a:pt x="196421" y="71394"/>
                      <a:pt x="197652" y="70163"/>
                    </a:cubicBezTo>
                    <a:moveTo>
                      <a:pt x="825425" y="60315"/>
                    </a:moveTo>
                    <a:cubicBezTo>
                      <a:pt x="776188" y="44313"/>
                      <a:pt x="725720" y="34466"/>
                      <a:pt x="674021" y="32004"/>
                    </a:cubicBezTo>
                    <a:cubicBezTo>
                      <a:pt x="692485" y="43082"/>
                      <a:pt x="694946" y="54161"/>
                      <a:pt x="683868" y="64008"/>
                    </a:cubicBezTo>
                    <a:cubicBezTo>
                      <a:pt x="675252" y="136633"/>
                      <a:pt x="326899" y="109553"/>
                      <a:pt x="301050" y="75087"/>
                    </a:cubicBezTo>
                    <a:cubicBezTo>
                      <a:pt x="272738" y="36928"/>
                      <a:pt x="443837" y="-11078"/>
                      <a:pt x="586625" y="8616"/>
                    </a:cubicBezTo>
                    <a:cubicBezTo>
                      <a:pt x="598934" y="9847"/>
                      <a:pt x="608782" y="12309"/>
                      <a:pt x="616167" y="13540"/>
                    </a:cubicBezTo>
                    <a:cubicBezTo>
                      <a:pt x="640786" y="18464"/>
                      <a:pt x="661711" y="24619"/>
                      <a:pt x="675252" y="32004"/>
                    </a:cubicBezTo>
                    <a:cubicBezTo>
                      <a:pt x="725720" y="35697"/>
                      <a:pt x="776188" y="45544"/>
                      <a:pt x="825425" y="60315"/>
                    </a:cubicBezTo>
                    <a:cubicBezTo>
                      <a:pt x="868507" y="73856"/>
                      <a:pt x="907897" y="91089"/>
                      <a:pt x="946056" y="113245"/>
                    </a:cubicBezTo>
                    <a:cubicBezTo>
                      <a:pt x="923899" y="100936"/>
                      <a:pt x="923899" y="100936"/>
                      <a:pt x="911590" y="94781"/>
                    </a:cubicBezTo>
                    <a:cubicBezTo>
                      <a:pt x="889433" y="83703"/>
                      <a:pt x="888202" y="83703"/>
                      <a:pt x="875893" y="77548"/>
                    </a:cubicBezTo>
                    <a:cubicBezTo>
                      <a:pt x="852505" y="67701"/>
                      <a:pt x="852505" y="66470"/>
                      <a:pt x="837734" y="61546"/>
                    </a:cubicBezTo>
                    <a:cubicBezTo>
                      <a:pt x="814346" y="52930"/>
                      <a:pt x="813115" y="51699"/>
                      <a:pt x="797113" y="46775"/>
                    </a:cubicBezTo>
                    <a:cubicBezTo>
                      <a:pt x="788497" y="44313"/>
                      <a:pt x="776188" y="40621"/>
                      <a:pt x="767571" y="36928"/>
                    </a:cubicBezTo>
                    <a:cubicBezTo>
                      <a:pt x="747876" y="32004"/>
                      <a:pt x="731874" y="27080"/>
                      <a:pt x="706025" y="20926"/>
                    </a:cubicBezTo>
                    <a:cubicBezTo>
                      <a:pt x="681406" y="16002"/>
                      <a:pt x="677713" y="14771"/>
                      <a:pt x="655557" y="11078"/>
                    </a:cubicBezTo>
                    <a:cubicBezTo>
                      <a:pt x="630938" y="7386"/>
                      <a:pt x="628476" y="7386"/>
                      <a:pt x="612474" y="4924"/>
                    </a:cubicBezTo>
                    <a:cubicBezTo>
                      <a:pt x="587856" y="2462"/>
                      <a:pt x="586625" y="2462"/>
                      <a:pt x="573085" y="1231"/>
                    </a:cubicBezTo>
                    <a:cubicBezTo>
                      <a:pt x="548466" y="0"/>
                      <a:pt x="548466" y="0"/>
                      <a:pt x="536157" y="0"/>
                    </a:cubicBezTo>
                    <a:cubicBezTo>
                      <a:pt x="512769" y="0"/>
                      <a:pt x="510307" y="0"/>
                      <a:pt x="499229" y="0"/>
                    </a:cubicBezTo>
                    <a:cubicBezTo>
                      <a:pt x="474610" y="1231"/>
                      <a:pt x="473380" y="1231"/>
                      <a:pt x="461070" y="2462"/>
                    </a:cubicBezTo>
                    <a:cubicBezTo>
                      <a:pt x="437683" y="4924"/>
                      <a:pt x="432759" y="4924"/>
                      <a:pt x="410602" y="7386"/>
                    </a:cubicBezTo>
                    <a:cubicBezTo>
                      <a:pt x="385984" y="11078"/>
                      <a:pt x="382291" y="11078"/>
                      <a:pt x="360134" y="16002"/>
                    </a:cubicBezTo>
                    <a:cubicBezTo>
                      <a:pt x="325668" y="23388"/>
                      <a:pt x="317052" y="25849"/>
                      <a:pt x="283817" y="34466"/>
                    </a:cubicBezTo>
                    <a:cubicBezTo>
                      <a:pt x="260429" y="41852"/>
                      <a:pt x="257967" y="41852"/>
                      <a:pt x="240734" y="48006"/>
                    </a:cubicBezTo>
                    <a:cubicBezTo>
                      <a:pt x="217347" y="56623"/>
                      <a:pt x="216116" y="56623"/>
                      <a:pt x="201345" y="62777"/>
                    </a:cubicBezTo>
                    <a:cubicBezTo>
                      <a:pt x="179188" y="72625"/>
                      <a:pt x="177957" y="72625"/>
                      <a:pt x="164417" y="78779"/>
                    </a:cubicBezTo>
                    <a:cubicBezTo>
                      <a:pt x="142260" y="89858"/>
                      <a:pt x="142260" y="89858"/>
                      <a:pt x="128720" y="96012"/>
                    </a:cubicBezTo>
                    <a:cubicBezTo>
                      <a:pt x="107794" y="107091"/>
                      <a:pt x="106563" y="108322"/>
                      <a:pt x="95485" y="114476"/>
                    </a:cubicBezTo>
                    <a:cubicBezTo>
                      <a:pt x="74559" y="126786"/>
                      <a:pt x="74559" y="126786"/>
                      <a:pt x="63481" y="134171"/>
                    </a:cubicBezTo>
                    <a:cubicBezTo>
                      <a:pt x="57326" y="137864"/>
                      <a:pt x="49941" y="142788"/>
                      <a:pt x="43786" y="147711"/>
                    </a:cubicBezTo>
                    <a:cubicBezTo>
                      <a:pt x="38862" y="151404"/>
                      <a:pt x="31477" y="156328"/>
                      <a:pt x="26553" y="161252"/>
                    </a:cubicBezTo>
                    <a:cubicBezTo>
                      <a:pt x="-101464" y="280651"/>
                      <a:pt x="262891" y="312656"/>
                      <a:pt x="490613" y="321272"/>
                    </a:cubicBezTo>
                    <a:cubicBezTo>
                      <a:pt x="605089" y="326196"/>
                      <a:pt x="882047" y="323734"/>
                      <a:pt x="974367" y="210489"/>
                    </a:cubicBezTo>
                    <a:cubicBezTo>
                      <a:pt x="1008833" y="177254"/>
                      <a:pt x="1001447" y="144019"/>
                      <a:pt x="948518" y="113245"/>
                    </a:cubicBezTo>
                    <a:lnTo>
                      <a:pt x="946056" y="113245"/>
                    </a:lnTo>
                    <a:cubicBezTo>
                      <a:pt x="907897" y="92320"/>
                      <a:pt x="867276" y="73856"/>
                      <a:pt x="825425" y="60315"/>
                    </a:cubicBezTo>
                  </a:path>
                </a:pathLst>
              </a:custGeom>
              <a:solidFill>
                <a:srgbClr val="1F2878"/>
              </a:solidFill>
              <a:ln w="122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216" name="Freeform: Shape 6215">
                <a:extLst>
                  <a:ext uri="{FF2B5EF4-FFF2-40B4-BE49-F238E27FC236}">
                    <a16:creationId xmlns:a16="http://schemas.microsoft.com/office/drawing/2014/main" id="{E4C974B8-5946-4B63-A572-9FE8DD183A02}"/>
                  </a:ext>
                </a:extLst>
              </p:cNvPr>
              <p:cNvSpPr/>
              <p:nvPr/>
            </p:nvSpPr>
            <p:spPr>
              <a:xfrm>
                <a:off x="3952292" y="2909653"/>
                <a:ext cx="1146219" cy="293450"/>
              </a:xfrm>
              <a:custGeom>
                <a:avLst/>
                <a:gdLst>
                  <a:gd name="connsiteX0" fmla="*/ 1045317 w 1146219"/>
                  <a:gd name="connsiteY0" fmla="*/ 22157 h 293450"/>
                  <a:gd name="connsiteX1" fmla="*/ 1076091 w 1146219"/>
                  <a:gd name="connsiteY1" fmla="*/ 43082 h 293450"/>
                  <a:gd name="connsiteX2" fmla="*/ 1105633 w 1146219"/>
                  <a:gd name="connsiteY2" fmla="*/ 65239 h 293450"/>
                  <a:gd name="connsiteX3" fmla="*/ 1115480 w 1146219"/>
                  <a:gd name="connsiteY3" fmla="*/ 72625 h 293450"/>
                  <a:gd name="connsiteX4" fmla="*/ 1141330 w 1146219"/>
                  <a:gd name="connsiteY4" fmla="*/ 144019 h 293450"/>
                  <a:gd name="connsiteX5" fmla="*/ 1130251 w 1146219"/>
                  <a:gd name="connsiteY5" fmla="*/ 160021 h 293450"/>
                  <a:gd name="connsiteX6" fmla="*/ 565256 w 1146219"/>
                  <a:gd name="connsiteY6" fmla="*/ 292961 h 293450"/>
                  <a:gd name="connsiteX7" fmla="*/ 260 w 1146219"/>
                  <a:gd name="connsiteY7" fmla="*/ 136633 h 293450"/>
                  <a:gd name="connsiteX8" fmla="*/ 28571 w 1146219"/>
                  <a:gd name="connsiteY8" fmla="*/ 89858 h 293450"/>
                  <a:gd name="connsiteX9" fmla="*/ 33495 w 1146219"/>
                  <a:gd name="connsiteY9" fmla="*/ 86165 h 293450"/>
                  <a:gd name="connsiteX10" fmla="*/ 61806 w 1146219"/>
                  <a:gd name="connsiteY10" fmla="*/ 64008 h 293450"/>
                  <a:gd name="connsiteX11" fmla="*/ 91349 w 1146219"/>
                  <a:gd name="connsiteY11" fmla="*/ 41852 h 293450"/>
                  <a:gd name="connsiteX12" fmla="*/ 102427 w 1146219"/>
                  <a:gd name="connsiteY12" fmla="*/ 34466 h 293450"/>
                  <a:gd name="connsiteX13" fmla="*/ 239060 w 1146219"/>
                  <a:gd name="connsiteY13" fmla="*/ 178485 h 293450"/>
                  <a:gd name="connsiteX14" fmla="*/ 1031777 w 1146219"/>
                  <a:gd name="connsiteY14" fmla="*/ 97243 h 293450"/>
                  <a:gd name="connsiteX15" fmla="*/ 1005928 w 1146219"/>
                  <a:gd name="connsiteY15" fmla="*/ 0 h 293450"/>
                  <a:gd name="connsiteX16" fmla="*/ 1045317 w 1146219"/>
                  <a:gd name="connsiteY16" fmla="*/ 22157 h 293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46219" h="293450">
                    <a:moveTo>
                      <a:pt x="1045317" y="22157"/>
                    </a:moveTo>
                    <a:cubicBezTo>
                      <a:pt x="1065012" y="35697"/>
                      <a:pt x="1065012" y="35697"/>
                      <a:pt x="1076091" y="43082"/>
                    </a:cubicBezTo>
                    <a:cubicBezTo>
                      <a:pt x="1095785" y="56623"/>
                      <a:pt x="1095785" y="57854"/>
                      <a:pt x="1105633" y="65239"/>
                    </a:cubicBezTo>
                    <a:lnTo>
                      <a:pt x="1115480" y="72625"/>
                    </a:lnTo>
                    <a:cubicBezTo>
                      <a:pt x="1145023" y="96012"/>
                      <a:pt x="1152408" y="120631"/>
                      <a:pt x="1141330" y="144019"/>
                    </a:cubicBezTo>
                    <a:cubicBezTo>
                      <a:pt x="1136406" y="152635"/>
                      <a:pt x="1133944" y="156328"/>
                      <a:pt x="1130251" y="160021"/>
                    </a:cubicBezTo>
                    <a:cubicBezTo>
                      <a:pt x="1042856" y="222798"/>
                      <a:pt x="934534" y="300346"/>
                      <a:pt x="565256" y="292961"/>
                    </a:cubicBezTo>
                    <a:cubicBezTo>
                      <a:pt x="506171" y="291730"/>
                      <a:pt x="-13280" y="276959"/>
                      <a:pt x="260" y="136633"/>
                    </a:cubicBezTo>
                    <a:cubicBezTo>
                      <a:pt x="2722" y="113245"/>
                      <a:pt x="22417" y="96012"/>
                      <a:pt x="28571" y="89858"/>
                    </a:cubicBezTo>
                    <a:lnTo>
                      <a:pt x="33495" y="86165"/>
                    </a:lnTo>
                    <a:cubicBezTo>
                      <a:pt x="51959" y="71394"/>
                      <a:pt x="51959" y="71394"/>
                      <a:pt x="61806" y="64008"/>
                    </a:cubicBezTo>
                    <a:cubicBezTo>
                      <a:pt x="81501" y="49237"/>
                      <a:pt x="81501" y="49237"/>
                      <a:pt x="91349" y="41852"/>
                    </a:cubicBezTo>
                    <a:lnTo>
                      <a:pt x="102427" y="34466"/>
                    </a:lnTo>
                    <a:cubicBezTo>
                      <a:pt x="10107" y="104629"/>
                      <a:pt x="54421" y="151404"/>
                      <a:pt x="239060" y="178485"/>
                    </a:cubicBezTo>
                    <a:cubicBezTo>
                      <a:pt x="824981" y="264649"/>
                      <a:pt x="988695" y="150173"/>
                      <a:pt x="1031777" y="97243"/>
                    </a:cubicBezTo>
                    <a:cubicBezTo>
                      <a:pt x="1066243" y="64008"/>
                      <a:pt x="1058858" y="30773"/>
                      <a:pt x="1005928" y="0"/>
                    </a:cubicBezTo>
                    <a:cubicBezTo>
                      <a:pt x="1024392" y="8617"/>
                      <a:pt x="1033008" y="13540"/>
                      <a:pt x="1045317" y="22157"/>
                    </a:cubicBezTo>
                  </a:path>
                </a:pathLst>
              </a:custGeom>
              <a:solidFill>
                <a:srgbClr val="2E3996"/>
              </a:solidFill>
              <a:ln w="122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217" name="Freeform: Shape 6216">
                <a:extLst>
                  <a:ext uri="{FF2B5EF4-FFF2-40B4-BE49-F238E27FC236}">
                    <a16:creationId xmlns:a16="http://schemas.microsoft.com/office/drawing/2014/main" id="{F3F292B2-770F-4AFF-91F2-7A404459A751}"/>
                  </a:ext>
                </a:extLst>
              </p:cNvPr>
              <p:cNvSpPr/>
              <p:nvPr/>
            </p:nvSpPr>
            <p:spPr>
              <a:xfrm>
                <a:off x="3945258" y="2998279"/>
                <a:ext cx="83612" cy="132940"/>
              </a:xfrm>
              <a:custGeom>
                <a:avLst/>
                <a:gdLst>
                  <a:gd name="connsiteX0" fmla="*/ 76226 w 83612"/>
                  <a:gd name="connsiteY0" fmla="*/ 129247 h 132940"/>
                  <a:gd name="connsiteX1" fmla="*/ 30682 w 83612"/>
                  <a:gd name="connsiteY1" fmla="*/ 4924 h 132940"/>
                  <a:gd name="connsiteX2" fmla="*/ 35606 w 83612"/>
                  <a:gd name="connsiteY2" fmla="*/ 0 h 132940"/>
                  <a:gd name="connsiteX3" fmla="*/ 20835 w 83612"/>
                  <a:gd name="connsiteY3" fmla="*/ 14771 h 132940"/>
                  <a:gd name="connsiteX4" fmla="*/ 83612 w 83612"/>
                  <a:gd name="connsiteY4" fmla="*/ 132940 h 132940"/>
                  <a:gd name="connsiteX5" fmla="*/ 76226 w 83612"/>
                  <a:gd name="connsiteY5" fmla="*/ 129247 h 132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612" h="132940">
                    <a:moveTo>
                      <a:pt x="76226" y="129247"/>
                    </a:moveTo>
                    <a:cubicBezTo>
                      <a:pt x="-28402" y="86165"/>
                      <a:pt x="-6246" y="36928"/>
                      <a:pt x="30682" y="4924"/>
                    </a:cubicBezTo>
                    <a:lnTo>
                      <a:pt x="35606" y="0"/>
                    </a:lnTo>
                    <a:cubicBezTo>
                      <a:pt x="28220" y="6155"/>
                      <a:pt x="25758" y="9847"/>
                      <a:pt x="20835" y="14771"/>
                    </a:cubicBezTo>
                    <a:cubicBezTo>
                      <a:pt x="-9938" y="57854"/>
                      <a:pt x="8525" y="93551"/>
                      <a:pt x="83612" y="132940"/>
                    </a:cubicBezTo>
                    <a:cubicBezTo>
                      <a:pt x="83612" y="131709"/>
                      <a:pt x="79919" y="130478"/>
                      <a:pt x="76226" y="129247"/>
                    </a:cubicBezTo>
                  </a:path>
                </a:pathLst>
              </a:custGeom>
              <a:solidFill>
                <a:srgbClr val="354FAD"/>
              </a:solidFill>
              <a:ln w="122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218" name="Freeform: Shape 6217">
                <a:extLst>
                  <a:ext uri="{FF2B5EF4-FFF2-40B4-BE49-F238E27FC236}">
                    <a16:creationId xmlns:a16="http://schemas.microsoft.com/office/drawing/2014/main" id="{55434191-E489-464E-9F1D-0FD02224942D}"/>
                  </a:ext>
                </a:extLst>
              </p:cNvPr>
              <p:cNvSpPr/>
              <p:nvPr/>
            </p:nvSpPr>
            <p:spPr>
              <a:xfrm>
                <a:off x="3773725" y="3174302"/>
                <a:ext cx="1530853" cy="326709"/>
              </a:xfrm>
              <a:custGeom>
                <a:avLst/>
                <a:gdLst>
                  <a:gd name="connsiteX0" fmla="*/ 1493458 w 1530853"/>
                  <a:gd name="connsiteY0" fmla="*/ 35697 h 326709"/>
                  <a:gd name="connsiteX1" fmla="*/ 1510690 w 1530853"/>
                  <a:gd name="connsiteY1" fmla="*/ 65239 h 326709"/>
                  <a:gd name="connsiteX2" fmla="*/ 1526693 w 1530853"/>
                  <a:gd name="connsiteY2" fmla="*/ 96012 h 326709"/>
                  <a:gd name="connsiteX3" fmla="*/ 1526693 w 1530853"/>
                  <a:gd name="connsiteY3" fmla="*/ 96012 h 326709"/>
                  <a:gd name="connsiteX4" fmla="*/ 97586 w 1530853"/>
                  <a:gd name="connsiteY4" fmla="*/ 203103 h 326709"/>
                  <a:gd name="connsiteX5" fmla="*/ 6497 w 1530853"/>
                  <a:gd name="connsiteY5" fmla="*/ 78779 h 326709"/>
                  <a:gd name="connsiteX6" fmla="*/ 15114 w 1530853"/>
                  <a:gd name="connsiteY6" fmla="*/ 62777 h 326709"/>
                  <a:gd name="connsiteX7" fmla="*/ 32347 w 1530853"/>
                  <a:gd name="connsiteY7" fmla="*/ 33235 h 326709"/>
                  <a:gd name="connsiteX8" fmla="*/ 50811 w 1530853"/>
                  <a:gd name="connsiteY8" fmla="*/ 3693 h 326709"/>
                  <a:gd name="connsiteX9" fmla="*/ 53272 w 1530853"/>
                  <a:gd name="connsiteY9" fmla="*/ 0 h 326709"/>
                  <a:gd name="connsiteX10" fmla="*/ 1321128 w 1530853"/>
                  <a:gd name="connsiteY10" fmla="*/ 166175 h 326709"/>
                  <a:gd name="connsiteX11" fmla="*/ 1476225 w 1530853"/>
                  <a:gd name="connsiteY11" fmla="*/ 8617 h 326709"/>
                  <a:gd name="connsiteX12" fmla="*/ 1493458 w 1530853"/>
                  <a:gd name="connsiteY12" fmla="*/ 35697 h 326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30853" h="326709">
                    <a:moveTo>
                      <a:pt x="1493458" y="35697"/>
                    </a:moveTo>
                    <a:cubicBezTo>
                      <a:pt x="1504536" y="55392"/>
                      <a:pt x="1504536" y="55392"/>
                      <a:pt x="1510690" y="65239"/>
                    </a:cubicBezTo>
                    <a:cubicBezTo>
                      <a:pt x="1521769" y="86165"/>
                      <a:pt x="1521769" y="86165"/>
                      <a:pt x="1526693" y="96012"/>
                    </a:cubicBezTo>
                    <a:lnTo>
                      <a:pt x="1526693" y="96012"/>
                    </a:lnTo>
                    <a:cubicBezTo>
                      <a:pt x="1606703" y="334812"/>
                      <a:pt x="511177" y="417284"/>
                      <a:pt x="97586" y="203103"/>
                    </a:cubicBezTo>
                    <a:cubicBezTo>
                      <a:pt x="-20583" y="142788"/>
                      <a:pt x="-2119" y="97243"/>
                      <a:pt x="6497" y="78779"/>
                    </a:cubicBezTo>
                    <a:cubicBezTo>
                      <a:pt x="8959" y="73856"/>
                      <a:pt x="12652" y="67701"/>
                      <a:pt x="15114" y="62777"/>
                    </a:cubicBezTo>
                    <a:cubicBezTo>
                      <a:pt x="26192" y="43082"/>
                      <a:pt x="26192" y="43082"/>
                      <a:pt x="32347" y="33235"/>
                    </a:cubicBezTo>
                    <a:cubicBezTo>
                      <a:pt x="44656" y="13540"/>
                      <a:pt x="44656" y="13540"/>
                      <a:pt x="50811" y="3693"/>
                    </a:cubicBezTo>
                    <a:lnTo>
                      <a:pt x="53272" y="0"/>
                    </a:lnTo>
                    <a:cubicBezTo>
                      <a:pt x="-40278" y="187101"/>
                      <a:pt x="811524" y="337274"/>
                      <a:pt x="1321128" y="166175"/>
                    </a:cubicBezTo>
                    <a:cubicBezTo>
                      <a:pt x="1415909" y="134171"/>
                      <a:pt x="1519307" y="81241"/>
                      <a:pt x="1476225" y="8617"/>
                    </a:cubicBezTo>
                    <a:cubicBezTo>
                      <a:pt x="1481148" y="17233"/>
                      <a:pt x="1488534" y="28311"/>
                      <a:pt x="1493458" y="35697"/>
                    </a:cubicBezTo>
                  </a:path>
                </a:pathLst>
              </a:custGeom>
              <a:solidFill>
                <a:srgbClr val="5074CF"/>
              </a:solidFill>
              <a:ln w="122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219" name="Freeform: Shape 6218">
                <a:extLst>
                  <a:ext uri="{FF2B5EF4-FFF2-40B4-BE49-F238E27FC236}">
                    <a16:creationId xmlns:a16="http://schemas.microsoft.com/office/drawing/2014/main" id="{1C4D2A6C-B152-4859-943A-AC8470D9DBC1}"/>
                  </a:ext>
                </a:extLst>
              </p:cNvPr>
              <p:cNvSpPr/>
              <p:nvPr/>
            </p:nvSpPr>
            <p:spPr>
              <a:xfrm>
                <a:off x="4030101" y="2982277"/>
                <a:ext cx="1081686" cy="229113"/>
              </a:xfrm>
              <a:custGeom>
                <a:avLst/>
                <a:gdLst>
                  <a:gd name="connsiteX0" fmla="*/ 987204 w 1081686"/>
                  <a:gd name="connsiteY0" fmla="*/ 155097 h 229113"/>
                  <a:gd name="connsiteX1" fmla="*/ 936736 w 1081686"/>
                  <a:gd name="connsiteY1" fmla="*/ 160021 h 229113"/>
                  <a:gd name="connsiteX2" fmla="*/ 0 w 1081686"/>
                  <a:gd name="connsiteY2" fmla="*/ 148942 h 229113"/>
                  <a:gd name="connsiteX3" fmla="*/ 987204 w 1081686"/>
                  <a:gd name="connsiteY3" fmla="*/ 155097 h 229113"/>
                  <a:gd name="connsiteX4" fmla="*/ 1061059 w 1081686"/>
                  <a:gd name="connsiteY4" fmla="*/ 75087 h 229113"/>
                  <a:gd name="connsiteX5" fmla="*/ 1061059 w 1081686"/>
                  <a:gd name="connsiteY5" fmla="*/ 75087 h 229113"/>
                  <a:gd name="connsiteX6" fmla="*/ 1052443 w 1081686"/>
                  <a:gd name="connsiteY6" fmla="*/ 86165 h 229113"/>
                  <a:gd name="connsiteX7" fmla="*/ 1061059 w 1081686"/>
                  <a:gd name="connsiteY7" fmla="*/ 75087 h 229113"/>
                  <a:gd name="connsiteX8" fmla="*/ 1038903 w 1081686"/>
                  <a:gd name="connsiteY8" fmla="*/ 1231 h 229113"/>
                  <a:gd name="connsiteX9" fmla="*/ 1037672 w 1081686"/>
                  <a:gd name="connsiteY9" fmla="*/ 0 h 229113"/>
                  <a:gd name="connsiteX10" fmla="*/ 1063521 w 1081686"/>
                  <a:gd name="connsiteY10" fmla="*/ 71394 h 229113"/>
                  <a:gd name="connsiteX11" fmla="*/ 1065983 w 1081686"/>
                  <a:gd name="connsiteY11" fmla="*/ 70163 h 229113"/>
                  <a:gd name="connsiteX12" fmla="*/ 1070907 w 1081686"/>
                  <a:gd name="connsiteY12" fmla="*/ 84934 h 229113"/>
                  <a:gd name="connsiteX13" fmla="*/ 1059829 w 1081686"/>
                  <a:gd name="connsiteY13" fmla="*/ 115707 h 229113"/>
                  <a:gd name="connsiteX14" fmla="*/ 1057367 w 1081686"/>
                  <a:gd name="connsiteY14" fmla="*/ 20926 h 229113"/>
                  <a:gd name="connsiteX15" fmla="*/ 1038903 w 1081686"/>
                  <a:gd name="connsiteY15" fmla="*/ 1231 h 229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81686" h="229113">
                    <a:moveTo>
                      <a:pt x="987204" y="155097"/>
                    </a:moveTo>
                    <a:cubicBezTo>
                      <a:pt x="967509" y="153866"/>
                      <a:pt x="957661" y="155097"/>
                      <a:pt x="936736" y="160021"/>
                    </a:cubicBezTo>
                    <a:cubicBezTo>
                      <a:pt x="620387" y="272035"/>
                      <a:pt x="132940" y="195717"/>
                      <a:pt x="0" y="148942"/>
                    </a:cubicBezTo>
                    <a:cubicBezTo>
                      <a:pt x="274497" y="279421"/>
                      <a:pt x="795179" y="227722"/>
                      <a:pt x="987204" y="155097"/>
                    </a:cubicBezTo>
                    <a:moveTo>
                      <a:pt x="1061059" y="75087"/>
                    </a:moveTo>
                    <a:cubicBezTo>
                      <a:pt x="1061059" y="75087"/>
                      <a:pt x="1061059" y="75087"/>
                      <a:pt x="1061059" y="75087"/>
                    </a:cubicBezTo>
                    <a:cubicBezTo>
                      <a:pt x="1058598" y="78779"/>
                      <a:pt x="1056136" y="82472"/>
                      <a:pt x="1052443" y="86165"/>
                    </a:cubicBezTo>
                    <a:cubicBezTo>
                      <a:pt x="1058598" y="82472"/>
                      <a:pt x="1059829" y="80010"/>
                      <a:pt x="1061059" y="75087"/>
                    </a:cubicBezTo>
                    <a:moveTo>
                      <a:pt x="1038903" y="1231"/>
                    </a:moveTo>
                    <a:lnTo>
                      <a:pt x="1037672" y="0"/>
                    </a:lnTo>
                    <a:cubicBezTo>
                      <a:pt x="1067214" y="23388"/>
                      <a:pt x="1074600" y="48006"/>
                      <a:pt x="1063521" y="71394"/>
                    </a:cubicBezTo>
                    <a:cubicBezTo>
                      <a:pt x="1064752" y="70163"/>
                      <a:pt x="1064752" y="70163"/>
                      <a:pt x="1065983" y="70163"/>
                    </a:cubicBezTo>
                    <a:cubicBezTo>
                      <a:pt x="1072138" y="75087"/>
                      <a:pt x="1072138" y="77548"/>
                      <a:pt x="1070907" y="84934"/>
                    </a:cubicBezTo>
                    <a:cubicBezTo>
                      <a:pt x="1069676" y="96012"/>
                      <a:pt x="1063521" y="105860"/>
                      <a:pt x="1059829" y="115707"/>
                    </a:cubicBezTo>
                    <a:cubicBezTo>
                      <a:pt x="1089371" y="86165"/>
                      <a:pt x="1089371" y="57854"/>
                      <a:pt x="1057367" y="20926"/>
                    </a:cubicBezTo>
                    <a:cubicBezTo>
                      <a:pt x="1053674" y="13540"/>
                      <a:pt x="1047519" y="7386"/>
                      <a:pt x="1038903" y="1231"/>
                    </a:cubicBezTo>
                  </a:path>
                </a:pathLst>
              </a:custGeom>
              <a:solidFill>
                <a:srgbClr val="39499F"/>
              </a:solidFill>
              <a:ln w="122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220" name="Freeform: Shape 6219">
                <a:extLst>
                  <a:ext uri="{FF2B5EF4-FFF2-40B4-BE49-F238E27FC236}">
                    <a16:creationId xmlns:a16="http://schemas.microsoft.com/office/drawing/2014/main" id="{5B105915-8AAD-461E-AD99-EB184A514B7A}"/>
                  </a:ext>
                </a:extLst>
              </p:cNvPr>
              <p:cNvSpPr/>
              <p:nvPr/>
            </p:nvSpPr>
            <p:spPr>
              <a:xfrm>
                <a:off x="3890687" y="2982277"/>
                <a:ext cx="1279947" cy="304254"/>
              </a:xfrm>
              <a:custGeom>
                <a:avLst/>
                <a:gdLst>
                  <a:gd name="connsiteX0" fmla="*/ 1195550 w 1279947"/>
                  <a:gd name="connsiteY0" fmla="*/ 14771 h 304254"/>
                  <a:gd name="connsiteX1" fmla="*/ 1222630 w 1279947"/>
                  <a:gd name="connsiteY1" fmla="*/ 38159 h 304254"/>
                  <a:gd name="connsiteX2" fmla="*/ 1248480 w 1279947"/>
                  <a:gd name="connsiteY2" fmla="*/ 62777 h 304254"/>
                  <a:gd name="connsiteX3" fmla="*/ 1258327 w 1279947"/>
                  <a:gd name="connsiteY3" fmla="*/ 72625 h 304254"/>
                  <a:gd name="connsiteX4" fmla="*/ 1253403 w 1279947"/>
                  <a:gd name="connsiteY4" fmla="*/ 168637 h 304254"/>
                  <a:gd name="connsiteX5" fmla="*/ 319 w 1279947"/>
                  <a:gd name="connsiteY5" fmla="*/ 123093 h 304254"/>
                  <a:gd name="connsiteX6" fmla="*/ 21245 w 1279947"/>
                  <a:gd name="connsiteY6" fmla="*/ 82472 h 304254"/>
                  <a:gd name="connsiteX7" fmla="*/ 42171 w 1279947"/>
                  <a:gd name="connsiteY7" fmla="*/ 60315 h 304254"/>
                  <a:gd name="connsiteX8" fmla="*/ 68020 w 1279947"/>
                  <a:gd name="connsiteY8" fmla="*/ 35697 h 304254"/>
                  <a:gd name="connsiteX9" fmla="*/ 85253 w 1279947"/>
                  <a:gd name="connsiteY9" fmla="*/ 20926 h 304254"/>
                  <a:gd name="connsiteX10" fmla="*/ 556698 w 1279947"/>
                  <a:gd name="connsiteY10" fmla="*/ 228953 h 304254"/>
                  <a:gd name="connsiteX11" fmla="*/ 1198012 w 1279947"/>
                  <a:gd name="connsiteY11" fmla="*/ 19695 h 304254"/>
                  <a:gd name="connsiteX12" fmla="*/ 1178317 w 1279947"/>
                  <a:gd name="connsiteY12" fmla="*/ 0 h 304254"/>
                  <a:gd name="connsiteX13" fmla="*/ 1195550 w 1279947"/>
                  <a:gd name="connsiteY13" fmla="*/ 14771 h 304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79947" h="304254">
                    <a:moveTo>
                      <a:pt x="1195550" y="14771"/>
                    </a:moveTo>
                    <a:cubicBezTo>
                      <a:pt x="1214014" y="30773"/>
                      <a:pt x="1214014" y="30773"/>
                      <a:pt x="1222630" y="38159"/>
                    </a:cubicBezTo>
                    <a:cubicBezTo>
                      <a:pt x="1239863" y="54161"/>
                      <a:pt x="1239863" y="54161"/>
                      <a:pt x="1248480" y="62777"/>
                    </a:cubicBezTo>
                    <a:lnTo>
                      <a:pt x="1258327" y="72625"/>
                    </a:lnTo>
                    <a:cubicBezTo>
                      <a:pt x="1289100" y="104629"/>
                      <a:pt x="1286638" y="137864"/>
                      <a:pt x="1253403" y="168637"/>
                    </a:cubicBezTo>
                    <a:cubicBezTo>
                      <a:pt x="993677" y="403744"/>
                      <a:pt x="-20607" y="296654"/>
                      <a:pt x="319" y="123093"/>
                    </a:cubicBezTo>
                    <a:cubicBezTo>
                      <a:pt x="1550" y="110783"/>
                      <a:pt x="10167" y="96012"/>
                      <a:pt x="21245" y="82472"/>
                    </a:cubicBezTo>
                    <a:cubicBezTo>
                      <a:pt x="27400" y="76318"/>
                      <a:pt x="36016" y="66470"/>
                      <a:pt x="42171" y="60315"/>
                    </a:cubicBezTo>
                    <a:cubicBezTo>
                      <a:pt x="59404" y="44313"/>
                      <a:pt x="59404" y="44313"/>
                      <a:pt x="68020" y="35697"/>
                    </a:cubicBezTo>
                    <a:cubicBezTo>
                      <a:pt x="72944" y="30773"/>
                      <a:pt x="80329" y="24619"/>
                      <a:pt x="85253" y="20926"/>
                    </a:cubicBezTo>
                    <a:cubicBezTo>
                      <a:pt x="-53842" y="155097"/>
                      <a:pt x="365905" y="224029"/>
                      <a:pt x="556698" y="228953"/>
                    </a:cubicBezTo>
                    <a:cubicBezTo>
                      <a:pt x="565315" y="228953"/>
                      <a:pt x="1369110" y="241262"/>
                      <a:pt x="1198012" y="19695"/>
                    </a:cubicBezTo>
                    <a:cubicBezTo>
                      <a:pt x="1193088" y="13540"/>
                      <a:pt x="1186933" y="6155"/>
                      <a:pt x="1178317" y="0"/>
                    </a:cubicBezTo>
                    <a:cubicBezTo>
                      <a:pt x="1183240" y="4924"/>
                      <a:pt x="1190626" y="9847"/>
                      <a:pt x="1195550" y="14771"/>
                    </a:cubicBezTo>
                  </a:path>
                </a:pathLst>
              </a:custGeom>
              <a:solidFill>
                <a:srgbClr val="3F5DB4"/>
              </a:solidFill>
              <a:ln w="122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221" name="Freeform: Shape 6220">
                <a:extLst>
                  <a:ext uri="{FF2B5EF4-FFF2-40B4-BE49-F238E27FC236}">
                    <a16:creationId xmlns:a16="http://schemas.microsoft.com/office/drawing/2014/main" id="{C2C401E2-9549-4A66-A5E3-37D34A17E798}"/>
                  </a:ext>
                </a:extLst>
              </p:cNvPr>
              <p:cNvSpPr/>
              <p:nvPr/>
            </p:nvSpPr>
            <p:spPr>
              <a:xfrm>
                <a:off x="3814972" y="3111525"/>
                <a:ext cx="1442750" cy="302124"/>
              </a:xfrm>
              <a:custGeom>
                <a:avLst/>
                <a:gdLst>
                  <a:gd name="connsiteX0" fmla="*/ 1414053 w 1442750"/>
                  <a:gd name="connsiteY0" fmla="*/ 40621 h 302124"/>
                  <a:gd name="connsiteX1" fmla="*/ 1433748 w 1442750"/>
                  <a:gd name="connsiteY1" fmla="*/ 68932 h 302124"/>
                  <a:gd name="connsiteX2" fmla="*/ 1434979 w 1442750"/>
                  <a:gd name="connsiteY2" fmla="*/ 70163 h 302124"/>
                  <a:gd name="connsiteX3" fmla="*/ 174509 w 1442750"/>
                  <a:gd name="connsiteY3" fmla="*/ 225260 h 302124"/>
                  <a:gd name="connsiteX4" fmla="*/ 10795 w 1442750"/>
                  <a:gd name="connsiteY4" fmla="*/ 62777 h 302124"/>
                  <a:gd name="connsiteX5" fmla="*/ 28028 w 1442750"/>
                  <a:gd name="connsiteY5" fmla="*/ 38159 h 302124"/>
                  <a:gd name="connsiteX6" fmla="*/ 48954 w 1442750"/>
                  <a:gd name="connsiteY6" fmla="*/ 9847 h 302124"/>
                  <a:gd name="connsiteX7" fmla="*/ 56340 w 1442750"/>
                  <a:gd name="connsiteY7" fmla="*/ 0 h 302124"/>
                  <a:gd name="connsiteX8" fmla="*/ 115424 w 1442750"/>
                  <a:gd name="connsiteY8" fmla="*/ 104629 h 302124"/>
                  <a:gd name="connsiteX9" fmla="*/ 1414053 w 1442750"/>
                  <a:gd name="connsiteY9" fmla="*/ 46775 h 302124"/>
                  <a:gd name="connsiteX10" fmla="*/ 1404205 w 1442750"/>
                  <a:gd name="connsiteY10" fmla="*/ 25849 h 302124"/>
                  <a:gd name="connsiteX11" fmla="*/ 1414053 w 1442750"/>
                  <a:gd name="connsiteY11" fmla="*/ 40621 h 302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42750" h="302124">
                    <a:moveTo>
                      <a:pt x="1414053" y="40621"/>
                    </a:moveTo>
                    <a:cubicBezTo>
                      <a:pt x="1427593" y="59085"/>
                      <a:pt x="1427593" y="59085"/>
                      <a:pt x="1433748" y="68932"/>
                    </a:cubicBezTo>
                    <a:lnTo>
                      <a:pt x="1434979" y="70163"/>
                    </a:lnTo>
                    <a:cubicBezTo>
                      <a:pt x="1534684" y="276959"/>
                      <a:pt x="650878" y="385280"/>
                      <a:pt x="174509" y="225260"/>
                    </a:cubicBezTo>
                    <a:cubicBezTo>
                      <a:pt x="92037" y="199410"/>
                      <a:pt x="-38442" y="141557"/>
                      <a:pt x="10795" y="62777"/>
                    </a:cubicBezTo>
                    <a:cubicBezTo>
                      <a:pt x="15719" y="55392"/>
                      <a:pt x="23105" y="45544"/>
                      <a:pt x="28028" y="38159"/>
                    </a:cubicBezTo>
                    <a:cubicBezTo>
                      <a:pt x="41569" y="19695"/>
                      <a:pt x="41569" y="19695"/>
                      <a:pt x="48954" y="9847"/>
                    </a:cubicBezTo>
                    <a:lnTo>
                      <a:pt x="56340" y="0"/>
                    </a:lnTo>
                    <a:cubicBezTo>
                      <a:pt x="39107" y="25849"/>
                      <a:pt x="30490" y="52930"/>
                      <a:pt x="115424" y="104629"/>
                    </a:cubicBezTo>
                    <a:cubicBezTo>
                      <a:pt x="554865" y="349583"/>
                      <a:pt x="1443595" y="216643"/>
                      <a:pt x="1414053" y="46775"/>
                    </a:cubicBezTo>
                    <a:cubicBezTo>
                      <a:pt x="1412822" y="39390"/>
                      <a:pt x="1407898" y="32004"/>
                      <a:pt x="1404205" y="25849"/>
                    </a:cubicBezTo>
                    <a:lnTo>
                      <a:pt x="1414053" y="40621"/>
                    </a:lnTo>
                  </a:path>
                </a:pathLst>
              </a:custGeom>
              <a:solidFill>
                <a:srgbClr val="597FD3"/>
              </a:solidFill>
              <a:ln w="122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222" name="Freeform: Shape 6221">
                <a:extLst>
                  <a:ext uri="{FF2B5EF4-FFF2-40B4-BE49-F238E27FC236}">
                    <a16:creationId xmlns:a16="http://schemas.microsoft.com/office/drawing/2014/main" id="{F6FB1D5A-9352-4F11-AEBF-19DC65118DA5}"/>
                  </a:ext>
                </a:extLst>
              </p:cNvPr>
              <p:cNvSpPr/>
              <p:nvPr/>
            </p:nvSpPr>
            <p:spPr>
              <a:xfrm>
                <a:off x="3862456" y="3056133"/>
                <a:ext cx="1364980" cy="293195"/>
              </a:xfrm>
              <a:custGeom>
                <a:avLst/>
                <a:gdLst>
                  <a:gd name="connsiteX0" fmla="*/ 1300098 w 1364980"/>
                  <a:gd name="connsiteY0" fmla="*/ 14771 h 293195"/>
                  <a:gd name="connsiteX1" fmla="*/ 1323486 w 1364980"/>
                  <a:gd name="connsiteY1" fmla="*/ 40621 h 293195"/>
                  <a:gd name="connsiteX2" fmla="*/ 1345643 w 1364980"/>
                  <a:gd name="connsiteY2" fmla="*/ 67701 h 293195"/>
                  <a:gd name="connsiteX3" fmla="*/ 1356721 w 1364980"/>
                  <a:gd name="connsiteY3" fmla="*/ 82472 h 293195"/>
                  <a:gd name="connsiteX4" fmla="*/ 980057 w 1364980"/>
                  <a:gd name="connsiteY4" fmla="*/ 288037 h 293195"/>
                  <a:gd name="connsiteX5" fmla="*/ 331358 w 1364980"/>
                  <a:gd name="connsiteY5" fmla="*/ 252340 h 293195"/>
                  <a:gd name="connsiteX6" fmla="*/ 8856 w 1364980"/>
                  <a:gd name="connsiteY6" fmla="*/ 56623 h 293195"/>
                  <a:gd name="connsiteX7" fmla="*/ 23627 w 1364980"/>
                  <a:gd name="connsiteY7" fmla="*/ 39390 h 293195"/>
                  <a:gd name="connsiteX8" fmla="*/ 47014 w 1364980"/>
                  <a:gd name="connsiteY8" fmla="*/ 13540 h 293195"/>
                  <a:gd name="connsiteX9" fmla="*/ 50707 w 1364980"/>
                  <a:gd name="connsiteY9" fmla="*/ 9847 h 293195"/>
                  <a:gd name="connsiteX10" fmla="*/ 843424 w 1364980"/>
                  <a:gd name="connsiteY10" fmla="*/ 220336 h 293195"/>
                  <a:gd name="connsiteX11" fmla="*/ 1277942 w 1364980"/>
                  <a:gd name="connsiteY11" fmla="*/ 98474 h 293195"/>
                  <a:gd name="connsiteX12" fmla="*/ 1286558 w 1364980"/>
                  <a:gd name="connsiteY12" fmla="*/ 0 h 293195"/>
                  <a:gd name="connsiteX13" fmla="*/ 1300098 w 1364980"/>
                  <a:gd name="connsiteY13" fmla="*/ 14771 h 293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64980" h="293195">
                    <a:moveTo>
                      <a:pt x="1300098" y="14771"/>
                    </a:moveTo>
                    <a:cubicBezTo>
                      <a:pt x="1316100" y="32004"/>
                      <a:pt x="1316100" y="32004"/>
                      <a:pt x="1323486" y="40621"/>
                    </a:cubicBezTo>
                    <a:cubicBezTo>
                      <a:pt x="1338257" y="57854"/>
                      <a:pt x="1338257" y="59085"/>
                      <a:pt x="1345643" y="67701"/>
                    </a:cubicBezTo>
                    <a:cubicBezTo>
                      <a:pt x="1349335" y="71394"/>
                      <a:pt x="1353028" y="77548"/>
                      <a:pt x="1356721" y="82472"/>
                    </a:cubicBezTo>
                    <a:cubicBezTo>
                      <a:pt x="1430577" y="193256"/>
                      <a:pt x="984981" y="286806"/>
                      <a:pt x="980057" y="288037"/>
                    </a:cubicBezTo>
                    <a:cubicBezTo>
                      <a:pt x="877890" y="305270"/>
                      <a:pt x="444604" y="275728"/>
                      <a:pt x="331358" y="252340"/>
                    </a:cubicBezTo>
                    <a:cubicBezTo>
                      <a:pt x="200880" y="226491"/>
                      <a:pt x="-50229" y="144019"/>
                      <a:pt x="8856" y="56623"/>
                    </a:cubicBezTo>
                    <a:cubicBezTo>
                      <a:pt x="13779" y="51699"/>
                      <a:pt x="18703" y="44313"/>
                      <a:pt x="23627" y="39390"/>
                    </a:cubicBezTo>
                    <a:cubicBezTo>
                      <a:pt x="38398" y="22157"/>
                      <a:pt x="38398" y="22157"/>
                      <a:pt x="47014" y="13540"/>
                    </a:cubicBezTo>
                    <a:lnTo>
                      <a:pt x="50707" y="9847"/>
                    </a:lnTo>
                    <a:cubicBezTo>
                      <a:pt x="-81002" y="162482"/>
                      <a:pt x="451989" y="249878"/>
                      <a:pt x="843424" y="220336"/>
                    </a:cubicBezTo>
                    <a:cubicBezTo>
                      <a:pt x="1051451" y="204334"/>
                      <a:pt x="1196700" y="163713"/>
                      <a:pt x="1277942" y="98474"/>
                    </a:cubicBezTo>
                    <a:cubicBezTo>
                      <a:pt x="1313639" y="64008"/>
                      <a:pt x="1317331" y="30773"/>
                      <a:pt x="1286558" y="0"/>
                    </a:cubicBezTo>
                    <a:cubicBezTo>
                      <a:pt x="1290251" y="3693"/>
                      <a:pt x="1296406" y="9847"/>
                      <a:pt x="1300098" y="14771"/>
                    </a:cubicBezTo>
                  </a:path>
                </a:pathLst>
              </a:custGeom>
              <a:solidFill>
                <a:srgbClr val="496ABA"/>
              </a:solidFill>
              <a:ln w="122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223" name="Freeform: Shape 6222">
                <a:extLst>
                  <a:ext uri="{FF2B5EF4-FFF2-40B4-BE49-F238E27FC236}">
                    <a16:creationId xmlns:a16="http://schemas.microsoft.com/office/drawing/2014/main" id="{E6EACB8D-DDA1-4049-8EBC-93964C48BB14}"/>
                  </a:ext>
                </a:extLst>
              </p:cNvPr>
              <p:cNvSpPr/>
              <p:nvPr/>
            </p:nvSpPr>
            <p:spPr>
              <a:xfrm>
                <a:off x="3682979" y="3581739"/>
                <a:ext cx="1703603" cy="756303"/>
              </a:xfrm>
              <a:custGeom>
                <a:avLst/>
                <a:gdLst>
                  <a:gd name="connsiteX0" fmla="*/ 1581742 w 1703603"/>
                  <a:gd name="connsiteY0" fmla="*/ 502218 h 756303"/>
                  <a:gd name="connsiteX1" fmla="*/ 1581742 w 1703603"/>
                  <a:gd name="connsiteY1" fmla="*/ 502218 h 756303"/>
                  <a:gd name="connsiteX2" fmla="*/ 1581742 w 1703603"/>
                  <a:gd name="connsiteY2" fmla="*/ 502218 h 756303"/>
                  <a:gd name="connsiteX3" fmla="*/ 1413105 w 1703603"/>
                  <a:gd name="connsiteY3" fmla="*/ 595769 h 756303"/>
                  <a:gd name="connsiteX4" fmla="*/ 1020439 w 1703603"/>
                  <a:gd name="connsiteY4" fmla="*/ 665932 h 756303"/>
                  <a:gd name="connsiteX5" fmla="*/ 609309 w 1703603"/>
                  <a:gd name="connsiteY5" fmla="*/ 736095 h 756303"/>
                  <a:gd name="connsiteX6" fmla="*/ 1522657 w 1703603"/>
                  <a:gd name="connsiteY6" fmla="*/ 588383 h 756303"/>
                  <a:gd name="connsiteX7" fmla="*/ 1543583 w 1703603"/>
                  <a:gd name="connsiteY7" fmla="*/ 560072 h 756303"/>
                  <a:gd name="connsiteX8" fmla="*/ 1563278 w 1703603"/>
                  <a:gd name="connsiteY8" fmla="*/ 531761 h 756303"/>
                  <a:gd name="connsiteX9" fmla="*/ 1581742 w 1703603"/>
                  <a:gd name="connsiteY9" fmla="*/ 502218 h 756303"/>
                  <a:gd name="connsiteX10" fmla="*/ 227722 w 1703603"/>
                  <a:gd name="connsiteY10" fmla="*/ 627773 h 756303"/>
                  <a:gd name="connsiteX11" fmla="*/ 227722 w 1703603"/>
                  <a:gd name="connsiteY11" fmla="*/ 627773 h 756303"/>
                  <a:gd name="connsiteX12" fmla="*/ 109553 w 1703603"/>
                  <a:gd name="connsiteY12" fmla="*/ 481293 h 756303"/>
                  <a:gd name="connsiteX13" fmla="*/ 120631 w 1703603"/>
                  <a:gd name="connsiteY13" fmla="*/ 499757 h 756303"/>
                  <a:gd name="connsiteX14" fmla="*/ 139095 w 1703603"/>
                  <a:gd name="connsiteY14" fmla="*/ 529299 h 756303"/>
                  <a:gd name="connsiteX15" fmla="*/ 158790 w 1703603"/>
                  <a:gd name="connsiteY15" fmla="*/ 557610 h 756303"/>
                  <a:gd name="connsiteX16" fmla="*/ 179715 w 1703603"/>
                  <a:gd name="connsiteY16" fmla="*/ 585922 h 756303"/>
                  <a:gd name="connsiteX17" fmla="*/ 185870 w 1703603"/>
                  <a:gd name="connsiteY17" fmla="*/ 594538 h 756303"/>
                  <a:gd name="connsiteX18" fmla="*/ 192025 w 1703603"/>
                  <a:gd name="connsiteY18" fmla="*/ 600693 h 756303"/>
                  <a:gd name="connsiteX19" fmla="*/ 227722 w 1703603"/>
                  <a:gd name="connsiteY19" fmla="*/ 627773 h 756303"/>
                  <a:gd name="connsiteX20" fmla="*/ 1702372 w 1703603"/>
                  <a:gd name="connsiteY20" fmla="*/ 29542 h 756303"/>
                  <a:gd name="connsiteX21" fmla="*/ 1701142 w 1703603"/>
                  <a:gd name="connsiteY21" fmla="*/ 0 h 756303"/>
                  <a:gd name="connsiteX22" fmla="*/ 1666676 w 1703603"/>
                  <a:gd name="connsiteY22" fmla="*/ 71394 h 756303"/>
                  <a:gd name="connsiteX23" fmla="*/ 0 w 1703603"/>
                  <a:gd name="connsiteY23" fmla="*/ 73856 h 756303"/>
                  <a:gd name="connsiteX24" fmla="*/ 0 w 1703603"/>
                  <a:gd name="connsiteY24" fmla="*/ 98474 h 756303"/>
                  <a:gd name="connsiteX25" fmla="*/ 1231 w 1703603"/>
                  <a:gd name="connsiteY25" fmla="*/ 126786 h 756303"/>
                  <a:gd name="connsiteX26" fmla="*/ 3693 w 1703603"/>
                  <a:gd name="connsiteY26" fmla="*/ 135402 h 756303"/>
                  <a:gd name="connsiteX27" fmla="*/ 1662983 w 1703603"/>
                  <a:gd name="connsiteY27" fmla="*/ 152635 h 756303"/>
                  <a:gd name="connsiteX28" fmla="*/ 1703603 w 1703603"/>
                  <a:gd name="connsiteY28" fmla="*/ 81241 h 756303"/>
                  <a:gd name="connsiteX29" fmla="*/ 1703603 w 1703603"/>
                  <a:gd name="connsiteY29" fmla="*/ 65239 h 756303"/>
                  <a:gd name="connsiteX30" fmla="*/ 1702372 w 1703603"/>
                  <a:gd name="connsiteY30" fmla="*/ 29542 h 756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703603" h="756303">
                    <a:moveTo>
                      <a:pt x="1581742" y="502218"/>
                    </a:moveTo>
                    <a:lnTo>
                      <a:pt x="1581742" y="502218"/>
                    </a:lnTo>
                    <a:lnTo>
                      <a:pt x="1581742" y="502218"/>
                    </a:lnTo>
                    <a:cubicBezTo>
                      <a:pt x="1555892" y="535454"/>
                      <a:pt x="1520195" y="561303"/>
                      <a:pt x="1413105" y="595769"/>
                    </a:cubicBezTo>
                    <a:cubicBezTo>
                      <a:pt x="1217387" y="658546"/>
                      <a:pt x="1129991" y="664701"/>
                      <a:pt x="1020439" y="665932"/>
                    </a:cubicBezTo>
                    <a:cubicBezTo>
                      <a:pt x="997051" y="711476"/>
                      <a:pt x="997051" y="711476"/>
                      <a:pt x="609309" y="736095"/>
                    </a:cubicBezTo>
                    <a:cubicBezTo>
                      <a:pt x="1245699" y="807489"/>
                      <a:pt x="1453725" y="673317"/>
                      <a:pt x="1522657" y="588383"/>
                    </a:cubicBezTo>
                    <a:cubicBezTo>
                      <a:pt x="1536197" y="569920"/>
                      <a:pt x="1536197" y="569920"/>
                      <a:pt x="1543583" y="560072"/>
                    </a:cubicBezTo>
                    <a:cubicBezTo>
                      <a:pt x="1557123" y="541608"/>
                      <a:pt x="1557123" y="541608"/>
                      <a:pt x="1563278" y="531761"/>
                    </a:cubicBezTo>
                    <a:cubicBezTo>
                      <a:pt x="1575587" y="512066"/>
                      <a:pt x="1576818" y="512066"/>
                      <a:pt x="1581742" y="502218"/>
                    </a:cubicBezTo>
                    <a:moveTo>
                      <a:pt x="227722" y="627773"/>
                    </a:moveTo>
                    <a:cubicBezTo>
                      <a:pt x="227722" y="629004"/>
                      <a:pt x="227722" y="629004"/>
                      <a:pt x="227722" y="627773"/>
                    </a:cubicBezTo>
                    <a:cubicBezTo>
                      <a:pt x="174792" y="576074"/>
                      <a:pt x="129247" y="514528"/>
                      <a:pt x="109553" y="481293"/>
                    </a:cubicBezTo>
                    <a:cubicBezTo>
                      <a:pt x="113245" y="486216"/>
                      <a:pt x="116938" y="493602"/>
                      <a:pt x="120631" y="499757"/>
                    </a:cubicBezTo>
                    <a:cubicBezTo>
                      <a:pt x="132940" y="519451"/>
                      <a:pt x="132940" y="519451"/>
                      <a:pt x="139095" y="529299"/>
                    </a:cubicBezTo>
                    <a:cubicBezTo>
                      <a:pt x="151404" y="548994"/>
                      <a:pt x="151404" y="548994"/>
                      <a:pt x="158790" y="557610"/>
                    </a:cubicBezTo>
                    <a:cubicBezTo>
                      <a:pt x="172330" y="576074"/>
                      <a:pt x="172330" y="576074"/>
                      <a:pt x="179715" y="585922"/>
                    </a:cubicBezTo>
                    <a:lnTo>
                      <a:pt x="185870" y="594538"/>
                    </a:lnTo>
                    <a:lnTo>
                      <a:pt x="192025" y="600693"/>
                    </a:lnTo>
                    <a:cubicBezTo>
                      <a:pt x="205565" y="614233"/>
                      <a:pt x="210489" y="617926"/>
                      <a:pt x="227722" y="627773"/>
                    </a:cubicBezTo>
                    <a:moveTo>
                      <a:pt x="1702372" y="29542"/>
                    </a:moveTo>
                    <a:cubicBezTo>
                      <a:pt x="1702372" y="20926"/>
                      <a:pt x="1701142" y="8616"/>
                      <a:pt x="1701142" y="0"/>
                    </a:cubicBezTo>
                    <a:cubicBezTo>
                      <a:pt x="1702372" y="24619"/>
                      <a:pt x="1691294" y="49237"/>
                      <a:pt x="1666676" y="71394"/>
                    </a:cubicBezTo>
                    <a:cubicBezTo>
                      <a:pt x="1368791" y="375433"/>
                      <a:pt x="41852" y="304039"/>
                      <a:pt x="0" y="73856"/>
                    </a:cubicBezTo>
                    <a:cubicBezTo>
                      <a:pt x="0" y="81241"/>
                      <a:pt x="0" y="91089"/>
                      <a:pt x="0" y="98474"/>
                    </a:cubicBezTo>
                    <a:cubicBezTo>
                      <a:pt x="0" y="107091"/>
                      <a:pt x="1231" y="118169"/>
                      <a:pt x="1231" y="126786"/>
                    </a:cubicBezTo>
                    <a:lnTo>
                      <a:pt x="3693" y="135402"/>
                    </a:lnTo>
                    <a:cubicBezTo>
                      <a:pt x="72625" y="354507"/>
                      <a:pt x="1352789" y="424670"/>
                      <a:pt x="1662983" y="152635"/>
                    </a:cubicBezTo>
                    <a:cubicBezTo>
                      <a:pt x="1691294" y="125555"/>
                      <a:pt x="1703603" y="103398"/>
                      <a:pt x="1703603" y="81241"/>
                    </a:cubicBezTo>
                    <a:lnTo>
                      <a:pt x="1703603" y="65239"/>
                    </a:lnTo>
                    <a:cubicBezTo>
                      <a:pt x="1703603" y="43082"/>
                      <a:pt x="1703603" y="40621"/>
                      <a:pt x="1702372" y="29542"/>
                    </a:cubicBezTo>
                  </a:path>
                </a:pathLst>
              </a:custGeom>
              <a:solidFill>
                <a:srgbClr val="4D8AD7"/>
              </a:solidFill>
              <a:ln w="122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224" name="Freeform: Shape 6223">
                <a:extLst>
                  <a:ext uri="{FF2B5EF4-FFF2-40B4-BE49-F238E27FC236}">
                    <a16:creationId xmlns:a16="http://schemas.microsoft.com/office/drawing/2014/main" id="{85246958-B4CE-4AD4-8C70-61FC5A38B2DE}"/>
                  </a:ext>
                </a:extLst>
              </p:cNvPr>
              <p:cNvSpPr/>
              <p:nvPr/>
            </p:nvSpPr>
            <p:spPr>
              <a:xfrm>
                <a:off x="3685441" y="3662980"/>
                <a:ext cx="1701141" cy="581076"/>
              </a:xfrm>
              <a:custGeom>
                <a:avLst/>
                <a:gdLst>
                  <a:gd name="connsiteX0" fmla="*/ 1627286 w 1701141"/>
                  <a:gd name="connsiteY0" fmla="*/ 328658 h 581076"/>
                  <a:gd name="connsiteX1" fmla="*/ 1638364 w 1701141"/>
                  <a:gd name="connsiteY1" fmla="*/ 304039 h 581076"/>
                  <a:gd name="connsiteX2" fmla="*/ 1632210 w 1701141"/>
                  <a:gd name="connsiteY2" fmla="*/ 316348 h 581076"/>
                  <a:gd name="connsiteX3" fmla="*/ 869035 w 1701141"/>
                  <a:gd name="connsiteY3" fmla="*/ 493602 h 581076"/>
                  <a:gd name="connsiteX4" fmla="*/ 876420 w 1701141"/>
                  <a:gd name="connsiteY4" fmla="*/ 496064 h 581076"/>
                  <a:gd name="connsiteX5" fmla="*/ 1020439 w 1701141"/>
                  <a:gd name="connsiteY5" fmla="*/ 580998 h 581076"/>
                  <a:gd name="connsiteX6" fmla="*/ 1597744 w 1701141"/>
                  <a:gd name="connsiteY6" fmla="*/ 390204 h 581076"/>
                  <a:gd name="connsiteX7" fmla="*/ 1613746 w 1701141"/>
                  <a:gd name="connsiteY7" fmla="*/ 359431 h 581076"/>
                  <a:gd name="connsiteX8" fmla="*/ 1627286 w 1701141"/>
                  <a:gd name="connsiteY8" fmla="*/ 328658 h 581076"/>
                  <a:gd name="connsiteX9" fmla="*/ 107091 w 1701141"/>
                  <a:gd name="connsiteY9" fmla="*/ 401282 h 581076"/>
                  <a:gd name="connsiteX10" fmla="*/ 113245 w 1701141"/>
                  <a:gd name="connsiteY10" fmla="*/ 409899 h 581076"/>
                  <a:gd name="connsiteX11" fmla="*/ 86165 w 1701141"/>
                  <a:gd name="connsiteY11" fmla="*/ 360662 h 581076"/>
                  <a:gd name="connsiteX12" fmla="*/ 100936 w 1701141"/>
                  <a:gd name="connsiteY12" fmla="*/ 388973 h 581076"/>
                  <a:gd name="connsiteX13" fmla="*/ 107091 w 1701141"/>
                  <a:gd name="connsiteY13" fmla="*/ 401282 h 581076"/>
                  <a:gd name="connsiteX14" fmla="*/ 107091 w 1701141"/>
                  <a:gd name="connsiteY14" fmla="*/ 401282 h 581076"/>
                  <a:gd name="connsiteX15" fmla="*/ 1699911 w 1701141"/>
                  <a:gd name="connsiteY15" fmla="*/ 19695 h 581076"/>
                  <a:gd name="connsiteX16" fmla="*/ 1701142 w 1701141"/>
                  <a:gd name="connsiteY16" fmla="*/ 0 h 581076"/>
                  <a:gd name="connsiteX17" fmla="*/ 1665445 w 1701141"/>
                  <a:gd name="connsiteY17" fmla="*/ 66470 h 581076"/>
                  <a:gd name="connsiteX18" fmla="*/ 0 w 1701141"/>
                  <a:gd name="connsiteY18" fmla="*/ 45544 h 581076"/>
                  <a:gd name="connsiteX19" fmla="*/ 0 w 1701141"/>
                  <a:gd name="connsiteY19" fmla="*/ 52930 h 581076"/>
                  <a:gd name="connsiteX20" fmla="*/ 3693 w 1701141"/>
                  <a:gd name="connsiteY20" fmla="*/ 88627 h 581076"/>
                  <a:gd name="connsiteX21" fmla="*/ 8616 w 1701141"/>
                  <a:gd name="connsiteY21" fmla="*/ 123093 h 581076"/>
                  <a:gd name="connsiteX22" fmla="*/ 9847 w 1701141"/>
                  <a:gd name="connsiteY22" fmla="*/ 132940 h 581076"/>
                  <a:gd name="connsiteX23" fmla="*/ 9847 w 1701141"/>
                  <a:gd name="connsiteY23" fmla="*/ 135402 h 581076"/>
                  <a:gd name="connsiteX24" fmla="*/ 17233 w 1701141"/>
                  <a:gd name="connsiteY24" fmla="*/ 153866 h 581076"/>
                  <a:gd name="connsiteX25" fmla="*/ 519451 w 1701141"/>
                  <a:gd name="connsiteY25" fmla="*/ 320041 h 581076"/>
                  <a:gd name="connsiteX26" fmla="*/ 1650674 w 1701141"/>
                  <a:gd name="connsiteY26" fmla="*/ 176023 h 581076"/>
                  <a:gd name="connsiteX27" fmla="*/ 1690063 w 1701141"/>
                  <a:gd name="connsiteY27" fmla="*/ 114476 h 581076"/>
                  <a:gd name="connsiteX28" fmla="*/ 1693756 w 1701141"/>
                  <a:gd name="connsiteY28" fmla="*/ 91089 h 581076"/>
                  <a:gd name="connsiteX29" fmla="*/ 1697449 w 1701141"/>
                  <a:gd name="connsiteY29" fmla="*/ 55392 h 581076"/>
                  <a:gd name="connsiteX30" fmla="*/ 1699911 w 1701141"/>
                  <a:gd name="connsiteY30" fmla="*/ 19695 h 581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701141" h="581076">
                    <a:moveTo>
                      <a:pt x="1627286" y="328658"/>
                    </a:moveTo>
                    <a:cubicBezTo>
                      <a:pt x="1630979" y="321272"/>
                      <a:pt x="1634672" y="311425"/>
                      <a:pt x="1638364" y="304039"/>
                    </a:cubicBezTo>
                    <a:lnTo>
                      <a:pt x="1632210" y="316348"/>
                    </a:lnTo>
                    <a:cubicBezTo>
                      <a:pt x="1617439" y="334812"/>
                      <a:pt x="1472189" y="496064"/>
                      <a:pt x="869035" y="493602"/>
                    </a:cubicBezTo>
                    <a:cubicBezTo>
                      <a:pt x="871497" y="494833"/>
                      <a:pt x="873958" y="494833"/>
                      <a:pt x="876420" y="496064"/>
                    </a:cubicBezTo>
                    <a:cubicBezTo>
                      <a:pt x="990897" y="535454"/>
                      <a:pt x="1024132" y="555148"/>
                      <a:pt x="1020439" y="580998"/>
                    </a:cubicBezTo>
                    <a:cubicBezTo>
                      <a:pt x="1025362" y="582229"/>
                      <a:pt x="1496808" y="571150"/>
                      <a:pt x="1597744" y="390204"/>
                    </a:cubicBezTo>
                    <a:cubicBezTo>
                      <a:pt x="1608822" y="370509"/>
                      <a:pt x="1608822" y="370509"/>
                      <a:pt x="1613746" y="359431"/>
                    </a:cubicBezTo>
                    <a:cubicBezTo>
                      <a:pt x="1622362" y="342198"/>
                      <a:pt x="1623593" y="338505"/>
                      <a:pt x="1627286" y="328658"/>
                    </a:cubicBezTo>
                    <a:moveTo>
                      <a:pt x="107091" y="401282"/>
                    </a:moveTo>
                    <a:cubicBezTo>
                      <a:pt x="108322" y="403744"/>
                      <a:pt x="110783" y="407437"/>
                      <a:pt x="113245" y="409899"/>
                    </a:cubicBezTo>
                    <a:cubicBezTo>
                      <a:pt x="108322" y="401282"/>
                      <a:pt x="98474" y="385280"/>
                      <a:pt x="86165" y="360662"/>
                    </a:cubicBezTo>
                    <a:cubicBezTo>
                      <a:pt x="89858" y="369278"/>
                      <a:pt x="96012" y="380357"/>
                      <a:pt x="100936" y="388973"/>
                    </a:cubicBezTo>
                    <a:lnTo>
                      <a:pt x="107091" y="401282"/>
                    </a:lnTo>
                    <a:lnTo>
                      <a:pt x="107091" y="401282"/>
                    </a:lnTo>
                    <a:moveTo>
                      <a:pt x="1699911" y="19695"/>
                    </a:moveTo>
                    <a:cubicBezTo>
                      <a:pt x="1699911" y="13540"/>
                      <a:pt x="1699911" y="4924"/>
                      <a:pt x="1701142" y="0"/>
                    </a:cubicBezTo>
                    <a:cubicBezTo>
                      <a:pt x="1701142" y="22157"/>
                      <a:pt x="1688832" y="44313"/>
                      <a:pt x="1665445" y="66470"/>
                    </a:cubicBezTo>
                    <a:cubicBezTo>
                      <a:pt x="1352789" y="360662"/>
                      <a:pt x="43082" y="272035"/>
                      <a:pt x="0" y="45544"/>
                    </a:cubicBezTo>
                    <a:cubicBezTo>
                      <a:pt x="0" y="48006"/>
                      <a:pt x="0" y="50468"/>
                      <a:pt x="0" y="52930"/>
                    </a:cubicBezTo>
                    <a:cubicBezTo>
                      <a:pt x="2462" y="76318"/>
                      <a:pt x="2462" y="76318"/>
                      <a:pt x="3693" y="88627"/>
                    </a:cubicBezTo>
                    <a:cubicBezTo>
                      <a:pt x="6155" y="110783"/>
                      <a:pt x="7386" y="112014"/>
                      <a:pt x="8616" y="123093"/>
                    </a:cubicBezTo>
                    <a:lnTo>
                      <a:pt x="9847" y="132940"/>
                    </a:lnTo>
                    <a:lnTo>
                      <a:pt x="9847" y="135402"/>
                    </a:lnTo>
                    <a:cubicBezTo>
                      <a:pt x="11078" y="141557"/>
                      <a:pt x="14771" y="148942"/>
                      <a:pt x="17233" y="153866"/>
                    </a:cubicBezTo>
                    <a:cubicBezTo>
                      <a:pt x="44313" y="126786"/>
                      <a:pt x="379126" y="231414"/>
                      <a:pt x="519451" y="320041"/>
                    </a:cubicBezTo>
                    <a:cubicBezTo>
                      <a:pt x="560072" y="345891"/>
                      <a:pt x="1361406" y="403744"/>
                      <a:pt x="1650674" y="176023"/>
                    </a:cubicBezTo>
                    <a:cubicBezTo>
                      <a:pt x="1675292" y="152635"/>
                      <a:pt x="1686371" y="134171"/>
                      <a:pt x="1690063" y="114476"/>
                    </a:cubicBezTo>
                    <a:cubicBezTo>
                      <a:pt x="1691294" y="107091"/>
                      <a:pt x="1692525" y="98474"/>
                      <a:pt x="1693756" y="91089"/>
                    </a:cubicBezTo>
                    <a:cubicBezTo>
                      <a:pt x="1696218" y="67701"/>
                      <a:pt x="1696218" y="67701"/>
                      <a:pt x="1697449" y="55392"/>
                    </a:cubicBezTo>
                    <a:cubicBezTo>
                      <a:pt x="1699911" y="33235"/>
                      <a:pt x="1699911" y="30773"/>
                      <a:pt x="1699911" y="19695"/>
                    </a:cubicBezTo>
                  </a:path>
                </a:pathLst>
              </a:custGeom>
              <a:solidFill>
                <a:srgbClr val="5F9CDE"/>
              </a:solidFill>
              <a:ln w="122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225" name="Freeform: Shape 6224">
                <a:extLst>
                  <a:ext uri="{FF2B5EF4-FFF2-40B4-BE49-F238E27FC236}">
                    <a16:creationId xmlns:a16="http://schemas.microsoft.com/office/drawing/2014/main" id="{F166F419-BA23-4D41-A13E-4D7A80ECD850}"/>
                  </a:ext>
                </a:extLst>
              </p:cNvPr>
              <p:cNvSpPr/>
              <p:nvPr/>
            </p:nvSpPr>
            <p:spPr>
              <a:xfrm>
                <a:off x="3696520" y="3777457"/>
                <a:ext cx="1680215" cy="379573"/>
              </a:xfrm>
              <a:custGeom>
                <a:avLst/>
                <a:gdLst>
                  <a:gd name="connsiteX0" fmla="*/ 7386 w 1680215"/>
                  <a:gd name="connsiteY0" fmla="*/ 40621 h 379573"/>
                  <a:gd name="connsiteX1" fmla="*/ 7386 w 1680215"/>
                  <a:gd name="connsiteY1" fmla="*/ 40621 h 379573"/>
                  <a:gd name="connsiteX2" fmla="*/ 6155 w 1680215"/>
                  <a:gd name="connsiteY2" fmla="*/ 36928 h 379573"/>
                  <a:gd name="connsiteX3" fmla="*/ 0 w 1680215"/>
                  <a:gd name="connsiteY3" fmla="*/ 18464 h 379573"/>
                  <a:gd name="connsiteX4" fmla="*/ 4924 w 1680215"/>
                  <a:gd name="connsiteY4" fmla="*/ 43082 h 379573"/>
                  <a:gd name="connsiteX5" fmla="*/ 8616 w 1680215"/>
                  <a:gd name="connsiteY5" fmla="*/ 60315 h 379573"/>
                  <a:gd name="connsiteX6" fmla="*/ 7386 w 1680215"/>
                  <a:gd name="connsiteY6" fmla="*/ 56623 h 379573"/>
                  <a:gd name="connsiteX7" fmla="*/ 7386 w 1680215"/>
                  <a:gd name="connsiteY7" fmla="*/ 40621 h 379573"/>
                  <a:gd name="connsiteX8" fmla="*/ 1677754 w 1680215"/>
                  <a:gd name="connsiteY8" fmla="*/ 11078 h 379573"/>
                  <a:gd name="connsiteX9" fmla="*/ 1680216 w 1680215"/>
                  <a:gd name="connsiteY9" fmla="*/ 0 h 379573"/>
                  <a:gd name="connsiteX10" fmla="*/ 1645750 w 1680215"/>
                  <a:gd name="connsiteY10" fmla="*/ 56623 h 379573"/>
                  <a:gd name="connsiteX11" fmla="*/ 520682 w 1680215"/>
                  <a:gd name="connsiteY11" fmla="*/ 211720 h 379573"/>
                  <a:gd name="connsiteX12" fmla="*/ 973664 w 1680215"/>
                  <a:gd name="connsiteY12" fmla="*/ 379126 h 379573"/>
                  <a:gd name="connsiteX13" fmla="*/ 1630979 w 1680215"/>
                  <a:gd name="connsiteY13" fmla="*/ 182177 h 379573"/>
                  <a:gd name="connsiteX14" fmla="*/ 1643288 w 1680215"/>
                  <a:gd name="connsiteY14" fmla="*/ 148942 h 379573"/>
                  <a:gd name="connsiteX15" fmla="*/ 1654366 w 1680215"/>
                  <a:gd name="connsiteY15" fmla="*/ 115707 h 379573"/>
                  <a:gd name="connsiteX16" fmla="*/ 1664214 w 1680215"/>
                  <a:gd name="connsiteY16" fmla="*/ 81241 h 379573"/>
                  <a:gd name="connsiteX17" fmla="*/ 1672830 w 1680215"/>
                  <a:gd name="connsiteY17" fmla="*/ 46775 h 379573"/>
                  <a:gd name="connsiteX18" fmla="*/ 1677754 w 1680215"/>
                  <a:gd name="connsiteY18" fmla="*/ 11078 h 379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80215" h="379573">
                    <a:moveTo>
                      <a:pt x="7386" y="40621"/>
                    </a:moveTo>
                    <a:cubicBezTo>
                      <a:pt x="7386" y="40621"/>
                      <a:pt x="7386" y="39390"/>
                      <a:pt x="7386" y="40621"/>
                    </a:cubicBezTo>
                    <a:cubicBezTo>
                      <a:pt x="7386" y="39390"/>
                      <a:pt x="7386" y="38159"/>
                      <a:pt x="6155" y="36928"/>
                    </a:cubicBezTo>
                    <a:cubicBezTo>
                      <a:pt x="2462" y="28311"/>
                      <a:pt x="0" y="20926"/>
                      <a:pt x="0" y="18464"/>
                    </a:cubicBezTo>
                    <a:cubicBezTo>
                      <a:pt x="1231" y="25849"/>
                      <a:pt x="3693" y="35697"/>
                      <a:pt x="4924" y="43082"/>
                    </a:cubicBezTo>
                    <a:lnTo>
                      <a:pt x="8616" y="60315"/>
                    </a:lnTo>
                    <a:lnTo>
                      <a:pt x="7386" y="56623"/>
                    </a:lnTo>
                    <a:cubicBezTo>
                      <a:pt x="7386" y="52930"/>
                      <a:pt x="6155" y="45544"/>
                      <a:pt x="7386" y="40621"/>
                    </a:cubicBezTo>
                    <a:moveTo>
                      <a:pt x="1677754" y="11078"/>
                    </a:moveTo>
                    <a:lnTo>
                      <a:pt x="1680216" y="0"/>
                    </a:lnTo>
                    <a:cubicBezTo>
                      <a:pt x="1677754" y="19695"/>
                      <a:pt x="1665445" y="38159"/>
                      <a:pt x="1645750" y="56623"/>
                    </a:cubicBezTo>
                    <a:cubicBezTo>
                      <a:pt x="1457418" y="219105"/>
                      <a:pt x="936736" y="258495"/>
                      <a:pt x="520682" y="211720"/>
                    </a:cubicBezTo>
                    <a:cubicBezTo>
                      <a:pt x="761944" y="366816"/>
                      <a:pt x="808719" y="382818"/>
                      <a:pt x="973664" y="379126"/>
                    </a:cubicBezTo>
                    <a:cubicBezTo>
                      <a:pt x="1294936" y="370509"/>
                      <a:pt x="1590358" y="281882"/>
                      <a:pt x="1630979" y="182177"/>
                    </a:cubicBezTo>
                    <a:cubicBezTo>
                      <a:pt x="1639595" y="160021"/>
                      <a:pt x="1639595" y="160021"/>
                      <a:pt x="1643288" y="148942"/>
                    </a:cubicBezTo>
                    <a:cubicBezTo>
                      <a:pt x="1650674" y="126785"/>
                      <a:pt x="1650674" y="126785"/>
                      <a:pt x="1654366" y="115707"/>
                    </a:cubicBezTo>
                    <a:cubicBezTo>
                      <a:pt x="1660521" y="93550"/>
                      <a:pt x="1660521" y="93550"/>
                      <a:pt x="1664214" y="81241"/>
                    </a:cubicBezTo>
                    <a:cubicBezTo>
                      <a:pt x="1670368" y="59084"/>
                      <a:pt x="1670368" y="59084"/>
                      <a:pt x="1672830" y="46775"/>
                    </a:cubicBezTo>
                    <a:cubicBezTo>
                      <a:pt x="1675292" y="24619"/>
                      <a:pt x="1676523" y="22157"/>
                      <a:pt x="1677754" y="11078"/>
                    </a:cubicBezTo>
                  </a:path>
                </a:pathLst>
              </a:custGeom>
              <a:solidFill>
                <a:srgbClr val="6FACE3"/>
              </a:solidFill>
              <a:ln w="122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226" name="Freeform: Shape 6225">
                <a:extLst>
                  <a:ext uri="{FF2B5EF4-FFF2-40B4-BE49-F238E27FC236}">
                    <a16:creationId xmlns:a16="http://schemas.microsoft.com/office/drawing/2014/main" id="{09A5BFDD-3599-4B65-A378-D42F54A1AE11}"/>
                  </a:ext>
                </a:extLst>
              </p:cNvPr>
              <p:cNvSpPr/>
              <p:nvPr/>
            </p:nvSpPr>
            <p:spPr>
              <a:xfrm>
                <a:off x="4454771" y="4493857"/>
                <a:ext cx="166175" cy="3900"/>
              </a:xfrm>
              <a:custGeom>
                <a:avLst/>
                <a:gdLst>
                  <a:gd name="connsiteX0" fmla="*/ 144019 w 166175"/>
                  <a:gd name="connsiteY0" fmla="*/ 1231 h 3900"/>
                  <a:gd name="connsiteX1" fmla="*/ 105860 w 166175"/>
                  <a:gd name="connsiteY1" fmla="*/ 3693 h 3900"/>
                  <a:gd name="connsiteX2" fmla="*/ 68932 w 166175"/>
                  <a:gd name="connsiteY2" fmla="*/ 3693 h 3900"/>
                  <a:gd name="connsiteX3" fmla="*/ 32004 w 166175"/>
                  <a:gd name="connsiteY3" fmla="*/ 2462 h 3900"/>
                  <a:gd name="connsiteX4" fmla="*/ 0 w 166175"/>
                  <a:gd name="connsiteY4" fmla="*/ 0 h 3900"/>
                  <a:gd name="connsiteX5" fmla="*/ 166175 w 166175"/>
                  <a:gd name="connsiteY5" fmla="*/ 0 h 3900"/>
                  <a:gd name="connsiteX6" fmla="*/ 144019 w 166175"/>
                  <a:gd name="connsiteY6" fmla="*/ 1231 h 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6175" h="3900">
                    <a:moveTo>
                      <a:pt x="144019" y="1231"/>
                    </a:moveTo>
                    <a:cubicBezTo>
                      <a:pt x="118169" y="2462"/>
                      <a:pt x="118169" y="2462"/>
                      <a:pt x="105860" y="3693"/>
                    </a:cubicBezTo>
                    <a:cubicBezTo>
                      <a:pt x="81241" y="3693"/>
                      <a:pt x="81241" y="3693"/>
                      <a:pt x="68932" y="3693"/>
                    </a:cubicBezTo>
                    <a:cubicBezTo>
                      <a:pt x="44313" y="3693"/>
                      <a:pt x="44313" y="2462"/>
                      <a:pt x="32004" y="2462"/>
                    </a:cubicBezTo>
                    <a:cubicBezTo>
                      <a:pt x="22157" y="1231"/>
                      <a:pt x="9847" y="1231"/>
                      <a:pt x="0" y="0"/>
                    </a:cubicBezTo>
                    <a:cubicBezTo>
                      <a:pt x="25850" y="2462"/>
                      <a:pt x="88627" y="7385"/>
                      <a:pt x="166175" y="0"/>
                    </a:cubicBezTo>
                    <a:cubicBezTo>
                      <a:pt x="158790" y="0"/>
                      <a:pt x="150173" y="1231"/>
                      <a:pt x="144019" y="1231"/>
                    </a:cubicBezTo>
                  </a:path>
                </a:pathLst>
              </a:custGeom>
              <a:solidFill>
                <a:srgbClr val="405DC3"/>
              </a:solidFill>
              <a:ln w="122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227" name="Freeform: Shape 6226">
                <a:extLst>
                  <a:ext uri="{FF2B5EF4-FFF2-40B4-BE49-F238E27FC236}">
                    <a16:creationId xmlns:a16="http://schemas.microsoft.com/office/drawing/2014/main" id="{9E62F708-2F08-450E-9A81-A2EAFC4A96ED}"/>
                  </a:ext>
                </a:extLst>
              </p:cNvPr>
              <p:cNvSpPr/>
              <p:nvPr/>
            </p:nvSpPr>
            <p:spPr>
              <a:xfrm>
                <a:off x="4241820" y="4445850"/>
                <a:ext cx="583459" cy="53115"/>
              </a:xfrm>
              <a:custGeom>
                <a:avLst/>
                <a:gdLst>
                  <a:gd name="connsiteX0" fmla="*/ 576074 w 583459"/>
                  <a:gd name="connsiteY0" fmla="*/ 3693 h 53115"/>
                  <a:gd name="connsiteX1" fmla="*/ 583460 w 583459"/>
                  <a:gd name="connsiteY1" fmla="*/ 1231 h 53115"/>
                  <a:gd name="connsiteX2" fmla="*/ 580998 w 583459"/>
                  <a:gd name="connsiteY2" fmla="*/ 2462 h 53115"/>
                  <a:gd name="connsiteX3" fmla="*/ 327427 w 583459"/>
                  <a:gd name="connsiteY3" fmla="*/ 40621 h 53115"/>
                  <a:gd name="connsiteX4" fmla="*/ 0 w 583459"/>
                  <a:gd name="connsiteY4" fmla="*/ 0 h 53115"/>
                  <a:gd name="connsiteX5" fmla="*/ 6155 w 583459"/>
                  <a:gd name="connsiteY5" fmla="*/ 2462 h 53115"/>
                  <a:gd name="connsiteX6" fmla="*/ 49237 w 583459"/>
                  <a:gd name="connsiteY6" fmla="*/ 16002 h 53115"/>
                  <a:gd name="connsiteX7" fmla="*/ 110783 w 583459"/>
                  <a:gd name="connsiteY7" fmla="*/ 32004 h 53115"/>
                  <a:gd name="connsiteX8" fmla="*/ 161251 w 583459"/>
                  <a:gd name="connsiteY8" fmla="*/ 41852 h 53115"/>
                  <a:gd name="connsiteX9" fmla="*/ 204334 w 583459"/>
                  <a:gd name="connsiteY9" fmla="*/ 48006 h 53115"/>
                  <a:gd name="connsiteX10" fmla="*/ 211720 w 583459"/>
                  <a:gd name="connsiteY10" fmla="*/ 49237 h 53115"/>
                  <a:gd name="connsiteX11" fmla="*/ 240031 w 583459"/>
                  <a:gd name="connsiteY11" fmla="*/ 51699 h 53115"/>
                  <a:gd name="connsiteX12" fmla="*/ 406206 w 583459"/>
                  <a:gd name="connsiteY12" fmla="*/ 45544 h 53115"/>
                  <a:gd name="connsiteX13" fmla="*/ 456674 w 583459"/>
                  <a:gd name="connsiteY13" fmla="*/ 36928 h 53115"/>
                  <a:gd name="connsiteX14" fmla="*/ 532992 w 583459"/>
                  <a:gd name="connsiteY14" fmla="*/ 18464 h 53115"/>
                  <a:gd name="connsiteX15" fmla="*/ 576074 w 583459"/>
                  <a:gd name="connsiteY15" fmla="*/ 3693 h 53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83459" h="53115">
                    <a:moveTo>
                      <a:pt x="576074" y="3693"/>
                    </a:moveTo>
                    <a:lnTo>
                      <a:pt x="583460" y="1231"/>
                    </a:lnTo>
                    <a:lnTo>
                      <a:pt x="580998" y="2462"/>
                    </a:lnTo>
                    <a:cubicBezTo>
                      <a:pt x="576074" y="3693"/>
                      <a:pt x="466521" y="41852"/>
                      <a:pt x="327427" y="40621"/>
                    </a:cubicBezTo>
                    <a:cubicBezTo>
                      <a:pt x="248647" y="40621"/>
                      <a:pt x="102167" y="34466"/>
                      <a:pt x="0" y="0"/>
                    </a:cubicBezTo>
                    <a:cubicBezTo>
                      <a:pt x="2462" y="1231"/>
                      <a:pt x="4924" y="1231"/>
                      <a:pt x="6155" y="2462"/>
                    </a:cubicBezTo>
                    <a:cubicBezTo>
                      <a:pt x="29542" y="11078"/>
                      <a:pt x="32004" y="11078"/>
                      <a:pt x="49237" y="16002"/>
                    </a:cubicBezTo>
                    <a:cubicBezTo>
                      <a:pt x="67701" y="20926"/>
                      <a:pt x="84934" y="25850"/>
                      <a:pt x="110783" y="32004"/>
                    </a:cubicBezTo>
                    <a:cubicBezTo>
                      <a:pt x="135402" y="36928"/>
                      <a:pt x="139095" y="38159"/>
                      <a:pt x="161251" y="41852"/>
                    </a:cubicBezTo>
                    <a:cubicBezTo>
                      <a:pt x="185870" y="45544"/>
                      <a:pt x="188332" y="45544"/>
                      <a:pt x="204334" y="48006"/>
                    </a:cubicBezTo>
                    <a:lnTo>
                      <a:pt x="211720" y="49237"/>
                    </a:lnTo>
                    <a:cubicBezTo>
                      <a:pt x="220336" y="50468"/>
                      <a:pt x="231414" y="50468"/>
                      <a:pt x="240031" y="51699"/>
                    </a:cubicBezTo>
                    <a:cubicBezTo>
                      <a:pt x="292961" y="54161"/>
                      <a:pt x="340967" y="54161"/>
                      <a:pt x="406206" y="45544"/>
                    </a:cubicBezTo>
                    <a:cubicBezTo>
                      <a:pt x="430825" y="41852"/>
                      <a:pt x="434517" y="41852"/>
                      <a:pt x="456674" y="36928"/>
                    </a:cubicBezTo>
                    <a:cubicBezTo>
                      <a:pt x="491140" y="29542"/>
                      <a:pt x="499756" y="27080"/>
                      <a:pt x="532992" y="18464"/>
                    </a:cubicBezTo>
                    <a:cubicBezTo>
                      <a:pt x="555148" y="11078"/>
                      <a:pt x="561303" y="8616"/>
                      <a:pt x="576074" y="3693"/>
                    </a:cubicBezTo>
                  </a:path>
                </a:pathLst>
              </a:custGeom>
              <a:solidFill>
                <a:srgbClr val="5377CD"/>
              </a:solidFill>
              <a:ln w="122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228" name="Freeform: Shape 6227">
                <a:extLst>
                  <a:ext uri="{FF2B5EF4-FFF2-40B4-BE49-F238E27FC236}">
                    <a16:creationId xmlns:a16="http://schemas.microsoft.com/office/drawing/2014/main" id="{EBF41181-1403-4C34-8D61-26D604854297}"/>
                  </a:ext>
                </a:extLst>
              </p:cNvPr>
              <p:cNvSpPr/>
              <p:nvPr/>
            </p:nvSpPr>
            <p:spPr>
              <a:xfrm>
                <a:off x="3926703" y="4200896"/>
                <a:ext cx="1254314" cy="244438"/>
              </a:xfrm>
              <a:custGeom>
                <a:avLst/>
                <a:gdLst>
                  <a:gd name="connsiteX0" fmla="*/ 1233389 w 1254314"/>
                  <a:gd name="connsiteY0" fmla="*/ 22157 h 244438"/>
                  <a:gd name="connsiteX1" fmla="*/ 1208771 w 1254314"/>
                  <a:gd name="connsiteY1" fmla="*/ 48006 h 244438"/>
                  <a:gd name="connsiteX2" fmla="*/ 1182921 w 1254314"/>
                  <a:gd name="connsiteY2" fmla="*/ 72625 h 244438"/>
                  <a:gd name="connsiteX3" fmla="*/ 1155841 w 1254314"/>
                  <a:gd name="connsiteY3" fmla="*/ 96012 h 244438"/>
                  <a:gd name="connsiteX4" fmla="*/ 1127530 w 1254314"/>
                  <a:gd name="connsiteY4" fmla="*/ 118169 h 244438"/>
                  <a:gd name="connsiteX5" fmla="*/ 1122606 w 1254314"/>
                  <a:gd name="connsiteY5" fmla="*/ 121862 h 244438"/>
                  <a:gd name="connsiteX6" fmla="*/ 167406 w 1254314"/>
                  <a:gd name="connsiteY6" fmla="*/ 172330 h 244438"/>
                  <a:gd name="connsiteX7" fmla="*/ 155097 w 1254314"/>
                  <a:gd name="connsiteY7" fmla="*/ 164944 h 244438"/>
                  <a:gd name="connsiteX8" fmla="*/ 124324 w 1254314"/>
                  <a:gd name="connsiteY8" fmla="*/ 144018 h 244438"/>
                  <a:gd name="connsiteX9" fmla="*/ 94781 w 1254314"/>
                  <a:gd name="connsiteY9" fmla="*/ 123093 h 244438"/>
                  <a:gd name="connsiteX10" fmla="*/ 66470 w 1254314"/>
                  <a:gd name="connsiteY10" fmla="*/ 100936 h 244438"/>
                  <a:gd name="connsiteX11" fmla="*/ 30773 w 1254314"/>
                  <a:gd name="connsiteY11" fmla="*/ 68932 h 244438"/>
                  <a:gd name="connsiteX12" fmla="*/ 4924 w 1254314"/>
                  <a:gd name="connsiteY12" fmla="*/ 44313 h 244438"/>
                  <a:gd name="connsiteX13" fmla="*/ 0 w 1254314"/>
                  <a:gd name="connsiteY13" fmla="*/ 39390 h 244438"/>
                  <a:gd name="connsiteX14" fmla="*/ 1254315 w 1254314"/>
                  <a:gd name="connsiteY14" fmla="*/ 0 h 244438"/>
                  <a:gd name="connsiteX15" fmla="*/ 1233389 w 1254314"/>
                  <a:gd name="connsiteY15" fmla="*/ 22157 h 244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54314" h="244438">
                    <a:moveTo>
                      <a:pt x="1233389" y="22157"/>
                    </a:moveTo>
                    <a:cubicBezTo>
                      <a:pt x="1217387" y="39390"/>
                      <a:pt x="1217387" y="39390"/>
                      <a:pt x="1208771" y="48006"/>
                    </a:cubicBezTo>
                    <a:cubicBezTo>
                      <a:pt x="1191538" y="64008"/>
                      <a:pt x="1191538" y="64008"/>
                      <a:pt x="1182921" y="72625"/>
                    </a:cubicBezTo>
                    <a:cubicBezTo>
                      <a:pt x="1165688" y="88627"/>
                      <a:pt x="1165688" y="88627"/>
                      <a:pt x="1155841" y="96012"/>
                    </a:cubicBezTo>
                    <a:cubicBezTo>
                      <a:pt x="1137377" y="110783"/>
                      <a:pt x="1137377" y="110783"/>
                      <a:pt x="1127530" y="118169"/>
                    </a:cubicBezTo>
                    <a:lnTo>
                      <a:pt x="1122606" y="121862"/>
                    </a:lnTo>
                    <a:cubicBezTo>
                      <a:pt x="942890" y="247416"/>
                      <a:pt x="388973" y="296653"/>
                      <a:pt x="167406" y="172330"/>
                    </a:cubicBezTo>
                    <a:lnTo>
                      <a:pt x="155097" y="164944"/>
                    </a:lnTo>
                    <a:cubicBezTo>
                      <a:pt x="135402" y="151404"/>
                      <a:pt x="134171" y="151404"/>
                      <a:pt x="124324" y="144018"/>
                    </a:cubicBezTo>
                    <a:cubicBezTo>
                      <a:pt x="104629" y="130478"/>
                      <a:pt x="104629" y="130478"/>
                      <a:pt x="94781" y="123093"/>
                    </a:cubicBezTo>
                    <a:cubicBezTo>
                      <a:pt x="76318" y="108322"/>
                      <a:pt x="76318" y="108322"/>
                      <a:pt x="66470" y="100936"/>
                    </a:cubicBezTo>
                    <a:cubicBezTo>
                      <a:pt x="50468" y="87396"/>
                      <a:pt x="46775" y="83703"/>
                      <a:pt x="30773" y="68932"/>
                    </a:cubicBezTo>
                    <a:cubicBezTo>
                      <a:pt x="13540" y="52930"/>
                      <a:pt x="13540" y="52930"/>
                      <a:pt x="4924" y="44313"/>
                    </a:cubicBezTo>
                    <a:lnTo>
                      <a:pt x="0" y="39390"/>
                    </a:lnTo>
                    <a:cubicBezTo>
                      <a:pt x="249878" y="264649"/>
                      <a:pt x="1117682" y="144018"/>
                      <a:pt x="1254315" y="0"/>
                    </a:cubicBezTo>
                    <a:cubicBezTo>
                      <a:pt x="1246929" y="7386"/>
                      <a:pt x="1239544" y="16002"/>
                      <a:pt x="1233389" y="22157"/>
                    </a:cubicBezTo>
                  </a:path>
                </a:pathLst>
              </a:custGeom>
              <a:solidFill>
                <a:srgbClr val="2956BA"/>
              </a:solidFill>
              <a:ln w="122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229" name="Freeform: Shape 6228">
                <a:extLst>
                  <a:ext uri="{FF2B5EF4-FFF2-40B4-BE49-F238E27FC236}">
                    <a16:creationId xmlns:a16="http://schemas.microsoft.com/office/drawing/2014/main" id="{0014F0FB-A051-4EBE-9C67-028DD80EB639}"/>
                  </a:ext>
                </a:extLst>
              </p:cNvPr>
              <p:cNvSpPr/>
              <p:nvPr/>
            </p:nvSpPr>
            <p:spPr>
              <a:xfrm>
                <a:off x="5133012" y="4189817"/>
                <a:ext cx="56622" cy="45544"/>
              </a:xfrm>
              <a:custGeom>
                <a:avLst/>
                <a:gdLst>
                  <a:gd name="connsiteX0" fmla="*/ 50468 w 56622"/>
                  <a:gd name="connsiteY0" fmla="*/ 7386 h 45544"/>
                  <a:gd name="connsiteX1" fmla="*/ 56623 w 56622"/>
                  <a:gd name="connsiteY1" fmla="*/ 0 h 45544"/>
                  <a:gd name="connsiteX2" fmla="*/ 51699 w 56622"/>
                  <a:gd name="connsiteY2" fmla="*/ 4924 h 45544"/>
                  <a:gd name="connsiteX3" fmla="*/ 0 w 56622"/>
                  <a:gd name="connsiteY3" fmla="*/ 45544 h 45544"/>
                  <a:gd name="connsiteX4" fmla="*/ 50468 w 56622"/>
                  <a:gd name="connsiteY4" fmla="*/ 7386 h 45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622" h="45544">
                    <a:moveTo>
                      <a:pt x="50468" y="7386"/>
                    </a:moveTo>
                    <a:lnTo>
                      <a:pt x="56623" y="0"/>
                    </a:lnTo>
                    <a:lnTo>
                      <a:pt x="51699" y="4924"/>
                    </a:lnTo>
                    <a:cubicBezTo>
                      <a:pt x="34466" y="22157"/>
                      <a:pt x="25849" y="29542"/>
                      <a:pt x="0" y="45544"/>
                    </a:cubicBezTo>
                    <a:cubicBezTo>
                      <a:pt x="28311" y="30773"/>
                      <a:pt x="39390" y="20926"/>
                      <a:pt x="50468" y="7386"/>
                    </a:cubicBezTo>
                  </a:path>
                </a:pathLst>
              </a:custGeom>
              <a:solidFill>
                <a:srgbClr val="305EBD"/>
              </a:solidFill>
              <a:ln w="122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230" name="Freeform: Shape 6229">
                <a:extLst>
                  <a:ext uri="{FF2B5EF4-FFF2-40B4-BE49-F238E27FC236}">
                    <a16:creationId xmlns:a16="http://schemas.microsoft.com/office/drawing/2014/main" id="{7134AD65-36D9-4ACE-80F0-C61BB72293BA}"/>
                  </a:ext>
                </a:extLst>
              </p:cNvPr>
              <p:cNvSpPr/>
              <p:nvPr/>
            </p:nvSpPr>
            <p:spPr>
              <a:xfrm>
                <a:off x="4095340" y="4325219"/>
                <a:ext cx="955199" cy="152185"/>
              </a:xfrm>
              <a:custGeom>
                <a:avLst/>
                <a:gdLst>
                  <a:gd name="connsiteX0" fmla="*/ 930581 w 955199"/>
                  <a:gd name="connsiteY0" fmla="*/ 17233 h 152185"/>
                  <a:gd name="connsiteX1" fmla="*/ 899808 w 955199"/>
                  <a:gd name="connsiteY1" fmla="*/ 38159 h 152185"/>
                  <a:gd name="connsiteX2" fmla="*/ 867804 w 955199"/>
                  <a:gd name="connsiteY2" fmla="*/ 57854 h 152185"/>
                  <a:gd name="connsiteX3" fmla="*/ 834569 w 955199"/>
                  <a:gd name="connsiteY3" fmla="*/ 76318 h 152185"/>
                  <a:gd name="connsiteX4" fmla="*/ 808719 w 955199"/>
                  <a:gd name="connsiteY4" fmla="*/ 88627 h 152185"/>
                  <a:gd name="connsiteX5" fmla="*/ 108322 w 955199"/>
                  <a:gd name="connsiteY5" fmla="*/ 105860 h 152185"/>
                  <a:gd name="connsiteX6" fmla="*/ 77548 w 955199"/>
                  <a:gd name="connsiteY6" fmla="*/ 92319 h 152185"/>
                  <a:gd name="connsiteX7" fmla="*/ 41852 w 955199"/>
                  <a:gd name="connsiteY7" fmla="*/ 75087 h 152185"/>
                  <a:gd name="connsiteX8" fmla="*/ 19695 w 955199"/>
                  <a:gd name="connsiteY8" fmla="*/ 62777 h 152185"/>
                  <a:gd name="connsiteX9" fmla="*/ 0 w 955199"/>
                  <a:gd name="connsiteY9" fmla="*/ 50468 h 152185"/>
                  <a:gd name="connsiteX10" fmla="*/ 955200 w 955199"/>
                  <a:gd name="connsiteY10" fmla="*/ 0 h 152185"/>
                  <a:gd name="connsiteX11" fmla="*/ 930581 w 955199"/>
                  <a:gd name="connsiteY11" fmla="*/ 17233 h 152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55199" h="152185">
                    <a:moveTo>
                      <a:pt x="930581" y="17233"/>
                    </a:moveTo>
                    <a:cubicBezTo>
                      <a:pt x="910886" y="30773"/>
                      <a:pt x="910886" y="30773"/>
                      <a:pt x="899808" y="38159"/>
                    </a:cubicBezTo>
                    <a:cubicBezTo>
                      <a:pt x="878882" y="50468"/>
                      <a:pt x="878882" y="51699"/>
                      <a:pt x="867804" y="57854"/>
                    </a:cubicBezTo>
                    <a:cubicBezTo>
                      <a:pt x="846878" y="70163"/>
                      <a:pt x="845647" y="70163"/>
                      <a:pt x="834569" y="76318"/>
                    </a:cubicBezTo>
                    <a:cubicBezTo>
                      <a:pt x="827183" y="80010"/>
                      <a:pt x="817336" y="84934"/>
                      <a:pt x="808719" y="88627"/>
                    </a:cubicBezTo>
                    <a:cubicBezTo>
                      <a:pt x="653622" y="158790"/>
                      <a:pt x="299115" y="179715"/>
                      <a:pt x="108322" y="105860"/>
                    </a:cubicBezTo>
                    <a:cubicBezTo>
                      <a:pt x="98474" y="102167"/>
                      <a:pt x="86165" y="96012"/>
                      <a:pt x="77548" y="92319"/>
                    </a:cubicBezTo>
                    <a:cubicBezTo>
                      <a:pt x="55392" y="81241"/>
                      <a:pt x="54161" y="81241"/>
                      <a:pt x="41852" y="75087"/>
                    </a:cubicBezTo>
                    <a:cubicBezTo>
                      <a:pt x="34466" y="71394"/>
                      <a:pt x="25850" y="66470"/>
                      <a:pt x="19695" y="62777"/>
                    </a:cubicBezTo>
                    <a:cubicBezTo>
                      <a:pt x="13540" y="59084"/>
                      <a:pt x="6155" y="54161"/>
                      <a:pt x="0" y="50468"/>
                    </a:cubicBezTo>
                    <a:cubicBezTo>
                      <a:pt x="221567" y="174792"/>
                      <a:pt x="775484" y="125555"/>
                      <a:pt x="955200" y="0"/>
                    </a:cubicBezTo>
                    <a:cubicBezTo>
                      <a:pt x="946583" y="3693"/>
                      <a:pt x="937967" y="11078"/>
                      <a:pt x="930581" y="17233"/>
                    </a:cubicBezTo>
                  </a:path>
                </a:pathLst>
              </a:custGeom>
              <a:solidFill>
                <a:srgbClr val="283FAC"/>
              </a:solidFill>
              <a:ln w="122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231" name="Freeform: Shape 6230">
                <a:extLst>
                  <a:ext uri="{FF2B5EF4-FFF2-40B4-BE49-F238E27FC236}">
                    <a16:creationId xmlns:a16="http://schemas.microsoft.com/office/drawing/2014/main" id="{F7ADBF2F-801A-43D8-964A-55F776385D18}"/>
                  </a:ext>
                </a:extLst>
              </p:cNvPr>
              <p:cNvSpPr/>
              <p:nvPr/>
            </p:nvSpPr>
            <p:spPr>
              <a:xfrm>
                <a:off x="4203662" y="4412615"/>
                <a:ext cx="700397" cy="70162"/>
              </a:xfrm>
              <a:custGeom>
                <a:avLst/>
                <a:gdLst>
                  <a:gd name="connsiteX0" fmla="*/ 289268 w 700397"/>
                  <a:gd name="connsiteY0" fmla="*/ 70163 h 70162"/>
                  <a:gd name="connsiteX1" fmla="*/ 329888 w 700397"/>
                  <a:gd name="connsiteY1" fmla="*/ 70163 h 70162"/>
                  <a:gd name="connsiteX2" fmla="*/ 323734 w 700397"/>
                  <a:gd name="connsiteY2" fmla="*/ 67701 h 70162"/>
                  <a:gd name="connsiteX3" fmla="*/ 328658 w 700397"/>
                  <a:gd name="connsiteY3" fmla="*/ 65239 h 70162"/>
                  <a:gd name="connsiteX4" fmla="*/ 0 w 700397"/>
                  <a:gd name="connsiteY4" fmla="*/ 18464 h 70162"/>
                  <a:gd name="connsiteX5" fmla="*/ 6155 w 700397"/>
                  <a:gd name="connsiteY5" fmla="*/ 20926 h 70162"/>
                  <a:gd name="connsiteX6" fmla="*/ 39390 w 700397"/>
                  <a:gd name="connsiteY6" fmla="*/ 33235 h 70162"/>
                  <a:gd name="connsiteX7" fmla="*/ 54161 w 700397"/>
                  <a:gd name="connsiteY7" fmla="*/ 38159 h 70162"/>
                  <a:gd name="connsiteX8" fmla="*/ 289268 w 700397"/>
                  <a:gd name="connsiteY8" fmla="*/ 70163 h 70162"/>
                  <a:gd name="connsiteX9" fmla="*/ 690550 w 700397"/>
                  <a:gd name="connsiteY9" fmla="*/ 4924 h 70162"/>
                  <a:gd name="connsiteX10" fmla="*/ 700398 w 700397"/>
                  <a:gd name="connsiteY10" fmla="*/ 0 h 70162"/>
                  <a:gd name="connsiteX11" fmla="*/ 685627 w 700397"/>
                  <a:gd name="connsiteY11" fmla="*/ 6155 h 70162"/>
                  <a:gd name="connsiteX12" fmla="*/ 542839 w 700397"/>
                  <a:gd name="connsiteY12" fmla="*/ 44313 h 70162"/>
                  <a:gd name="connsiteX13" fmla="*/ 551455 w 700397"/>
                  <a:gd name="connsiteY13" fmla="*/ 46775 h 70162"/>
                  <a:gd name="connsiteX14" fmla="*/ 525606 w 700397"/>
                  <a:gd name="connsiteY14" fmla="*/ 55392 h 70162"/>
                  <a:gd name="connsiteX15" fmla="*/ 653622 w 700397"/>
                  <a:gd name="connsiteY15" fmla="*/ 20926 h 70162"/>
                  <a:gd name="connsiteX16" fmla="*/ 690550 w 700397"/>
                  <a:gd name="connsiteY16" fmla="*/ 4924 h 70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00397" h="70162">
                    <a:moveTo>
                      <a:pt x="289268" y="70163"/>
                    </a:moveTo>
                    <a:cubicBezTo>
                      <a:pt x="301577" y="70163"/>
                      <a:pt x="317579" y="70163"/>
                      <a:pt x="329888" y="70163"/>
                    </a:cubicBezTo>
                    <a:cubicBezTo>
                      <a:pt x="327427" y="68932"/>
                      <a:pt x="326196" y="68932"/>
                      <a:pt x="323734" y="67701"/>
                    </a:cubicBezTo>
                    <a:cubicBezTo>
                      <a:pt x="324965" y="66470"/>
                      <a:pt x="324965" y="66470"/>
                      <a:pt x="328658" y="65239"/>
                    </a:cubicBezTo>
                    <a:cubicBezTo>
                      <a:pt x="190794" y="65239"/>
                      <a:pt x="81241" y="49237"/>
                      <a:pt x="0" y="18464"/>
                    </a:cubicBezTo>
                    <a:cubicBezTo>
                      <a:pt x="1231" y="19695"/>
                      <a:pt x="3693" y="19695"/>
                      <a:pt x="6155" y="20926"/>
                    </a:cubicBezTo>
                    <a:cubicBezTo>
                      <a:pt x="16002" y="24619"/>
                      <a:pt x="29542" y="29542"/>
                      <a:pt x="39390" y="33235"/>
                    </a:cubicBezTo>
                    <a:lnTo>
                      <a:pt x="54161" y="38159"/>
                    </a:lnTo>
                    <a:cubicBezTo>
                      <a:pt x="78779" y="45544"/>
                      <a:pt x="152635" y="66470"/>
                      <a:pt x="289268" y="70163"/>
                    </a:cubicBezTo>
                    <a:moveTo>
                      <a:pt x="690550" y="4924"/>
                    </a:moveTo>
                    <a:lnTo>
                      <a:pt x="700398" y="0"/>
                    </a:lnTo>
                    <a:lnTo>
                      <a:pt x="685627" y="6155"/>
                    </a:lnTo>
                    <a:cubicBezTo>
                      <a:pt x="641313" y="23388"/>
                      <a:pt x="606847" y="33235"/>
                      <a:pt x="542839" y="44313"/>
                    </a:cubicBezTo>
                    <a:cubicBezTo>
                      <a:pt x="547763" y="44313"/>
                      <a:pt x="548994" y="45544"/>
                      <a:pt x="551455" y="46775"/>
                    </a:cubicBezTo>
                    <a:cubicBezTo>
                      <a:pt x="550225" y="48006"/>
                      <a:pt x="541608" y="51699"/>
                      <a:pt x="525606" y="55392"/>
                    </a:cubicBezTo>
                    <a:cubicBezTo>
                      <a:pt x="593307" y="44313"/>
                      <a:pt x="614233" y="36928"/>
                      <a:pt x="653622" y="20926"/>
                    </a:cubicBezTo>
                    <a:cubicBezTo>
                      <a:pt x="674548" y="12309"/>
                      <a:pt x="678241" y="11078"/>
                      <a:pt x="690550" y="4924"/>
                    </a:cubicBezTo>
                  </a:path>
                </a:pathLst>
              </a:custGeom>
              <a:solidFill>
                <a:srgbClr val="3451B5"/>
              </a:solidFill>
              <a:ln w="122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232" name="Freeform: Shape 6231">
                <a:extLst>
                  <a:ext uri="{FF2B5EF4-FFF2-40B4-BE49-F238E27FC236}">
                    <a16:creationId xmlns:a16="http://schemas.microsoft.com/office/drawing/2014/main" id="{DDE45AAC-165E-4DB3-A9A5-CAAC80B47EED}"/>
                  </a:ext>
                </a:extLst>
              </p:cNvPr>
              <p:cNvSpPr/>
              <p:nvPr/>
            </p:nvSpPr>
            <p:spPr>
              <a:xfrm>
                <a:off x="4533550" y="4469238"/>
                <a:ext cx="196948" cy="17009"/>
              </a:xfrm>
              <a:custGeom>
                <a:avLst/>
                <a:gdLst>
                  <a:gd name="connsiteX0" fmla="*/ 189563 w 196948"/>
                  <a:gd name="connsiteY0" fmla="*/ 1231 h 17009"/>
                  <a:gd name="connsiteX1" fmla="*/ 0 w 196948"/>
                  <a:gd name="connsiteY1" fmla="*/ 13540 h 17009"/>
                  <a:gd name="connsiteX2" fmla="*/ 54161 w 196948"/>
                  <a:gd name="connsiteY2" fmla="*/ 12309 h 17009"/>
                  <a:gd name="connsiteX3" fmla="*/ 196948 w 196948"/>
                  <a:gd name="connsiteY3" fmla="*/ 0 h 17009"/>
                  <a:gd name="connsiteX4" fmla="*/ 189563 w 196948"/>
                  <a:gd name="connsiteY4" fmla="*/ 1231 h 1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6948" h="17009">
                    <a:moveTo>
                      <a:pt x="189563" y="1231"/>
                    </a:moveTo>
                    <a:cubicBezTo>
                      <a:pt x="108322" y="20926"/>
                      <a:pt x="19695" y="18464"/>
                      <a:pt x="0" y="13540"/>
                    </a:cubicBezTo>
                    <a:cubicBezTo>
                      <a:pt x="20926" y="13540"/>
                      <a:pt x="33235" y="13540"/>
                      <a:pt x="54161" y="12309"/>
                    </a:cubicBezTo>
                    <a:cubicBezTo>
                      <a:pt x="91089" y="14771"/>
                      <a:pt x="124324" y="9847"/>
                      <a:pt x="196948" y="0"/>
                    </a:cubicBezTo>
                    <a:cubicBezTo>
                      <a:pt x="193256" y="0"/>
                      <a:pt x="190794" y="1231"/>
                      <a:pt x="189563" y="1231"/>
                    </a:cubicBezTo>
                  </a:path>
                </a:pathLst>
              </a:custGeom>
              <a:solidFill>
                <a:srgbClr val="30489B"/>
              </a:solidFill>
              <a:ln w="122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233" name="Freeform: Shape 6232">
                <a:extLst>
                  <a:ext uri="{FF2B5EF4-FFF2-40B4-BE49-F238E27FC236}">
                    <a16:creationId xmlns:a16="http://schemas.microsoft.com/office/drawing/2014/main" id="{AD48043F-D635-4351-84B6-FCAC0EBC590A}"/>
                  </a:ext>
                </a:extLst>
              </p:cNvPr>
              <p:cNvSpPr/>
              <p:nvPr/>
            </p:nvSpPr>
            <p:spPr>
              <a:xfrm>
                <a:off x="4531088" y="4459063"/>
                <a:ext cx="215412" cy="18791"/>
              </a:xfrm>
              <a:custGeom>
                <a:avLst/>
                <a:gdLst>
                  <a:gd name="connsiteX0" fmla="*/ 206796 w 215412"/>
                  <a:gd name="connsiteY0" fmla="*/ 327 h 18791"/>
                  <a:gd name="connsiteX1" fmla="*/ 0 w 215412"/>
                  <a:gd name="connsiteY1" fmla="*/ 18791 h 18791"/>
                  <a:gd name="connsiteX2" fmla="*/ 59085 w 215412"/>
                  <a:gd name="connsiteY2" fmla="*/ 12637 h 18791"/>
                  <a:gd name="connsiteX3" fmla="*/ 158790 w 215412"/>
                  <a:gd name="connsiteY3" fmla="*/ 4020 h 18791"/>
                  <a:gd name="connsiteX4" fmla="*/ 160021 w 215412"/>
                  <a:gd name="connsiteY4" fmla="*/ 4020 h 18791"/>
                  <a:gd name="connsiteX5" fmla="*/ 215412 w 215412"/>
                  <a:gd name="connsiteY5" fmla="*/ 327 h 18791"/>
                  <a:gd name="connsiteX6" fmla="*/ 206796 w 215412"/>
                  <a:gd name="connsiteY6" fmla="*/ 327 h 18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5412" h="18791">
                    <a:moveTo>
                      <a:pt x="206796" y="327"/>
                    </a:moveTo>
                    <a:cubicBezTo>
                      <a:pt x="205565" y="327"/>
                      <a:pt x="104629" y="16330"/>
                      <a:pt x="0" y="18791"/>
                    </a:cubicBezTo>
                    <a:cubicBezTo>
                      <a:pt x="13540" y="16330"/>
                      <a:pt x="36928" y="13868"/>
                      <a:pt x="59085" y="12637"/>
                    </a:cubicBezTo>
                    <a:cubicBezTo>
                      <a:pt x="99705" y="10175"/>
                      <a:pt x="110783" y="8944"/>
                      <a:pt x="158790" y="4020"/>
                    </a:cubicBezTo>
                    <a:cubicBezTo>
                      <a:pt x="158790" y="4020"/>
                      <a:pt x="160021" y="4020"/>
                      <a:pt x="160021" y="4020"/>
                    </a:cubicBezTo>
                    <a:cubicBezTo>
                      <a:pt x="178484" y="1558"/>
                      <a:pt x="203103" y="-904"/>
                      <a:pt x="215412" y="327"/>
                    </a:cubicBezTo>
                    <a:cubicBezTo>
                      <a:pt x="212950" y="327"/>
                      <a:pt x="209258" y="327"/>
                      <a:pt x="206796" y="327"/>
                    </a:cubicBezTo>
                  </a:path>
                </a:pathLst>
              </a:custGeom>
              <a:solidFill>
                <a:srgbClr val="172682"/>
              </a:solidFill>
              <a:ln w="122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234" name="Freeform: Shape 6233">
                <a:extLst>
                  <a:ext uri="{FF2B5EF4-FFF2-40B4-BE49-F238E27FC236}">
                    <a16:creationId xmlns:a16="http://schemas.microsoft.com/office/drawing/2014/main" id="{9450A2B7-7D4F-4975-B16E-55DE191DB000}"/>
                  </a:ext>
                </a:extLst>
              </p:cNvPr>
              <p:cNvSpPr/>
              <p:nvPr/>
            </p:nvSpPr>
            <p:spPr>
              <a:xfrm>
                <a:off x="4527396" y="4459194"/>
                <a:ext cx="227413" cy="24069"/>
              </a:xfrm>
              <a:custGeom>
                <a:avLst/>
                <a:gdLst>
                  <a:gd name="connsiteX0" fmla="*/ 77548 w 227413"/>
                  <a:gd name="connsiteY0" fmla="*/ 16199 h 24069"/>
                  <a:gd name="connsiteX1" fmla="*/ 80010 w 227413"/>
                  <a:gd name="connsiteY1" fmla="*/ 16199 h 24069"/>
                  <a:gd name="connsiteX2" fmla="*/ 75087 w 227413"/>
                  <a:gd name="connsiteY2" fmla="*/ 16199 h 24069"/>
                  <a:gd name="connsiteX3" fmla="*/ 9847 w 227413"/>
                  <a:gd name="connsiteY3" fmla="*/ 18661 h 24069"/>
                  <a:gd name="connsiteX4" fmla="*/ 0 w 227413"/>
                  <a:gd name="connsiteY4" fmla="*/ 21123 h 24069"/>
                  <a:gd name="connsiteX5" fmla="*/ 60315 w 227413"/>
                  <a:gd name="connsiteY5" fmla="*/ 22354 h 24069"/>
                  <a:gd name="connsiteX6" fmla="*/ 51699 w 227413"/>
                  <a:gd name="connsiteY6" fmla="*/ 21123 h 24069"/>
                  <a:gd name="connsiteX7" fmla="*/ 51699 w 227413"/>
                  <a:gd name="connsiteY7" fmla="*/ 21123 h 24069"/>
                  <a:gd name="connsiteX8" fmla="*/ 77548 w 227413"/>
                  <a:gd name="connsiteY8" fmla="*/ 16199 h 24069"/>
                  <a:gd name="connsiteX9" fmla="*/ 226491 w 227413"/>
                  <a:gd name="connsiteY9" fmla="*/ 2659 h 24069"/>
                  <a:gd name="connsiteX10" fmla="*/ 226491 w 227413"/>
                  <a:gd name="connsiteY10" fmla="*/ 2659 h 24069"/>
                  <a:gd name="connsiteX11" fmla="*/ 226491 w 227413"/>
                  <a:gd name="connsiteY11" fmla="*/ 2659 h 24069"/>
                  <a:gd name="connsiteX12" fmla="*/ 214181 w 227413"/>
                  <a:gd name="connsiteY12" fmla="*/ 197 h 24069"/>
                  <a:gd name="connsiteX13" fmla="*/ 150173 w 227413"/>
                  <a:gd name="connsiteY13" fmla="*/ 8813 h 24069"/>
                  <a:gd name="connsiteX14" fmla="*/ 177254 w 227413"/>
                  <a:gd name="connsiteY14" fmla="*/ 10044 h 24069"/>
                  <a:gd name="connsiteX15" fmla="*/ 156328 w 227413"/>
                  <a:gd name="connsiteY15" fmla="*/ 16199 h 24069"/>
                  <a:gd name="connsiteX16" fmla="*/ 226491 w 227413"/>
                  <a:gd name="connsiteY16" fmla="*/ 2659 h 24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27413" h="24069">
                    <a:moveTo>
                      <a:pt x="77548" y="16199"/>
                    </a:moveTo>
                    <a:cubicBezTo>
                      <a:pt x="78779" y="16199"/>
                      <a:pt x="78779" y="16199"/>
                      <a:pt x="80010" y="16199"/>
                    </a:cubicBezTo>
                    <a:cubicBezTo>
                      <a:pt x="78779" y="16199"/>
                      <a:pt x="76318" y="16199"/>
                      <a:pt x="75087" y="16199"/>
                    </a:cubicBezTo>
                    <a:cubicBezTo>
                      <a:pt x="66470" y="16199"/>
                      <a:pt x="40621" y="18661"/>
                      <a:pt x="9847" y="18661"/>
                    </a:cubicBezTo>
                    <a:cubicBezTo>
                      <a:pt x="4924" y="18661"/>
                      <a:pt x="2462" y="18661"/>
                      <a:pt x="0" y="21123"/>
                    </a:cubicBezTo>
                    <a:cubicBezTo>
                      <a:pt x="3693" y="24816"/>
                      <a:pt x="4924" y="24816"/>
                      <a:pt x="60315" y="22354"/>
                    </a:cubicBezTo>
                    <a:cubicBezTo>
                      <a:pt x="55392" y="22354"/>
                      <a:pt x="54161" y="21123"/>
                      <a:pt x="51699" y="21123"/>
                    </a:cubicBezTo>
                    <a:cubicBezTo>
                      <a:pt x="51699" y="21123"/>
                      <a:pt x="51699" y="21123"/>
                      <a:pt x="51699" y="21123"/>
                    </a:cubicBezTo>
                    <a:cubicBezTo>
                      <a:pt x="52930" y="19892"/>
                      <a:pt x="56623" y="17430"/>
                      <a:pt x="77548" y="16199"/>
                    </a:cubicBezTo>
                    <a:moveTo>
                      <a:pt x="226491" y="2659"/>
                    </a:moveTo>
                    <a:cubicBezTo>
                      <a:pt x="227722" y="1428"/>
                      <a:pt x="227722" y="1428"/>
                      <a:pt x="226491" y="2659"/>
                    </a:cubicBezTo>
                    <a:cubicBezTo>
                      <a:pt x="227722" y="1428"/>
                      <a:pt x="227722" y="1428"/>
                      <a:pt x="226491" y="2659"/>
                    </a:cubicBezTo>
                    <a:cubicBezTo>
                      <a:pt x="222798" y="-1034"/>
                      <a:pt x="219105" y="197"/>
                      <a:pt x="214181" y="197"/>
                    </a:cubicBezTo>
                    <a:cubicBezTo>
                      <a:pt x="192025" y="3890"/>
                      <a:pt x="173561" y="6352"/>
                      <a:pt x="150173" y="8813"/>
                    </a:cubicBezTo>
                    <a:cubicBezTo>
                      <a:pt x="156328" y="8813"/>
                      <a:pt x="174792" y="7582"/>
                      <a:pt x="177254" y="10044"/>
                    </a:cubicBezTo>
                    <a:cubicBezTo>
                      <a:pt x="176023" y="11275"/>
                      <a:pt x="169868" y="12506"/>
                      <a:pt x="156328" y="16199"/>
                    </a:cubicBezTo>
                    <a:cubicBezTo>
                      <a:pt x="196948" y="11275"/>
                      <a:pt x="208027" y="10044"/>
                      <a:pt x="226491" y="2659"/>
                    </a:cubicBezTo>
                  </a:path>
                </a:pathLst>
              </a:custGeom>
              <a:solidFill>
                <a:srgbClr val="1E3189"/>
              </a:solidFill>
              <a:ln w="122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235" name="Freeform: Shape 6234">
                <a:extLst>
                  <a:ext uri="{FF2B5EF4-FFF2-40B4-BE49-F238E27FC236}">
                    <a16:creationId xmlns:a16="http://schemas.microsoft.com/office/drawing/2014/main" id="{34B5228D-2B3C-4720-8A31-3FE470421477}"/>
                  </a:ext>
                </a:extLst>
              </p:cNvPr>
              <p:cNvSpPr/>
              <p:nvPr/>
            </p:nvSpPr>
            <p:spPr>
              <a:xfrm>
                <a:off x="4586480" y="4474162"/>
                <a:ext cx="98474" cy="8255"/>
              </a:xfrm>
              <a:custGeom>
                <a:avLst/>
                <a:gdLst>
                  <a:gd name="connsiteX0" fmla="*/ 96012 w 98474"/>
                  <a:gd name="connsiteY0" fmla="*/ 1231 h 8255"/>
                  <a:gd name="connsiteX1" fmla="*/ 0 w 98474"/>
                  <a:gd name="connsiteY1" fmla="*/ 7386 h 8255"/>
                  <a:gd name="connsiteX2" fmla="*/ 14771 w 98474"/>
                  <a:gd name="connsiteY2" fmla="*/ 6155 h 8255"/>
                  <a:gd name="connsiteX3" fmla="*/ 98474 w 98474"/>
                  <a:gd name="connsiteY3" fmla="*/ 0 h 8255"/>
                  <a:gd name="connsiteX4" fmla="*/ 96012 w 98474"/>
                  <a:gd name="connsiteY4" fmla="*/ 1231 h 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474" h="8255">
                    <a:moveTo>
                      <a:pt x="96012" y="1231"/>
                    </a:moveTo>
                    <a:cubicBezTo>
                      <a:pt x="54161" y="9847"/>
                      <a:pt x="9847" y="8616"/>
                      <a:pt x="0" y="7386"/>
                    </a:cubicBezTo>
                    <a:cubicBezTo>
                      <a:pt x="4924" y="7386"/>
                      <a:pt x="8616" y="7386"/>
                      <a:pt x="14771" y="6155"/>
                    </a:cubicBezTo>
                    <a:cubicBezTo>
                      <a:pt x="33235" y="4924"/>
                      <a:pt x="62777" y="3693"/>
                      <a:pt x="98474" y="0"/>
                    </a:cubicBezTo>
                    <a:cubicBezTo>
                      <a:pt x="98474" y="0"/>
                      <a:pt x="97243" y="1231"/>
                      <a:pt x="96012" y="1231"/>
                    </a:cubicBezTo>
                  </a:path>
                </a:pathLst>
              </a:custGeom>
              <a:solidFill>
                <a:srgbClr val="1C2B75"/>
              </a:solidFill>
              <a:ln w="122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236" name="Freeform: Shape 6235">
                <a:extLst>
                  <a:ext uri="{FF2B5EF4-FFF2-40B4-BE49-F238E27FC236}">
                    <a16:creationId xmlns:a16="http://schemas.microsoft.com/office/drawing/2014/main" id="{A6BC7D56-EA6E-46DB-9F5D-832140466AD1}"/>
                  </a:ext>
                </a:extLst>
              </p:cNvPr>
              <p:cNvSpPr/>
              <p:nvPr/>
            </p:nvSpPr>
            <p:spPr>
              <a:xfrm>
                <a:off x="4607406" y="4466776"/>
                <a:ext cx="71393" cy="7385"/>
              </a:xfrm>
              <a:custGeom>
                <a:avLst/>
                <a:gdLst>
                  <a:gd name="connsiteX0" fmla="*/ 66470 w 71393"/>
                  <a:gd name="connsiteY0" fmla="*/ 1231 h 7385"/>
                  <a:gd name="connsiteX1" fmla="*/ 0 w 71393"/>
                  <a:gd name="connsiteY1" fmla="*/ 7386 h 7385"/>
                  <a:gd name="connsiteX2" fmla="*/ 61546 w 71393"/>
                  <a:gd name="connsiteY2" fmla="*/ 1231 h 7385"/>
                  <a:gd name="connsiteX3" fmla="*/ 71394 w 71393"/>
                  <a:gd name="connsiteY3" fmla="*/ 0 h 7385"/>
                  <a:gd name="connsiteX4" fmla="*/ 66470 w 71393"/>
                  <a:gd name="connsiteY4" fmla="*/ 1231 h 7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93" h="7385">
                    <a:moveTo>
                      <a:pt x="66470" y="1231"/>
                    </a:moveTo>
                    <a:cubicBezTo>
                      <a:pt x="36928" y="4924"/>
                      <a:pt x="0" y="7386"/>
                      <a:pt x="0" y="7386"/>
                    </a:cubicBezTo>
                    <a:cubicBezTo>
                      <a:pt x="20926" y="4924"/>
                      <a:pt x="41852" y="3693"/>
                      <a:pt x="61546" y="1231"/>
                    </a:cubicBezTo>
                    <a:cubicBezTo>
                      <a:pt x="65239" y="1231"/>
                      <a:pt x="67701" y="1231"/>
                      <a:pt x="71394" y="0"/>
                    </a:cubicBezTo>
                    <a:cubicBezTo>
                      <a:pt x="70163" y="1231"/>
                      <a:pt x="67701" y="1231"/>
                      <a:pt x="66470" y="1231"/>
                    </a:cubicBezTo>
                  </a:path>
                </a:pathLst>
              </a:custGeom>
              <a:solidFill>
                <a:srgbClr val="0D1762"/>
              </a:solidFill>
              <a:ln w="122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237" name="Freeform: Shape 6236">
                <a:extLst>
                  <a:ext uri="{FF2B5EF4-FFF2-40B4-BE49-F238E27FC236}">
                    <a16:creationId xmlns:a16="http://schemas.microsoft.com/office/drawing/2014/main" id="{95A6C484-4061-43C9-99AB-7065C4930C42}"/>
                  </a:ext>
                </a:extLst>
              </p:cNvPr>
              <p:cNvSpPr/>
              <p:nvPr/>
            </p:nvSpPr>
            <p:spPr>
              <a:xfrm>
                <a:off x="4579095" y="4467817"/>
                <a:ext cx="126785" cy="13833"/>
              </a:xfrm>
              <a:custGeom>
                <a:avLst/>
                <a:gdLst>
                  <a:gd name="connsiteX0" fmla="*/ 126785 w 126785"/>
                  <a:gd name="connsiteY0" fmla="*/ 1421 h 13833"/>
                  <a:gd name="connsiteX1" fmla="*/ 0 w 126785"/>
                  <a:gd name="connsiteY1" fmla="*/ 12500 h 13833"/>
                  <a:gd name="connsiteX2" fmla="*/ 18464 w 126785"/>
                  <a:gd name="connsiteY2" fmla="*/ 8807 h 13833"/>
                  <a:gd name="connsiteX3" fmla="*/ 100936 w 126785"/>
                  <a:gd name="connsiteY3" fmla="*/ 1421 h 13833"/>
                  <a:gd name="connsiteX4" fmla="*/ 126785 w 126785"/>
                  <a:gd name="connsiteY4" fmla="*/ 1421 h 13833"/>
                  <a:gd name="connsiteX5" fmla="*/ 126785 w 126785"/>
                  <a:gd name="connsiteY5" fmla="*/ 1421 h 13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6785" h="13833">
                    <a:moveTo>
                      <a:pt x="126785" y="1421"/>
                    </a:moveTo>
                    <a:cubicBezTo>
                      <a:pt x="112014" y="7576"/>
                      <a:pt x="8616" y="17423"/>
                      <a:pt x="0" y="12500"/>
                    </a:cubicBezTo>
                    <a:cubicBezTo>
                      <a:pt x="1231" y="11269"/>
                      <a:pt x="7386" y="10038"/>
                      <a:pt x="18464" y="8807"/>
                    </a:cubicBezTo>
                    <a:cubicBezTo>
                      <a:pt x="45544" y="5114"/>
                      <a:pt x="72625" y="3883"/>
                      <a:pt x="100936" y="1421"/>
                    </a:cubicBezTo>
                    <a:cubicBezTo>
                      <a:pt x="120631" y="-1041"/>
                      <a:pt x="123093" y="190"/>
                      <a:pt x="126785" y="1421"/>
                    </a:cubicBezTo>
                    <a:cubicBezTo>
                      <a:pt x="126785" y="1421"/>
                      <a:pt x="126785" y="1421"/>
                      <a:pt x="126785" y="1421"/>
                    </a:cubicBezTo>
                  </a:path>
                </a:pathLst>
              </a:custGeom>
              <a:solidFill>
                <a:srgbClr val="111D68"/>
              </a:solidFill>
              <a:ln w="122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238" name="Freeform: Shape 6237">
                <a:extLst>
                  <a:ext uri="{FF2B5EF4-FFF2-40B4-BE49-F238E27FC236}">
                    <a16:creationId xmlns:a16="http://schemas.microsoft.com/office/drawing/2014/main" id="{D43607ED-FC80-4F6D-8EA8-779E42BFF50F}"/>
                  </a:ext>
                </a:extLst>
              </p:cNvPr>
              <p:cNvSpPr/>
              <p:nvPr/>
            </p:nvSpPr>
            <p:spPr>
              <a:xfrm>
                <a:off x="4391316" y="2821987"/>
                <a:ext cx="253017" cy="54891"/>
              </a:xfrm>
              <a:custGeom>
                <a:avLst/>
                <a:gdLst>
                  <a:gd name="connsiteX0" fmla="*/ 174238 w 253017"/>
                  <a:gd name="connsiteY0" fmla="*/ 44583 h 54891"/>
                  <a:gd name="connsiteX1" fmla="*/ 174238 w 253017"/>
                  <a:gd name="connsiteY1" fmla="*/ 44583 h 54891"/>
                  <a:gd name="connsiteX2" fmla="*/ 147158 w 253017"/>
                  <a:gd name="connsiteY2" fmla="*/ 49507 h 54891"/>
                  <a:gd name="connsiteX3" fmla="*/ 63455 w 253017"/>
                  <a:gd name="connsiteY3" fmla="*/ 45814 h 54891"/>
                  <a:gd name="connsiteX4" fmla="*/ 28989 w 253017"/>
                  <a:gd name="connsiteY4" fmla="*/ 26119 h 54891"/>
                  <a:gd name="connsiteX5" fmla="*/ 43760 w 253017"/>
                  <a:gd name="connsiteY5" fmla="*/ 18733 h 54891"/>
                  <a:gd name="connsiteX6" fmla="*/ 43760 w 253017"/>
                  <a:gd name="connsiteY6" fmla="*/ 18733 h 54891"/>
                  <a:gd name="connsiteX7" fmla="*/ 43760 w 253017"/>
                  <a:gd name="connsiteY7" fmla="*/ 18733 h 54891"/>
                  <a:gd name="connsiteX8" fmla="*/ 43760 w 253017"/>
                  <a:gd name="connsiteY8" fmla="*/ 18733 h 54891"/>
                  <a:gd name="connsiteX9" fmla="*/ 43760 w 253017"/>
                  <a:gd name="connsiteY9" fmla="*/ 18733 h 54891"/>
                  <a:gd name="connsiteX10" fmla="*/ 43760 w 253017"/>
                  <a:gd name="connsiteY10" fmla="*/ 18733 h 54891"/>
                  <a:gd name="connsiteX11" fmla="*/ 43760 w 253017"/>
                  <a:gd name="connsiteY11" fmla="*/ 18733 h 54891"/>
                  <a:gd name="connsiteX12" fmla="*/ 43760 w 253017"/>
                  <a:gd name="connsiteY12" fmla="*/ 18733 h 54891"/>
                  <a:gd name="connsiteX13" fmla="*/ 43760 w 253017"/>
                  <a:gd name="connsiteY13" fmla="*/ 18733 h 54891"/>
                  <a:gd name="connsiteX14" fmla="*/ 43760 w 253017"/>
                  <a:gd name="connsiteY14" fmla="*/ 18733 h 54891"/>
                  <a:gd name="connsiteX15" fmla="*/ 81919 w 253017"/>
                  <a:gd name="connsiteY15" fmla="*/ 34735 h 54891"/>
                  <a:gd name="connsiteX16" fmla="*/ 94228 w 253017"/>
                  <a:gd name="connsiteY16" fmla="*/ 34735 h 54891"/>
                  <a:gd name="connsiteX17" fmla="*/ 100382 w 253017"/>
                  <a:gd name="connsiteY17" fmla="*/ 37197 h 54891"/>
                  <a:gd name="connsiteX18" fmla="*/ 125001 w 253017"/>
                  <a:gd name="connsiteY18" fmla="*/ 42121 h 54891"/>
                  <a:gd name="connsiteX19" fmla="*/ 125001 w 253017"/>
                  <a:gd name="connsiteY19" fmla="*/ 42121 h 54891"/>
                  <a:gd name="connsiteX20" fmla="*/ 125001 w 253017"/>
                  <a:gd name="connsiteY20" fmla="*/ 42121 h 54891"/>
                  <a:gd name="connsiteX21" fmla="*/ 125001 w 253017"/>
                  <a:gd name="connsiteY21" fmla="*/ 42121 h 54891"/>
                  <a:gd name="connsiteX22" fmla="*/ 125001 w 253017"/>
                  <a:gd name="connsiteY22" fmla="*/ 42121 h 54891"/>
                  <a:gd name="connsiteX23" fmla="*/ 125001 w 253017"/>
                  <a:gd name="connsiteY23" fmla="*/ 42121 h 54891"/>
                  <a:gd name="connsiteX24" fmla="*/ 125001 w 253017"/>
                  <a:gd name="connsiteY24" fmla="*/ 42121 h 54891"/>
                  <a:gd name="connsiteX25" fmla="*/ 125001 w 253017"/>
                  <a:gd name="connsiteY25" fmla="*/ 42121 h 54891"/>
                  <a:gd name="connsiteX26" fmla="*/ 125001 w 253017"/>
                  <a:gd name="connsiteY26" fmla="*/ 42121 h 54891"/>
                  <a:gd name="connsiteX27" fmla="*/ 149620 w 253017"/>
                  <a:gd name="connsiteY27" fmla="*/ 44583 h 54891"/>
                  <a:gd name="connsiteX28" fmla="*/ 149620 w 253017"/>
                  <a:gd name="connsiteY28" fmla="*/ 44583 h 54891"/>
                  <a:gd name="connsiteX29" fmla="*/ 149620 w 253017"/>
                  <a:gd name="connsiteY29" fmla="*/ 44583 h 54891"/>
                  <a:gd name="connsiteX30" fmla="*/ 149620 w 253017"/>
                  <a:gd name="connsiteY30" fmla="*/ 44583 h 54891"/>
                  <a:gd name="connsiteX31" fmla="*/ 174238 w 253017"/>
                  <a:gd name="connsiteY31" fmla="*/ 44583 h 54891"/>
                  <a:gd name="connsiteX32" fmla="*/ 174238 w 253017"/>
                  <a:gd name="connsiteY32" fmla="*/ 44583 h 54891"/>
                  <a:gd name="connsiteX33" fmla="*/ 250556 w 253017"/>
                  <a:gd name="connsiteY33" fmla="*/ 24888 h 54891"/>
                  <a:gd name="connsiteX34" fmla="*/ 228399 w 253017"/>
                  <a:gd name="connsiteY34" fmla="*/ 37197 h 54891"/>
                  <a:gd name="connsiteX35" fmla="*/ 228399 w 253017"/>
                  <a:gd name="connsiteY35" fmla="*/ 37197 h 54891"/>
                  <a:gd name="connsiteX36" fmla="*/ 228399 w 253017"/>
                  <a:gd name="connsiteY36" fmla="*/ 37197 h 54891"/>
                  <a:gd name="connsiteX37" fmla="*/ 228399 w 253017"/>
                  <a:gd name="connsiteY37" fmla="*/ 37197 h 54891"/>
                  <a:gd name="connsiteX38" fmla="*/ 228399 w 253017"/>
                  <a:gd name="connsiteY38" fmla="*/ 37197 h 54891"/>
                  <a:gd name="connsiteX39" fmla="*/ 228399 w 253017"/>
                  <a:gd name="connsiteY39" fmla="*/ 37197 h 54891"/>
                  <a:gd name="connsiteX40" fmla="*/ 228399 w 253017"/>
                  <a:gd name="connsiteY40" fmla="*/ 37197 h 54891"/>
                  <a:gd name="connsiteX41" fmla="*/ 228399 w 253017"/>
                  <a:gd name="connsiteY41" fmla="*/ 37197 h 54891"/>
                  <a:gd name="connsiteX42" fmla="*/ 228399 w 253017"/>
                  <a:gd name="connsiteY42" fmla="*/ 37197 h 54891"/>
                  <a:gd name="connsiteX43" fmla="*/ 180393 w 253017"/>
                  <a:gd name="connsiteY43" fmla="*/ 40890 h 54891"/>
                  <a:gd name="connsiteX44" fmla="*/ 180393 w 253017"/>
                  <a:gd name="connsiteY44" fmla="*/ 40890 h 54891"/>
                  <a:gd name="connsiteX45" fmla="*/ 180393 w 253017"/>
                  <a:gd name="connsiteY45" fmla="*/ 40890 h 54891"/>
                  <a:gd name="connsiteX46" fmla="*/ 180393 w 253017"/>
                  <a:gd name="connsiteY46" fmla="*/ 40890 h 54891"/>
                  <a:gd name="connsiteX47" fmla="*/ 120077 w 253017"/>
                  <a:gd name="connsiteY47" fmla="*/ 32274 h 54891"/>
                  <a:gd name="connsiteX48" fmla="*/ 111461 w 253017"/>
                  <a:gd name="connsiteY48" fmla="*/ 31043 h 54891"/>
                  <a:gd name="connsiteX49" fmla="*/ 59762 w 253017"/>
                  <a:gd name="connsiteY49" fmla="*/ 1500 h 54891"/>
                  <a:gd name="connsiteX50" fmla="*/ 60993 w 253017"/>
                  <a:gd name="connsiteY50" fmla="*/ 269 h 54891"/>
                  <a:gd name="connsiteX51" fmla="*/ 1908 w 253017"/>
                  <a:gd name="connsiteY51" fmla="*/ 29812 h 54891"/>
                  <a:gd name="connsiteX52" fmla="*/ 56069 w 253017"/>
                  <a:gd name="connsiteY52" fmla="*/ 53199 h 54891"/>
                  <a:gd name="connsiteX53" fmla="*/ 176700 w 253017"/>
                  <a:gd name="connsiteY53" fmla="*/ 50737 h 54891"/>
                  <a:gd name="connsiteX54" fmla="*/ 237015 w 253017"/>
                  <a:gd name="connsiteY54" fmla="*/ 42121 h 54891"/>
                  <a:gd name="connsiteX55" fmla="*/ 253017 w 253017"/>
                  <a:gd name="connsiteY55" fmla="*/ 26119 h 54891"/>
                  <a:gd name="connsiteX56" fmla="*/ 250556 w 253017"/>
                  <a:gd name="connsiteY56" fmla="*/ 24888 h 54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253017" h="54891">
                    <a:moveTo>
                      <a:pt x="174238" y="44583"/>
                    </a:moveTo>
                    <a:cubicBezTo>
                      <a:pt x="174238" y="44583"/>
                      <a:pt x="174238" y="45814"/>
                      <a:pt x="174238" y="44583"/>
                    </a:cubicBezTo>
                    <a:cubicBezTo>
                      <a:pt x="149620" y="49507"/>
                      <a:pt x="149620" y="49507"/>
                      <a:pt x="147158" y="49507"/>
                    </a:cubicBezTo>
                    <a:lnTo>
                      <a:pt x="63455" y="45814"/>
                    </a:lnTo>
                    <a:cubicBezTo>
                      <a:pt x="63455" y="45814"/>
                      <a:pt x="20372" y="37197"/>
                      <a:pt x="28989" y="26119"/>
                    </a:cubicBezTo>
                    <a:cubicBezTo>
                      <a:pt x="30220" y="24888"/>
                      <a:pt x="33912" y="19964"/>
                      <a:pt x="43760" y="18733"/>
                    </a:cubicBezTo>
                    <a:lnTo>
                      <a:pt x="43760" y="18733"/>
                    </a:lnTo>
                    <a:lnTo>
                      <a:pt x="43760" y="18733"/>
                    </a:lnTo>
                    <a:lnTo>
                      <a:pt x="43760" y="18733"/>
                    </a:lnTo>
                    <a:lnTo>
                      <a:pt x="43760" y="18733"/>
                    </a:lnTo>
                    <a:lnTo>
                      <a:pt x="43760" y="18733"/>
                    </a:lnTo>
                    <a:lnTo>
                      <a:pt x="43760" y="18733"/>
                    </a:lnTo>
                    <a:lnTo>
                      <a:pt x="43760" y="18733"/>
                    </a:lnTo>
                    <a:lnTo>
                      <a:pt x="43760" y="18733"/>
                    </a:lnTo>
                    <a:cubicBezTo>
                      <a:pt x="43760" y="18733"/>
                      <a:pt x="43760" y="18733"/>
                      <a:pt x="43760" y="18733"/>
                    </a:cubicBezTo>
                    <a:cubicBezTo>
                      <a:pt x="56069" y="28581"/>
                      <a:pt x="56069" y="28581"/>
                      <a:pt x="81919" y="34735"/>
                    </a:cubicBezTo>
                    <a:cubicBezTo>
                      <a:pt x="85611" y="35966"/>
                      <a:pt x="90535" y="34735"/>
                      <a:pt x="94228" y="34735"/>
                    </a:cubicBezTo>
                    <a:cubicBezTo>
                      <a:pt x="96690" y="34735"/>
                      <a:pt x="97921" y="37197"/>
                      <a:pt x="100382" y="37197"/>
                    </a:cubicBezTo>
                    <a:cubicBezTo>
                      <a:pt x="106537" y="39659"/>
                      <a:pt x="123770" y="42121"/>
                      <a:pt x="125001" y="42121"/>
                    </a:cubicBezTo>
                    <a:cubicBezTo>
                      <a:pt x="125001" y="42121"/>
                      <a:pt x="125001" y="42121"/>
                      <a:pt x="125001" y="42121"/>
                    </a:cubicBezTo>
                    <a:cubicBezTo>
                      <a:pt x="125001" y="42121"/>
                      <a:pt x="125001" y="42121"/>
                      <a:pt x="125001" y="42121"/>
                    </a:cubicBezTo>
                    <a:cubicBezTo>
                      <a:pt x="125001" y="42121"/>
                      <a:pt x="125001" y="42121"/>
                      <a:pt x="125001" y="42121"/>
                    </a:cubicBezTo>
                    <a:cubicBezTo>
                      <a:pt x="125001" y="42121"/>
                      <a:pt x="125001" y="42121"/>
                      <a:pt x="125001" y="42121"/>
                    </a:cubicBezTo>
                    <a:cubicBezTo>
                      <a:pt x="125001" y="42121"/>
                      <a:pt x="125001" y="42121"/>
                      <a:pt x="125001" y="42121"/>
                    </a:cubicBezTo>
                    <a:cubicBezTo>
                      <a:pt x="125001" y="42121"/>
                      <a:pt x="125001" y="42121"/>
                      <a:pt x="125001" y="42121"/>
                    </a:cubicBezTo>
                    <a:lnTo>
                      <a:pt x="125001" y="42121"/>
                    </a:lnTo>
                    <a:cubicBezTo>
                      <a:pt x="125001" y="42121"/>
                      <a:pt x="125001" y="42121"/>
                      <a:pt x="125001" y="42121"/>
                    </a:cubicBezTo>
                    <a:cubicBezTo>
                      <a:pt x="133617" y="42121"/>
                      <a:pt x="141003" y="44583"/>
                      <a:pt x="149620" y="44583"/>
                    </a:cubicBezTo>
                    <a:lnTo>
                      <a:pt x="149620" y="44583"/>
                    </a:lnTo>
                    <a:cubicBezTo>
                      <a:pt x="149620" y="44583"/>
                      <a:pt x="149620" y="44583"/>
                      <a:pt x="149620" y="44583"/>
                    </a:cubicBezTo>
                    <a:cubicBezTo>
                      <a:pt x="149620" y="44583"/>
                      <a:pt x="149620" y="44583"/>
                      <a:pt x="149620" y="44583"/>
                    </a:cubicBezTo>
                    <a:cubicBezTo>
                      <a:pt x="158236" y="47045"/>
                      <a:pt x="165622" y="44583"/>
                      <a:pt x="174238" y="44583"/>
                    </a:cubicBezTo>
                    <a:cubicBezTo>
                      <a:pt x="174238" y="44583"/>
                      <a:pt x="174238" y="44583"/>
                      <a:pt x="174238" y="44583"/>
                    </a:cubicBezTo>
                    <a:moveTo>
                      <a:pt x="250556" y="24888"/>
                    </a:moveTo>
                    <a:cubicBezTo>
                      <a:pt x="239477" y="22426"/>
                      <a:pt x="235784" y="34735"/>
                      <a:pt x="228399" y="37197"/>
                    </a:cubicBezTo>
                    <a:cubicBezTo>
                      <a:pt x="228399" y="37197"/>
                      <a:pt x="228399" y="37197"/>
                      <a:pt x="228399" y="37197"/>
                    </a:cubicBezTo>
                    <a:cubicBezTo>
                      <a:pt x="228399" y="37197"/>
                      <a:pt x="228399" y="37197"/>
                      <a:pt x="228399" y="37197"/>
                    </a:cubicBezTo>
                    <a:cubicBezTo>
                      <a:pt x="228399" y="37197"/>
                      <a:pt x="228399" y="37197"/>
                      <a:pt x="228399" y="37197"/>
                    </a:cubicBezTo>
                    <a:cubicBezTo>
                      <a:pt x="228399" y="37197"/>
                      <a:pt x="228399" y="37197"/>
                      <a:pt x="228399" y="37197"/>
                    </a:cubicBezTo>
                    <a:cubicBezTo>
                      <a:pt x="228399" y="37197"/>
                      <a:pt x="228399" y="37197"/>
                      <a:pt x="228399" y="37197"/>
                    </a:cubicBezTo>
                    <a:cubicBezTo>
                      <a:pt x="228399" y="37197"/>
                      <a:pt x="228399" y="37197"/>
                      <a:pt x="228399" y="37197"/>
                    </a:cubicBezTo>
                    <a:cubicBezTo>
                      <a:pt x="228399" y="37197"/>
                      <a:pt x="228399" y="37197"/>
                      <a:pt x="228399" y="37197"/>
                    </a:cubicBezTo>
                    <a:cubicBezTo>
                      <a:pt x="228399" y="37197"/>
                      <a:pt x="228399" y="37197"/>
                      <a:pt x="228399" y="37197"/>
                    </a:cubicBezTo>
                    <a:cubicBezTo>
                      <a:pt x="212397" y="40890"/>
                      <a:pt x="196395" y="39659"/>
                      <a:pt x="180393" y="40890"/>
                    </a:cubicBezTo>
                    <a:cubicBezTo>
                      <a:pt x="180393" y="40890"/>
                      <a:pt x="180393" y="40890"/>
                      <a:pt x="180393" y="40890"/>
                    </a:cubicBezTo>
                    <a:cubicBezTo>
                      <a:pt x="180393" y="40890"/>
                      <a:pt x="180393" y="40890"/>
                      <a:pt x="180393" y="40890"/>
                    </a:cubicBezTo>
                    <a:cubicBezTo>
                      <a:pt x="180393" y="40890"/>
                      <a:pt x="180393" y="40890"/>
                      <a:pt x="180393" y="40890"/>
                    </a:cubicBezTo>
                    <a:cubicBezTo>
                      <a:pt x="180393" y="40890"/>
                      <a:pt x="137310" y="42121"/>
                      <a:pt x="120077" y="32274"/>
                    </a:cubicBezTo>
                    <a:cubicBezTo>
                      <a:pt x="115154" y="32274"/>
                      <a:pt x="115154" y="32274"/>
                      <a:pt x="111461" y="31043"/>
                    </a:cubicBezTo>
                    <a:cubicBezTo>
                      <a:pt x="86842" y="31043"/>
                      <a:pt x="33912" y="27350"/>
                      <a:pt x="59762" y="1500"/>
                    </a:cubicBezTo>
                    <a:cubicBezTo>
                      <a:pt x="59762" y="1500"/>
                      <a:pt x="60993" y="1500"/>
                      <a:pt x="60993" y="269"/>
                    </a:cubicBezTo>
                    <a:cubicBezTo>
                      <a:pt x="40067" y="-2192"/>
                      <a:pt x="-10401" y="12579"/>
                      <a:pt x="1908" y="29812"/>
                    </a:cubicBezTo>
                    <a:cubicBezTo>
                      <a:pt x="10525" y="43352"/>
                      <a:pt x="56069" y="53199"/>
                      <a:pt x="56069" y="53199"/>
                    </a:cubicBezTo>
                    <a:cubicBezTo>
                      <a:pt x="96690" y="58123"/>
                      <a:pt x="137310" y="50737"/>
                      <a:pt x="176700" y="50737"/>
                    </a:cubicBezTo>
                    <a:cubicBezTo>
                      <a:pt x="176700" y="50737"/>
                      <a:pt x="225937" y="45814"/>
                      <a:pt x="237015" y="42121"/>
                    </a:cubicBezTo>
                    <a:cubicBezTo>
                      <a:pt x="241939" y="40890"/>
                      <a:pt x="241939" y="40890"/>
                      <a:pt x="253017" y="26119"/>
                    </a:cubicBezTo>
                    <a:cubicBezTo>
                      <a:pt x="253017" y="26119"/>
                      <a:pt x="251786" y="24888"/>
                      <a:pt x="250556" y="24888"/>
                    </a:cubicBezTo>
                  </a:path>
                </a:pathLst>
              </a:custGeom>
              <a:solidFill>
                <a:srgbClr val="314BA2"/>
              </a:solidFill>
              <a:ln w="122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239" name="Freeform: Shape 6238">
                <a:extLst>
                  <a:ext uri="{FF2B5EF4-FFF2-40B4-BE49-F238E27FC236}">
                    <a16:creationId xmlns:a16="http://schemas.microsoft.com/office/drawing/2014/main" id="{DFFC70B9-D056-4ED0-A0C5-EB820E9C54BF}"/>
                  </a:ext>
                </a:extLst>
              </p:cNvPr>
              <p:cNvSpPr/>
              <p:nvPr/>
            </p:nvSpPr>
            <p:spPr>
              <a:xfrm>
                <a:off x="4419166" y="2840721"/>
                <a:ext cx="146388" cy="30773"/>
              </a:xfrm>
              <a:custGeom>
                <a:avLst/>
                <a:gdLst>
                  <a:gd name="connsiteX0" fmla="*/ 146389 w 146388"/>
                  <a:gd name="connsiteY0" fmla="*/ 25849 h 30773"/>
                  <a:gd name="connsiteX1" fmla="*/ 146389 w 146388"/>
                  <a:gd name="connsiteY1" fmla="*/ 25849 h 30773"/>
                  <a:gd name="connsiteX2" fmla="*/ 119308 w 146388"/>
                  <a:gd name="connsiteY2" fmla="*/ 30773 h 30773"/>
                  <a:gd name="connsiteX3" fmla="*/ 35605 w 146388"/>
                  <a:gd name="connsiteY3" fmla="*/ 27080 h 30773"/>
                  <a:gd name="connsiteX4" fmla="*/ 1139 w 146388"/>
                  <a:gd name="connsiteY4" fmla="*/ 7386 h 30773"/>
                  <a:gd name="connsiteX5" fmla="*/ 15911 w 146388"/>
                  <a:gd name="connsiteY5" fmla="*/ 0 h 30773"/>
                  <a:gd name="connsiteX6" fmla="*/ 15911 w 146388"/>
                  <a:gd name="connsiteY6" fmla="*/ 0 h 30773"/>
                  <a:gd name="connsiteX7" fmla="*/ 15911 w 146388"/>
                  <a:gd name="connsiteY7" fmla="*/ 0 h 30773"/>
                  <a:gd name="connsiteX8" fmla="*/ 15911 w 146388"/>
                  <a:gd name="connsiteY8" fmla="*/ 0 h 30773"/>
                  <a:gd name="connsiteX9" fmla="*/ 15911 w 146388"/>
                  <a:gd name="connsiteY9" fmla="*/ 0 h 30773"/>
                  <a:gd name="connsiteX10" fmla="*/ 15911 w 146388"/>
                  <a:gd name="connsiteY10" fmla="*/ 0 h 30773"/>
                  <a:gd name="connsiteX11" fmla="*/ 15911 w 146388"/>
                  <a:gd name="connsiteY11" fmla="*/ 0 h 30773"/>
                  <a:gd name="connsiteX12" fmla="*/ 15911 w 146388"/>
                  <a:gd name="connsiteY12" fmla="*/ 0 h 30773"/>
                  <a:gd name="connsiteX13" fmla="*/ 15911 w 146388"/>
                  <a:gd name="connsiteY13" fmla="*/ 0 h 30773"/>
                  <a:gd name="connsiteX14" fmla="*/ 15911 w 146388"/>
                  <a:gd name="connsiteY14" fmla="*/ 0 h 30773"/>
                  <a:gd name="connsiteX15" fmla="*/ 66379 w 146388"/>
                  <a:gd name="connsiteY15" fmla="*/ 17233 h 30773"/>
                  <a:gd name="connsiteX16" fmla="*/ 97152 w 146388"/>
                  <a:gd name="connsiteY16" fmla="*/ 25849 h 30773"/>
                  <a:gd name="connsiteX17" fmla="*/ 97152 w 146388"/>
                  <a:gd name="connsiteY17" fmla="*/ 25849 h 30773"/>
                  <a:gd name="connsiteX18" fmla="*/ 97152 w 146388"/>
                  <a:gd name="connsiteY18" fmla="*/ 25849 h 30773"/>
                  <a:gd name="connsiteX19" fmla="*/ 97152 w 146388"/>
                  <a:gd name="connsiteY19" fmla="*/ 25849 h 30773"/>
                  <a:gd name="connsiteX20" fmla="*/ 97152 w 146388"/>
                  <a:gd name="connsiteY20" fmla="*/ 25849 h 30773"/>
                  <a:gd name="connsiteX21" fmla="*/ 97152 w 146388"/>
                  <a:gd name="connsiteY21" fmla="*/ 25849 h 30773"/>
                  <a:gd name="connsiteX22" fmla="*/ 97152 w 146388"/>
                  <a:gd name="connsiteY22" fmla="*/ 25849 h 30773"/>
                  <a:gd name="connsiteX23" fmla="*/ 97152 w 146388"/>
                  <a:gd name="connsiteY23" fmla="*/ 25849 h 30773"/>
                  <a:gd name="connsiteX24" fmla="*/ 97152 w 146388"/>
                  <a:gd name="connsiteY24" fmla="*/ 25849 h 30773"/>
                  <a:gd name="connsiteX25" fmla="*/ 121770 w 146388"/>
                  <a:gd name="connsiteY25" fmla="*/ 28311 h 30773"/>
                  <a:gd name="connsiteX26" fmla="*/ 121770 w 146388"/>
                  <a:gd name="connsiteY26" fmla="*/ 28311 h 30773"/>
                  <a:gd name="connsiteX27" fmla="*/ 121770 w 146388"/>
                  <a:gd name="connsiteY27" fmla="*/ 28311 h 30773"/>
                  <a:gd name="connsiteX28" fmla="*/ 121770 w 146388"/>
                  <a:gd name="connsiteY28" fmla="*/ 28311 h 30773"/>
                  <a:gd name="connsiteX29" fmla="*/ 146389 w 146388"/>
                  <a:gd name="connsiteY29" fmla="*/ 25849 h 30773"/>
                  <a:gd name="connsiteX30" fmla="*/ 146389 w 146388"/>
                  <a:gd name="connsiteY30" fmla="*/ 25849 h 30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46388" h="30773">
                    <a:moveTo>
                      <a:pt x="146389" y="25849"/>
                    </a:moveTo>
                    <a:cubicBezTo>
                      <a:pt x="146389" y="25849"/>
                      <a:pt x="146389" y="27080"/>
                      <a:pt x="146389" y="25849"/>
                    </a:cubicBezTo>
                    <a:cubicBezTo>
                      <a:pt x="121770" y="30773"/>
                      <a:pt x="121770" y="30773"/>
                      <a:pt x="119308" y="30773"/>
                    </a:cubicBezTo>
                    <a:lnTo>
                      <a:pt x="35605" y="27080"/>
                    </a:lnTo>
                    <a:cubicBezTo>
                      <a:pt x="35605" y="27080"/>
                      <a:pt x="-7477" y="18464"/>
                      <a:pt x="1139" y="7386"/>
                    </a:cubicBezTo>
                    <a:cubicBezTo>
                      <a:pt x="2370" y="6155"/>
                      <a:pt x="6063" y="1231"/>
                      <a:pt x="15911" y="0"/>
                    </a:cubicBezTo>
                    <a:lnTo>
                      <a:pt x="15911" y="0"/>
                    </a:lnTo>
                    <a:lnTo>
                      <a:pt x="15911" y="0"/>
                    </a:lnTo>
                    <a:lnTo>
                      <a:pt x="15911" y="0"/>
                    </a:lnTo>
                    <a:lnTo>
                      <a:pt x="15911" y="0"/>
                    </a:lnTo>
                    <a:lnTo>
                      <a:pt x="15911" y="0"/>
                    </a:lnTo>
                    <a:lnTo>
                      <a:pt x="15911" y="0"/>
                    </a:lnTo>
                    <a:lnTo>
                      <a:pt x="15911" y="0"/>
                    </a:lnTo>
                    <a:lnTo>
                      <a:pt x="15911" y="0"/>
                    </a:lnTo>
                    <a:cubicBezTo>
                      <a:pt x="15911" y="0"/>
                      <a:pt x="15911" y="0"/>
                      <a:pt x="15911" y="0"/>
                    </a:cubicBezTo>
                    <a:cubicBezTo>
                      <a:pt x="30682" y="12309"/>
                      <a:pt x="30682" y="12309"/>
                      <a:pt x="66379" y="17233"/>
                    </a:cubicBezTo>
                    <a:cubicBezTo>
                      <a:pt x="76226" y="19695"/>
                      <a:pt x="86073" y="24619"/>
                      <a:pt x="97152" y="25849"/>
                    </a:cubicBezTo>
                    <a:cubicBezTo>
                      <a:pt x="97152" y="25849"/>
                      <a:pt x="97152" y="25849"/>
                      <a:pt x="97152" y="25849"/>
                    </a:cubicBezTo>
                    <a:cubicBezTo>
                      <a:pt x="97152" y="25849"/>
                      <a:pt x="97152" y="25849"/>
                      <a:pt x="97152" y="25849"/>
                    </a:cubicBezTo>
                    <a:cubicBezTo>
                      <a:pt x="97152" y="25849"/>
                      <a:pt x="97152" y="25849"/>
                      <a:pt x="97152" y="25849"/>
                    </a:cubicBezTo>
                    <a:cubicBezTo>
                      <a:pt x="97152" y="25849"/>
                      <a:pt x="97152" y="25849"/>
                      <a:pt x="97152" y="25849"/>
                    </a:cubicBezTo>
                    <a:cubicBezTo>
                      <a:pt x="97152" y="25849"/>
                      <a:pt x="97152" y="25849"/>
                      <a:pt x="97152" y="25849"/>
                    </a:cubicBezTo>
                    <a:cubicBezTo>
                      <a:pt x="97152" y="25849"/>
                      <a:pt x="97152" y="25849"/>
                      <a:pt x="97152" y="25849"/>
                    </a:cubicBezTo>
                    <a:lnTo>
                      <a:pt x="97152" y="25849"/>
                    </a:lnTo>
                    <a:cubicBezTo>
                      <a:pt x="97152" y="25849"/>
                      <a:pt x="97152" y="25849"/>
                      <a:pt x="97152" y="25849"/>
                    </a:cubicBezTo>
                    <a:cubicBezTo>
                      <a:pt x="105768" y="25849"/>
                      <a:pt x="113154" y="28311"/>
                      <a:pt x="121770" y="28311"/>
                    </a:cubicBezTo>
                    <a:lnTo>
                      <a:pt x="121770" y="28311"/>
                    </a:lnTo>
                    <a:cubicBezTo>
                      <a:pt x="121770" y="28311"/>
                      <a:pt x="121770" y="28311"/>
                      <a:pt x="121770" y="28311"/>
                    </a:cubicBezTo>
                    <a:cubicBezTo>
                      <a:pt x="121770" y="28311"/>
                      <a:pt x="121770" y="28311"/>
                      <a:pt x="121770" y="28311"/>
                    </a:cubicBezTo>
                    <a:cubicBezTo>
                      <a:pt x="130387" y="28311"/>
                      <a:pt x="137772" y="25849"/>
                      <a:pt x="146389" y="25849"/>
                    </a:cubicBezTo>
                    <a:cubicBezTo>
                      <a:pt x="146389" y="25849"/>
                      <a:pt x="146389" y="25849"/>
                      <a:pt x="146389" y="25849"/>
                    </a:cubicBezTo>
                  </a:path>
                </a:pathLst>
              </a:custGeom>
              <a:solidFill>
                <a:srgbClr val="516BB2"/>
              </a:solidFill>
              <a:ln w="122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240" name="Freeform: Shape 6239">
                <a:extLst>
                  <a:ext uri="{FF2B5EF4-FFF2-40B4-BE49-F238E27FC236}">
                    <a16:creationId xmlns:a16="http://schemas.microsoft.com/office/drawing/2014/main" id="{D6F2E947-ED2D-4EA7-B152-EDF4CF7CCDB5}"/>
                  </a:ext>
                </a:extLst>
              </p:cNvPr>
              <p:cNvSpPr/>
              <p:nvPr/>
            </p:nvSpPr>
            <p:spPr>
              <a:xfrm>
                <a:off x="3710060" y="3420488"/>
                <a:ext cx="3692" cy="13540"/>
              </a:xfrm>
              <a:custGeom>
                <a:avLst/>
                <a:gdLst>
                  <a:gd name="connsiteX0" fmla="*/ 1231 w 3692"/>
                  <a:gd name="connsiteY0" fmla="*/ 9847 h 13540"/>
                  <a:gd name="connsiteX1" fmla="*/ 0 w 3692"/>
                  <a:gd name="connsiteY1" fmla="*/ 13540 h 13540"/>
                  <a:gd name="connsiteX2" fmla="*/ 1231 w 3692"/>
                  <a:gd name="connsiteY2" fmla="*/ 9847 h 13540"/>
                  <a:gd name="connsiteX3" fmla="*/ 3693 w 3692"/>
                  <a:gd name="connsiteY3" fmla="*/ 0 h 13540"/>
                  <a:gd name="connsiteX4" fmla="*/ 2462 w 3692"/>
                  <a:gd name="connsiteY4" fmla="*/ 8616 h 13540"/>
                  <a:gd name="connsiteX5" fmla="*/ 1231 w 3692"/>
                  <a:gd name="connsiteY5" fmla="*/ 9847 h 13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92" h="13540">
                    <a:moveTo>
                      <a:pt x="1231" y="9847"/>
                    </a:moveTo>
                    <a:cubicBezTo>
                      <a:pt x="1231" y="9847"/>
                      <a:pt x="0" y="12309"/>
                      <a:pt x="0" y="13540"/>
                    </a:cubicBezTo>
                    <a:cubicBezTo>
                      <a:pt x="0" y="13540"/>
                      <a:pt x="0" y="11078"/>
                      <a:pt x="1231" y="9847"/>
                    </a:cubicBezTo>
                    <a:lnTo>
                      <a:pt x="3693" y="0"/>
                    </a:lnTo>
                    <a:cubicBezTo>
                      <a:pt x="2462" y="3693"/>
                      <a:pt x="2462" y="3693"/>
                      <a:pt x="2462" y="8616"/>
                    </a:cubicBezTo>
                    <a:cubicBezTo>
                      <a:pt x="1231" y="8616"/>
                      <a:pt x="1231" y="9847"/>
                      <a:pt x="1231" y="9847"/>
                    </a:cubicBezTo>
                  </a:path>
                </a:pathLst>
              </a:custGeom>
              <a:solidFill>
                <a:srgbClr val="31ABE5"/>
              </a:solidFill>
              <a:ln w="122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241" name="Freeform: Shape 6240">
                <a:extLst>
                  <a:ext uri="{FF2B5EF4-FFF2-40B4-BE49-F238E27FC236}">
                    <a16:creationId xmlns:a16="http://schemas.microsoft.com/office/drawing/2014/main" id="{8F717822-A668-4A16-A180-86C5DD9A1099}"/>
                  </a:ext>
                </a:extLst>
              </p:cNvPr>
              <p:cNvSpPr/>
              <p:nvPr/>
            </p:nvSpPr>
            <p:spPr>
              <a:xfrm>
                <a:off x="3712522" y="3418026"/>
                <a:ext cx="2461" cy="9847"/>
              </a:xfrm>
              <a:custGeom>
                <a:avLst/>
                <a:gdLst>
                  <a:gd name="connsiteX0" fmla="*/ 0 w 2461"/>
                  <a:gd name="connsiteY0" fmla="*/ 7386 h 9847"/>
                  <a:gd name="connsiteX1" fmla="*/ 1231 w 2461"/>
                  <a:gd name="connsiteY1" fmla="*/ 2462 h 9847"/>
                  <a:gd name="connsiteX2" fmla="*/ 2462 w 2461"/>
                  <a:gd name="connsiteY2" fmla="*/ 0 h 9847"/>
                  <a:gd name="connsiteX3" fmla="*/ 0 w 2461"/>
                  <a:gd name="connsiteY3" fmla="*/ 7386 h 9847"/>
                  <a:gd name="connsiteX4" fmla="*/ 0 w 2461"/>
                  <a:gd name="connsiteY4" fmla="*/ 7386 h 9847"/>
                  <a:gd name="connsiteX5" fmla="*/ 0 w 2461"/>
                  <a:gd name="connsiteY5" fmla="*/ 7386 h 9847"/>
                  <a:gd name="connsiteX6" fmla="*/ 0 w 2461"/>
                  <a:gd name="connsiteY6" fmla="*/ 7386 h 9847"/>
                  <a:gd name="connsiteX7" fmla="*/ 0 w 2461"/>
                  <a:gd name="connsiteY7" fmla="*/ 7386 h 9847"/>
                  <a:gd name="connsiteX8" fmla="*/ 0 w 2461"/>
                  <a:gd name="connsiteY8" fmla="*/ 7386 h 9847"/>
                  <a:gd name="connsiteX9" fmla="*/ 0 w 2461"/>
                  <a:gd name="connsiteY9" fmla="*/ 7386 h 9847"/>
                  <a:gd name="connsiteX10" fmla="*/ 0 w 2461"/>
                  <a:gd name="connsiteY10" fmla="*/ 7386 h 9847"/>
                  <a:gd name="connsiteX11" fmla="*/ 0 w 2461"/>
                  <a:gd name="connsiteY11" fmla="*/ 7386 h 9847"/>
                  <a:gd name="connsiteX12" fmla="*/ 0 w 2461"/>
                  <a:gd name="connsiteY12" fmla="*/ 9847 h 9847"/>
                  <a:gd name="connsiteX13" fmla="*/ 0 w 2461"/>
                  <a:gd name="connsiteY13" fmla="*/ 7386 h 9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61" h="9847">
                    <a:moveTo>
                      <a:pt x="0" y="7386"/>
                    </a:moveTo>
                    <a:cubicBezTo>
                      <a:pt x="0" y="6155"/>
                      <a:pt x="1231" y="3693"/>
                      <a:pt x="1231" y="2462"/>
                    </a:cubicBezTo>
                    <a:lnTo>
                      <a:pt x="2462" y="0"/>
                    </a:lnTo>
                    <a:cubicBezTo>
                      <a:pt x="1231" y="2462"/>
                      <a:pt x="1231" y="3693"/>
                      <a:pt x="0" y="7386"/>
                    </a:cubicBezTo>
                    <a:lnTo>
                      <a:pt x="0" y="7386"/>
                    </a:lnTo>
                    <a:cubicBezTo>
                      <a:pt x="0" y="8617"/>
                      <a:pt x="0" y="8617"/>
                      <a:pt x="0" y="7386"/>
                    </a:cubicBezTo>
                    <a:lnTo>
                      <a:pt x="0" y="7386"/>
                    </a:lnTo>
                    <a:cubicBezTo>
                      <a:pt x="0" y="8617"/>
                      <a:pt x="0" y="8617"/>
                      <a:pt x="0" y="7386"/>
                    </a:cubicBezTo>
                    <a:lnTo>
                      <a:pt x="0" y="7386"/>
                    </a:lnTo>
                    <a:cubicBezTo>
                      <a:pt x="0" y="8617"/>
                      <a:pt x="0" y="8617"/>
                      <a:pt x="0" y="7386"/>
                    </a:cubicBezTo>
                    <a:cubicBezTo>
                      <a:pt x="0" y="8617"/>
                      <a:pt x="0" y="8617"/>
                      <a:pt x="0" y="7386"/>
                    </a:cubicBezTo>
                    <a:cubicBezTo>
                      <a:pt x="0" y="8617"/>
                      <a:pt x="0" y="8617"/>
                      <a:pt x="0" y="7386"/>
                    </a:cubicBezTo>
                    <a:cubicBezTo>
                      <a:pt x="0" y="8617"/>
                      <a:pt x="0" y="9847"/>
                      <a:pt x="0" y="9847"/>
                    </a:cubicBezTo>
                    <a:cubicBezTo>
                      <a:pt x="0" y="9847"/>
                      <a:pt x="0" y="8617"/>
                      <a:pt x="0" y="7386"/>
                    </a:cubicBezTo>
                  </a:path>
                </a:pathLst>
              </a:custGeom>
              <a:solidFill>
                <a:srgbClr val="349EE0"/>
              </a:solidFill>
              <a:ln w="122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242" name="Freeform: Shape 6241">
                <a:extLst>
                  <a:ext uri="{FF2B5EF4-FFF2-40B4-BE49-F238E27FC236}">
                    <a16:creationId xmlns:a16="http://schemas.microsoft.com/office/drawing/2014/main" id="{362CF8E1-F3C4-4A3A-8613-C931377B7B07}"/>
                  </a:ext>
                </a:extLst>
              </p:cNvPr>
              <p:cNvSpPr/>
              <p:nvPr/>
            </p:nvSpPr>
            <p:spPr>
              <a:xfrm>
                <a:off x="4203662" y="2844414"/>
                <a:ext cx="40620" cy="18463"/>
              </a:xfrm>
              <a:custGeom>
                <a:avLst/>
                <a:gdLst>
                  <a:gd name="connsiteX0" fmla="*/ 2462 w 40620"/>
                  <a:gd name="connsiteY0" fmla="*/ 17233 h 18463"/>
                  <a:gd name="connsiteX1" fmla="*/ 0 w 40620"/>
                  <a:gd name="connsiteY1" fmla="*/ 18464 h 18463"/>
                  <a:gd name="connsiteX2" fmla="*/ 40621 w 40620"/>
                  <a:gd name="connsiteY2" fmla="*/ 0 h 18463"/>
                  <a:gd name="connsiteX3" fmla="*/ 24619 w 40620"/>
                  <a:gd name="connsiteY3" fmla="*/ 6155 h 18463"/>
                  <a:gd name="connsiteX4" fmla="*/ 19695 w 40620"/>
                  <a:gd name="connsiteY4" fmla="*/ 8616 h 18463"/>
                  <a:gd name="connsiteX5" fmla="*/ 2462 w 40620"/>
                  <a:gd name="connsiteY5" fmla="*/ 17233 h 18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620" h="18463">
                    <a:moveTo>
                      <a:pt x="2462" y="17233"/>
                    </a:moveTo>
                    <a:cubicBezTo>
                      <a:pt x="1231" y="17233"/>
                      <a:pt x="1231" y="18464"/>
                      <a:pt x="0" y="18464"/>
                    </a:cubicBezTo>
                    <a:cubicBezTo>
                      <a:pt x="17233" y="9847"/>
                      <a:pt x="25849" y="6155"/>
                      <a:pt x="40621" y="0"/>
                    </a:cubicBezTo>
                    <a:cubicBezTo>
                      <a:pt x="35697" y="1231"/>
                      <a:pt x="29542" y="3693"/>
                      <a:pt x="24619" y="6155"/>
                    </a:cubicBezTo>
                    <a:lnTo>
                      <a:pt x="19695" y="8616"/>
                    </a:lnTo>
                    <a:cubicBezTo>
                      <a:pt x="16002" y="9847"/>
                      <a:pt x="9847" y="13540"/>
                      <a:pt x="2462" y="17233"/>
                    </a:cubicBezTo>
                  </a:path>
                </a:pathLst>
              </a:custGeom>
              <a:solidFill>
                <a:srgbClr val="12185B"/>
              </a:solidFill>
              <a:ln w="122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243" name="Freeform: Shape 6242">
                <a:extLst>
                  <a:ext uri="{FF2B5EF4-FFF2-40B4-BE49-F238E27FC236}">
                    <a16:creationId xmlns:a16="http://schemas.microsoft.com/office/drawing/2014/main" id="{F55D6FF2-B736-4091-BEDA-179794937A31}"/>
                  </a:ext>
                </a:extLst>
              </p:cNvPr>
              <p:cNvSpPr/>
              <p:nvPr/>
            </p:nvSpPr>
            <p:spPr>
              <a:xfrm>
                <a:off x="4985888" y="3053671"/>
                <a:ext cx="107733" cy="83703"/>
              </a:xfrm>
              <a:custGeom>
                <a:avLst/>
                <a:gdLst>
                  <a:gd name="connsiteX0" fmla="*/ 105272 w 107733"/>
                  <a:gd name="connsiteY0" fmla="*/ 3693 h 83703"/>
                  <a:gd name="connsiteX1" fmla="*/ 107734 w 107733"/>
                  <a:gd name="connsiteY1" fmla="*/ 0 h 83703"/>
                  <a:gd name="connsiteX2" fmla="*/ 106503 w 107733"/>
                  <a:gd name="connsiteY2" fmla="*/ 2462 h 83703"/>
                  <a:gd name="connsiteX3" fmla="*/ 105272 w 107733"/>
                  <a:gd name="connsiteY3" fmla="*/ 3693 h 83703"/>
                  <a:gd name="connsiteX4" fmla="*/ 89270 w 107733"/>
                  <a:gd name="connsiteY4" fmla="*/ 23388 h 83703"/>
                  <a:gd name="connsiteX5" fmla="*/ 97886 w 107733"/>
                  <a:gd name="connsiteY5" fmla="*/ 14771 h 83703"/>
                  <a:gd name="connsiteX6" fmla="*/ 86808 w 107733"/>
                  <a:gd name="connsiteY6" fmla="*/ 23388 h 83703"/>
                  <a:gd name="connsiteX7" fmla="*/ 83115 w 107733"/>
                  <a:gd name="connsiteY7" fmla="*/ 28311 h 83703"/>
                  <a:gd name="connsiteX8" fmla="*/ 67113 w 107733"/>
                  <a:gd name="connsiteY8" fmla="*/ 41852 h 83703"/>
                  <a:gd name="connsiteX9" fmla="*/ 56035 w 107733"/>
                  <a:gd name="connsiteY9" fmla="*/ 49237 h 83703"/>
                  <a:gd name="connsiteX10" fmla="*/ 43726 w 107733"/>
                  <a:gd name="connsiteY10" fmla="*/ 56623 h 83703"/>
                  <a:gd name="connsiteX11" fmla="*/ 5567 w 107733"/>
                  <a:gd name="connsiteY11" fmla="*/ 78779 h 83703"/>
                  <a:gd name="connsiteX12" fmla="*/ 643 w 107733"/>
                  <a:gd name="connsiteY12" fmla="*/ 83703 h 83703"/>
                  <a:gd name="connsiteX13" fmla="*/ 89270 w 107733"/>
                  <a:gd name="connsiteY13" fmla="*/ 23388 h 83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7733" h="83703">
                    <a:moveTo>
                      <a:pt x="105272" y="3693"/>
                    </a:moveTo>
                    <a:cubicBezTo>
                      <a:pt x="106503" y="2462"/>
                      <a:pt x="106503" y="1231"/>
                      <a:pt x="107734" y="0"/>
                    </a:cubicBezTo>
                    <a:cubicBezTo>
                      <a:pt x="107734" y="0"/>
                      <a:pt x="106503" y="1231"/>
                      <a:pt x="106503" y="2462"/>
                    </a:cubicBezTo>
                    <a:cubicBezTo>
                      <a:pt x="106503" y="1231"/>
                      <a:pt x="106503" y="2462"/>
                      <a:pt x="105272" y="3693"/>
                    </a:cubicBezTo>
                    <a:moveTo>
                      <a:pt x="89270" y="23388"/>
                    </a:moveTo>
                    <a:cubicBezTo>
                      <a:pt x="91732" y="20926"/>
                      <a:pt x="95425" y="17233"/>
                      <a:pt x="97886" y="14771"/>
                    </a:cubicBezTo>
                    <a:cubicBezTo>
                      <a:pt x="94194" y="17233"/>
                      <a:pt x="90501" y="19695"/>
                      <a:pt x="86808" y="23388"/>
                    </a:cubicBezTo>
                    <a:cubicBezTo>
                      <a:pt x="85577" y="24619"/>
                      <a:pt x="84346" y="27080"/>
                      <a:pt x="83115" y="28311"/>
                    </a:cubicBezTo>
                    <a:lnTo>
                      <a:pt x="67113" y="41852"/>
                    </a:lnTo>
                    <a:cubicBezTo>
                      <a:pt x="64651" y="44313"/>
                      <a:pt x="60959" y="45544"/>
                      <a:pt x="56035" y="49237"/>
                    </a:cubicBezTo>
                    <a:cubicBezTo>
                      <a:pt x="44957" y="55392"/>
                      <a:pt x="44957" y="55392"/>
                      <a:pt x="43726" y="56623"/>
                    </a:cubicBezTo>
                    <a:cubicBezTo>
                      <a:pt x="31416" y="64008"/>
                      <a:pt x="17876" y="71394"/>
                      <a:pt x="5567" y="78779"/>
                    </a:cubicBezTo>
                    <a:cubicBezTo>
                      <a:pt x="-588" y="82472"/>
                      <a:pt x="-588" y="82472"/>
                      <a:pt x="643" y="83703"/>
                    </a:cubicBezTo>
                    <a:cubicBezTo>
                      <a:pt x="56035" y="57854"/>
                      <a:pt x="72037" y="40621"/>
                      <a:pt x="89270" y="23388"/>
                    </a:cubicBezTo>
                  </a:path>
                </a:pathLst>
              </a:custGeom>
              <a:solidFill>
                <a:srgbClr val="2581C0"/>
              </a:solidFill>
              <a:ln w="122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244" name="Freeform: Shape 6243">
                <a:extLst>
                  <a:ext uri="{FF2B5EF4-FFF2-40B4-BE49-F238E27FC236}">
                    <a16:creationId xmlns:a16="http://schemas.microsoft.com/office/drawing/2014/main" id="{EBBA5EC8-A84B-46A8-8AE1-1E85B2E792C5}"/>
                  </a:ext>
                </a:extLst>
              </p:cNvPr>
              <p:cNvSpPr/>
              <p:nvPr/>
            </p:nvSpPr>
            <p:spPr>
              <a:xfrm>
                <a:off x="4984070" y="3051209"/>
                <a:ext cx="117112" cy="87987"/>
              </a:xfrm>
              <a:custGeom>
                <a:avLst/>
                <a:gdLst>
                  <a:gd name="connsiteX0" fmla="*/ 113245 w 117112"/>
                  <a:gd name="connsiteY0" fmla="*/ 1231 h 87987"/>
                  <a:gd name="connsiteX1" fmla="*/ 98474 w 117112"/>
                  <a:gd name="connsiteY1" fmla="*/ 52930 h 87987"/>
                  <a:gd name="connsiteX2" fmla="*/ 2462 w 117112"/>
                  <a:gd name="connsiteY2" fmla="*/ 87396 h 87987"/>
                  <a:gd name="connsiteX3" fmla="*/ 0 w 117112"/>
                  <a:gd name="connsiteY3" fmla="*/ 84934 h 87987"/>
                  <a:gd name="connsiteX4" fmla="*/ 89858 w 117112"/>
                  <a:gd name="connsiteY4" fmla="*/ 25849 h 87987"/>
                  <a:gd name="connsiteX5" fmla="*/ 98474 w 117112"/>
                  <a:gd name="connsiteY5" fmla="*/ 17233 h 87987"/>
                  <a:gd name="connsiteX6" fmla="*/ 107091 w 117112"/>
                  <a:gd name="connsiteY6" fmla="*/ 4924 h 87987"/>
                  <a:gd name="connsiteX7" fmla="*/ 109552 w 117112"/>
                  <a:gd name="connsiteY7" fmla="*/ 1231 h 87987"/>
                  <a:gd name="connsiteX8" fmla="*/ 112014 w 117112"/>
                  <a:gd name="connsiteY8" fmla="*/ 0 h 87987"/>
                  <a:gd name="connsiteX9" fmla="*/ 113245 w 117112"/>
                  <a:gd name="connsiteY9" fmla="*/ 1231 h 87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112" h="87987">
                    <a:moveTo>
                      <a:pt x="113245" y="1231"/>
                    </a:moveTo>
                    <a:cubicBezTo>
                      <a:pt x="121862" y="9847"/>
                      <a:pt x="115707" y="39390"/>
                      <a:pt x="98474" y="52930"/>
                    </a:cubicBezTo>
                    <a:cubicBezTo>
                      <a:pt x="82472" y="65239"/>
                      <a:pt x="43082" y="92320"/>
                      <a:pt x="2462" y="87396"/>
                    </a:cubicBezTo>
                    <a:cubicBezTo>
                      <a:pt x="1231" y="87396"/>
                      <a:pt x="1231" y="86165"/>
                      <a:pt x="0" y="84934"/>
                    </a:cubicBezTo>
                    <a:cubicBezTo>
                      <a:pt x="43082" y="66470"/>
                      <a:pt x="70163" y="48006"/>
                      <a:pt x="89858" y="25849"/>
                    </a:cubicBezTo>
                    <a:cubicBezTo>
                      <a:pt x="92320" y="23388"/>
                      <a:pt x="96012" y="19695"/>
                      <a:pt x="98474" y="17233"/>
                    </a:cubicBezTo>
                    <a:cubicBezTo>
                      <a:pt x="103398" y="13540"/>
                      <a:pt x="104629" y="11078"/>
                      <a:pt x="107091" y="4924"/>
                    </a:cubicBezTo>
                    <a:cubicBezTo>
                      <a:pt x="108322" y="3693"/>
                      <a:pt x="108322" y="2462"/>
                      <a:pt x="109552" y="1231"/>
                    </a:cubicBezTo>
                    <a:cubicBezTo>
                      <a:pt x="110783" y="0"/>
                      <a:pt x="110783" y="0"/>
                      <a:pt x="112014" y="0"/>
                    </a:cubicBezTo>
                    <a:cubicBezTo>
                      <a:pt x="112014" y="1231"/>
                      <a:pt x="113245" y="1231"/>
                      <a:pt x="113245" y="1231"/>
                    </a:cubicBezTo>
                  </a:path>
                </a:pathLst>
              </a:custGeom>
              <a:solidFill>
                <a:srgbClr val="2B8BC5"/>
              </a:solidFill>
              <a:ln w="122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245" name="Freeform: Shape 6244">
                <a:extLst>
                  <a:ext uri="{FF2B5EF4-FFF2-40B4-BE49-F238E27FC236}">
                    <a16:creationId xmlns:a16="http://schemas.microsoft.com/office/drawing/2014/main" id="{F1D27F76-74E9-43E6-B720-029766A2353C}"/>
                  </a:ext>
                </a:extLst>
              </p:cNvPr>
              <p:cNvSpPr/>
              <p:nvPr/>
            </p:nvSpPr>
            <p:spPr>
              <a:xfrm>
                <a:off x="5020997" y="3096754"/>
                <a:ext cx="70162" cy="39389"/>
              </a:xfrm>
              <a:custGeom>
                <a:avLst/>
                <a:gdLst>
                  <a:gd name="connsiteX0" fmla="*/ 68932 w 70162"/>
                  <a:gd name="connsiteY0" fmla="*/ 3693 h 39389"/>
                  <a:gd name="connsiteX1" fmla="*/ 56623 w 70162"/>
                  <a:gd name="connsiteY1" fmla="*/ 29542 h 39389"/>
                  <a:gd name="connsiteX2" fmla="*/ 0 w 70162"/>
                  <a:gd name="connsiteY2" fmla="*/ 39390 h 39389"/>
                  <a:gd name="connsiteX3" fmla="*/ 70163 w 70162"/>
                  <a:gd name="connsiteY3" fmla="*/ 0 h 39389"/>
                  <a:gd name="connsiteX4" fmla="*/ 68932 w 70162"/>
                  <a:gd name="connsiteY4" fmla="*/ 3693 h 3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162" h="39389">
                    <a:moveTo>
                      <a:pt x="68932" y="3693"/>
                    </a:moveTo>
                    <a:cubicBezTo>
                      <a:pt x="65239" y="17233"/>
                      <a:pt x="62777" y="25849"/>
                      <a:pt x="56623" y="29542"/>
                    </a:cubicBezTo>
                    <a:cubicBezTo>
                      <a:pt x="45544" y="35697"/>
                      <a:pt x="13540" y="38159"/>
                      <a:pt x="0" y="39390"/>
                    </a:cubicBezTo>
                    <a:cubicBezTo>
                      <a:pt x="22157" y="30773"/>
                      <a:pt x="49237" y="18464"/>
                      <a:pt x="70163" y="0"/>
                    </a:cubicBezTo>
                    <a:cubicBezTo>
                      <a:pt x="68932" y="2462"/>
                      <a:pt x="68932" y="3693"/>
                      <a:pt x="68932" y="3693"/>
                    </a:cubicBezTo>
                  </a:path>
                </a:pathLst>
              </a:custGeom>
              <a:solidFill>
                <a:srgbClr val="2F97D2"/>
              </a:solidFill>
              <a:ln w="122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246" name="Freeform: Shape 6245">
                <a:extLst>
                  <a:ext uri="{FF2B5EF4-FFF2-40B4-BE49-F238E27FC236}">
                    <a16:creationId xmlns:a16="http://schemas.microsoft.com/office/drawing/2014/main" id="{05D65C6A-CA3B-4E17-9D60-C16205825394}"/>
                  </a:ext>
                </a:extLst>
              </p:cNvPr>
              <p:cNvSpPr/>
              <p:nvPr/>
            </p:nvSpPr>
            <p:spPr>
              <a:xfrm>
                <a:off x="3913163" y="4210743"/>
                <a:ext cx="380356" cy="109132"/>
              </a:xfrm>
              <a:custGeom>
                <a:avLst/>
                <a:gdLst>
                  <a:gd name="connsiteX0" fmla="*/ 376664 w 380356"/>
                  <a:gd name="connsiteY0" fmla="*/ 107091 h 109132"/>
                  <a:gd name="connsiteX1" fmla="*/ 0 w 380356"/>
                  <a:gd name="connsiteY1" fmla="*/ 0 h 109132"/>
                  <a:gd name="connsiteX2" fmla="*/ 2462 w 380356"/>
                  <a:gd name="connsiteY2" fmla="*/ 1231 h 109132"/>
                  <a:gd name="connsiteX3" fmla="*/ 380357 w 380356"/>
                  <a:gd name="connsiteY3" fmla="*/ 105860 h 109132"/>
                  <a:gd name="connsiteX4" fmla="*/ 376664 w 380356"/>
                  <a:gd name="connsiteY4" fmla="*/ 107091 h 109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0356" h="109132">
                    <a:moveTo>
                      <a:pt x="376664" y="107091"/>
                    </a:moveTo>
                    <a:cubicBezTo>
                      <a:pt x="167406" y="119400"/>
                      <a:pt x="77548" y="75087"/>
                      <a:pt x="0" y="0"/>
                    </a:cubicBezTo>
                    <a:cubicBezTo>
                      <a:pt x="1231" y="0"/>
                      <a:pt x="2462" y="1231"/>
                      <a:pt x="2462" y="1231"/>
                    </a:cubicBezTo>
                    <a:cubicBezTo>
                      <a:pt x="62777" y="35697"/>
                      <a:pt x="176023" y="81241"/>
                      <a:pt x="380357" y="105860"/>
                    </a:cubicBezTo>
                    <a:cubicBezTo>
                      <a:pt x="379126" y="107091"/>
                      <a:pt x="377895" y="107091"/>
                      <a:pt x="376664" y="107091"/>
                    </a:cubicBezTo>
                  </a:path>
                </a:pathLst>
              </a:custGeom>
              <a:solidFill>
                <a:srgbClr val="5F96DB"/>
              </a:solidFill>
              <a:ln w="122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247" name="Freeform: Shape 6246">
                <a:extLst>
                  <a:ext uri="{FF2B5EF4-FFF2-40B4-BE49-F238E27FC236}">
                    <a16:creationId xmlns:a16="http://schemas.microsoft.com/office/drawing/2014/main" id="{C4669CB3-41ED-45C5-AF2E-A14BCD0A5607}"/>
                  </a:ext>
                </a:extLst>
              </p:cNvPr>
              <p:cNvSpPr/>
              <p:nvPr/>
            </p:nvSpPr>
            <p:spPr>
              <a:xfrm>
                <a:off x="3797456" y="4074110"/>
                <a:ext cx="905962" cy="245753"/>
              </a:xfrm>
              <a:custGeom>
                <a:avLst/>
                <a:gdLst>
                  <a:gd name="connsiteX0" fmla="*/ 332350 w 905962"/>
                  <a:gd name="connsiteY0" fmla="*/ 173561 h 245753"/>
                  <a:gd name="connsiteX1" fmla="*/ 332350 w 905962"/>
                  <a:gd name="connsiteY1" fmla="*/ 173561 h 245753"/>
                  <a:gd name="connsiteX2" fmla="*/ 251109 w 905962"/>
                  <a:gd name="connsiteY2" fmla="*/ 166175 h 245753"/>
                  <a:gd name="connsiteX3" fmla="*/ 134171 w 905962"/>
                  <a:gd name="connsiteY3" fmla="*/ 92320 h 245753"/>
                  <a:gd name="connsiteX4" fmla="*/ 226491 w 905962"/>
                  <a:gd name="connsiteY4" fmla="*/ 136633 h 245753"/>
                  <a:gd name="connsiteX5" fmla="*/ 331119 w 905962"/>
                  <a:gd name="connsiteY5" fmla="*/ 173561 h 245753"/>
                  <a:gd name="connsiteX6" fmla="*/ 332350 w 905962"/>
                  <a:gd name="connsiteY6" fmla="*/ 173561 h 245753"/>
                  <a:gd name="connsiteX7" fmla="*/ 332350 w 905962"/>
                  <a:gd name="connsiteY7" fmla="*/ 173561 h 245753"/>
                  <a:gd name="connsiteX8" fmla="*/ 332350 w 905962"/>
                  <a:gd name="connsiteY8" fmla="*/ 173561 h 245753"/>
                  <a:gd name="connsiteX9" fmla="*/ 332350 w 905962"/>
                  <a:gd name="connsiteY9" fmla="*/ 173561 h 245753"/>
                  <a:gd name="connsiteX10" fmla="*/ 332350 w 905962"/>
                  <a:gd name="connsiteY10" fmla="*/ 173561 h 245753"/>
                  <a:gd name="connsiteX11" fmla="*/ 332350 w 905962"/>
                  <a:gd name="connsiteY11" fmla="*/ 173561 h 245753"/>
                  <a:gd name="connsiteX12" fmla="*/ 332350 w 905962"/>
                  <a:gd name="connsiteY12" fmla="*/ 173561 h 245753"/>
                  <a:gd name="connsiteX13" fmla="*/ 332350 w 905962"/>
                  <a:gd name="connsiteY13" fmla="*/ 173561 h 245753"/>
                  <a:gd name="connsiteX14" fmla="*/ 332350 w 905962"/>
                  <a:gd name="connsiteY14" fmla="*/ 173561 h 245753"/>
                  <a:gd name="connsiteX15" fmla="*/ 903501 w 905962"/>
                  <a:gd name="connsiteY15" fmla="*/ 179715 h 245753"/>
                  <a:gd name="connsiteX16" fmla="*/ 905963 w 905962"/>
                  <a:gd name="connsiteY16" fmla="*/ 174792 h 245753"/>
                  <a:gd name="connsiteX17" fmla="*/ 54161 w 905962"/>
                  <a:gd name="connsiteY17" fmla="*/ 43082 h 245753"/>
                  <a:gd name="connsiteX18" fmla="*/ 209258 w 905962"/>
                  <a:gd name="connsiteY18" fmla="*/ 157559 h 245753"/>
                  <a:gd name="connsiteX19" fmla="*/ 205565 w 905962"/>
                  <a:gd name="connsiteY19" fmla="*/ 160021 h 245753"/>
                  <a:gd name="connsiteX20" fmla="*/ 0 w 905962"/>
                  <a:gd name="connsiteY20" fmla="*/ 0 h 245753"/>
                  <a:gd name="connsiteX21" fmla="*/ 368047 w 905962"/>
                  <a:gd name="connsiteY21" fmla="*/ 225260 h 245753"/>
                  <a:gd name="connsiteX22" fmla="*/ 903501 w 905962"/>
                  <a:gd name="connsiteY22" fmla="*/ 179715 h 245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05962" h="245753">
                    <a:moveTo>
                      <a:pt x="332350" y="173561"/>
                    </a:moveTo>
                    <a:cubicBezTo>
                      <a:pt x="332350" y="173561"/>
                      <a:pt x="332350" y="173561"/>
                      <a:pt x="332350" y="173561"/>
                    </a:cubicBezTo>
                    <a:cubicBezTo>
                      <a:pt x="288037" y="172330"/>
                      <a:pt x="276959" y="171099"/>
                      <a:pt x="251109" y="166175"/>
                    </a:cubicBezTo>
                    <a:cubicBezTo>
                      <a:pt x="189563" y="150173"/>
                      <a:pt x="131709" y="98474"/>
                      <a:pt x="134171" y="92320"/>
                    </a:cubicBezTo>
                    <a:cubicBezTo>
                      <a:pt x="136633" y="92320"/>
                      <a:pt x="183408" y="112014"/>
                      <a:pt x="226491" y="136633"/>
                    </a:cubicBezTo>
                    <a:cubicBezTo>
                      <a:pt x="260957" y="156328"/>
                      <a:pt x="310194" y="168637"/>
                      <a:pt x="331119" y="173561"/>
                    </a:cubicBezTo>
                    <a:cubicBezTo>
                      <a:pt x="331119" y="172330"/>
                      <a:pt x="331119" y="172330"/>
                      <a:pt x="332350" y="173561"/>
                    </a:cubicBezTo>
                    <a:lnTo>
                      <a:pt x="332350" y="173561"/>
                    </a:lnTo>
                    <a:lnTo>
                      <a:pt x="332350" y="173561"/>
                    </a:lnTo>
                    <a:cubicBezTo>
                      <a:pt x="332350" y="172330"/>
                      <a:pt x="332350" y="172330"/>
                      <a:pt x="332350" y="173561"/>
                    </a:cubicBezTo>
                    <a:lnTo>
                      <a:pt x="332350" y="173561"/>
                    </a:lnTo>
                    <a:lnTo>
                      <a:pt x="332350" y="173561"/>
                    </a:lnTo>
                    <a:lnTo>
                      <a:pt x="332350" y="173561"/>
                    </a:lnTo>
                    <a:lnTo>
                      <a:pt x="332350" y="173561"/>
                    </a:lnTo>
                    <a:cubicBezTo>
                      <a:pt x="332350" y="172330"/>
                      <a:pt x="332350" y="173561"/>
                      <a:pt x="332350" y="173561"/>
                    </a:cubicBezTo>
                    <a:moveTo>
                      <a:pt x="903501" y="179715"/>
                    </a:moveTo>
                    <a:cubicBezTo>
                      <a:pt x="904732" y="178485"/>
                      <a:pt x="905963" y="176023"/>
                      <a:pt x="905963" y="174792"/>
                    </a:cubicBezTo>
                    <a:cubicBezTo>
                      <a:pt x="752097" y="176023"/>
                      <a:pt x="283113" y="179715"/>
                      <a:pt x="54161" y="43082"/>
                    </a:cubicBezTo>
                    <a:cubicBezTo>
                      <a:pt x="96012" y="94781"/>
                      <a:pt x="164944" y="109553"/>
                      <a:pt x="209258" y="157559"/>
                    </a:cubicBezTo>
                    <a:cubicBezTo>
                      <a:pt x="208027" y="158790"/>
                      <a:pt x="206796" y="158790"/>
                      <a:pt x="205565" y="160021"/>
                    </a:cubicBezTo>
                    <a:cubicBezTo>
                      <a:pt x="114476" y="129247"/>
                      <a:pt x="38159" y="46775"/>
                      <a:pt x="0" y="0"/>
                    </a:cubicBezTo>
                    <a:cubicBezTo>
                      <a:pt x="77548" y="123093"/>
                      <a:pt x="108322" y="173561"/>
                      <a:pt x="368047" y="225260"/>
                    </a:cubicBezTo>
                    <a:cubicBezTo>
                      <a:pt x="594538" y="269573"/>
                      <a:pt x="869035" y="236338"/>
                      <a:pt x="903501" y="179715"/>
                    </a:cubicBezTo>
                  </a:path>
                </a:pathLst>
              </a:custGeom>
              <a:solidFill>
                <a:srgbClr val="699FDE"/>
              </a:solidFill>
              <a:ln w="122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248" name="Freeform: Shape 6247">
                <a:extLst>
                  <a:ext uri="{FF2B5EF4-FFF2-40B4-BE49-F238E27FC236}">
                    <a16:creationId xmlns:a16="http://schemas.microsoft.com/office/drawing/2014/main" id="{7423FE23-3E5C-4E4A-8F21-DE0600556985}"/>
                  </a:ext>
                </a:extLst>
              </p:cNvPr>
              <p:cNvSpPr/>
              <p:nvPr/>
            </p:nvSpPr>
            <p:spPr>
              <a:xfrm>
                <a:off x="3703905" y="3810311"/>
                <a:ext cx="1001180" cy="437485"/>
              </a:xfrm>
              <a:custGeom>
                <a:avLst/>
                <a:gdLst>
                  <a:gd name="connsiteX0" fmla="*/ 573612 w 1001180"/>
                  <a:gd name="connsiteY0" fmla="*/ 396739 h 437485"/>
                  <a:gd name="connsiteX1" fmla="*/ 558841 w 1001180"/>
                  <a:gd name="connsiteY1" fmla="*/ 406587 h 437485"/>
                  <a:gd name="connsiteX2" fmla="*/ 531761 w 1001180"/>
                  <a:gd name="connsiteY2" fmla="*/ 404125 h 437485"/>
                  <a:gd name="connsiteX3" fmla="*/ 532992 w 1001180"/>
                  <a:gd name="connsiteY3" fmla="*/ 400432 h 437485"/>
                  <a:gd name="connsiteX4" fmla="*/ 534223 w 1001180"/>
                  <a:gd name="connsiteY4" fmla="*/ 400432 h 437485"/>
                  <a:gd name="connsiteX5" fmla="*/ 534223 w 1001180"/>
                  <a:gd name="connsiteY5" fmla="*/ 400432 h 437485"/>
                  <a:gd name="connsiteX6" fmla="*/ 534223 w 1001180"/>
                  <a:gd name="connsiteY6" fmla="*/ 400432 h 437485"/>
                  <a:gd name="connsiteX7" fmla="*/ 534223 w 1001180"/>
                  <a:gd name="connsiteY7" fmla="*/ 400432 h 437485"/>
                  <a:gd name="connsiteX8" fmla="*/ 534223 w 1001180"/>
                  <a:gd name="connsiteY8" fmla="*/ 400432 h 437485"/>
                  <a:gd name="connsiteX9" fmla="*/ 534223 w 1001180"/>
                  <a:gd name="connsiteY9" fmla="*/ 400432 h 437485"/>
                  <a:gd name="connsiteX10" fmla="*/ 534223 w 1001180"/>
                  <a:gd name="connsiteY10" fmla="*/ 400432 h 437485"/>
                  <a:gd name="connsiteX11" fmla="*/ 534223 w 1001180"/>
                  <a:gd name="connsiteY11" fmla="*/ 400432 h 437485"/>
                  <a:gd name="connsiteX12" fmla="*/ 534223 w 1001180"/>
                  <a:gd name="connsiteY12" fmla="*/ 400432 h 437485"/>
                  <a:gd name="connsiteX13" fmla="*/ 535453 w 1001180"/>
                  <a:gd name="connsiteY13" fmla="*/ 400432 h 437485"/>
                  <a:gd name="connsiteX14" fmla="*/ 568688 w 1001180"/>
                  <a:gd name="connsiteY14" fmla="*/ 394277 h 437485"/>
                  <a:gd name="connsiteX15" fmla="*/ 573612 w 1001180"/>
                  <a:gd name="connsiteY15" fmla="*/ 396739 h 437485"/>
                  <a:gd name="connsiteX16" fmla="*/ 1000744 w 1001180"/>
                  <a:gd name="connsiteY16" fmla="*/ 434898 h 437485"/>
                  <a:gd name="connsiteX17" fmla="*/ 849340 w 1001180"/>
                  <a:gd name="connsiteY17" fmla="*/ 346271 h 437485"/>
                  <a:gd name="connsiteX18" fmla="*/ 626542 w 1001180"/>
                  <a:gd name="connsiteY18" fmla="*/ 337655 h 437485"/>
                  <a:gd name="connsiteX19" fmla="*/ 619156 w 1001180"/>
                  <a:gd name="connsiteY19" fmla="*/ 416434 h 437485"/>
                  <a:gd name="connsiteX20" fmla="*/ 577305 w 1001180"/>
                  <a:gd name="connsiteY20" fmla="*/ 417665 h 437485"/>
                  <a:gd name="connsiteX21" fmla="*/ 642544 w 1001180"/>
                  <a:gd name="connsiteY21" fmla="*/ 388123 h 437485"/>
                  <a:gd name="connsiteX22" fmla="*/ 597000 w 1001180"/>
                  <a:gd name="connsiteY22" fmla="*/ 335193 h 437485"/>
                  <a:gd name="connsiteX23" fmla="*/ 536684 w 1001180"/>
                  <a:gd name="connsiteY23" fmla="*/ 329038 h 437485"/>
                  <a:gd name="connsiteX24" fmla="*/ 504680 w 1001180"/>
                  <a:gd name="connsiteY24" fmla="*/ 388123 h 437485"/>
                  <a:gd name="connsiteX25" fmla="*/ 270804 w 1001180"/>
                  <a:gd name="connsiteY25" fmla="*/ 347502 h 437485"/>
                  <a:gd name="connsiteX26" fmla="*/ 104629 w 1001180"/>
                  <a:gd name="connsiteY26" fmla="*/ 212100 h 437485"/>
                  <a:gd name="connsiteX27" fmla="*/ 36928 w 1001180"/>
                  <a:gd name="connsiteY27" fmla="*/ 145630 h 437485"/>
                  <a:gd name="connsiteX28" fmla="*/ 36928 w 1001180"/>
                  <a:gd name="connsiteY28" fmla="*/ 145630 h 437485"/>
                  <a:gd name="connsiteX29" fmla="*/ 50468 w 1001180"/>
                  <a:gd name="connsiteY29" fmla="*/ 178865 h 437485"/>
                  <a:gd name="connsiteX30" fmla="*/ 65239 w 1001180"/>
                  <a:gd name="connsiteY30" fmla="*/ 209638 h 437485"/>
                  <a:gd name="connsiteX31" fmla="*/ 66470 w 1001180"/>
                  <a:gd name="connsiteY31" fmla="*/ 212100 h 437485"/>
                  <a:gd name="connsiteX32" fmla="*/ 66470 w 1001180"/>
                  <a:gd name="connsiteY32" fmla="*/ 213331 h 437485"/>
                  <a:gd name="connsiteX33" fmla="*/ 124324 w 1001180"/>
                  <a:gd name="connsiteY33" fmla="*/ 290879 h 437485"/>
                  <a:gd name="connsiteX34" fmla="*/ 91089 w 1001180"/>
                  <a:gd name="connsiteY34" fmla="*/ 236719 h 437485"/>
                  <a:gd name="connsiteX35" fmla="*/ 404975 w 1001180"/>
                  <a:gd name="connsiteY35" fmla="*/ 394277 h 437485"/>
                  <a:gd name="connsiteX36" fmla="*/ 999513 w 1001180"/>
                  <a:gd name="connsiteY36" fmla="*/ 437360 h 437485"/>
                  <a:gd name="connsiteX37" fmla="*/ 1000744 w 1001180"/>
                  <a:gd name="connsiteY37" fmla="*/ 434898 h 437485"/>
                  <a:gd name="connsiteX38" fmla="*/ 484985 w 1001180"/>
                  <a:gd name="connsiteY38" fmla="*/ 176403 h 437485"/>
                  <a:gd name="connsiteX39" fmla="*/ 513297 w 1001180"/>
                  <a:gd name="connsiteY39" fmla="*/ 180096 h 437485"/>
                  <a:gd name="connsiteX40" fmla="*/ 182177 w 1001180"/>
                  <a:gd name="connsiteY40" fmla="*/ 44694 h 437485"/>
                  <a:gd name="connsiteX41" fmla="*/ 0 w 1001180"/>
                  <a:gd name="connsiteY41" fmla="*/ 7766 h 437485"/>
                  <a:gd name="connsiteX42" fmla="*/ 484985 w 1001180"/>
                  <a:gd name="connsiteY42" fmla="*/ 176403 h 437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001180" h="437485">
                    <a:moveTo>
                      <a:pt x="573612" y="396739"/>
                    </a:moveTo>
                    <a:cubicBezTo>
                      <a:pt x="574843" y="402894"/>
                      <a:pt x="563765" y="405356"/>
                      <a:pt x="558841" y="406587"/>
                    </a:cubicBezTo>
                    <a:cubicBezTo>
                      <a:pt x="546532" y="409049"/>
                      <a:pt x="532992" y="405356"/>
                      <a:pt x="531761" y="404125"/>
                    </a:cubicBezTo>
                    <a:cubicBezTo>
                      <a:pt x="530530" y="402894"/>
                      <a:pt x="531761" y="401663"/>
                      <a:pt x="532992" y="400432"/>
                    </a:cubicBezTo>
                    <a:cubicBezTo>
                      <a:pt x="532992" y="400432"/>
                      <a:pt x="532992" y="400432"/>
                      <a:pt x="534223" y="400432"/>
                    </a:cubicBezTo>
                    <a:lnTo>
                      <a:pt x="534223" y="400432"/>
                    </a:lnTo>
                    <a:lnTo>
                      <a:pt x="534223" y="400432"/>
                    </a:lnTo>
                    <a:lnTo>
                      <a:pt x="534223" y="400432"/>
                    </a:lnTo>
                    <a:lnTo>
                      <a:pt x="534223" y="400432"/>
                    </a:lnTo>
                    <a:lnTo>
                      <a:pt x="534223" y="400432"/>
                    </a:lnTo>
                    <a:cubicBezTo>
                      <a:pt x="534223" y="400432"/>
                      <a:pt x="534223" y="400432"/>
                      <a:pt x="534223" y="400432"/>
                    </a:cubicBezTo>
                    <a:lnTo>
                      <a:pt x="534223" y="400432"/>
                    </a:lnTo>
                    <a:lnTo>
                      <a:pt x="534223" y="400432"/>
                    </a:lnTo>
                    <a:cubicBezTo>
                      <a:pt x="534223" y="400432"/>
                      <a:pt x="534223" y="400432"/>
                      <a:pt x="535453" y="400432"/>
                    </a:cubicBezTo>
                    <a:cubicBezTo>
                      <a:pt x="548994" y="401663"/>
                      <a:pt x="560072" y="399201"/>
                      <a:pt x="568688" y="394277"/>
                    </a:cubicBezTo>
                    <a:cubicBezTo>
                      <a:pt x="572381" y="393046"/>
                      <a:pt x="573612" y="395508"/>
                      <a:pt x="573612" y="396739"/>
                    </a:cubicBezTo>
                    <a:moveTo>
                      <a:pt x="1000744" y="434898"/>
                    </a:moveTo>
                    <a:cubicBezTo>
                      <a:pt x="1010591" y="391816"/>
                      <a:pt x="850571" y="347502"/>
                      <a:pt x="849340" y="346271"/>
                    </a:cubicBezTo>
                    <a:cubicBezTo>
                      <a:pt x="775484" y="327807"/>
                      <a:pt x="700398" y="343809"/>
                      <a:pt x="626542" y="337655"/>
                    </a:cubicBezTo>
                    <a:cubicBezTo>
                      <a:pt x="704090" y="399201"/>
                      <a:pt x="620387" y="416434"/>
                      <a:pt x="619156" y="416434"/>
                    </a:cubicBezTo>
                    <a:cubicBezTo>
                      <a:pt x="606847" y="418896"/>
                      <a:pt x="590845" y="417665"/>
                      <a:pt x="577305" y="417665"/>
                    </a:cubicBezTo>
                    <a:cubicBezTo>
                      <a:pt x="597000" y="401663"/>
                      <a:pt x="635159" y="421358"/>
                      <a:pt x="642544" y="388123"/>
                    </a:cubicBezTo>
                    <a:cubicBezTo>
                      <a:pt x="646237" y="374583"/>
                      <a:pt x="600693" y="337655"/>
                      <a:pt x="597000" y="335193"/>
                    </a:cubicBezTo>
                    <a:cubicBezTo>
                      <a:pt x="577305" y="327807"/>
                      <a:pt x="556379" y="331500"/>
                      <a:pt x="536684" y="329038"/>
                    </a:cubicBezTo>
                    <a:cubicBezTo>
                      <a:pt x="592076" y="370890"/>
                      <a:pt x="540377" y="384430"/>
                      <a:pt x="504680" y="388123"/>
                    </a:cubicBezTo>
                    <a:cubicBezTo>
                      <a:pt x="456674" y="393046"/>
                      <a:pt x="349583" y="381968"/>
                      <a:pt x="270804" y="347502"/>
                    </a:cubicBezTo>
                    <a:cubicBezTo>
                      <a:pt x="203103" y="317960"/>
                      <a:pt x="167406" y="249028"/>
                      <a:pt x="104629" y="212100"/>
                    </a:cubicBezTo>
                    <a:cubicBezTo>
                      <a:pt x="59085" y="183789"/>
                      <a:pt x="44313" y="162863"/>
                      <a:pt x="36928" y="145630"/>
                    </a:cubicBezTo>
                    <a:cubicBezTo>
                      <a:pt x="36928" y="145630"/>
                      <a:pt x="36928" y="145630"/>
                      <a:pt x="36928" y="145630"/>
                    </a:cubicBezTo>
                    <a:cubicBezTo>
                      <a:pt x="45544" y="167787"/>
                      <a:pt x="45544" y="167787"/>
                      <a:pt x="50468" y="178865"/>
                    </a:cubicBezTo>
                    <a:cubicBezTo>
                      <a:pt x="60315" y="199791"/>
                      <a:pt x="60315" y="199791"/>
                      <a:pt x="65239" y="209638"/>
                    </a:cubicBezTo>
                    <a:lnTo>
                      <a:pt x="66470" y="212100"/>
                    </a:lnTo>
                    <a:lnTo>
                      <a:pt x="66470" y="213331"/>
                    </a:lnTo>
                    <a:cubicBezTo>
                      <a:pt x="91089" y="261337"/>
                      <a:pt x="94781" y="267492"/>
                      <a:pt x="124324" y="290879"/>
                    </a:cubicBezTo>
                    <a:cubicBezTo>
                      <a:pt x="112014" y="274877"/>
                      <a:pt x="109553" y="271185"/>
                      <a:pt x="91089" y="236719"/>
                    </a:cubicBezTo>
                    <a:cubicBezTo>
                      <a:pt x="184639" y="336424"/>
                      <a:pt x="194487" y="347502"/>
                      <a:pt x="404975" y="394277"/>
                    </a:cubicBezTo>
                    <a:cubicBezTo>
                      <a:pt x="456674" y="405356"/>
                      <a:pt x="613002" y="439822"/>
                      <a:pt x="999513" y="437360"/>
                    </a:cubicBezTo>
                    <a:cubicBezTo>
                      <a:pt x="1000744" y="437360"/>
                      <a:pt x="1000744" y="436129"/>
                      <a:pt x="1000744" y="434898"/>
                    </a:cubicBezTo>
                    <a:moveTo>
                      <a:pt x="484985" y="176403"/>
                    </a:moveTo>
                    <a:cubicBezTo>
                      <a:pt x="493602" y="177634"/>
                      <a:pt x="504680" y="178865"/>
                      <a:pt x="513297" y="180096"/>
                    </a:cubicBezTo>
                    <a:cubicBezTo>
                      <a:pt x="424670" y="124704"/>
                      <a:pt x="424670" y="124704"/>
                      <a:pt x="182177" y="44694"/>
                    </a:cubicBezTo>
                    <a:cubicBezTo>
                      <a:pt x="52930" y="1611"/>
                      <a:pt x="8616" y="-9467"/>
                      <a:pt x="0" y="7766"/>
                    </a:cubicBezTo>
                    <a:cubicBezTo>
                      <a:pt x="56623" y="108702"/>
                      <a:pt x="327427" y="156708"/>
                      <a:pt x="484985" y="176403"/>
                    </a:cubicBezTo>
                  </a:path>
                </a:pathLst>
              </a:custGeom>
              <a:solidFill>
                <a:srgbClr val="78AEE4"/>
              </a:solidFill>
              <a:ln w="122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249" name="Freeform: Shape 6248">
                <a:extLst>
                  <a:ext uri="{FF2B5EF4-FFF2-40B4-BE49-F238E27FC236}">
                    <a16:creationId xmlns:a16="http://schemas.microsoft.com/office/drawing/2014/main" id="{06A34730-EC77-40C4-9528-A265CB6BD2AF}"/>
                  </a:ext>
                </a:extLst>
              </p:cNvPr>
              <p:cNvSpPr/>
              <p:nvPr/>
            </p:nvSpPr>
            <p:spPr>
              <a:xfrm>
                <a:off x="3703295" y="3816846"/>
                <a:ext cx="849950" cy="340966"/>
              </a:xfrm>
              <a:custGeom>
                <a:avLst/>
                <a:gdLst>
                  <a:gd name="connsiteX0" fmla="*/ 238179 w 849950"/>
                  <a:gd name="connsiteY0" fmla="*/ 182177 h 340966"/>
                  <a:gd name="connsiteX1" fmla="*/ 234486 w 849950"/>
                  <a:gd name="connsiteY1" fmla="*/ 185870 h 340966"/>
                  <a:gd name="connsiteX2" fmla="*/ 184018 w 849950"/>
                  <a:gd name="connsiteY2" fmla="*/ 172330 h 340966"/>
                  <a:gd name="connsiteX3" fmla="*/ 176633 w 849950"/>
                  <a:gd name="connsiteY3" fmla="*/ 169868 h 340966"/>
                  <a:gd name="connsiteX4" fmla="*/ 150783 w 849950"/>
                  <a:gd name="connsiteY4" fmla="*/ 162482 h 340966"/>
                  <a:gd name="connsiteX5" fmla="*/ 132319 w 849950"/>
                  <a:gd name="connsiteY5" fmla="*/ 160021 h 340966"/>
                  <a:gd name="connsiteX6" fmla="*/ 131089 w 849950"/>
                  <a:gd name="connsiteY6" fmla="*/ 155097 h 340966"/>
                  <a:gd name="connsiteX7" fmla="*/ 238179 w 849950"/>
                  <a:gd name="connsiteY7" fmla="*/ 182177 h 340966"/>
                  <a:gd name="connsiteX8" fmla="*/ 842565 w 849950"/>
                  <a:gd name="connsiteY8" fmla="*/ 340967 h 340966"/>
                  <a:gd name="connsiteX9" fmla="*/ 849950 w 849950"/>
                  <a:gd name="connsiteY9" fmla="*/ 340967 h 340966"/>
                  <a:gd name="connsiteX10" fmla="*/ 705932 w 849950"/>
                  <a:gd name="connsiteY10" fmla="*/ 290499 h 340966"/>
                  <a:gd name="connsiteX11" fmla="*/ 485596 w 849950"/>
                  <a:gd name="connsiteY11" fmla="*/ 169868 h 340966"/>
                  <a:gd name="connsiteX12" fmla="*/ 610 w 849950"/>
                  <a:gd name="connsiteY12" fmla="*/ 0 h 340966"/>
                  <a:gd name="connsiteX13" fmla="*/ 6765 w 849950"/>
                  <a:gd name="connsiteY13" fmla="*/ 38159 h 340966"/>
                  <a:gd name="connsiteX14" fmla="*/ 15381 w 849950"/>
                  <a:gd name="connsiteY14" fmla="*/ 72625 h 340966"/>
                  <a:gd name="connsiteX15" fmla="*/ 26460 w 849950"/>
                  <a:gd name="connsiteY15" fmla="*/ 105860 h 340966"/>
                  <a:gd name="connsiteX16" fmla="*/ 38769 w 849950"/>
                  <a:gd name="connsiteY16" fmla="*/ 139095 h 340966"/>
                  <a:gd name="connsiteX17" fmla="*/ 41231 w 849950"/>
                  <a:gd name="connsiteY17" fmla="*/ 145249 h 340966"/>
                  <a:gd name="connsiteX18" fmla="*/ 148322 w 849950"/>
                  <a:gd name="connsiteY18" fmla="*/ 227722 h 340966"/>
                  <a:gd name="connsiteX19" fmla="*/ 529909 w 849950"/>
                  <a:gd name="connsiteY19" fmla="*/ 316348 h 340966"/>
                  <a:gd name="connsiteX20" fmla="*/ 600072 w 849950"/>
                  <a:gd name="connsiteY20" fmla="*/ 328658 h 340966"/>
                  <a:gd name="connsiteX21" fmla="*/ 559451 w 849950"/>
                  <a:gd name="connsiteY21" fmla="*/ 297885 h 340966"/>
                  <a:gd name="connsiteX22" fmla="*/ 561913 w 849950"/>
                  <a:gd name="connsiteY22" fmla="*/ 294192 h 340966"/>
                  <a:gd name="connsiteX23" fmla="*/ 842565 w 849950"/>
                  <a:gd name="connsiteY23" fmla="*/ 340967 h 340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849950" h="340966">
                    <a:moveTo>
                      <a:pt x="238179" y="182177"/>
                    </a:moveTo>
                    <a:cubicBezTo>
                      <a:pt x="238179" y="184639"/>
                      <a:pt x="235717" y="185870"/>
                      <a:pt x="234486" y="185870"/>
                    </a:cubicBezTo>
                    <a:cubicBezTo>
                      <a:pt x="227101" y="184639"/>
                      <a:pt x="202482" y="179715"/>
                      <a:pt x="184018" y="172330"/>
                    </a:cubicBezTo>
                    <a:cubicBezTo>
                      <a:pt x="180326" y="171099"/>
                      <a:pt x="177864" y="169868"/>
                      <a:pt x="176633" y="169868"/>
                    </a:cubicBezTo>
                    <a:cubicBezTo>
                      <a:pt x="168016" y="167406"/>
                      <a:pt x="159400" y="163713"/>
                      <a:pt x="150783" y="162482"/>
                    </a:cubicBezTo>
                    <a:cubicBezTo>
                      <a:pt x="133550" y="161251"/>
                      <a:pt x="133550" y="161251"/>
                      <a:pt x="132319" y="160021"/>
                    </a:cubicBezTo>
                    <a:cubicBezTo>
                      <a:pt x="129858" y="158790"/>
                      <a:pt x="131089" y="155097"/>
                      <a:pt x="131089" y="155097"/>
                    </a:cubicBezTo>
                    <a:cubicBezTo>
                      <a:pt x="175402" y="141557"/>
                      <a:pt x="239410" y="173561"/>
                      <a:pt x="238179" y="182177"/>
                    </a:cubicBezTo>
                    <a:moveTo>
                      <a:pt x="842565" y="340967"/>
                    </a:moveTo>
                    <a:cubicBezTo>
                      <a:pt x="845026" y="340967"/>
                      <a:pt x="847488" y="340967"/>
                      <a:pt x="849950" y="340967"/>
                    </a:cubicBezTo>
                    <a:cubicBezTo>
                      <a:pt x="726857" y="299115"/>
                      <a:pt x="726857" y="299115"/>
                      <a:pt x="705932" y="290499"/>
                    </a:cubicBezTo>
                    <a:cubicBezTo>
                      <a:pt x="627152" y="258495"/>
                      <a:pt x="575453" y="179715"/>
                      <a:pt x="485596" y="169868"/>
                    </a:cubicBezTo>
                    <a:cubicBezTo>
                      <a:pt x="137243" y="124324"/>
                      <a:pt x="28922" y="52930"/>
                      <a:pt x="610" y="0"/>
                    </a:cubicBezTo>
                    <a:cubicBezTo>
                      <a:pt x="-621" y="7386"/>
                      <a:pt x="-621" y="9847"/>
                      <a:pt x="6765" y="38159"/>
                    </a:cubicBezTo>
                    <a:cubicBezTo>
                      <a:pt x="11689" y="61546"/>
                      <a:pt x="11689" y="61546"/>
                      <a:pt x="15381" y="72625"/>
                    </a:cubicBezTo>
                    <a:cubicBezTo>
                      <a:pt x="22767" y="94781"/>
                      <a:pt x="22767" y="94781"/>
                      <a:pt x="26460" y="105860"/>
                    </a:cubicBezTo>
                    <a:cubicBezTo>
                      <a:pt x="30152" y="115707"/>
                      <a:pt x="35076" y="129247"/>
                      <a:pt x="38769" y="139095"/>
                    </a:cubicBezTo>
                    <a:lnTo>
                      <a:pt x="41231" y="145249"/>
                    </a:lnTo>
                    <a:cubicBezTo>
                      <a:pt x="49847" y="160021"/>
                      <a:pt x="67080" y="189563"/>
                      <a:pt x="148322" y="227722"/>
                    </a:cubicBezTo>
                    <a:cubicBezTo>
                      <a:pt x="156938" y="142788"/>
                      <a:pt x="449899" y="260957"/>
                      <a:pt x="529909" y="316348"/>
                    </a:cubicBezTo>
                    <a:cubicBezTo>
                      <a:pt x="539756" y="323734"/>
                      <a:pt x="539756" y="323734"/>
                      <a:pt x="600072" y="328658"/>
                    </a:cubicBezTo>
                    <a:cubicBezTo>
                      <a:pt x="568068" y="305270"/>
                      <a:pt x="568068" y="305270"/>
                      <a:pt x="559451" y="297885"/>
                    </a:cubicBezTo>
                    <a:cubicBezTo>
                      <a:pt x="560682" y="296654"/>
                      <a:pt x="560682" y="295423"/>
                      <a:pt x="561913" y="294192"/>
                    </a:cubicBezTo>
                    <a:cubicBezTo>
                      <a:pt x="639462" y="338505"/>
                      <a:pt x="639462" y="338505"/>
                      <a:pt x="842565" y="340967"/>
                    </a:cubicBezTo>
                  </a:path>
                </a:pathLst>
              </a:custGeom>
              <a:solidFill>
                <a:srgbClr val="85BBE8"/>
              </a:solidFill>
              <a:ln w="122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250" name="Freeform: Shape 6249">
                <a:extLst>
                  <a:ext uri="{FF2B5EF4-FFF2-40B4-BE49-F238E27FC236}">
                    <a16:creationId xmlns:a16="http://schemas.microsoft.com/office/drawing/2014/main" id="{00A4AF44-3A98-48A6-8AD5-2BF04F7A8A01}"/>
                  </a:ext>
                </a:extLst>
              </p:cNvPr>
              <p:cNvSpPr/>
              <p:nvPr/>
            </p:nvSpPr>
            <p:spPr>
              <a:xfrm>
                <a:off x="3851616" y="4043337"/>
                <a:ext cx="414166" cy="156974"/>
              </a:xfrm>
              <a:custGeom>
                <a:avLst/>
                <a:gdLst>
                  <a:gd name="connsiteX0" fmla="*/ 0 w 414166"/>
                  <a:gd name="connsiteY0" fmla="*/ 3693 h 156974"/>
                  <a:gd name="connsiteX1" fmla="*/ 0 w 414166"/>
                  <a:gd name="connsiteY1" fmla="*/ 3693 h 156974"/>
                  <a:gd name="connsiteX2" fmla="*/ 0 w 414166"/>
                  <a:gd name="connsiteY2" fmla="*/ 3693 h 156974"/>
                  <a:gd name="connsiteX3" fmla="*/ 0 w 414166"/>
                  <a:gd name="connsiteY3" fmla="*/ 3693 h 156974"/>
                  <a:gd name="connsiteX4" fmla="*/ 0 w 414166"/>
                  <a:gd name="connsiteY4" fmla="*/ 3693 h 156974"/>
                  <a:gd name="connsiteX5" fmla="*/ 0 w 414166"/>
                  <a:gd name="connsiteY5" fmla="*/ 3693 h 156974"/>
                  <a:gd name="connsiteX6" fmla="*/ 0 w 414166"/>
                  <a:gd name="connsiteY6" fmla="*/ 3693 h 156974"/>
                  <a:gd name="connsiteX7" fmla="*/ 0 w 414166"/>
                  <a:gd name="connsiteY7" fmla="*/ 3693 h 156974"/>
                  <a:gd name="connsiteX8" fmla="*/ 0 w 414166"/>
                  <a:gd name="connsiteY8" fmla="*/ 3693 h 156974"/>
                  <a:gd name="connsiteX9" fmla="*/ 0 w 414166"/>
                  <a:gd name="connsiteY9" fmla="*/ 3693 h 156974"/>
                  <a:gd name="connsiteX10" fmla="*/ 0 w 414166"/>
                  <a:gd name="connsiteY10" fmla="*/ 3693 h 156974"/>
                  <a:gd name="connsiteX11" fmla="*/ 0 w 414166"/>
                  <a:gd name="connsiteY11" fmla="*/ 3693 h 156974"/>
                  <a:gd name="connsiteX12" fmla="*/ 0 w 414166"/>
                  <a:gd name="connsiteY12" fmla="*/ 3693 h 156974"/>
                  <a:gd name="connsiteX13" fmla="*/ 0 w 414166"/>
                  <a:gd name="connsiteY13" fmla="*/ 3693 h 156974"/>
                  <a:gd name="connsiteX14" fmla="*/ 0 w 414166"/>
                  <a:gd name="connsiteY14" fmla="*/ 3693 h 156974"/>
                  <a:gd name="connsiteX15" fmla="*/ 0 w 414166"/>
                  <a:gd name="connsiteY15" fmla="*/ 3693 h 156974"/>
                  <a:gd name="connsiteX16" fmla="*/ 0 w 414166"/>
                  <a:gd name="connsiteY16" fmla="*/ 3693 h 156974"/>
                  <a:gd name="connsiteX17" fmla="*/ 0 w 414166"/>
                  <a:gd name="connsiteY17" fmla="*/ 3693 h 156974"/>
                  <a:gd name="connsiteX18" fmla="*/ 0 w 414166"/>
                  <a:gd name="connsiteY18" fmla="*/ 3693 h 156974"/>
                  <a:gd name="connsiteX19" fmla="*/ 0 w 414166"/>
                  <a:gd name="connsiteY19" fmla="*/ 3693 h 156974"/>
                  <a:gd name="connsiteX20" fmla="*/ 0 w 414166"/>
                  <a:gd name="connsiteY20" fmla="*/ 3693 h 156974"/>
                  <a:gd name="connsiteX21" fmla="*/ 0 w 414166"/>
                  <a:gd name="connsiteY21" fmla="*/ 3693 h 156974"/>
                  <a:gd name="connsiteX22" fmla="*/ 0 w 414166"/>
                  <a:gd name="connsiteY22" fmla="*/ 3693 h 156974"/>
                  <a:gd name="connsiteX23" fmla="*/ 0 w 414166"/>
                  <a:gd name="connsiteY23" fmla="*/ 3693 h 156974"/>
                  <a:gd name="connsiteX24" fmla="*/ 0 w 414166"/>
                  <a:gd name="connsiteY24" fmla="*/ 3693 h 156974"/>
                  <a:gd name="connsiteX25" fmla="*/ 0 w 414166"/>
                  <a:gd name="connsiteY25" fmla="*/ 3693 h 156974"/>
                  <a:gd name="connsiteX26" fmla="*/ 0 w 414166"/>
                  <a:gd name="connsiteY26" fmla="*/ 3693 h 156974"/>
                  <a:gd name="connsiteX27" fmla="*/ 0 w 414166"/>
                  <a:gd name="connsiteY27" fmla="*/ 3693 h 156974"/>
                  <a:gd name="connsiteX28" fmla="*/ 0 w 414166"/>
                  <a:gd name="connsiteY28" fmla="*/ 3693 h 156974"/>
                  <a:gd name="connsiteX29" fmla="*/ 0 w 414166"/>
                  <a:gd name="connsiteY29" fmla="*/ 3693 h 156974"/>
                  <a:gd name="connsiteX30" fmla="*/ 0 w 414166"/>
                  <a:gd name="connsiteY30" fmla="*/ 3693 h 156974"/>
                  <a:gd name="connsiteX31" fmla="*/ 0 w 414166"/>
                  <a:gd name="connsiteY31" fmla="*/ 3693 h 156974"/>
                  <a:gd name="connsiteX32" fmla="*/ 0 w 414166"/>
                  <a:gd name="connsiteY32" fmla="*/ 3693 h 156974"/>
                  <a:gd name="connsiteX33" fmla="*/ 413592 w 414166"/>
                  <a:gd name="connsiteY33" fmla="*/ 132940 h 156974"/>
                  <a:gd name="connsiteX34" fmla="*/ 390204 w 414166"/>
                  <a:gd name="connsiteY34" fmla="*/ 97243 h 156974"/>
                  <a:gd name="connsiteX35" fmla="*/ 297884 w 414166"/>
                  <a:gd name="connsiteY35" fmla="*/ 83703 h 156974"/>
                  <a:gd name="connsiteX36" fmla="*/ 326196 w 414166"/>
                  <a:gd name="connsiteY36" fmla="*/ 121862 h 156974"/>
                  <a:gd name="connsiteX37" fmla="*/ 118169 w 414166"/>
                  <a:gd name="connsiteY37" fmla="*/ 78779 h 156974"/>
                  <a:gd name="connsiteX38" fmla="*/ 118169 w 414166"/>
                  <a:gd name="connsiteY38" fmla="*/ 78779 h 156974"/>
                  <a:gd name="connsiteX39" fmla="*/ 59085 w 414166"/>
                  <a:gd name="connsiteY39" fmla="*/ 35697 h 156974"/>
                  <a:gd name="connsiteX40" fmla="*/ 0 w 414166"/>
                  <a:gd name="connsiteY40" fmla="*/ 0 h 156974"/>
                  <a:gd name="connsiteX41" fmla="*/ 4924 w 414166"/>
                  <a:gd name="connsiteY41" fmla="*/ 4924 h 156974"/>
                  <a:gd name="connsiteX42" fmla="*/ 174792 w 414166"/>
                  <a:gd name="connsiteY42" fmla="*/ 128016 h 156974"/>
                  <a:gd name="connsiteX43" fmla="*/ 174792 w 414166"/>
                  <a:gd name="connsiteY43" fmla="*/ 128016 h 156974"/>
                  <a:gd name="connsiteX44" fmla="*/ 158790 w 414166"/>
                  <a:gd name="connsiteY44" fmla="*/ 125555 h 156974"/>
                  <a:gd name="connsiteX45" fmla="*/ 413592 w 414166"/>
                  <a:gd name="connsiteY45" fmla="*/ 132940 h 156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414166" h="156974">
                    <a:moveTo>
                      <a:pt x="0" y="3693"/>
                    </a:moveTo>
                    <a:lnTo>
                      <a:pt x="0" y="3693"/>
                    </a:lnTo>
                    <a:lnTo>
                      <a:pt x="0" y="3693"/>
                    </a:lnTo>
                    <a:cubicBezTo>
                      <a:pt x="0" y="3693"/>
                      <a:pt x="0" y="3693"/>
                      <a:pt x="0" y="3693"/>
                    </a:cubicBezTo>
                    <a:lnTo>
                      <a:pt x="0" y="3693"/>
                    </a:lnTo>
                    <a:lnTo>
                      <a:pt x="0" y="3693"/>
                    </a:lnTo>
                    <a:cubicBezTo>
                      <a:pt x="0" y="3693"/>
                      <a:pt x="0" y="3693"/>
                      <a:pt x="0" y="3693"/>
                    </a:cubicBezTo>
                    <a:lnTo>
                      <a:pt x="0" y="3693"/>
                    </a:lnTo>
                    <a:lnTo>
                      <a:pt x="0" y="3693"/>
                    </a:lnTo>
                    <a:lnTo>
                      <a:pt x="0" y="3693"/>
                    </a:lnTo>
                    <a:lnTo>
                      <a:pt x="0" y="3693"/>
                    </a:lnTo>
                    <a:lnTo>
                      <a:pt x="0" y="3693"/>
                    </a:lnTo>
                    <a:lnTo>
                      <a:pt x="0" y="3693"/>
                    </a:lnTo>
                    <a:lnTo>
                      <a:pt x="0" y="3693"/>
                    </a:lnTo>
                    <a:lnTo>
                      <a:pt x="0" y="3693"/>
                    </a:lnTo>
                    <a:lnTo>
                      <a:pt x="0" y="3693"/>
                    </a:lnTo>
                    <a:cubicBezTo>
                      <a:pt x="0" y="3693"/>
                      <a:pt x="0" y="3693"/>
                      <a:pt x="0" y="3693"/>
                    </a:cubicBezTo>
                    <a:lnTo>
                      <a:pt x="0" y="3693"/>
                    </a:lnTo>
                    <a:lnTo>
                      <a:pt x="0" y="3693"/>
                    </a:lnTo>
                    <a:lnTo>
                      <a:pt x="0" y="3693"/>
                    </a:lnTo>
                    <a:lnTo>
                      <a:pt x="0" y="3693"/>
                    </a:lnTo>
                    <a:lnTo>
                      <a:pt x="0" y="3693"/>
                    </a:lnTo>
                    <a:cubicBezTo>
                      <a:pt x="0" y="3693"/>
                      <a:pt x="0" y="3693"/>
                      <a:pt x="0" y="3693"/>
                    </a:cubicBezTo>
                    <a:lnTo>
                      <a:pt x="0" y="3693"/>
                    </a:lnTo>
                    <a:lnTo>
                      <a:pt x="0" y="3693"/>
                    </a:lnTo>
                    <a:lnTo>
                      <a:pt x="0" y="3693"/>
                    </a:lnTo>
                    <a:lnTo>
                      <a:pt x="0" y="3693"/>
                    </a:lnTo>
                    <a:lnTo>
                      <a:pt x="0" y="3693"/>
                    </a:lnTo>
                    <a:cubicBezTo>
                      <a:pt x="0" y="3693"/>
                      <a:pt x="0" y="3693"/>
                      <a:pt x="0" y="3693"/>
                    </a:cubicBezTo>
                    <a:lnTo>
                      <a:pt x="0" y="3693"/>
                    </a:lnTo>
                    <a:lnTo>
                      <a:pt x="0" y="3693"/>
                    </a:lnTo>
                    <a:lnTo>
                      <a:pt x="0" y="3693"/>
                    </a:lnTo>
                    <a:cubicBezTo>
                      <a:pt x="0" y="3693"/>
                      <a:pt x="0" y="3693"/>
                      <a:pt x="0" y="3693"/>
                    </a:cubicBezTo>
                    <a:moveTo>
                      <a:pt x="413592" y="132940"/>
                    </a:moveTo>
                    <a:cubicBezTo>
                      <a:pt x="418515" y="116938"/>
                      <a:pt x="390204" y="98474"/>
                      <a:pt x="390204" y="97243"/>
                    </a:cubicBezTo>
                    <a:cubicBezTo>
                      <a:pt x="360662" y="84934"/>
                      <a:pt x="328658" y="88627"/>
                      <a:pt x="297884" y="83703"/>
                    </a:cubicBezTo>
                    <a:cubicBezTo>
                      <a:pt x="313886" y="92320"/>
                      <a:pt x="350814" y="114476"/>
                      <a:pt x="326196" y="121862"/>
                    </a:cubicBezTo>
                    <a:cubicBezTo>
                      <a:pt x="297884" y="131709"/>
                      <a:pt x="190794" y="119400"/>
                      <a:pt x="118169" y="78779"/>
                    </a:cubicBezTo>
                    <a:cubicBezTo>
                      <a:pt x="118169" y="78779"/>
                      <a:pt x="118169" y="78779"/>
                      <a:pt x="118169" y="78779"/>
                    </a:cubicBezTo>
                    <a:cubicBezTo>
                      <a:pt x="86165" y="61546"/>
                      <a:pt x="67701" y="44313"/>
                      <a:pt x="59085" y="35697"/>
                    </a:cubicBezTo>
                    <a:cubicBezTo>
                      <a:pt x="43082" y="19695"/>
                      <a:pt x="43082" y="19695"/>
                      <a:pt x="0" y="0"/>
                    </a:cubicBezTo>
                    <a:cubicBezTo>
                      <a:pt x="1231" y="1231"/>
                      <a:pt x="3693" y="3693"/>
                      <a:pt x="4924" y="4924"/>
                    </a:cubicBezTo>
                    <a:cubicBezTo>
                      <a:pt x="25849" y="27080"/>
                      <a:pt x="73856" y="78779"/>
                      <a:pt x="174792" y="128016"/>
                    </a:cubicBezTo>
                    <a:cubicBezTo>
                      <a:pt x="174792" y="128016"/>
                      <a:pt x="174792" y="128016"/>
                      <a:pt x="174792" y="128016"/>
                    </a:cubicBezTo>
                    <a:cubicBezTo>
                      <a:pt x="167406" y="126786"/>
                      <a:pt x="166175" y="126786"/>
                      <a:pt x="158790" y="125555"/>
                    </a:cubicBezTo>
                    <a:cubicBezTo>
                      <a:pt x="268342" y="167406"/>
                      <a:pt x="403744" y="164944"/>
                      <a:pt x="413592" y="132940"/>
                    </a:cubicBezTo>
                  </a:path>
                </a:pathLst>
              </a:custGeom>
              <a:solidFill>
                <a:srgbClr val="5184CE"/>
              </a:solidFill>
              <a:ln w="122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251" name="Freeform: Shape 6250">
                <a:extLst>
                  <a:ext uri="{FF2B5EF4-FFF2-40B4-BE49-F238E27FC236}">
                    <a16:creationId xmlns:a16="http://schemas.microsoft.com/office/drawing/2014/main" id="{131B4650-55EA-4214-9928-E43835FBA9C4}"/>
                  </a:ext>
                </a:extLst>
              </p:cNvPr>
              <p:cNvSpPr/>
              <p:nvPr/>
            </p:nvSpPr>
            <p:spPr>
              <a:xfrm>
                <a:off x="3850604" y="4016880"/>
                <a:ext cx="391216" cy="123700"/>
              </a:xfrm>
              <a:custGeom>
                <a:avLst/>
                <a:gdLst>
                  <a:gd name="connsiteX0" fmla="*/ 378907 w 391216"/>
                  <a:gd name="connsiteY0" fmla="*/ 122470 h 123700"/>
                  <a:gd name="connsiteX1" fmla="*/ 295204 w 391216"/>
                  <a:gd name="connsiteY1" fmla="*/ 108930 h 123700"/>
                  <a:gd name="connsiteX2" fmla="*/ 46557 w 391216"/>
                  <a:gd name="connsiteY2" fmla="*/ 46152 h 123700"/>
                  <a:gd name="connsiteX3" fmla="*/ 1012 w 391216"/>
                  <a:gd name="connsiteY3" fmla="*/ 28919 h 123700"/>
                  <a:gd name="connsiteX4" fmla="*/ 163495 w 391216"/>
                  <a:gd name="connsiteY4" fmla="*/ 19072 h 123700"/>
                  <a:gd name="connsiteX5" fmla="*/ 391216 w 391216"/>
                  <a:gd name="connsiteY5" fmla="*/ 123701 h 123700"/>
                  <a:gd name="connsiteX6" fmla="*/ 378907 w 391216"/>
                  <a:gd name="connsiteY6" fmla="*/ 122470 h 123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216" h="123700">
                    <a:moveTo>
                      <a:pt x="378907" y="122470"/>
                    </a:moveTo>
                    <a:cubicBezTo>
                      <a:pt x="344441" y="118777"/>
                      <a:pt x="301359" y="112622"/>
                      <a:pt x="295204" y="108930"/>
                    </a:cubicBezTo>
                    <a:cubicBezTo>
                      <a:pt x="205346" y="59692"/>
                      <a:pt x="61328" y="19072"/>
                      <a:pt x="46557" y="46152"/>
                    </a:cubicBezTo>
                    <a:cubicBezTo>
                      <a:pt x="40402" y="44921"/>
                      <a:pt x="35478" y="44921"/>
                      <a:pt x="1012" y="28919"/>
                    </a:cubicBezTo>
                    <a:cubicBezTo>
                      <a:pt x="-2680" y="4301"/>
                      <a:pt x="-5142" y="-16625"/>
                      <a:pt x="163495" y="19072"/>
                    </a:cubicBezTo>
                    <a:cubicBezTo>
                      <a:pt x="281664" y="47383"/>
                      <a:pt x="386293" y="120008"/>
                      <a:pt x="391216" y="123701"/>
                    </a:cubicBezTo>
                    <a:cubicBezTo>
                      <a:pt x="387524" y="122470"/>
                      <a:pt x="382600" y="122470"/>
                      <a:pt x="378907" y="122470"/>
                    </a:cubicBezTo>
                  </a:path>
                </a:pathLst>
              </a:custGeom>
              <a:solidFill>
                <a:srgbClr val="588BD0"/>
              </a:solidFill>
              <a:ln w="122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252" name="Freeform: Shape 6251">
                <a:extLst>
                  <a:ext uri="{FF2B5EF4-FFF2-40B4-BE49-F238E27FC236}">
                    <a16:creationId xmlns:a16="http://schemas.microsoft.com/office/drawing/2014/main" id="{659234C3-BE76-4E0E-A444-16865A011BD7}"/>
                  </a:ext>
                </a:extLst>
              </p:cNvPr>
              <p:cNvSpPr/>
              <p:nvPr/>
            </p:nvSpPr>
            <p:spPr>
              <a:xfrm>
                <a:off x="3897161" y="4064263"/>
                <a:ext cx="289267" cy="105495"/>
              </a:xfrm>
              <a:custGeom>
                <a:avLst/>
                <a:gdLst>
                  <a:gd name="connsiteX0" fmla="*/ 289268 w 289267"/>
                  <a:gd name="connsiteY0" fmla="*/ 94781 h 105495"/>
                  <a:gd name="connsiteX1" fmla="*/ 72625 w 289267"/>
                  <a:gd name="connsiteY1" fmla="*/ 59085 h 105495"/>
                  <a:gd name="connsiteX2" fmla="*/ 72625 w 289267"/>
                  <a:gd name="connsiteY2" fmla="*/ 59085 h 105495"/>
                  <a:gd name="connsiteX3" fmla="*/ 0 w 289267"/>
                  <a:gd name="connsiteY3" fmla="*/ 0 h 105495"/>
                  <a:gd name="connsiteX4" fmla="*/ 243724 w 289267"/>
                  <a:gd name="connsiteY4" fmla="*/ 61546 h 105495"/>
                  <a:gd name="connsiteX5" fmla="*/ 289268 w 289267"/>
                  <a:gd name="connsiteY5" fmla="*/ 94781 h 105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9267" h="105495">
                    <a:moveTo>
                      <a:pt x="289268" y="94781"/>
                    </a:moveTo>
                    <a:cubicBezTo>
                      <a:pt x="288037" y="115707"/>
                      <a:pt x="158790" y="107091"/>
                      <a:pt x="72625" y="59085"/>
                    </a:cubicBezTo>
                    <a:cubicBezTo>
                      <a:pt x="72625" y="59085"/>
                      <a:pt x="72625" y="59085"/>
                      <a:pt x="72625" y="59085"/>
                    </a:cubicBezTo>
                    <a:cubicBezTo>
                      <a:pt x="19695" y="29542"/>
                      <a:pt x="0" y="1231"/>
                      <a:pt x="0" y="0"/>
                    </a:cubicBezTo>
                    <a:cubicBezTo>
                      <a:pt x="71394" y="25850"/>
                      <a:pt x="152635" y="46775"/>
                      <a:pt x="243724" y="61546"/>
                    </a:cubicBezTo>
                    <a:cubicBezTo>
                      <a:pt x="267111" y="65239"/>
                      <a:pt x="289268" y="88627"/>
                      <a:pt x="289268" y="94781"/>
                    </a:cubicBezTo>
                  </a:path>
                </a:pathLst>
              </a:custGeom>
              <a:solidFill>
                <a:srgbClr val="3D64B0"/>
              </a:solidFill>
              <a:ln w="122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253" name="Freeform: Shape 6252">
                <a:extLst>
                  <a:ext uri="{FF2B5EF4-FFF2-40B4-BE49-F238E27FC236}">
                    <a16:creationId xmlns:a16="http://schemas.microsoft.com/office/drawing/2014/main" id="{78E4C54E-AC6F-4E0C-A147-2559282C03F9}"/>
                  </a:ext>
                </a:extLst>
              </p:cNvPr>
              <p:cNvSpPr/>
              <p:nvPr/>
            </p:nvSpPr>
            <p:spPr>
              <a:xfrm>
                <a:off x="3897161" y="4052339"/>
                <a:ext cx="253571" cy="75931"/>
              </a:xfrm>
              <a:custGeom>
                <a:avLst/>
                <a:gdLst>
                  <a:gd name="connsiteX0" fmla="*/ 243724 w 253571"/>
                  <a:gd name="connsiteY0" fmla="*/ 73470 h 75931"/>
                  <a:gd name="connsiteX1" fmla="*/ 0 w 253571"/>
                  <a:gd name="connsiteY1" fmla="*/ 11923 h 75931"/>
                  <a:gd name="connsiteX2" fmla="*/ 110783 w 253571"/>
                  <a:gd name="connsiteY2" fmla="*/ 18078 h 75931"/>
                  <a:gd name="connsiteX3" fmla="*/ 253571 w 253571"/>
                  <a:gd name="connsiteY3" fmla="*/ 75932 h 75931"/>
                  <a:gd name="connsiteX4" fmla="*/ 243724 w 253571"/>
                  <a:gd name="connsiteY4" fmla="*/ 73470 h 75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71" h="75931">
                    <a:moveTo>
                      <a:pt x="243724" y="73470"/>
                    </a:moveTo>
                    <a:cubicBezTo>
                      <a:pt x="104629" y="50082"/>
                      <a:pt x="25849" y="20540"/>
                      <a:pt x="0" y="11923"/>
                    </a:cubicBezTo>
                    <a:cubicBezTo>
                      <a:pt x="2462" y="-6541"/>
                      <a:pt x="23388" y="-2848"/>
                      <a:pt x="110783" y="18078"/>
                    </a:cubicBezTo>
                    <a:cubicBezTo>
                      <a:pt x="157559" y="29156"/>
                      <a:pt x="189563" y="40235"/>
                      <a:pt x="253571" y="75932"/>
                    </a:cubicBezTo>
                    <a:cubicBezTo>
                      <a:pt x="249878" y="74701"/>
                      <a:pt x="246185" y="74701"/>
                      <a:pt x="243724" y="73470"/>
                    </a:cubicBezTo>
                  </a:path>
                </a:pathLst>
              </a:custGeom>
              <a:solidFill>
                <a:srgbClr val="426AB2"/>
              </a:solidFill>
              <a:ln w="122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254" name="Freeform: Shape 6253">
                <a:extLst>
                  <a:ext uri="{FF2B5EF4-FFF2-40B4-BE49-F238E27FC236}">
                    <a16:creationId xmlns:a16="http://schemas.microsoft.com/office/drawing/2014/main" id="{230CB9DE-2A11-4A21-B27B-0B2B0B600D7E}"/>
                  </a:ext>
                </a:extLst>
              </p:cNvPr>
              <p:cNvSpPr/>
              <p:nvPr/>
            </p:nvSpPr>
            <p:spPr>
              <a:xfrm>
                <a:off x="3850693" y="4044876"/>
                <a:ext cx="159712" cy="125246"/>
              </a:xfrm>
              <a:custGeom>
                <a:avLst/>
                <a:gdLst>
                  <a:gd name="connsiteX0" fmla="*/ 159713 w 159712"/>
                  <a:gd name="connsiteY0" fmla="*/ 125247 h 125246"/>
                  <a:gd name="connsiteX1" fmla="*/ 109245 w 159712"/>
                  <a:gd name="connsiteY1" fmla="*/ 100628 h 125246"/>
                  <a:gd name="connsiteX2" fmla="*/ 109245 w 159712"/>
                  <a:gd name="connsiteY2" fmla="*/ 101859 h 125246"/>
                  <a:gd name="connsiteX3" fmla="*/ 923 w 159712"/>
                  <a:gd name="connsiteY3" fmla="*/ 2154 h 125246"/>
                  <a:gd name="connsiteX4" fmla="*/ 2154 w 159712"/>
                  <a:gd name="connsiteY4" fmla="*/ 5847 h 125246"/>
                  <a:gd name="connsiteX5" fmla="*/ 159713 w 159712"/>
                  <a:gd name="connsiteY5" fmla="*/ 125247 h 125246"/>
                  <a:gd name="connsiteX6" fmla="*/ 923 w 159712"/>
                  <a:gd name="connsiteY6" fmla="*/ 923 h 125246"/>
                  <a:gd name="connsiteX7" fmla="*/ 923 w 159712"/>
                  <a:gd name="connsiteY7" fmla="*/ 923 h 125246"/>
                  <a:gd name="connsiteX8" fmla="*/ 923 w 159712"/>
                  <a:gd name="connsiteY8" fmla="*/ 923 h 125246"/>
                  <a:gd name="connsiteX9" fmla="*/ 923 w 159712"/>
                  <a:gd name="connsiteY9" fmla="*/ 923 h 125246"/>
                  <a:gd name="connsiteX10" fmla="*/ 923 w 159712"/>
                  <a:gd name="connsiteY10" fmla="*/ 2154 h 125246"/>
                  <a:gd name="connsiteX11" fmla="*/ 923 w 159712"/>
                  <a:gd name="connsiteY11" fmla="*/ 923 h 125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9712" h="125246">
                    <a:moveTo>
                      <a:pt x="159713" y="125247"/>
                    </a:moveTo>
                    <a:cubicBezTo>
                      <a:pt x="128940" y="111707"/>
                      <a:pt x="128940" y="111707"/>
                      <a:pt x="109245" y="100628"/>
                    </a:cubicBezTo>
                    <a:cubicBezTo>
                      <a:pt x="109245" y="100628"/>
                      <a:pt x="109245" y="100628"/>
                      <a:pt x="109245" y="101859"/>
                    </a:cubicBezTo>
                    <a:cubicBezTo>
                      <a:pt x="108014" y="101859"/>
                      <a:pt x="40313" y="64931"/>
                      <a:pt x="923" y="2154"/>
                    </a:cubicBezTo>
                    <a:cubicBezTo>
                      <a:pt x="923" y="3385"/>
                      <a:pt x="2154" y="4616"/>
                      <a:pt x="2154" y="5847"/>
                    </a:cubicBezTo>
                    <a:cubicBezTo>
                      <a:pt x="28004" y="62470"/>
                      <a:pt x="104321" y="111707"/>
                      <a:pt x="159713" y="125247"/>
                    </a:cubicBezTo>
                    <a:moveTo>
                      <a:pt x="923" y="923"/>
                    </a:moveTo>
                    <a:cubicBezTo>
                      <a:pt x="923" y="-308"/>
                      <a:pt x="923" y="-308"/>
                      <a:pt x="923" y="923"/>
                    </a:cubicBezTo>
                    <a:cubicBezTo>
                      <a:pt x="-308" y="-308"/>
                      <a:pt x="-308" y="-308"/>
                      <a:pt x="923" y="923"/>
                    </a:cubicBezTo>
                    <a:cubicBezTo>
                      <a:pt x="-308" y="-308"/>
                      <a:pt x="-308" y="-308"/>
                      <a:pt x="923" y="923"/>
                    </a:cubicBezTo>
                    <a:cubicBezTo>
                      <a:pt x="923" y="923"/>
                      <a:pt x="923" y="2154"/>
                      <a:pt x="923" y="2154"/>
                    </a:cubicBezTo>
                    <a:cubicBezTo>
                      <a:pt x="923" y="923"/>
                      <a:pt x="923" y="923"/>
                      <a:pt x="923" y="923"/>
                    </a:cubicBezTo>
                  </a:path>
                </a:pathLst>
              </a:custGeom>
              <a:solidFill>
                <a:srgbClr val="90C3E8"/>
              </a:solidFill>
              <a:ln w="122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255" name="Freeform: Shape 6254">
                <a:extLst>
                  <a:ext uri="{FF2B5EF4-FFF2-40B4-BE49-F238E27FC236}">
                    <a16:creationId xmlns:a16="http://schemas.microsoft.com/office/drawing/2014/main" id="{495512D9-7695-4D69-BD79-7AE103C88613}"/>
                  </a:ext>
                </a:extLst>
              </p:cNvPr>
              <p:cNvSpPr/>
              <p:nvPr/>
            </p:nvSpPr>
            <p:spPr>
              <a:xfrm>
                <a:off x="3850693" y="4044568"/>
                <a:ext cx="923" cy="12309"/>
              </a:xfrm>
              <a:custGeom>
                <a:avLst/>
                <a:gdLst>
                  <a:gd name="connsiteX0" fmla="*/ 923 w 923"/>
                  <a:gd name="connsiteY0" fmla="*/ 0 h 12309"/>
                  <a:gd name="connsiteX1" fmla="*/ 923 w 923"/>
                  <a:gd name="connsiteY1" fmla="*/ 0 h 12309"/>
                  <a:gd name="connsiteX2" fmla="*/ 923 w 923"/>
                  <a:gd name="connsiteY2" fmla="*/ 0 h 12309"/>
                  <a:gd name="connsiteX3" fmla="*/ 923 w 923"/>
                  <a:gd name="connsiteY3" fmla="*/ 0 h 12309"/>
                  <a:gd name="connsiteX4" fmla="*/ 923 w 923"/>
                  <a:gd name="connsiteY4" fmla="*/ 0 h 12309"/>
                  <a:gd name="connsiteX5" fmla="*/ 923 w 923"/>
                  <a:gd name="connsiteY5" fmla="*/ 0 h 12309"/>
                  <a:gd name="connsiteX6" fmla="*/ 923 w 923"/>
                  <a:gd name="connsiteY6" fmla="*/ 0 h 12309"/>
                  <a:gd name="connsiteX7" fmla="*/ 923 w 923"/>
                  <a:gd name="connsiteY7" fmla="*/ 0 h 12309"/>
                  <a:gd name="connsiteX8" fmla="*/ 923 w 923"/>
                  <a:gd name="connsiteY8" fmla="*/ 0 h 12309"/>
                  <a:gd name="connsiteX9" fmla="*/ 923 w 923"/>
                  <a:gd name="connsiteY9" fmla="*/ 0 h 12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23" h="12309">
                    <a:moveTo>
                      <a:pt x="923" y="0"/>
                    </a:moveTo>
                    <a:cubicBezTo>
                      <a:pt x="923" y="0"/>
                      <a:pt x="923" y="0"/>
                      <a:pt x="923" y="0"/>
                    </a:cubicBezTo>
                    <a:cubicBezTo>
                      <a:pt x="923" y="0"/>
                      <a:pt x="-308" y="0"/>
                      <a:pt x="923" y="0"/>
                    </a:cubicBezTo>
                    <a:cubicBezTo>
                      <a:pt x="-308" y="0"/>
                      <a:pt x="-308" y="0"/>
                      <a:pt x="923" y="0"/>
                    </a:cubicBezTo>
                    <a:cubicBezTo>
                      <a:pt x="-308" y="0"/>
                      <a:pt x="-308" y="0"/>
                      <a:pt x="923" y="0"/>
                    </a:cubicBezTo>
                    <a:cubicBezTo>
                      <a:pt x="-308" y="0"/>
                      <a:pt x="-308" y="0"/>
                      <a:pt x="923" y="0"/>
                    </a:cubicBezTo>
                    <a:cubicBezTo>
                      <a:pt x="-308" y="0"/>
                      <a:pt x="-308" y="0"/>
                      <a:pt x="923" y="0"/>
                    </a:cubicBezTo>
                    <a:cubicBezTo>
                      <a:pt x="-308" y="0"/>
                      <a:pt x="-308" y="0"/>
                      <a:pt x="923" y="0"/>
                    </a:cubicBezTo>
                    <a:cubicBezTo>
                      <a:pt x="-308" y="0"/>
                      <a:pt x="-308" y="0"/>
                      <a:pt x="923" y="0"/>
                    </a:cubicBezTo>
                    <a:lnTo>
                      <a:pt x="923" y="0"/>
                    </a:lnTo>
                  </a:path>
                </a:pathLst>
              </a:custGeom>
              <a:solidFill>
                <a:srgbClr val="97CBEA"/>
              </a:solidFill>
              <a:ln w="122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256" name="Freeform: Shape 6255">
                <a:extLst>
                  <a:ext uri="{FF2B5EF4-FFF2-40B4-BE49-F238E27FC236}">
                    <a16:creationId xmlns:a16="http://schemas.microsoft.com/office/drawing/2014/main" id="{9CF7E126-68E1-4911-8A6A-1EB9DC7D8B0A}"/>
                  </a:ext>
                </a:extLst>
              </p:cNvPr>
              <p:cNvSpPr/>
              <p:nvPr/>
            </p:nvSpPr>
            <p:spPr>
              <a:xfrm>
                <a:off x="3851616" y="4045799"/>
                <a:ext cx="174791" cy="128016"/>
              </a:xfrm>
              <a:custGeom>
                <a:avLst/>
                <a:gdLst>
                  <a:gd name="connsiteX0" fmla="*/ 174792 w 174791"/>
                  <a:gd name="connsiteY0" fmla="*/ 128016 h 128016"/>
                  <a:gd name="connsiteX1" fmla="*/ 108322 w 174791"/>
                  <a:gd name="connsiteY1" fmla="*/ 99705 h 128016"/>
                  <a:gd name="connsiteX2" fmla="*/ 108322 w 174791"/>
                  <a:gd name="connsiteY2" fmla="*/ 100936 h 128016"/>
                  <a:gd name="connsiteX3" fmla="*/ 0 w 174791"/>
                  <a:gd name="connsiteY3" fmla="*/ 0 h 128016"/>
                  <a:gd name="connsiteX4" fmla="*/ 0 w 174791"/>
                  <a:gd name="connsiteY4" fmla="*/ 0 h 128016"/>
                  <a:gd name="connsiteX5" fmla="*/ 0 w 174791"/>
                  <a:gd name="connsiteY5" fmla="*/ 0 h 128016"/>
                  <a:gd name="connsiteX6" fmla="*/ 0 w 174791"/>
                  <a:gd name="connsiteY6" fmla="*/ 0 h 128016"/>
                  <a:gd name="connsiteX7" fmla="*/ 0 w 174791"/>
                  <a:gd name="connsiteY7" fmla="*/ 0 h 128016"/>
                  <a:gd name="connsiteX8" fmla="*/ 0 w 174791"/>
                  <a:gd name="connsiteY8" fmla="*/ 0 h 128016"/>
                  <a:gd name="connsiteX9" fmla="*/ 0 w 174791"/>
                  <a:gd name="connsiteY9" fmla="*/ 0 h 128016"/>
                  <a:gd name="connsiteX10" fmla="*/ 0 w 174791"/>
                  <a:gd name="connsiteY10" fmla="*/ 0 h 128016"/>
                  <a:gd name="connsiteX11" fmla="*/ 0 w 174791"/>
                  <a:gd name="connsiteY11" fmla="*/ 0 h 128016"/>
                  <a:gd name="connsiteX12" fmla="*/ 174792 w 174791"/>
                  <a:gd name="connsiteY12" fmla="*/ 128016 h 128016"/>
                  <a:gd name="connsiteX13" fmla="*/ 174792 w 174791"/>
                  <a:gd name="connsiteY13" fmla="*/ 128016 h 128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4791" h="128016">
                    <a:moveTo>
                      <a:pt x="174792" y="128016"/>
                    </a:moveTo>
                    <a:cubicBezTo>
                      <a:pt x="162482" y="125555"/>
                      <a:pt x="150173" y="124324"/>
                      <a:pt x="108322" y="99705"/>
                    </a:cubicBezTo>
                    <a:cubicBezTo>
                      <a:pt x="108322" y="99705"/>
                      <a:pt x="108322" y="100936"/>
                      <a:pt x="108322" y="100936"/>
                    </a:cubicBezTo>
                    <a:cubicBezTo>
                      <a:pt x="30773" y="55392"/>
                      <a:pt x="0" y="2462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2157" y="24619"/>
                      <a:pt x="70163" y="77548"/>
                      <a:pt x="174792" y="128016"/>
                    </a:cubicBezTo>
                    <a:cubicBezTo>
                      <a:pt x="174792" y="128016"/>
                      <a:pt x="174792" y="128016"/>
                      <a:pt x="174792" y="128016"/>
                    </a:cubicBezTo>
                  </a:path>
                </a:pathLst>
              </a:custGeom>
              <a:solidFill>
                <a:srgbClr val="78AADA"/>
              </a:solidFill>
              <a:ln w="122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257" name="Freeform: Shape 6256">
                <a:extLst>
                  <a:ext uri="{FF2B5EF4-FFF2-40B4-BE49-F238E27FC236}">
                    <a16:creationId xmlns:a16="http://schemas.microsoft.com/office/drawing/2014/main" id="{A85ABA3A-4609-4DDF-AC81-F6B6BEA08748}"/>
                  </a:ext>
                </a:extLst>
              </p:cNvPr>
              <p:cNvSpPr/>
              <p:nvPr/>
            </p:nvSpPr>
            <p:spPr>
              <a:xfrm>
                <a:off x="3851616" y="4044568"/>
                <a:ext cx="12309" cy="12309"/>
              </a:xfrm>
              <a:custGeom>
                <a:avLst/>
                <a:gdLst>
                  <a:gd name="connsiteX0" fmla="*/ 0 w 12309"/>
                  <a:gd name="connsiteY0" fmla="*/ 0 h 12309"/>
                  <a:gd name="connsiteX1" fmla="*/ 0 w 12309"/>
                  <a:gd name="connsiteY1" fmla="*/ 0 h 12309"/>
                  <a:gd name="connsiteX2" fmla="*/ 0 w 12309"/>
                  <a:gd name="connsiteY2" fmla="*/ 0 h 12309"/>
                  <a:gd name="connsiteX3" fmla="*/ 0 w 12309"/>
                  <a:gd name="connsiteY3" fmla="*/ 0 h 12309"/>
                  <a:gd name="connsiteX4" fmla="*/ 0 w 12309"/>
                  <a:gd name="connsiteY4" fmla="*/ 0 h 12309"/>
                  <a:gd name="connsiteX5" fmla="*/ 0 w 12309"/>
                  <a:gd name="connsiteY5" fmla="*/ 0 h 12309"/>
                  <a:gd name="connsiteX6" fmla="*/ 0 w 12309"/>
                  <a:gd name="connsiteY6" fmla="*/ 0 h 12309"/>
                  <a:gd name="connsiteX7" fmla="*/ 0 w 12309"/>
                  <a:gd name="connsiteY7" fmla="*/ 0 h 12309"/>
                  <a:gd name="connsiteX8" fmla="*/ 0 w 12309"/>
                  <a:gd name="connsiteY8" fmla="*/ 0 h 12309"/>
                  <a:gd name="connsiteX9" fmla="*/ 0 w 12309"/>
                  <a:gd name="connsiteY9" fmla="*/ 0 h 12309"/>
                  <a:gd name="connsiteX10" fmla="*/ 0 w 12309"/>
                  <a:gd name="connsiteY10" fmla="*/ 0 h 12309"/>
                  <a:gd name="connsiteX11" fmla="*/ 0 w 12309"/>
                  <a:gd name="connsiteY11" fmla="*/ 0 h 12309"/>
                  <a:gd name="connsiteX12" fmla="*/ 0 w 12309"/>
                  <a:gd name="connsiteY12" fmla="*/ 0 h 12309"/>
                  <a:gd name="connsiteX13" fmla="*/ 0 w 12309"/>
                  <a:gd name="connsiteY13" fmla="*/ 0 h 12309"/>
                  <a:gd name="connsiteX14" fmla="*/ 0 w 12309"/>
                  <a:gd name="connsiteY14" fmla="*/ 0 h 12309"/>
                  <a:gd name="connsiteX15" fmla="*/ 0 w 12309"/>
                  <a:gd name="connsiteY15" fmla="*/ 0 h 12309"/>
                  <a:gd name="connsiteX16" fmla="*/ 0 w 12309"/>
                  <a:gd name="connsiteY16" fmla="*/ 0 h 12309"/>
                  <a:gd name="connsiteX17" fmla="*/ 0 w 12309"/>
                  <a:gd name="connsiteY17" fmla="*/ 0 h 12309"/>
                  <a:gd name="connsiteX18" fmla="*/ 0 w 12309"/>
                  <a:gd name="connsiteY18" fmla="*/ 0 h 12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2309" h="1230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CAEDC"/>
              </a:solidFill>
              <a:ln w="122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258" name="Freeform: Shape 6257">
                <a:extLst>
                  <a:ext uri="{FF2B5EF4-FFF2-40B4-BE49-F238E27FC236}">
                    <a16:creationId xmlns:a16="http://schemas.microsoft.com/office/drawing/2014/main" id="{06056097-2678-42B5-84BC-F302ADF529A3}"/>
                  </a:ext>
                </a:extLst>
              </p:cNvPr>
              <p:cNvSpPr/>
              <p:nvPr/>
            </p:nvSpPr>
            <p:spPr>
              <a:xfrm>
                <a:off x="3931604" y="4166430"/>
                <a:ext cx="198202" cy="81241"/>
              </a:xfrm>
              <a:custGeom>
                <a:avLst/>
                <a:gdLst>
                  <a:gd name="connsiteX0" fmla="*/ 198203 w 198202"/>
                  <a:gd name="connsiteY0" fmla="*/ 81241 h 81241"/>
                  <a:gd name="connsiteX1" fmla="*/ 198203 w 198202"/>
                  <a:gd name="connsiteY1" fmla="*/ 81241 h 81241"/>
                  <a:gd name="connsiteX2" fmla="*/ 92343 w 198202"/>
                  <a:gd name="connsiteY2" fmla="*/ 65239 h 81241"/>
                  <a:gd name="connsiteX3" fmla="*/ 23 w 198202"/>
                  <a:gd name="connsiteY3" fmla="*/ 0 h 81241"/>
                  <a:gd name="connsiteX4" fmla="*/ 1254 w 198202"/>
                  <a:gd name="connsiteY4" fmla="*/ 0 h 81241"/>
                  <a:gd name="connsiteX5" fmla="*/ 38182 w 198202"/>
                  <a:gd name="connsiteY5" fmla="*/ 16002 h 81241"/>
                  <a:gd name="connsiteX6" fmla="*/ 110807 w 198202"/>
                  <a:gd name="connsiteY6" fmla="*/ 55392 h 81241"/>
                  <a:gd name="connsiteX7" fmla="*/ 195741 w 198202"/>
                  <a:gd name="connsiteY7" fmla="*/ 81241 h 81241"/>
                  <a:gd name="connsiteX8" fmla="*/ 198203 w 198202"/>
                  <a:gd name="connsiteY8" fmla="*/ 81241 h 81241"/>
                  <a:gd name="connsiteX9" fmla="*/ 198203 w 198202"/>
                  <a:gd name="connsiteY9" fmla="*/ 81241 h 81241"/>
                  <a:gd name="connsiteX10" fmla="*/ 198203 w 198202"/>
                  <a:gd name="connsiteY10" fmla="*/ 81241 h 81241"/>
                  <a:gd name="connsiteX11" fmla="*/ 198203 w 198202"/>
                  <a:gd name="connsiteY11" fmla="*/ 81241 h 81241"/>
                  <a:gd name="connsiteX12" fmla="*/ 198203 w 198202"/>
                  <a:gd name="connsiteY12" fmla="*/ 81241 h 81241"/>
                  <a:gd name="connsiteX13" fmla="*/ 198203 w 198202"/>
                  <a:gd name="connsiteY13" fmla="*/ 81241 h 81241"/>
                  <a:gd name="connsiteX14" fmla="*/ 198203 w 198202"/>
                  <a:gd name="connsiteY14" fmla="*/ 81241 h 81241"/>
                  <a:gd name="connsiteX15" fmla="*/ 198203 w 198202"/>
                  <a:gd name="connsiteY15" fmla="*/ 81241 h 81241"/>
                  <a:gd name="connsiteX16" fmla="*/ 198203 w 198202"/>
                  <a:gd name="connsiteY16" fmla="*/ 81241 h 81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8202" h="81241">
                    <a:moveTo>
                      <a:pt x="198203" y="81241"/>
                    </a:moveTo>
                    <a:cubicBezTo>
                      <a:pt x="198203" y="81241"/>
                      <a:pt x="198203" y="81241"/>
                      <a:pt x="198203" y="81241"/>
                    </a:cubicBezTo>
                    <a:cubicBezTo>
                      <a:pt x="153889" y="80010"/>
                      <a:pt x="125578" y="78779"/>
                      <a:pt x="92343" y="65239"/>
                    </a:cubicBezTo>
                    <a:cubicBezTo>
                      <a:pt x="46798" y="46775"/>
                      <a:pt x="-1208" y="6155"/>
                      <a:pt x="23" y="0"/>
                    </a:cubicBezTo>
                    <a:cubicBezTo>
                      <a:pt x="23" y="0"/>
                      <a:pt x="1254" y="0"/>
                      <a:pt x="1254" y="0"/>
                    </a:cubicBezTo>
                    <a:cubicBezTo>
                      <a:pt x="12332" y="7386"/>
                      <a:pt x="25873" y="11078"/>
                      <a:pt x="38182" y="16002"/>
                    </a:cubicBezTo>
                    <a:cubicBezTo>
                      <a:pt x="62800" y="28311"/>
                      <a:pt x="84957" y="44313"/>
                      <a:pt x="110807" y="55392"/>
                    </a:cubicBezTo>
                    <a:cubicBezTo>
                      <a:pt x="110807" y="55392"/>
                      <a:pt x="153889" y="72625"/>
                      <a:pt x="195741" y="81241"/>
                    </a:cubicBezTo>
                    <a:cubicBezTo>
                      <a:pt x="196972" y="80010"/>
                      <a:pt x="196972" y="80010"/>
                      <a:pt x="198203" y="81241"/>
                    </a:cubicBezTo>
                    <a:lnTo>
                      <a:pt x="198203" y="81241"/>
                    </a:lnTo>
                    <a:lnTo>
                      <a:pt x="198203" y="81241"/>
                    </a:lnTo>
                    <a:cubicBezTo>
                      <a:pt x="198203" y="80010"/>
                      <a:pt x="198203" y="80010"/>
                      <a:pt x="198203" y="81241"/>
                    </a:cubicBezTo>
                    <a:lnTo>
                      <a:pt x="198203" y="81241"/>
                    </a:lnTo>
                    <a:lnTo>
                      <a:pt x="198203" y="81241"/>
                    </a:lnTo>
                    <a:lnTo>
                      <a:pt x="198203" y="81241"/>
                    </a:lnTo>
                    <a:lnTo>
                      <a:pt x="198203" y="81241"/>
                    </a:lnTo>
                    <a:cubicBezTo>
                      <a:pt x="198203" y="80010"/>
                      <a:pt x="198203" y="81241"/>
                      <a:pt x="198203" y="81241"/>
                    </a:cubicBezTo>
                  </a:path>
                </a:pathLst>
              </a:custGeom>
              <a:solidFill>
                <a:srgbClr val="87BAE4"/>
              </a:solidFill>
              <a:ln w="122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259" name="Freeform: Shape 6258">
                <a:extLst>
                  <a:ext uri="{FF2B5EF4-FFF2-40B4-BE49-F238E27FC236}">
                    <a16:creationId xmlns:a16="http://schemas.microsoft.com/office/drawing/2014/main" id="{120640E0-E574-4ABA-8ACD-355901831A49}"/>
                  </a:ext>
                </a:extLst>
              </p:cNvPr>
              <p:cNvSpPr/>
              <p:nvPr/>
            </p:nvSpPr>
            <p:spPr>
              <a:xfrm>
                <a:off x="3832605" y="3966269"/>
                <a:ext cx="108868" cy="36447"/>
              </a:xfrm>
              <a:custGeom>
                <a:avLst/>
                <a:gdLst>
                  <a:gd name="connsiteX0" fmla="*/ 108869 w 108868"/>
                  <a:gd name="connsiteY0" fmla="*/ 32755 h 36447"/>
                  <a:gd name="connsiteX1" fmla="*/ 105176 w 108868"/>
                  <a:gd name="connsiteY1" fmla="*/ 36447 h 36447"/>
                  <a:gd name="connsiteX2" fmla="*/ 53477 w 108868"/>
                  <a:gd name="connsiteY2" fmla="*/ 21676 h 36447"/>
                  <a:gd name="connsiteX3" fmla="*/ 46091 w 108868"/>
                  <a:gd name="connsiteY3" fmla="*/ 19215 h 36447"/>
                  <a:gd name="connsiteX4" fmla="*/ 20242 w 108868"/>
                  <a:gd name="connsiteY4" fmla="*/ 11829 h 36447"/>
                  <a:gd name="connsiteX5" fmla="*/ 547 w 108868"/>
                  <a:gd name="connsiteY5" fmla="*/ 9367 h 36447"/>
                  <a:gd name="connsiteX6" fmla="*/ 547 w 108868"/>
                  <a:gd name="connsiteY6" fmla="*/ 4443 h 36447"/>
                  <a:gd name="connsiteX7" fmla="*/ 73172 w 108868"/>
                  <a:gd name="connsiteY7" fmla="*/ 10598 h 36447"/>
                  <a:gd name="connsiteX8" fmla="*/ 108869 w 108868"/>
                  <a:gd name="connsiteY8" fmla="*/ 32755 h 36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8868" h="36447">
                    <a:moveTo>
                      <a:pt x="108869" y="32755"/>
                    </a:moveTo>
                    <a:cubicBezTo>
                      <a:pt x="108869" y="35217"/>
                      <a:pt x="106407" y="36447"/>
                      <a:pt x="105176" y="36447"/>
                    </a:cubicBezTo>
                    <a:cubicBezTo>
                      <a:pt x="95328" y="33986"/>
                      <a:pt x="71941" y="29062"/>
                      <a:pt x="53477" y="21676"/>
                    </a:cubicBezTo>
                    <a:cubicBezTo>
                      <a:pt x="49784" y="20445"/>
                      <a:pt x="47322" y="19215"/>
                      <a:pt x="46091" y="19215"/>
                    </a:cubicBezTo>
                    <a:cubicBezTo>
                      <a:pt x="37475" y="16753"/>
                      <a:pt x="28858" y="13060"/>
                      <a:pt x="20242" y="11829"/>
                    </a:cubicBezTo>
                    <a:cubicBezTo>
                      <a:pt x="1778" y="10598"/>
                      <a:pt x="1778" y="10598"/>
                      <a:pt x="547" y="9367"/>
                    </a:cubicBezTo>
                    <a:cubicBezTo>
                      <a:pt x="547" y="9367"/>
                      <a:pt x="-684" y="6905"/>
                      <a:pt x="547" y="4443"/>
                    </a:cubicBezTo>
                    <a:cubicBezTo>
                      <a:pt x="26397" y="-4173"/>
                      <a:pt x="41168" y="751"/>
                      <a:pt x="73172" y="10598"/>
                    </a:cubicBezTo>
                    <a:cubicBezTo>
                      <a:pt x="83019" y="15522"/>
                      <a:pt x="108869" y="26600"/>
                      <a:pt x="108869" y="32755"/>
                    </a:cubicBezTo>
                  </a:path>
                </a:pathLst>
              </a:custGeom>
              <a:solidFill>
                <a:srgbClr val="97CBEA"/>
              </a:solidFill>
              <a:ln w="122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260" name="Freeform: Shape 6259">
                <a:extLst>
                  <a:ext uri="{FF2B5EF4-FFF2-40B4-BE49-F238E27FC236}">
                    <a16:creationId xmlns:a16="http://schemas.microsoft.com/office/drawing/2014/main" id="{C302304D-9005-41E1-8EB1-24AF0EAE385B}"/>
                  </a:ext>
                </a:extLst>
              </p:cNvPr>
              <p:cNvSpPr/>
              <p:nvPr/>
            </p:nvSpPr>
            <p:spPr>
              <a:xfrm>
                <a:off x="3830691" y="4102422"/>
                <a:ext cx="177800" cy="131709"/>
              </a:xfrm>
              <a:custGeom>
                <a:avLst/>
                <a:gdLst>
                  <a:gd name="connsiteX0" fmla="*/ 177254 w 177800"/>
                  <a:gd name="connsiteY0" fmla="*/ 128016 h 131709"/>
                  <a:gd name="connsiteX1" fmla="*/ 177254 w 177800"/>
                  <a:gd name="connsiteY1" fmla="*/ 131709 h 131709"/>
                  <a:gd name="connsiteX2" fmla="*/ 0 w 177800"/>
                  <a:gd name="connsiteY2" fmla="*/ 0 h 131709"/>
                  <a:gd name="connsiteX3" fmla="*/ 18464 w 177800"/>
                  <a:gd name="connsiteY3" fmla="*/ 12309 h 131709"/>
                  <a:gd name="connsiteX4" fmla="*/ 166175 w 177800"/>
                  <a:gd name="connsiteY4" fmla="*/ 120631 h 131709"/>
                  <a:gd name="connsiteX5" fmla="*/ 177254 w 177800"/>
                  <a:gd name="connsiteY5" fmla="*/ 128016 h 131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7800" h="131709">
                    <a:moveTo>
                      <a:pt x="177254" y="128016"/>
                    </a:moveTo>
                    <a:cubicBezTo>
                      <a:pt x="178484" y="129247"/>
                      <a:pt x="177254" y="130478"/>
                      <a:pt x="177254" y="131709"/>
                    </a:cubicBezTo>
                    <a:cubicBezTo>
                      <a:pt x="176023" y="131709"/>
                      <a:pt x="77548" y="102167"/>
                      <a:pt x="0" y="0"/>
                    </a:cubicBezTo>
                    <a:cubicBezTo>
                      <a:pt x="6155" y="4924"/>
                      <a:pt x="12309" y="8616"/>
                      <a:pt x="18464" y="12309"/>
                    </a:cubicBezTo>
                    <a:cubicBezTo>
                      <a:pt x="75087" y="70163"/>
                      <a:pt x="107091" y="87396"/>
                      <a:pt x="166175" y="120631"/>
                    </a:cubicBezTo>
                    <a:cubicBezTo>
                      <a:pt x="176023" y="125555"/>
                      <a:pt x="176023" y="125555"/>
                      <a:pt x="177254" y="128016"/>
                    </a:cubicBezTo>
                  </a:path>
                </a:pathLst>
              </a:custGeom>
              <a:solidFill>
                <a:srgbClr val="87BAE4"/>
              </a:solidFill>
              <a:ln w="122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261" name="Freeform: Shape 6260">
                <a:extLst>
                  <a:ext uri="{FF2B5EF4-FFF2-40B4-BE49-F238E27FC236}">
                    <a16:creationId xmlns:a16="http://schemas.microsoft.com/office/drawing/2014/main" id="{45ECAD5A-1B2C-4122-9147-1AFA6B2B48F3}"/>
                  </a:ext>
                </a:extLst>
              </p:cNvPr>
              <p:cNvSpPr/>
              <p:nvPr/>
            </p:nvSpPr>
            <p:spPr>
              <a:xfrm>
                <a:off x="3796225" y="4044568"/>
                <a:ext cx="52246" cy="69479"/>
              </a:xfrm>
              <a:custGeom>
                <a:avLst/>
                <a:gdLst>
                  <a:gd name="connsiteX0" fmla="*/ 51699 w 52246"/>
                  <a:gd name="connsiteY0" fmla="*/ 68932 h 69479"/>
                  <a:gd name="connsiteX1" fmla="*/ 34466 w 52246"/>
                  <a:gd name="connsiteY1" fmla="*/ 56623 h 69479"/>
                  <a:gd name="connsiteX2" fmla="*/ 0 w 52246"/>
                  <a:gd name="connsiteY2" fmla="*/ 0 h 69479"/>
                  <a:gd name="connsiteX3" fmla="*/ 0 w 52246"/>
                  <a:gd name="connsiteY3" fmla="*/ 0 h 69479"/>
                  <a:gd name="connsiteX4" fmla="*/ 8616 w 52246"/>
                  <a:gd name="connsiteY4" fmla="*/ 12309 h 69479"/>
                  <a:gd name="connsiteX5" fmla="*/ 51699 w 52246"/>
                  <a:gd name="connsiteY5" fmla="*/ 68932 h 69479"/>
                  <a:gd name="connsiteX6" fmla="*/ 51699 w 52246"/>
                  <a:gd name="connsiteY6" fmla="*/ 68932 h 69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2246" h="69479">
                    <a:moveTo>
                      <a:pt x="51699" y="68932"/>
                    </a:moveTo>
                    <a:cubicBezTo>
                      <a:pt x="41852" y="62777"/>
                      <a:pt x="34466" y="56623"/>
                      <a:pt x="34466" y="56623"/>
                    </a:cubicBezTo>
                    <a:cubicBezTo>
                      <a:pt x="17233" y="33235"/>
                      <a:pt x="0" y="2462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231" y="1231"/>
                      <a:pt x="3693" y="4924"/>
                      <a:pt x="8616" y="12309"/>
                    </a:cubicBezTo>
                    <a:cubicBezTo>
                      <a:pt x="28311" y="44313"/>
                      <a:pt x="44313" y="61546"/>
                      <a:pt x="51699" y="68932"/>
                    </a:cubicBezTo>
                    <a:cubicBezTo>
                      <a:pt x="52930" y="70163"/>
                      <a:pt x="51699" y="68932"/>
                      <a:pt x="51699" y="68932"/>
                    </a:cubicBezTo>
                  </a:path>
                </a:pathLst>
              </a:custGeom>
              <a:solidFill>
                <a:srgbClr val="90C3E8"/>
              </a:solidFill>
              <a:ln w="122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262" name="Freeform: Shape 6261">
                <a:extLst>
                  <a:ext uri="{FF2B5EF4-FFF2-40B4-BE49-F238E27FC236}">
                    <a16:creationId xmlns:a16="http://schemas.microsoft.com/office/drawing/2014/main" id="{FD043136-E30D-4EFA-A63F-F8B9F199228D}"/>
                  </a:ext>
                </a:extLst>
              </p:cNvPr>
              <p:cNvSpPr/>
              <p:nvPr/>
            </p:nvSpPr>
            <p:spPr>
              <a:xfrm>
                <a:off x="4280045" y="4145504"/>
                <a:ext cx="84129" cy="84113"/>
              </a:xfrm>
              <a:custGeom>
                <a:avLst/>
                <a:gdLst>
                  <a:gd name="connsiteX0" fmla="*/ 83637 w 84129"/>
                  <a:gd name="connsiteY0" fmla="*/ 52930 h 84113"/>
                  <a:gd name="connsiteX1" fmla="*/ 1165 w 84129"/>
                  <a:gd name="connsiteY1" fmla="*/ 82472 h 84113"/>
                  <a:gd name="connsiteX2" fmla="*/ 15936 w 84129"/>
                  <a:gd name="connsiteY2" fmla="*/ 76317 h 84113"/>
                  <a:gd name="connsiteX3" fmla="*/ 68866 w 84129"/>
                  <a:gd name="connsiteY3" fmla="*/ 52930 h 84113"/>
                  <a:gd name="connsiteX4" fmla="*/ 23322 w 84129"/>
                  <a:gd name="connsiteY4" fmla="*/ 0 h 84113"/>
                  <a:gd name="connsiteX5" fmla="*/ 51633 w 84129"/>
                  <a:gd name="connsiteY5" fmla="*/ 2462 h 84113"/>
                  <a:gd name="connsiteX6" fmla="*/ 56557 w 84129"/>
                  <a:gd name="connsiteY6" fmla="*/ 7386 h 84113"/>
                  <a:gd name="connsiteX7" fmla="*/ 83637 w 84129"/>
                  <a:gd name="connsiteY7" fmla="*/ 52930 h 84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129" h="84113">
                    <a:moveTo>
                      <a:pt x="83637" y="52930"/>
                    </a:moveTo>
                    <a:cubicBezTo>
                      <a:pt x="77483" y="92320"/>
                      <a:pt x="1165" y="83703"/>
                      <a:pt x="1165" y="82472"/>
                    </a:cubicBezTo>
                    <a:cubicBezTo>
                      <a:pt x="-1297" y="80010"/>
                      <a:pt x="-1297" y="80010"/>
                      <a:pt x="15936" y="76317"/>
                    </a:cubicBezTo>
                    <a:cubicBezTo>
                      <a:pt x="60250" y="68932"/>
                      <a:pt x="67635" y="59084"/>
                      <a:pt x="68866" y="52930"/>
                    </a:cubicBezTo>
                    <a:cubicBezTo>
                      <a:pt x="68866" y="50468"/>
                      <a:pt x="67635" y="34466"/>
                      <a:pt x="23322" y="0"/>
                    </a:cubicBezTo>
                    <a:cubicBezTo>
                      <a:pt x="33169" y="1231"/>
                      <a:pt x="43017" y="0"/>
                      <a:pt x="51633" y="2462"/>
                    </a:cubicBezTo>
                    <a:cubicBezTo>
                      <a:pt x="54095" y="2462"/>
                      <a:pt x="55326" y="4924"/>
                      <a:pt x="56557" y="7386"/>
                    </a:cubicBezTo>
                    <a:cubicBezTo>
                      <a:pt x="86099" y="33235"/>
                      <a:pt x="84868" y="45544"/>
                      <a:pt x="83637" y="52930"/>
                    </a:cubicBezTo>
                  </a:path>
                </a:pathLst>
              </a:custGeom>
              <a:solidFill>
                <a:srgbClr val="90C3E8"/>
              </a:solidFill>
              <a:ln w="122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263" name="Freeform: Shape 6262">
                <a:extLst>
                  <a:ext uri="{FF2B5EF4-FFF2-40B4-BE49-F238E27FC236}">
                    <a16:creationId xmlns:a16="http://schemas.microsoft.com/office/drawing/2014/main" id="{7A6742C6-3EFB-4759-887B-E821B3CFBC1C}"/>
                  </a:ext>
                </a:extLst>
              </p:cNvPr>
              <p:cNvSpPr/>
              <p:nvPr/>
            </p:nvSpPr>
            <p:spPr>
              <a:xfrm>
                <a:off x="4259548" y="4112269"/>
                <a:ext cx="69668" cy="36927"/>
              </a:xfrm>
              <a:custGeom>
                <a:avLst/>
                <a:gdLst>
                  <a:gd name="connsiteX0" fmla="*/ 67206 w 69668"/>
                  <a:gd name="connsiteY0" fmla="*/ 36928 h 36927"/>
                  <a:gd name="connsiteX1" fmla="*/ 41357 w 69668"/>
                  <a:gd name="connsiteY1" fmla="*/ 34466 h 36927"/>
                  <a:gd name="connsiteX2" fmla="*/ 3198 w 69668"/>
                  <a:gd name="connsiteY2" fmla="*/ 6155 h 36927"/>
                  <a:gd name="connsiteX3" fmla="*/ 736 w 69668"/>
                  <a:gd name="connsiteY3" fmla="*/ 1231 h 36927"/>
                  <a:gd name="connsiteX4" fmla="*/ 3198 w 69668"/>
                  <a:gd name="connsiteY4" fmla="*/ 0 h 36927"/>
                  <a:gd name="connsiteX5" fmla="*/ 49973 w 69668"/>
                  <a:gd name="connsiteY5" fmla="*/ 24619 h 36927"/>
                  <a:gd name="connsiteX6" fmla="*/ 69668 w 69668"/>
                  <a:gd name="connsiteY6" fmla="*/ 36928 h 36927"/>
                  <a:gd name="connsiteX7" fmla="*/ 67206 w 69668"/>
                  <a:gd name="connsiteY7" fmla="*/ 36928 h 36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9668" h="36927">
                    <a:moveTo>
                      <a:pt x="67206" y="36928"/>
                    </a:moveTo>
                    <a:cubicBezTo>
                      <a:pt x="53666" y="35697"/>
                      <a:pt x="41357" y="34466"/>
                      <a:pt x="41357" y="34466"/>
                    </a:cubicBezTo>
                    <a:cubicBezTo>
                      <a:pt x="41357" y="34466"/>
                      <a:pt x="14276" y="14771"/>
                      <a:pt x="3198" y="6155"/>
                    </a:cubicBezTo>
                    <a:cubicBezTo>
                      <a:pt x="-495" y="3693"/>
                      <a:pt x="-495" y="2462"/>
                      <a:pt x="736" y="1231"/>
                    </a:cubicBezTo>
                    <a:cubicBezTo>
                      <a:pt x="1967" y="0"/>
                      <a:pt x="1967" y="0"/>
                      <a:pt x="3198" y="0"/>
                    </a:cubicBezTo>
                    <a:cubicBezTo>
                      <a:pt x="4429" y="0"/>
                      <a:pt x="49973" y="23388"/>
                      <a:pt x="49973" y="24619"/>
                    </a:cubicBezTo>
                    <a:cubicBezTo>
                      <a:pt x="56128" y="28311"/>
                      <a:pt x="62283" y="32004"/>
                      <a:pt x="69668" y="36928"/>
                    </a:cubicBezTo>
                    <a:cubicBezTo>
                      <a:pt x="69668" y="36928"/>
                      <a:pt x="68437" y="36928"/>
                      <a:pt x="67206" y="36928"/>
                    </a:cubicBezTo>
                  </a:path>
                </a:pathLst>
              </a:custGeom>
              <a:solidFill>
                <a:srgbClr val="97CBEA"/>
              </a:solidFill>
              <a:ln w="122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264" name="Freeform: Shape 6263">
                <a:extLst>
                  <a:ext uri="{FF2B5EF4-FFF2-40B4-BE49-F238E27FC236}">
                    <a16:creationId xmlns:a16="http://schemas.microsoft.com/office/drawing/2014/main" id="{3DCEC94B-891C-4403-95C3-F1E5A3F6C410}"/>
                  </a:ext>
                </a:extLst>
              </p:cNvPr>
              <p:cNvSpPr/>
              <p:nvPr/>
            </p:nvSpPr>
            <p:spPr>
              <a:xfrm>
                <a:off x="4235156" y="4203358"/>
                <a:ext cx="42456" cy="14368"/>
              </a:xfrm>
              <a:custGeom>
                <a:avLst/>
                <a:gdLst>
                  <a:gd name="connsiteX0" fmla="*/ 42361 w 42456"/>
                  <a:gd name="connsiteY0" fmla="*/ 3693 h 14368"/>
                  <a:gd name="connsiteX1" fmla="*/ 27590 w 42456"/>
                  <a:gd name="connsiteY1" fmla="*/ 13540 h 14368"/>
                  <a:gd name="connsiteX2" fmla="*/ 510 w 42456"/>
                  <a:gd name="connsiteY2" fmla="*/ 11078 h 14368"/>
                  <a:gd name="connsiteX3" fmla="*/ 1741 w 42456"/>
                  <a:gd name="connsiteY3" fmla="*/ 7386 h 14368"/>
                  <a:gd name="connsiteX4" fmla="*/ 2972 w 42456"/>
                  <a:gd name="connsiteY4" fmla="*/ 7386 h 14368"/>
                  <a:gd name="connsiteX5" fmla="*/ 2972 w 42456"/>
                  <a:gd name="connsiteY5" fmla="*/ 7386 h 14368"/>
                  <a:gd name="connsiteX6" fmla="*/ 2972 w 42456"/>
                  <a:gd name="connsiteY6" fmla="*/ 7386 h 14368"/>
                  <a:gd name="connsiteX7" fmla="*/ 2972 w 42456"/>
                  <a:gd name="connsiteY7" fmla="*/ 7386 h 14368"/>
                  <a:gd name="connsiteX8" fmla="*/ 2972 w 42456"/>
                  <a:gd name="connsiteY8" fmla="*/ 7386 h 14368"/>
                  <a:gd name="connsiteX9" fmla="*/ 2972 w 42456"/>
                  <a:gd name="connsiteY9" fmla="*/ 7386 h 14368"/>
                  <a:gd name="connsiteX10" fmla="*/ 2972 w 42456"/>
                  <a:gd name="connsiteY10" fmla="*/ 7386 h 14368"/>
                  <a:gd name="connsiteX11" fmla="*/ 2972 w 42456"/>
                  <a:gd name="connsiteY11" fmla="*/ 7386 h 14368"/>
                  <a:gd name="connsiteX12" fmla="*/ 2972 w 42456"/>
                  <a:gd name="connsiteY12" fmla="*/ 7386 h 14368"/>
                  <a:gd name="connsiteX13" fmla="*/ 37438 w 42456"/>
                  <a:gd name="connsiteY13" fmla="*/ 1231 h 14368"/>
                  <a:gd name="connsiteX14" fmla="*/ 39900 w 42456"/>
                  <a:gd name="connsiteY14" fmla="*/ 0 h 14368"/>
                  <a:gd name="connsiteX15" fmla="*/ 42361 w 42456"/>
                  <a:gd name="connsiteY15" fmla="*/ 3693 h 14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2456" h="14368">
                    <a:moveTo>
                      <a:pt x="42361" y="3693"/>
                    </a:moveTo>
                    <a:cubicBezTo>
                      <a:pt x="43592" y="9847"/>
                      <a:pt x="32514" y="12309"/>
                      <a:pt x="27590" y="13540"/>
                    </a:cubicBezTo>
                    <a:cubicBezTo>
                      <a:pt x="15281" y="16002"/>
                      <a:pt x="1741" y="12309"/>
                      <a:pt x="510" y="11078"/>
                    </a:cubicBezTo>
                    <a:cubicBezTo>
                      <a:pt x="-721" y="9847"/>
                      <a:pt x="510" y="8616"/>
                      <a:pt x="1741" y="7386"/>
                    </a:cubicBezTo>
                    <a:cubicBezTo>
                      <a:pt x="1741" y="7386"/>
                      <a:pt x="1741" y="7386"/>
                      <a:pt x="2972" y="7386"/>
                    </a:cubicBezTo>
                    <a:lnTo>
                      <a:pt x="2972" y="7386"/>
                    </a:lnTo>
                    <a:lnTo>
                      <a:pt x="2972" y="7386"/>
                    </a:lnTo>
                    <a:lnTo>
                      <a:pt x="2972" y="7386"/>
                    </a:lnTo>
                    <a:lnTo>
                      <a:pt x="2972" y="7386"/>
                    </a:lnTo>
                    <a:lnTo>
                      <a:pt x="2972" y="7386"/>
                    </a:lnTo>
                    <a:cubicBezTo>
                      <a:pt x="2972" y="7386"/>
                      <a:pt x="2972" y="7386"/>
                      <a:pt x="2972" y="7386"/>
                    </a:cubicBezTo>
                    <a:lnTo>
                      <a:pt x="2972" y="7386"/>
                    </a:lnTo>
                    <a:lnTo>
                      <a:pt x="2972" y="7386"/>
                    </a:lnTo>
                    <a:cubicBezTo>
                      <a:pt x="23897" y="9847"/>
                      <a:pt x="33745" y="2462"/>
                      <a:pt x="37438" y="1231"/>
                    </a:cubicBezTo>
                    <a:cubicBezTo>
                      <a:pt x="38669" y="0"/>
                      <a:pt x="38669" y="0"/>
                      <a:pt x="39900" y="0"/>
                    </a:cubicBezTo>
                    <a:cubicBezTo>
                      <a:pt x="41130" y="1231"/>
                      <a:pt x="42361" y="2462"/>
                      <a:pt x="42361" y="3693"/>
                    </a:cubicBezTo>
                  </a:path>
                </a:pathLst>
              </a:custGeom>
              <a:solidFill>
                <a:srgbClr val="51C8EF"/>
              </a:solidFill>
              <a:ln w="122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266" name="Graphic 191">
            <a:extLst>
              <a:ext uri="{FF2B5EF4-FFF2-40B4-BE49-F238E27FC236}">
                <a16:creationId xmlns:a16="http://schemas.microsoft.com/office/drawing/2014/main" id="{820B283C-4F87-4889-9126-618D488622E2}"/>
              </a:ext>
            </a:extLst>
          </p:cNvPr>
          <p:cNvGrpSpPr/>
          <p:nvPr/>
        </p:nvGrpSpPr>
        <p:grpSpPr>
          <a:xfrm>
            <a:off x="7842250" y="3236119"/>
            <a:ext cx="1320165" cy="1320165"/>
            <a:chOff x="7842250" y="3236119"/>
            <a:chExt cx="1320165" cy="1320165"/>
          </a:xfrm>
        </p:grpSpPr>
        <p:grpSp>
          <p:nvGrpSpPr>
            <p:cNvPr id="6267" name="Graphic 191">
              <a:extLst>
                <a:ext uri="{FF2B5EF4-FFF2-40B4-BE49-F238E27FC236}">
                  <a16:creationId xmlns:a16="http://schemas.microsoft.com/office/drawing/2014/main" id="{820B283C-4F87-4889-9126-618D488622E2}"/>
                </a:ext>
              </a:extLst>
            </p:cNvPr>
            <p:cNvGrpSpPr/>
            <p:nvPr/>
          </p:nvGrpSpPr>
          <p:grpSpPr>
            <a:xfrm>
              <a:off x="7842250" y="3236815"/>
              <a:ext cx="1319212" cy="1319468"/>
              <a:chOff x="7842250" y="3236815"/>
              <a:chExt cx="1319212" cy="1319468"/>
            </a:xfrm>
          </p:grpSpPr>
          <p:sp>
            <p:nvSpPr>
              <p:cNvPr id="6268" name="Freeform: Shape 6267">
                <a:extLst>
                  <a:ext uri="{FF2B5EF4-FFF2-40B4-BE49-F238E27FC236}">
                    <a16:creationId xmlns:a16="http://schemas.microsoft.com/office/drawing/2014/main" id="{29735C3B-7DBE-4AD7-A1C3-B6FA8BFC0CE8}"/>
                  </a:ext>
                </a:extLst>
              </p:cNvPr>
              <p:cNvSpPr/>
              <p:nvPr/>
            </p:nvSpPr>
            <p:spPr>
              <a:xfrm>
                <a:off x="7955597" y="3236917"/>
                <a:ext cx="1003935" cy="1319366"/>
              </a:xfrm>
              <a:custGeom>
                <a:avLst/>
                <a:gdLst>
                  <a:gd name="connsiteX0" fmla="*/ 585788 w 1003935"/>
                  <a:gd name="connsiteY0" fmla="*/ 1241262 h 1319366"/>
                  <a:gd name="connsiteX1" fmla="*/ 585788 w 1003935"/>
                  <a:gd name="connsiteY1" fmla="*/ 1241262 h 1319366"/>
                  <a:gd name="connsiteX2" fmla="*/ 585788 w 1003935"/>
                  <a:gd name="connsiteY2" fmla="*/ 1241262 h 1319366"/>
                  <a:gd name="connsiteX3" fmla="*/ 586740 w 1003935"/>
                  <a:gd name="connsiteY3" fmla="*/ 1241262 h 1319366"/>
                  <a:gd name="connsiteX4" fmla="*/ 586740 w 1003935"/>
                  <a:gd name="connsiteY4" fmla="*/ 1241262 h 1319366"/>
                  <a:gd name="connsiteX5" fmla="*/ 585788 w 1003935"/>
                  <a:gd name="connsiteY5" fmla="*/ 1241262 h 1319366"/>
                  <a:gd name="connsiteX6" fmla="*/ 409575 w 1003935"/>
                  <a:gd name="connsiteY6" fmla="*/ 1188874 h 1319366"/>
                  <a:gd name="connsiteX7" fmla="*/ 409575 w 1003935"/>
                  <a:gd name="connsiteY7" fmla="*/ 1188874 h 1319366"/>
                  <a:gd name="connsiteX8" fmla="*/ 411480 w 1003935"/>
                  <a:gd name="connsiteY8" fmla="*/ 1188874 h 1319366"/>
                  <a:gd name="connsiteX9" fmla="*/ 413385 w 1003935"/>
                  <a:gd name="connsiteY9" fmla="*/ 1188874 h 1319366"/>
                  <a:gd name="connsiteX10" fmla="*/ 413385 w 1003935"/>
                  <a:gd name="connsiteY10" fmla="*/ 1188874 h 1319366"/>
                  <a:gd name="connsiteX11" fmla="*/ 414338 w 1003935"/>
                  <a:gd name="connsiteY11" fmla="*/ 1189827 h 1319366"/>
                  <a:gd name="connsiteX12" fmla="*/ 409575 w 1003935"/>
                  <a:gd name="connsiteY12" fmla="*/ 1188874 h 1319366"/>
                  <a:gd name="connsiteX13" fmla="*/ 596265 w 1003935"/>
                  <a:gd name="connsiteY13" fmla="*/ 7774 h 1319366"/>
                  <a:gd name="connsiteX14" fmla="*/ 596265 w 1003935"/>
                  <a:gd name="connsiteY14" fmla="*/ 7774 h 1319366"/>
                  <a:gd name="connsiteX15" fmla="*/ 598170 w 1003935"/>
                  <a:gd name="connsiteY15" fmla="*/ 7774 h 1319366"/>
                  <a:gd name="connsiteX16" fmla="*/ 600075 w 1003935"/>
                  <a:gd name="connsiteY16" fmla="*/ 8727 h 1319366"/>
                  <a:gd name="connsiteX17" fmla="*/ 596265 w 1003935"/>
                  <a:gd name="connsiteY17" fmla="*/ 7774 h 1319366"/>
                  <a:gd name="connsiteX18" fmla="*/ 596265 w 1003935"/>
                  <a:gd name="connsiteY18" fmla="*/ 1262217 h 1319366"/>
                  <a:gd name="connsiteX19" fmla="*/ 594360 w 1003935"/>
                  <a:gd name="connsiteY19" fmla="*/ 1264122 h 1319366"/>
                  <a:gd name="connsiteX20" fmla="*/ 594360 w 1003935"/>
                  <a:gd name="connsiteY20" fmla="*/ 1264122 h 1319366"/>
                  <a:gd name="connsiteX21" fmla="*/ 594360 w 1003935"/>
                  <a:gd name="connsiteY21" fmla="*/ 1264122 h 1319366"/>
                  <a:gd name="connsiteX22" fmla="*/ 599123 w 1003935"/>
                  <a:gd name="connsiteY22" fmla="*/ 1261264 h 1319366"/>
                  <a:gd name="connsiteX23" fmla="*/ 599123 w 1003935"/>
                  <a:gd name="connsiteY23" fmla="*/ 1261264 h 1319366"/>
                  <a:gd name="connsiteX24" fmla="*/ 599123 w 1003935"/>
                  <a:gd name="connsiteY24" fmla="*/ 1261264 h 1319366"/>
                  <a:gd name="connsiteX25" fmla="*/ 599123 w 1003935"/>
                  <a:gd name="connsiteY25" fmla="*/ 1261264 h 1319366"/>
                  <a:gd name="connsiteX26" fmla="*/ 597218 w 1003935"/>
                  <a:gd name="connsiteY26" fmla="*/ 1261264 h 1319366"/>
                  <a:gd name="connsiteX27" fmla="*/ 596265 w 1003935"/>
                  <a:gd name="connsiteY27" fmla="*/ 1262217 h 1319366"/>
                  <a:gd name="connsiteX28" fmla="*/ 586740 w 1003935"/>
                  <a:gd name="connsiteY28" fmla="*/ 1257454 h 1319366"/>
                  <a:gd name="connsiteX29" fmla="*/ 585788 w 1003935"/>
                  <a:gd name="connsiteY29" fmla="*/ 1261264 h 1319366"/>
                  <a:gd name="connsiteX30" fmla="*/ 591503 w 1003935"/>
                  <a:gd name="connsiteY30" fmla="*/ 1260312 h 1319366"/>
                  <a:gd name="connsiteX31" fmla="*/ 595313 w 1003935"/>
                  <a:gd name="connsiteY31" fmla="*/ 1254597 h 1319366"/>
                  <a:gd name="connsiteX32" fmla="*/ 594360 w 1003935"/>
                  <a:gd name="connsiteY32" fmla="*/ 1254597 h 1319366"/>
                  <a:gd name="connsiteX33" fmla="*/ 590550 w 1003935"/>
                  <a:gd name="connsiteY33" fmla="*/ 1255549 h 1319366"/>
                  <a:gd name="connsiteX34" fmla="*/ 586740 w 1003935"/>
                  <a:gd name="connsiteY34" fmla="*/ 1257454 h 1319366"/>
                  <a:gd name="connsiteX35" fmla="*/ 616268 w 1003935"/>
                  <a:gd name="connsiteY35" fmla="*/ 1259359 h 1319366"/>
                  <a:gd name="connsiteX36" fmla="*/ 614363 w 1003935"/>
                  <a:gd name="connsiteY36" fmla="*/ 1260312 h 1319366"/>
                  <a:gd name="connsiteX37" fmla="*/ 613410 w 1003935"/>
                  <a:gd name="connsiteY37" fmla="*/ 1261264 h 1319366"/>
                  <a:gd name="connsiteX38" fmla="*/ 620078 w 1003935"/>
                  <a:gd name="connsiteY38" fmla="*/ 1257454 h 1319366"/>
                  <a:gd name="connsiteX39" fmla="*/ 620078 w 1003935"/>
                  <a:gd name="connsiteY39" fmla="*/ 1257454 h 1319366"/>
                  <a:gd name="connsiteX40" fmla="*/ 620078 w 1003935"/>
                  <a:gd name="connsiteY40" fmla="*/ 1257454 h 1319366"/>
                  <a:gd name="connsiteX41" fmla="*/ 620078 w 1003935"/>
                  <a:gd name="connsiteY41" fmla="*/ 1256502 h 1319366"/>
                  <a:gd name="connsiteX42" fmla="*/ 616268 w 1003935"/>
                  <a:gd name="connsiteY42" fmla="*/ 1259359 h 1319366"/>
                  <a:gd name="connsiteX43" fmla="*/ 634365 w 1003935"/>
                  <a:gd name="connsiteY43" fmla="*/ 1258407 h 1319366"/>
                  <a:gd name="connsiteX44" fmla="*/ 629603 w 1003935"/>
                  <a:gd name="connsiteY44" fmla="*/ 1262217 h 1319366"/>
                  <a:gd name="connsiteX45" fmla="*/ 630555 w 1003935"/>
                  <a:gd name="connsiteY45" fmla="*/ 1263169 h 1319366"/>
                  <a:gd name="connsiteX46" fmla="*/ 638175 w 1003935"/>
                  <a:gd name="connsiteY46" fmla="*/ 1262217 h 1319366"/>
                  <a:gd name="connsiteX47" fmla="*/ 642938 w 1003935"/>
                  <a:gd name="connsiteY47" fmla="*/ 1259359 h 1319366"/>
                  <a:gd name="connsiteX48" fmla="*/ 643890 w 1003935"/>
                  <a:gd name="connsiteY48" fmla="*/ 1257454 h 1319366"/>
                  <a:gd name="connsiteX49" fmla="*/ 634365 w 1003935"/>
                  <a:gd name="connsiteY49" fmla="*/ 1258407 h 1319366"/>
                  <a:gd name="connsiteX50" fmla="*/ 544830 w 1003935"/>
                  <a:gd name="connsiteY50" fmla="*/ 1293649 h 1319366"/>
                  <a:gd name="connsiteX51" fmla="*/ 536258 w 1003935"/>
                  <a:gd name="connsiteY51" fmla="*/ 1269837 h 1319366"/>
                  <a:gd name="connsiteX52" fmla="*/ 463868 w 1003935"/>
                  <a:gd name="connsiteY52" fmla="*/ 1261264 h 1319366"/>
                  <a:gd name="connsiteX53" fmla="*/ 407670 w 1003935"/>
                  <a:gd name="connsiteY53" fmla="*/ 1267932 h 1319366"/>
                  <a:gd name="connsiteX54" fmla="*/ 397193 w 1003935"/>
                  <a:gd name="connsiteY54" fmla="*/ 1275552 h 1319366"/>
                  <a:gd name="connsiteX55" fmla="*/ 405765 w 1003935"/>
                  <a:gd name="connsiteY55" fmla="*/ 1291744 h 1319366"/>
                  <a:gd name="connsiteX56" fmla="*/ 406718 w 1003935"/>
                  <a:gd name="connsiteY56" fmla="*/ 1292697 h 1319366"/>
                  <a:gd name="connsiteX57" fmla="*/ 406718 w 1003935"/>
                  <a:gd name="connsiteY57" fmla="*/ 1292697 h 1319366"/>
                  <a:gd name="connsiteX58" fmla="*/ 556260 w 1003935"/>
                  <a:gd name="connsiteY58" fmla="*/ 1304127 h 1319366"/>
                  <a:gd name="connsiteX59" fmla="*/ 554355 w 1003935"/>
                  <a:gd name="connsiteY59" fmla="*/ 1301269 h 1319366"/>
                  <a:gd name="connsiteX60" fmla="*/ 544830 w 1003935"/>
                  <a:gd name="connsiteY60" fmla="*/ 1293649 h 1319366"/>
                  <a:gd name="connsiteX61" fmla="*/ 581978 w 1003935"/>
                  <a:gd name="connsiteY61" fmla="*/ 1240309 h 1319366"/>
                  <a:gd name="connsiteX62" fmla="*/ 592455 w 1003935"/>
                  <a:gd name="connsiteY62" fmla="*/ 1246024 h 1319366"/>
                  <a:gd name="connsiteX63" fmla="*/ 595313 w 1003935"/>
                  <a:gd name="connsiteY63" fmla="*/ 1236499 h 1319366"/>
                  <a:gd name="connsiteX64" fmla="*/ 592455 w 1003935"/>
                  <a:gd name="connsiteY64" fmla="*/ 1236499 h 1319366"/>
                  <a:gd name="connsiteX65" fmla="*/ 581978 w 1003935"/>
                  <a:gd name="connsiteY65" fmla="*/ 1240309 h 1319366"/>
                  <a:gd name="connsiteX66" fmla="*/ 618173 w 1003935"/>
                  <a:gd name="connsiteY66" fmla="*/ 1242214 h 1319366"/>
                  <a:gd name="connsiteX67" fmla="*/ 616268 w 1003935"/>
                  <a:gd name="connsiteY67" fmla="*/ 1246024 h 1319366"/>
                  <a:gd name="connsiteX68" fmla="*/ 619125 w 1003935"/>
                  <a:gd name="connsiteY68" fmla="*/ 1247929 h 1319366"/>
                  <a:gd name="connsiteX69" fmla="*/ 628650 w 1003935"/>
                  <a:gd name="connsiteY69" fmla="*/ 1240309 h 1319366"/>
                  <a:gd name="connsiteX70" fmla="*/ 618173 w 1003935"/>
                  <a:gd name="connsiteY70" fmla="*/ 1242214 h 1319366"/>
                  <a:gd name="connsiteX71" fmla="*/ 695325 w 1003935"/>
                  <a:gd name="connsiteY71" fmla="*/ 1286982 h 1319366"/>
                  <a:gd name="connsiteX72" fmla="*/ 682943 w 1003935"/>
                  <a:gd name="connsiteY72" fmla="*/ 1289839 h 1319366"/>
                  <a:gd name="connsiteX73" fmla="*/ 682943 w 1003935"/>
                  <a:gd name="connsiteY73" fmla="*/ 1289839 h 1319366"/>
                  <a:gd name="connsiteX74" fmla="*/ 682943 w 1003935"/>
                  <a:gd name="connsiteY74" fmla="*/ 1289839 h 1319366"/>
                  <a:gd name="connsiteX75" fmla="*/ 702945 w 1003935"/>
                  <a:gd name="connsiteY75" fmla="*/ 1286982 h 1319366"/>
                  <a:gd name="connsiteX76" fmla="*/ 702945 w 1003935"/>
                  <a:gd name="connsiteY76" fmla="*/ 1286982 h 1319366"/>
                  <a:gd name="connsiteX77" fmla="*/ 703898 w 1003935"/>
                  <a:gd name="connsiteY77" fmla="*/ 1286982 h 1319366"/>
                  <a:gd name="connsiteX78" fmla="*/ 695325 w 1003935"/>
                  <a:gd name="connsiteY78" fmla="*/ 1286982 h 1319366"/>
                  <a:gd name="connsiteX79" fmla="*/ 645795 w 1003935"/>
                  <a:gd name="connsiteY79" fmla="*/ 1240309 h 1319366"/>
                  <a:gd name="connsiteX80" fmla="*/ 643890 w 1003935"/>
                  <a:gd name="connsiteY80" fmla="*/ 1245072 h 1319366"/>
                  <a:gd name="connsiteX81" fmla="*/ 656273 w 1003935"/>
                  <a:gd name="connsiteY81" fmla="*/ 1239357 h 1319366"/>
                  <a:gd name="connsiteX82" fmla="*/ 656273 w 1003935"/>
                  <a:gd name="connsiteY82" fmla="*/ 1239357 h 1319366"/>
                  <a:gd name="connsiteX83" fmla="*/ 648653 w 1003935"/>
                  <a:gd name="connsiteY83" fmla="*/ 1238404 h 1319366"/>
                  <a:gd name="connsiteX84" fmla="*/ 645795 w 1003935"/>
                  <a:gd name="connsiteY84" fmla="*/ 1240309 h 1319366"/>
                  <a:gd name="connsiteX85" fmla="*/ 528638 w 1003935"/>
                  <a:gd name="connsiteY85" fmla="*/ 1231737 h 1319366"/>
                  <a:gd name="connsiteX86" fmla="*/ 531495 w 1003935"/>
                  <a:gd name="connsiteY86" fmla="*/ 1237452 h 1319366"/>
                  <a:gd name="connsiteX87" fmla="*/ 534353 w 1003935"/>
                  <a:gd name="connsiteY87" fmla="*/ 1236499 h 1319366"/>
                  <a:gd name="connsiteX88" fmla="*/ 534353 w 1003935"/>
                  <a:gd name="connsiteY88" fmla="*/ 1230784 h 1319366"/>
                  <a:gd name="connsiteX89" fmla="*/ 532448 w 1003935"/>
                  <a:gd name="connsiteY89" fmla="*/ 1227927 h 1319366"/>
                  <a:gd name="connsiteX90" fmla="*/ 532448 w 1003935"/>
                  <a:gd name="connsiteY90" fmla="*/ 1227927 h 1319366"/>
                  <a:gd name="connsiteX91" fmla="*/ 531495 w 1003935"/>
                  <a:gd name="connsiteY91" fmla="*/ 1226974 h 1319366"/>
                  <a:gd name="connsiteX92" fmla="*/ 530543 w 1003935"/>
                  <a:gd name="connsiteY92" fmla="*/ 1226974 h 1319366"/>
                  <a:gd name="connsiteX93" fmla="*/ 530543 w 1003935"/>
                  <a:gd name="connsiteY93" fmla="*/ 1226974 h 1319366"/>
                  <a:gd name="connsiteX94" fmla="*/ 530543 w 1003935"/>
                  <a:gd name="connsiteY94" fmla="*/ 1226974 h 1319366"/>
                  <a:gd name="connsiteX95" fmla="*/ 528638 w 1003935"/>
                  <a:gd name="connsiteY95" fmla="*/ 1231737 h 1319366"/>
                  <a:gd name="connsiteX96" fmla="*/ 528638 w 1003935"/>
                  <a:gd name="connsiteY96" fmla="*/ 1231737 h 1319366"/>
                  <a:gd name="connsiteX97" fmla="*/ 616268 w 1003935"/>
                  <a:gd name="connsiteY97" fmla="*/ 1230784 h 1319366"/>
                  <a:gd name="connsiteX98" fmla="*/ 615315 w 1003935"/>
                  <a:gd name="connsiteY98" fmla="*/ 1233642 h 1319366"/>
                  <a:gd name="connsiteX99" fmla="*/ 615315 w 1003935"/>
                  <a:gd name="connsiteY99" fmla="*/ 1233642 h 1319366"/>
                  <a:gd name="connsiteX100" fmla="*/ 616268 w 1003935"/>
                  <a:gd name="connsiteY100" fmla="*/ 1233642 h 1319366"/>
                  <a:gd name="connsiteX101" fmla="*/ 617220 w 1003935"/>
                  <a:gd name="connsiteY101" fmla="*/ 1234594 h 1319366"/>
                  <a:gd name="connsiteX102" fmla="*/ 618173 w 1003935"/>
                  <a:gd name="connsiteY102" fmla="*/ 1234594 h 1319366"/>
                  <a:gd name="connsiteX103" fmla="*/ 621983 w 1003935"/>
                  <a:gd name="connsiteY103" fmla="*/ 1229832 h 1319366"/>
                  <a:gd name="connsiteX104" fmla="*/ 621030 w 1003935"/>
                  <a:gd name="connsiteY104" fmla="*/ 1229832 h 1319366"/>
                  <a:gd name="connsiteX105" fmla="*/ 621030 w 1003935"/>
                  <a:gd name="connsiteY105" fmla="*/ 1229832 h 1319366"/>
                  <a:gd name="connsiteX106" fmla="*/ 619125 w 1003935"/>
                  <a:gd name="connsiteY106" fmla="*/ 1227927 h 1319366"/>
                  <a:gd name="connsiteX107" fmla="*/ 619125 w 1003935"/>
                  <a:gd name="connsiteY107" fmla="*/ 1227927 h 1319366"/>
                  <a:gd name="connsiteX108" fmla="*/ 616268 w 1003935"/>
                  <a:gd name="connsiteY108" fmla="*/ 1230784 h 1319366"/>
                  <a:gd name="connsiteX109" fmla="*/ 602933 w 1003935"/>
                  <a:gd name="connsiteY109" fmla="*/ 1315557 h 1319366"/>
                  <a:gd name="connsiteX110" fmla="*/ 521970 w 1003935"/>
                  <a:gd name="connsiteY110" fmla="*/ 1319367 h 1319366"/>
                  <a:gd name="connsiteX111" fmla="*/ 523875 w 1003935"/>
                  <a:gd name="connsiteY111" fmla="*/ 1319367 h 1319366"/>
                  <a:gd name="connsiteX112" fmla="*/ 537210 w 1003935"/>
                  <a:gd name="connsiteY112" fmla="*/ 1319367 h 1319366"/>
                  <a:gd name="connsiteX113" fmla="*/ 564833 w 1003935"/>
                  <a:gd name="connsiteY113" fmla="*/ 1319367 h 1319366"/>
                  <a:gd name="connsiteX114" fmla="*/ 606743 w 1003935"/>
                  <a:gd name="connsiteY114" fmla="*/ 1316509 h 1319366"/>
                  <a:gd name="connsiteX115" fmla="*/ 606743 w 1003935"/>
                  <a:gd name="connsiteY115" fmla="*/ 1316509 h 1319366"/>
                  <a:gd name="connsiteX116" fmla="*/ 602933 w 1003935"/>
                  <a:gd name="connsiteY116" fmla="*/ 1315557 h 1319366"/>
                  <a:gd name="connsiteX117" fmla="*/ 716280 w 1003935"/>
                  <a:gd name="connsiteY117" fmla="*/ 1271742 h 1319366"/>
                  <a:gd name="connsiteX118" fmla="*/ 699135 w 1003935"/>
                  <a:gd name="connsiteY118" fmla="*/ 1278409 h 1319366"/>
                  <a:gd name="connsiteX119" fmla="*/ 712470 w 1003935"/>
                  <a:gd name="connsiteY119" fmla="*/ 1278409 h 1319366"/>
                  <a:gd name="connsiteX120" fmla="*/ 737235 w 1003935"/>
                  <a:gd name="connsiteY120" fmla="*/ 1269837 h 1319366"/>
                  <a:gd name="connsiteX121" fmla="*/ 737235 w 1003935"/>
                  <a:gd name="connsiteY121" fmla="*/ 1269837 h 1319366"/>
                  <a:gd name="connsiteX122" fmla="*/ 730568 w 1003935"/>
                  <a:gd name="connsiteY122" fmla="*/ 1268884 h 1319366"/>
                  <a:gd name="connsiteX123" fmla="*/ 716280 w 1003935"/>
                  <a:gd name="connsiteY123" fmla="*/ 1271742 h 1319366"/>
                  <a:gd name="connsiteX124" fmla="*/ 482918 w 1003935"/>
                  <a:gd name="connsiteY124" fmla="*/ 1226022 h 1319366"/>
                  <a:gd name="connsiteX125" fmla="*/ 496253 w 1003935"/>
                  <a:gd name="connsiteY125" fmla="*/ 1233642 h 1319366"/>
                  <a:gd name="connsiteX126" fmla="*/ 505778 w 1003935"/>
                  <a:gd name="connsiteY126" fmla="*/ 1229832 h 1319366"/>
                  <a:gd name="connsiteX127" fmla="*/ 498157 w 1003935"/>
                  <a:gd name="connsiteY127" fmla="*/ 1216497 h 1319366"/>
                  <a:gd name="connsiteX128" fmla="*/ 487680 w 1003935"/>
                  <a:gd name="connsiteY128" fmla="*/ 1212687 h 1319366"/>
                  <a:gd name="connsiteX129" fmla="*/ 484823 w 1003935"/>
                  <a:gd name="connsiteY129" fmla="*/ 1214592 h 1319366"/>
                  <a:gd name="connsiteX130" fmla="*/ 482918 w 1003935"/>
                  <a:gd name="connsiteY130" fmla="*/ 1215544 h 1319366"/>
                  <a:gd name="connsiteX131" fmla="*/ 481013 w 1003935"/>
                  <a:gd name="connsiteY131" fmla="*/ 1216497 h 1319366"/>
                  <a:gd name="connsiteX132" fmla="*/ 480060 w 1003935"/>
                  <a:gd name="connsiteY132" fmla="*/ 1219354 h 1319366"/>
                  <a:gd name="connsiteX133" fmla="*/ 482918 w 1003935"/>
                  <a:gd name="connsiteY133" fmla="*/ 1226022 h 1319366"/>
                  <a:gd name="connsiteX134" fmla="*/ 710565 w 1003935"/>
                  <a:gd name="connsiteY134" fmla="*/ 1291744 h 1319366"/>
                  <a:gd name="connsiteX135" fmla="*/ 695325 w 1003935"/>
                  <a:gd name="connsiteY135" fmla="*/ 1294602 h 1319366"/>
                  <a:gd name="connsiteX136" fmla="*/ 714375 w 1003935"/>
                  <a:gd name="connsiteY136" fmla="*/ 1291744 h 1319366"/>
                  <a:gd name="connsiteX137" fmla="*/ 714375 w 1003935"/>
                  <a:gd name="connsiteY137" fmla="*/ 1291744 h 1319366"/>
                  <a:gd name="connsiteX138" fmla="*/ 714375 w 1003935"/>
                  <a:gd name="connsiteY138" fmla="*/ 1291744 h 1319366"/>
                  <a:gd name="connsiteX139" fmla="*/ 717233 w 1003935"/>
                  <a:gd name="connsiteY139" fmla="*/ 1290792 h 1319366"/>
                  <a:gd name="connsiteX140" fmla="*/ 710565 w 1003935"/>
                  <a:gd name="connsiteY140" fmla="*/ 1291744 h 1319366"/>
                  <a:gd name="connsiteX141" fmla="*/ 569595 w 1003935"/>
                  <a:gd name="connsiteY141" fmla="*/ 1214592 h 1319366"/>
                  <a:gd name="connsiteX142" fmla="*/ 576263 w 1003935"/>
                  <a:gd name="connsiteY142" fmla="*/ 1221259 h 1319366"/>
                  <a:gd name="connsiteX143" fmla="*/ 576263 w 1003935"/>
                  <a:gd name="connsiteY143" fmla="*/ 1210782 h 1319366"/>
                  <a:gd name="connsiteX144" fmla="*/ 575310 w 1003935"/>
                  <a:gd name="connsiteY144" fmla="*/ 1210782 h 1319366"/>
                  <a:gd name="connsiteX145" fmla="*/ 575310 w 1003935"/>
                  <a:gd name="connsiteY145" fmla="*/ 1210782 h 1319366"/>
                  <a:gd name="connsiteX146" fmla="*/ 569595 w 1003935"/>
                  <a:gd name="connsiteY146" fmla="*/ 1214592 h 1319366"/>
                  <a:gd name="connsiteX147" fmla="*/ 569595 w 1003935"/>
                  <a:gd name="connsiteY147" fmla="*/ 1214592 h 1319366"/>
                  <a:gd name="connsiteX148" fmla="*/ 700088 w 1003935"/>
                  <a:gd name="connsiteY148" fmla="*/ 1300317 h 1319366"/>
                  <a:gd name="connsiteX149" fmla="*/ 675323 w 1003935"/>
                  <a:gd name="connsiteY149" fmla="*/ 1305079 h 1319366"/>
                  <a:gd name="connsiteX150" fmla="*/ 675323 w 1003935"/>
                  <a:gd name="connsiteY150" fmla="*/ 1305079 h 1319366"/>
                  <a:gd name="connsiteX151" fmla="*/ 675323 w 1003935"/>
                  <a:gd name="connsiteY151" fmla="*/ 1305079 h 1319366"/>
                  <a:gd name="connsiteX152" fmla="*/ 675323 w 1003935"/>
                  <a:gd name="connsiteY152" fmla="*/ 1305079 h 1319366"/>
                  <a:gd name="connsiteX153" fmla="*/ 675323 w 1003935"/>
                  <a:gd name="connsiteY153" fmla="*/ 1305079 h 1319366"/>
                  <a:gd name="connsiteX154" fmla="*/ 675323 w 1003935"/>
                  <a:gd name="connsiteY154" fmla="*/ 1305079 h 1319366"/>
                  <a:gd name="connsiteX155" fmla="*/ 675323 w 1003935"/>
                  <a:gd name="connsiteY155" fmla="*/ 1305079 h 1319366"/>
                  <a:gd name="connsiteX156" fmla="*/ 675323 w 1003935"/>
                  <a:gd name="connsiteY156" fmla="*/ 1305079 h 1319366"/>
                  <a:gd name="connsiteX157" fmla="*/ 675323 w 1003935"/>
                  <a:gd name="connsiteY157" fmla="*/ 1305079 h 1319366"/>
                  <a:gd name="connsiteX158" fmla="*/ 673418 w 1003935"/>
                  <a:gd name="connsiteY158" fmla="*/ 1306032 h 1319366"/>
                  <a:gd name="connsiteX159" fmla="*/ 667703 w 1003935"/>
                  <a:gd name="connsiteY159" fmla="*/ 1307937 h 1319366"/>
                  <a:gd name="connsiteX160" fmla="*/ 707708 w 1003935"/>
                  <a:gd name="connsiteY160" fmla="*/ 1299364 h 1319366"/>
                  <a:gd name="connsiteX161" fmla="*/ 700088 w 1003935"/>
                  <a:gd name="connsiteY161" fmla="*/ 1300317 h 1319366"/>
                  <a:gd name="connsiteX162" fmla="*/ 621983 w 1003935"/>
                  <a:gd name="connsiteY162" fmla="*/ 1206019 h 1319366"/>
                  <a:gd name="connsiteX163" fmla="*/ 620078 w 1003935"/>
                  <a:gd name="connsiteY163" fmla="*/ 1217449 h 1319366"/>
                  <a:gd name="connsiteX164" fmla="*/ 627698 w 1003935"/>
                  <a:gd name="connsiteY164" fmla="*/ 1220307 h 1319366"/>
                  <a:gd name="connsiteX165" fmla="*/ 650558 w 1003935"/>
                  <a:gd name="connsiteY165" fmla="*/ 1203162 h 1319366"/>
                  <a:gd name="connsiteX166" fmla="*/ 635318 w 1003935"/>
                  <a:gd name="connsiteY166" fmla="*/ 1197447 h 1319366"/>
                  <a:gd name="connsiteX167" fmla="*/ 621983 w 1003935"/>
                  <a:gd name="connsiteY167" fmla="*/ 1206019 h 1319366"/>
                  <a:gd name="connsiteX168" fmla="*/ 391478 w 1003935"/>
                  <a:gd name="connsiteY168" fmla="*/ 1301269 h 1319366"/>
                  <a:gd name="connsiteX169" fmla="*/ 395288 w 1003935"/>
                  <a:gd name="connsiteY169" fmla="*/ 1302222 h 1319366"/>
                  <a:gd name="connsiteX170" fmla="*/ 395288 w 1003935"/>
                  <a:gd name="connsiteY170" fmla="*/ 1302222 h 1319366"/>
                  <a:gd name="connsiteX171" fmla="*/ 395288 w 1003935"/>
                  <a:gd name="connsiteY171" fmla="*/ 1302222 h 1319366"/>
                  <a:gd name="connsiteX172" fmla="*/ 395288 w 1003935"/>
                  <a:gd name="connsiteY172" fmla="*/ 1302222 h 1319366"/>
                  <a:gd name="connsiteX173" fmla="*/ 395288 w 1003935"/>
                  <a:gd name="connsiteY173" fmla="*/ 1302222 h 1319366"/>
                  <a:gd name="connsiteX174" fmla="*/ 395288 w 1003935"/>
                  <a:gd name="connsiteY174" fmla="*/ 1302222 h 1319366"/>
                  <a:gd name="connsiteX175" fmla="*/ 395288 w 1003935"/>
                  <a:gd name="connsiteY175" fmla="*/ 1302222 h 1319366"/>
                  <a:gd name="connsiteX176" fmla="*/ 395288 w 1003935"/>
                  <a:gd name="connsiteY176" fmla="*/ 1302222 h 1319366"/>
                  <a:gd name="connsiteX177" fmla="*/ 395288 w 1003935"/>
                  <a:gd name="connsiteY177" fmla="*/ 1302222 h 1319366"/>
                  <a:gd name="connsiteX178" fmla="*/ 395288 w 1003935"/>
                  <a:gd name="connsiteY178" fmla="*/ 1302222 h 1319366"/>
                  <a:gd name="connsiteX179" fmla="*/ 386715 w 1003935"/>
                  <a:gd name="connsiteY179" fmla="*/ 1300317 h 1319366"/>
                  <a:gd name="connsiteX180" fmla="*/ 386715 w 1003935"/>
                  <a:gd name="connsiteY180" fmla="*/ 1300317 h 1319366"/>
                  <a:gd name="connsiteX181" fmla="*/ 386715 w 1003935"/>
                  <a:gd name="connsiteY181" fmla="*/ 1300317 h 1319366"/>
                  <a:gd name="connsiteX182" fmla="*/ 386715 w 1003935"/>
                  <a:gd name="connsiteY182" fmla="*/ 1300317 h 1319366"/>
                  <a:gd name="connsiteX183" fmla="*/ 386715 w 1003935"/>
                  <a:gd name="connsiteY183" fmla="*/ 1300317 h 1319366"/>
                  <a:gd name="connsiteX184" fmla="*/ 391478 w 1003935"/>
                  <a:gd name="connsiteY184" fmla="*/ 1301269 h 1319366"/>
                  <a:gd name="connsiteX185" fmla="*/ 412433 w 1003935"/>
                  <a:gd name="connsiteY185" fmla="*/ 1306032 h 1319366"/>
                  <a:gd name="connsiteX186" fmla="*/ 401955 w 1003935"/>
                  <a:gd name="connsiteY186" fmla="*/ 1304127 h 1319366"/>
                  <a:gd name="connsiteX187" fmla="*/ 406718 w 1003935"/>
                  <a:gd name="connsiteY187" fmla="*/ 1305079 h 1319366"/>
                  <a:gd name="connsiteX188" fmla="*/ 412433 w 1003935"/>
                  <a:gd name="connsiteY188" fmla="*/ 1306032 h 1319366"/>
                  <a:gd name="connsiteX189" fmla="*/ 412433 w 1003935"/>
                  <a:gd name="connsiteY189" fmla="*/ 1306032 h 1319366"/>
                  <a:gd name="connsiteX190" fmla="*/ 354330 w 1003935"/>
                  <a:gd name="connsiteY190" fmla="*/ 1290792 h 1319366"/>
                  <a:gd name="connsiteX191" fmla="*/ 359093 w 1003935"/>
                  <a:gd name="connsiteY191" fmla="*/ 1291744 h 1319366"/>
                  <a:gd name="connsiteX192" fmla="*/ 348615 w 1003935"/>
                  <a:gd name="connsiteY192" fmla="*/ 1288887 h 1319366"/>
                  <a:gd name="connsiteX193" fmla="*/ 348615 w 1003935"/>
                  <a:gd name="connsiteY193" fmla="*/ 1288887 h 1319366"/>
                  <a:gd name="connsiteX194" fmla="*/ 348615 w 1003935"/>
                  <a:gd name="connsiteY194" fmla="*/ 1288887 h 1319366"/>
                  <a:gd name="connsiteX195" fmla="*/ 348615 w 1003935"/>
                  <a:gd name="connsiteY195" fmla="*/ 1288887 h 1319366"/>
                  <a:gd name="connsiteX196" fmla="*/ 354330 w 1003935"/>
                  <a:gd name="connsiteY196" fmla="*/ 1290792 h 1319366"/>
                  <a:gd name="connsiteX197" fmla="*/ 670560 w 1003935"/>
                  <a:gd name="connsiteY197" fmla="*/ 1185064 h 1319366"/>
                  <a:gd name="connsiteX198" fmla="*/ 669608 w 1003935"/>
                  <a:gd name="connsiteY198" fmla="*/ 1190779 h 1319366"/>
                  <a:gd name="connsiteX199" fmla="*/ 671513 w 1003935"/>
                  <a:gd name="connsiteY199" fmla="*/ 1192684 h 1319366"/>
                  <a:gd name="connsiteX200" fmla="*/ 677228 w 1003935"/>
                  <a:gd name="connsiteY200" fmla="*/ 1185064 h 1319366"/>
                  <a:gd name="connsiteX201" fmla="*/ 676275 w 1003935"/>
                  <a:gd name="connsiteY201" fmla="*/ 1184112 h 1319366"/>
                  <a:gd name="connsiteX202" fmla="*/ 676275 w 1003935"/>
                  <a:gd name="connsiteY202" fmla="*/ 1182207 h 1319366"/>
                  <a:gd name="connsiteX203" fmla="*/ 674370 w 1003935"/>
                  <a:gd name="connsiteY203" fmla="*/ 1182207 h 1319366"/>
                  <a:gd name="connsiteX204" fmla="*/ 673418 w 1003935"/>
                  <a:gd name="connsiteY204" fmla="*/ 1183159 h 1319366"/>
                  <a:gd name="connsiteX205" fmla="*/ 673418 w 1003935"/>
                  <a:gd name="connsiteY205" fmla="*/ 1183159 h 1319366"/>
                  <a:gd name="connsiteX206" fmla="*/ 670560 w 1003935"/>
                  <a:gd name="connsiteY206" fmla="*/ 1185064 h 1319366"/>
                  <a:gd name="connsiteX207" fmla="*/ 322898 w 1003935"/>
                  <a:gd name="connsiteY207" fmla="*/ 1278409 h 1319366"/>
                  <a:gd name="connsiteX208" fmla="*/ 331470 w 1003935"/>
                  <a:gd name="connsiteY208" fmla="*/ 1280314 h 1319366"/>
                  <a:gd name="connsiteX209" fmla="*/ 328613 w 1003935"/>
                  <a:gd name="connsiteY209" fmla="*/ 1278409 h 1319366"/>
                  <a:gd name="connsiteX210" fmla="*/ 307658 w 1003935"/>
                  <a:gd name="connsiteY210" fmla="*/ 1270789 h 1319366"/>
                  <a:gd name="connsiteX211" fmla="*/ 306705 w 1003935"/>
                  <a:gd name="connsiteY211" fmla="*/ 1270789 h 1319366"/>
                  <a:gd name="connsiteX212" fmla="*/ 322898 w 1003935"/>
                  <a:gd name="connsiteY212" fmla="*/ 1278409 h 1319366"/>
                  <a:gd name="connsiteX213" fmla="*/ 398145 w 1003935"/>
                  <a:gd name="connsiteY213" fmla="*/ 1192684 h 1319366"/>
                  <a:gd name="connsiteX214" fmla="*/ 424815 w 1003935"/>
                  <a:gd name="connsiteY214" fmla="*/ 1203162 h 1319366"/>
                  <a:gd name="connsiteX215" fmla="*/ 448628 w 1003935"/>
                  <a:gd name="connsiteY215" fmla="*/ 1193637 h 1319366"/>
                  <a:gd name="connsiteX216" fmla="*/ 406718 w 1003935"/>
                  <a:gd name="connsiteY216" fmla="*/ 1175539 h 1319366"/>
                  <a:gd name="connsiteX217" fmla="*/ 397193 w 1003935"/>
                  <a:gd name="connsiteY217" fmla="*/ 1175539 h 1319366"/>
                  <a:gd name="connsiteX218" fmla="*/ 397193 w 1003935"/>
                  <a:gd name="connsiteY218" fmla="*/ 1175539 h 1319366"/>
                  <a:gd name="connsiteX219" fmla="*/ 397193 w 1003935"/>
                  <a:gd name="connsiteY219" fmla="*/ 1175539 h 1319366"/>
                  <a:gd name="connsiteX220" fmla="*/ 397193 w 1003935"/>
                  <a:gd name="connsiteY220" fmla="*/ 1175539 h 1319366"/>
                  <a:gd name="connsiteX221" fmla="*/ 397193 w 1003935"/>
                  <a:gd name="connsiteY221" fmla="*/ 1175539 h 1319366"/>
                  <a:gd name="connsiteX222" fmla="*/ 397193 w 1003935"/>
                  <a:gd name="connsiteY222" fmla="*/ 1175539 h 1319366"/>
                  <a:gd name="connsiteX223" fmla="*/ 397193 w 1003935"/>
                  <a:gd name="connsiteY223" fmla="*/ 1175539 h 1319366"/>
                  <a:gd name="connsiteX224" fmla="*/ 397193 w 1003935"/>
                  <a:gd name="connsiteY224" fmla="*/ 1175539 h 1319366"/>
                  <a:gd name="connsiteX225" fmla="*/ 397193 w 1003935"/>
                  <a:gd name="connsiteY225" fmla="*/ 1175539 h 1319366"/>
                  <a:gd name="connsiteX226" fmla="*/ 398145 w 1003935"/>
                  <a:gd name="connsiteY226" fmla="*/ 1192684 h 1319366"/>
                  <a:gd name="connsiteX227" fmla="*/ 506730 w 1003935"/>
                  <a:gd name="connsiteY227" fmla="*/ 1170777 h 1319366"/>
                  <a:gd name="connsiteX228" fmla="*/ 533400 w 1003935"/>
                  <a:gd name="connsiteY228" fmla="*/ 1186969 h 1319366"/>
                  <a:gd name="connsiteX229" fmla="*/ 538163 w 1003935"/>
                  <a:gd name="connsiteY229" fmla="*/ 1165062 h 1319366"/>
                  <a:gd name="connsiteX230" fmla="*/ 532448 w 1003935"/>
                  <a:gd name="connsiteY230" fmla="*/ 1162204 h 1319366"/>
                  <a:gd name="connsiteX231" fmla="*/ 532448 w 1003935"/>
                  <a:gd name="connsiteY231" fmla="*/ 1162204 h 1319366"/>
                  <a:gd name="connsiteX232" fmla="*/ 532448 w 1003935"/>
                  <a:gd name="connsiteY232" fmla="*/ 1162204 h 1319366"/>
                  <a:gd name="connsiteX233" fmla="*/ 532448 w 1003935"/>
                  <a:gd name="connsiteY233" fmla="*/ 1162204 h 1319366"/>
                  <a:gd name="connsiteX234" fmla="*/ 532448 w 1003935"/>
                  <a:gd name="connsiteY234" fmla="*/ 1162204 h 1319366"/>
                  <a:gd name="connsiteX235" fmla="*/ 532448 w 1003935"/>
                  <a:gd name="connsiteY235" fmla="*/ 1162204 h 1319366"/>
                  <a:gd name="connsiteX236" fmla="*/ 532448 w 1003935"/>
                  <a:gd name="connsiteY236" fmla="*/ 1162204 h 1319366"/>
                  <a:gd name="connsiteX237" fmla="*/ 532448 w 1003935"/>
                  <a:gd name="connsiteY237" fmla="*/ 1162204 h 1319366"/>
                  <a:gd name="connsiteX238" fmla="*/ 532448 w 1003935"/>
                  <a:gd name="connsiteY238" fmla="*/ 1162204 h 1319366"/>
                  <a:gd name="connsiteX239" fmla="*/ 514350 w 1003935"/>
                  <a:gd name="connsiteY239" fmla="*/ 1164109 h 1319366"/>
                  <a:gd name="connsiteX240" fmla="*/ 506730 w 1003935"/>
                  <a:gd name="connsiteY240" fmla="*/ 1170777 h 1319366"/>
                  <a:gd name="connsiteX241" fmla="*/ 587693 w 1003935"/>
                  <a:gd name="connsiteY241" fmla="*/ 1150774 h 1319366"/>
                  <a:gd name="connsiteX242" fmla="*/ 599123 w 1003935"/>
                  <a:gd name="connsiteY242" fmla="*/ 1165062 h 1319366"/>
                  <a:gd name="connsiteX243" fmla="*/ 619125 w 1003935"/>
                  <a:gd name="connsiteY243" fmla="*/ 1146012 h 1319366"/>
                  <a:gd name="connsiteX244" fmla="*/ 618173 w 1003935"/>
                  <a:gd name="connsiteY244" fmla="*/ 1145059 h 1319366"/>
                  <a:gd name="connsiteX245" fmla="*/ 617220 w 1003935"/>
                  <a:gd name="connsiteY245" fmla="*/ 1145059 h 1319366"/>
                  <a:gd name="connsiteX246" fmla="*/ 616268 w 1003935"/>
                  <a:gd name="connsiteY246" fmla="*/ 1144107 h 1319366"/>
                  <a:gd name="connsiteX247" fmla="*/ 611505 w 1003935"/>
                  <a:gd name="connsiteY247" fmla="*/ 1141249 h 1319366"/>
                  <a:gd name="connsiteX248" fmla="*/ 599123 w 1003935"/>
                  <a:gd name="connsiteY248" fmla="*/ 1141249 h 1319366"/>
                  <a:gd name="connsiteX249" fmla="*/ 587693 w 1003935"/>
                  <a:gd name="connsiteY249" fmla="*/ 1150774 h 1319366"/>
                  <a:gd name="connsiteX250" fmla="*/ 274320 w 1003935"/>
                  <a:gd name="connsiteY250" fmla="*/ 1258407 h 1319366"/>
                  <a:gd name="connsiteX251" fmla="*/ 284798 w 1003935"/>
                  <a:gd name="connsiteY251" fmla="*/ 1261264 h 1319366"/>
                  <a:gd name="connsiteX252" fmla="*/ 259080 w 1003935"/>
                  <a:gd name="connsiteY252" fmla="*/ 1249834 h 1319366"/>
                  <a:gd name="connsiteX253" fmla="*/ 260985 w 1003935"/>
                  <a:gd name="connsiteY253" fmla="*/ 1251739 h 1319366"/>
                  <a:gd name="connsiteX254" fmla="*/ 274320 w 1003935"/>
                  <a:gd name="connsiteY254" fmla="*/ 1258407 h 1319366"/>
                  <a:gd name="connsiteX255" fmla="*/ 292418 w 1003935"/>
                  <a:gd name="connsiteY255" fmla="*/ 1268884 h 1319366"/>
                  <a:gd name="connsiteX256" fmla="*/ 297180 w 1003935"/>
                  <a:gd name="connsiteY256" fmla="*/ 1270789 h 1319366"/>
                  <a:gd name="connsiteX257" fmla="*/ 296228 w 1003935"/>
                  <a:gd name="connsiteY257" fmla="*/ 1270789 h 1319366"/>
                  <a:gd name="connsiteX258" fmla="*/ 286703 w 1003935"/>
                  <a:gd name="connsiteY258" fmla="*/ 1266979 h 1319366"/>
                  <a:gd name="connsiteX259" fmla="*/ 286703 w 1003935"/>
                  <a:gd name="connsiteY259" fmla="*/ 1266979 h 1319366"/>
                  <a:gd name="connsiteX260" fmla="*/ 285750 w 1003935"/>
                  <a:gd name="connsiteY260" fmla="*/ 1266979 h 1319366"/>
                  <a:gd name="connsiteX261" fmla="*/ 288608 w 1003935"/>
                  <a:gd name="connsiteY261" fmla="*/ 1267932 h 1319366"/>
                  <a:gd name="connsiteX262" fmla="*/ 288608 w 1003935"/>
                  <a:gd name="connsiteY262" fmla="*/ 1267932 h 1319366"/>
                  <a:gd name="connsiteX263" fmla="*/ 292418 w 1003935"/>
                  <a:gd name="connsiteY263" fmla="*/ 1268884 h 1319366"/>
                  <a:gd name="connsiteX264" fmla="*/ 310515 w 1003935"/>
                  <a:gd name="connsiteY264" fmla="*/ 1275552 h 1319366"/>
                  <a:gd name="connsiteX265" fmla="*/ 310515 w 1003935"/>
                  <a:gd name="connsiteY265" fmla="*/ 1275552 h 1319366"/>
                  <a:gd name="connsiteX266" fmla="*/ 291465 w 1003935"/>
                  <a:gd name="connsiteY266" fmla="*/ 1267932 h 1319366"/>
                  <a:gd name="connsiteX267" fmla="*/ 294323 w 1003935"/>
                  <a:gd name="connsiteY267" fmla="*/ 1268884 h 1319366"/>
                  <a:gd name="connsiteX268" fmla="*/ 310515 w 1003935"/>
                  <a:gd name="connsiteY268" fmla="*/ 1275552 h 1319366"/>
                  <a:gd name="connsiteX269" fmla="*/ 310515 w 1003935"/>
                  <a:gd name="connsiteY269" fmla="*/ 1275552 h 1319366"/>
                  <a:gd name="connsiteX270" fmla="*/ 288608 w 1003935"/>
                  <a:gd name="connsiteY270" fmla="*/ 1170777 h 1319366"/>
                  <a:gd name="connsiteX271" fmla="*/ 298133 w 1003935"/>
                  <a:gd name="connsiteY271" fmla="*/ 1175539 h 1319366"/>
                  <a:gd name="connsiteX272" fmla="*/ 288608 w 1003935"/>
                  <a:gd name="connsiteY272" fmla="*/ 1168872 h 1319366"/>
                  <a:gd name="connsiteX273" fmla="*/ 287655 w 1003935"/>
                  <a:gd name="connsiteY273" fmla="*/ 1169824 h 1319366"/>
                  <a:gd name="connsiteX274" fmla="*/ 288608 w 1003935"/>
                  <a:gd name="connsiteY274" fmla="*/ 1170777 h 1319366"/>
                  <a:gd name="connsiteX275" fmla="*/ 317183 w 1003935"/>
                  <a:gd name="connsiteY275" fmla="*/ 1166967 h 1319366"/>
                  <a:gd name="connsiteX276" fmla="*/ 338138 w 1003935"/>
                  <a:gd name="connsiteY276" fmla="*/ 1172682 h 1319366"/>
                  <a:gd name="connsiteX277" fmla="*/ 342900 w 1003935"/>
                  <a:gd name="connsiteY277" fmla="*/ 1167919 h 1319366"/>
                  <a:gd name="connsiteX278" fmla="*/ 334328 w 1003935"/>
                  <a:gd name="connsiteY278" fmla="*/ 1158394 h 1319366"/>
                  <a:gd name="connsiteX279" fmla="*/ 319088 w 1003935"/>
                  <a:gd name="connsiteY279" fmla="*/ 1155537 h 1319366"/>
                  <a:gd name="connsiteX280" fmla="*/ 311468 w 1003935"/>
                  <a:gd name="connsiteY280" fmla="*/ 1161252 h 1319366"/>
                  <a:gd name="connsiteX281" fmla="*/ 317183 w 1003935"/>
                  <a:gd name="connsiteY281" fmla="*/ 1166967 h 1319366"/>
                  <a:gd name="connsiteX282" fmla="*/ 457200 w 1003935"/>
                  <a:gd name="connsiteY282" fmla="*/ 1141249 h 1319366"/>
                  <a:gd name="connsiteX283" fmla="*/ 466725 w 1003935"/>
                  <a:gd name="connsiteY283" fmla="*/ 1149822 h 1319366"/>
                  <a:gd name="connsiteX284" fmla="*/ 467678 w 1003935"/>
                  <a:gd name="connsiteY284" fmla="*/ 1149822 h 1319366"/>
                  <a:gd name="connsiteX285" fmla="*/ 471488 w 1003935"/>
                  <a:gd name="connsiteY285" fmla="*/ 1149822 h 1319366"/>
                  <a:gd name="connsiteX286" fmla="*/ 480060 w 1003935"/>
                  <a:gd name="connsiteY286" fmla="*/ 1151727 h 1319366"/>
                  <a:gd name="connsiteX287" fmla="*/ 484823 w 1003935"/>
                  <a:gd name="connsiteY287" fmla="*/ 1149822 h 1319366"/>
                  <a:gd name="connsiteX288" fmla="*/ 475298 w 1003935"/>
                  <a:gd name="connsiteY288" fmla="*/ 1137439 h 1319366"/>
                  <a:gd name="connsiteX289" fmla="*/ 474345 w 1003935"/>
                  <a:gd name="connsiteY289" fmla="*/ 1137439 h 1319366"/>
                  <a:gd name="connsiteX290" fmla="*/ 456248 w 1003935"/>
                  <a:gd name="connsiteY290" fmla="*/ 1137439 h 1319366"/>
                  <a:gd name="connsiteX291" fmla="*/ 457200 w 1003935"/>
                  <a:gd name="connsiteY291" fmla="*/ 1141249 h 1319366"/>
                  <a:gd name="connsiteX292" fmla="*/ 260985 w 1003935"/>
                  <a:gd name="connsiteY292" fmla="*/ 1254597 h 1319366"/>
                  <a:gd name="connsiteX293" fmla="*/ 265748 w 1003935"/>
                  <a:gd name="connsiteY293" fmla="*/ 1256502 h 1319366"/>
                  <a:gd name="connsiteX294" fmla="*/ 256223 w 1003935"/>
                  <a:gd name="connsiteY294" fmla="*/ 1251739 h 1319366"/>
                  <a:gd name="connsiteX295" fmla="*/ 257175 w 1003935"/>
                  <a:gd name="connsiteY295" fmla="*/ 1251739 h 1319366"/>
                  <a:gd name="connsiteX296" fmla="*/ 260985 w 1003935"/>
                  <a:gd name="connsiteY296" fmla="*/ 1254597 h 1319366"/>
                  <a:gd name="connsiteX297" fmla="*/ 441008 w 1003935"/>
                  <a:gd name="connsiteY297" fmla="*/ 1106959 h 1319366"/>
                  <a:gd name="connsiteX298" fmla="*/ 449580 w 1003935"/>
                  <a:gd name="connsiteY298" fmla="*/ 1113627 h 1319366"/>
                  <a:gd name="connsiteX299" fmla="*/ 449580 w 1003935"/>
                  <a:gd name="connsiteY299" fmla="*/ 1113627 h 1319366"/>
                  <a:gd name="connsiteX300" fmla="*/ 448628 w 1003935"/>
                  <a:gd name="connsiteY300" fmla="*/ 1107912 h 1319366"/>
                  <a:gd name="connsiteX301" fmla="*/ 448628 w 1003935"/>
                  <a:gd name="connsiteY301" fmla="*/ 1107912 h 1319366"/>
                  <a:gd name="connsiteX302" fmla="*/ 442913 w 1003935"/>
                  <a:gd name="connsiteY302" fmla="*/ 1104102 h 1319366"/>
                  <a:gd name="connsiteX303" fmla="*/ 440055 w 1003935"/>
                  <a:gd name="connsiteY303" fmla="*/ 1105054 h 1319366"/>
                  <a:gd name="connsiteX304" fmla="*/ 441008 w 1003935"/>
                  <a:gd name="connsiteY304" fmla="*/ 1106959 h 1319366"/>
                  <a:gd name="connsiteX305" fmla="*/ 482918 w 1003935"/>
                  <a:gd name="connsiteY305" fmla="*/ 1108864 h 1319366"/>
                  <a:gd name="connsiteX306" fmla="*/ 499110 w 1003935"/>
                  <a:gd name="connsiteY306" fmla="*/ 1119342 h 1319366"/>
                  <a:gd name="connsiteX307" fmla="*/ 506730 w 1003935"/>
                  <a:gd name="connsiteY307" fmla="*/ 1099339 h 1319366"/>
                  <a:gd name="connsiteX308" fmla="*/ 497205 w 1003935"/>
                  <a:gd name="connsiteY308" fmla="*/ 1097434 h 1319366"/>
                  <a:gd name="connsiteX309" fmla="*/ 493395 w 1003935"/>
                  <a:gd name="connsiteY309" fmla="*/ 1099339 h 1319366"/>
                  <a:gd name="connsiteX310" fmla="*/ 488633 w 1003935"/>
                  <a:gd name="connsiteY310" fmla="*/ 1100292 h 1319366"/>
                  <a:gd name="connsiteX311" fmla="*/ 485775 w 1003935"/>
                  <a:gd name="connsiteY311" fmla="*/ 1101244 h 1319366"/>
                  <a:gd name="connsiteX312" fmla="*/ 482918 w 1003935"/>
                  <a:gd name="connsiteY312" fmla="*/ 1106007 h 1319366"/>
                  <a:gd name="connsiteX313" fmla="*/ 482918 w 1003935"/>
                  <a:gd name="connsiteY313" fmla="*/ 1108864 h 1319366"/>
                  <a:gd name="connsiteX314" fmla="*/ 62865 w 1003935"/>
                  <a:gd name="connsiteY314" fmla="*/ 210657 h 1319366"/>
                  <a:gd name="connsiteX315" fmla="*/ 129540 w 1003935"/>
                  <a:gd name="connsiteY315" fmla="*/ 175414 h 1319366"/>
                  <a:gd name="connsiteX316" fmla="*/ 609600 w 1003935"/>
                  <a:gd name="connsiteY316" fmla="*/ 66829 h 1319366"/>
                  <a:gd name="connsiteX317" fmla="*/ 714375 w 1003935"/>
                  <a:gd name="connsiteY317" fmla="*/ 43969 h 1319366"/>
                  <a:gd name="connsiteX318" fmla="*/ 322898 w 1003935"/>
                  <a:gd name="connsiteY318" fmla="*/ 39207 h 1319366"/>
                  <a:gd name="connsiteX319" fmla="*/ 297180 w 1003935"/>
                  <a:gd name="connsiteY319" fmla="*/ 48732 h 1319366"/>
                  <a:gd name="connsiteX320" fmla="*/ 267653 w 1003935"/>
                  <a:gd name="connsiteY320" fmla="*/ 61114 h 1319366"/>
                  <a:gd name="connsiteX321" fmla="*/ 240030 w 1003935"/>
                  <a:gd name="connsiteY321" fmla="*/ 74449 h 1319366"/>
                  <a:gd name="connsiteX322" fmla="*/ 214313 w 1003935"/>
                  <a:gd name="connsiteY322" fmla="*/ 88737 h 1319366"/>
                  <a:gd name="connsiteX323" fmla="*/ 189548 w 1003935"/>
                  <a:gd name="connsiteY323" fmla="*/ 103977 h 1319366"/>
                  <a:gd name="connsiteX324" fmla="*/ 165735 w 1003935"/>
                  <a:gd name="connsiteY324" fmla="*/ 120169 h 1319366"/>
                  <a:gd name="connsiteX325" fmla="*/ 142875 w 1003935"/>
                  <a:gd name="connsiteY325" fmla="*/ 137314 h 1319366"/>
                  <a:gd name="connsiteX326" fmla="*/ 120968 w 1003935"/>
                  <a:gd name="connsiteY326" fmla="*/ 155412 h 1319366"/>
                  <a:gd name="connsiteX327" fmla="*/ 100013 w 1003935"/>
                  <a:gd name="connsiteY327" fmla="*/ 173509 h 1319366"/>
                  <a:gd name="connsiteX328" fmla="*/ 80010 w 1003935"/>
                  <a:gd name="connsiteY328" fmla="*/ 192559 h 1319366"/>
                  <a:gd name="connsiteX329" fmla="*/ 60960 w 1003935"/>
                  <a:gd name="connsiteY329" fmla="*/ 212562 h 1319366"/>
                  <a:gd name="connsiteX330" fmla="*/ 59055 w 1003935"/>
                  <a:gd name="connsiteY330" fmla="*/ 214467 h 1319366"/>
                  <a:gd name="connsiteX331" fmla="*/ 62865 w 1003935"/>
                  <a:gd name="connsiteY331" fmla="*/ 210657 h 1319366"/>
                  <a:gd name="connsiteX332" fmla="*/ 721043 w 1003935"/>
                  <a:gd name="connsiteY332" fmla="*/ 23967 h 1319366"/>
                  <a:gd name="connsiteX333" fmla="*/ 721043 w 1003935"/>
                  <a:gd name="connsiteY333" fmla="*/ 23967 h 1319366"/>
                  <a:gd name="connsiteX334" fmla="*/ 721043 w 1003935"/>
                  <a:gd name="connsiteY334" fmla="*/ 23967 h 1319366"/>
                  <a:gd name="connsiteX335" fmla="*/ 706755 w 1003935"/>
                  <a:gd name="connsiteY335" fmla="*/ 20157 h 1319366"/>
                  <a:gd name="connsiteX336" fmla="*/ 721043 w 1003935"/>
                  <a:gd name="connsiteY336" fmla="*/ 24919 h 1319366"/>
                  <a:gd name="connsiteX337" fmla="*/ 720090 w 1003935"/>
                  <a:gd name="connsiteY337" fmla="*/ 24919 h 1319366"/>
                  <a:gd name="connsiteX338" fmla="*/ 726758 w 1003935"/>
                  <a:gd name="connsiteY338" fmla="*/ 26824 h 1319366"/>
                  <a:gd name="connsiteX339" fmla="*/ 729615 w 1003935"/>
                  <a:gd name="connsiteY339" fmla="*/ 26824 h 1319366"/>
                  <a:gd name="connsiteX340" fmla="*/ 729615 w 1003935"/>
                  <a:gd name="connsiteY340" fmla="*/ 26824 h 1319366"/>
                  <a:gd name="connsiteX341" fmla="*/ 701040 w 1003935"/>
                  <a:gd name="connsiteY341" fmla="*/ 19204 h 1319366"/>
                  <a:gd name="connsiteX342" fmla="*/ 706755 w 1003935"/>
                  <a:gd name="connsiteY342" fmla="*/ 20157 h 1319366"/>
                  <a:gd name="connsiteX343" fmla="*/ 581978 w 1003935"/>
                  <a:gd name="connsiteY343" fmla="*/ 5869 h 1319366"/>
                  <a:gd name="connsiteX344" fmla="*/ 641033 w 1003935"/>
                  <a:gd name="connsiteY344" fmla="*/ 18252 h 1319366"/>
                  <a:gd name="connsiteX345" fmla="*/ 672465 w 1003935"/>
                  <a:gd name="connsiteY345" fmla="*/ 18252 h 1319366"/>
                  <a:gd name="connsiteX346" fmla="*/ 644843 w 1003935"/>
                  <a:gd name="connsiteY346" fmla="*/ 8727 h 1319366"/>
                  <a:gd name="connsiteX347" fmla="*/ 581025 w 1003935"/>
                  <a:gd name="connsiteY347" fmla="*/ 3964 h 1319366"/>
                  <a:gd name="connsiteX348" fmla="*/ 581025 w 1003935"/>
                  <a:gd name="connsiteY348" fmla="*/ 4917 h 1319366"/>
                  <a:gd name="connsiteX349" fmla="*/ 581978 w 1003935"/>
                  <a:gd name="connsiteY349" fmla="*/ 5869 h 1319366"/>
                  <a:gd name="connsiteX350" fmla="*/ 626745 w 1003935"/>
                  <a:gd name="connsiteY350" fmla="*/ 4917 h 1319366"/>
                  <a:gd name="connsiteX351" fmla="*/ 639128 w 1003935"/>
                  <a:gd name="connsiteY351" fmla="*/ 6822 h 1319366"/>
                  <a:gd name="connsiteX352" fmla="*/ 626745 w 1003935"/>
                  <a:gd name="connsiteY352" fmla="*/ 4917 h 1319366"/>
                  <a:gd name="connsiteX353" fmla="*/ 626745 w 1003935"/>
                  <a:gd name="connsiteY353" fmla="*/ 4917 h 1319366"/>
                  <a:gd name="connsiteX354" fmla="*/ 0 w 1003935"/>
                  <a:gd name="connsiteY354" fmla="*/ 289714 h 1319366"/>
                  <a:gd name="connsiteX355" fmla="*/ 9525 w 1003935"/>
                  <a:gd name="connsiteY355" fmla="*/ 275427 h 1319366"/>
                  <a:gd name="connsiteX356" fmla="*/ 25718 w 1003935"/>
                  <a:gd name="connsiteY356" fmla="*/ 253519 h 1319366"/>
                  <a:gd name="connsiteX357" fmla="*/ 42863 w 1003935"/>
                  <a:gd name="connsiteY357" fmla="*/ 232564 h 1319366"/>
                  <a:gd name="connsiteX358" fmla="*/ 60960 w 1003935"/>
                  <a:gd name="connsiteY358" fmla="*/ 212562 h 1319366"/>
                  <a:gd name="connsiteX359" fmla="*/ 80010 w 1003935"/>
                  <a:gd name="connsiteY359" fmla="*/ 192559 h 1319366"/>
                  <a:gd name="connsiteX360" fmla="*/ 100013 w 1003935"/>
                  <a:gd name="connsiteY360" fmla="*/ 173509 h 1319366"/>
                  <a:gd name="connsiteX361" fmla="*/ 120968 w 1003935"/>
                  <a:gd name="connsiteY361" fmla="*/ 155412 h 1319366"/>
                  <a:gd name="connsiteX362" fmla="*/ 142875 w 1003935"/>
                  <a:gd name="connsiteY362" fmla="*/ 137314 h 1319366"/>
                  <a:gd name="connsiteX363" fmla="*/ 165735 w 1003935"/>
                  <a:gd name="connsiteY363" fmla="*/ 120169 h 1319366"/>
                  <a:gd name="connsiteX364" fmla="*/ 189548 w 1003935"/>
                  <a:gd name="connsiteY364" fmla="*/ 103977 h 1319366"/>
                  <a:gd name="connsiteX365" fmla="*/ 214313 w 1003935"/>
                  <a:gd name="connsiteY365" fmla="*/ 88737 h 1319366"/>
                  <a:gd name="connsiteX366" fmla="*/ 240030 w 1003935"/>
                  <a:gd name="connsiteY366" fmla="*/ 74449 h 1319366"/>
                  <a:gd name="connsiteX367" fmla="*/ 267653 w 1003935"/>
                  <a:gd name="connsiteY367" fmla="*/ 61114 h 1319366"/>
                  <a:gd name="connsiteX368" fmla="*/ 296228 w 1003935"/>
                  <a:gd name="connsiteY368" fmla="*/ 48732 h 1319366"/>
                  <a:gd name="connsiteX369" fmla="*/ 326708 w 1003935"/>
                  <a:gd name="connsiteY369" fmla="*/ 37302 h 1319366"/>
                  <a:gd name="connsiteX370" fmla="*/ 360045 w 1003935"/>
                  <a:gd name="connsiteY370" fmla="*/ 26824 h 1319366"/>
                  <a:gd name="connsiteX371" fmla="*/ 369570 w 1003935"/>
                  <a:gd name="connsiteY371" fmla="*/ 23967 h 1319366"/>
                  <a:gd name="connsiteX372" fmla="*/ 369570 w 1003935"/>
                  <a:gd name="connsiteY372" fmla="*/ 23967 h 1319366"/>
                  <a:gd name="connsiteX373" fmla="*/ 571500 w 1003935"/>
                  <a:gd name="connsiteY373" fmla="*/ 154 h 1319366"/>
                  <a:gd name="connsiteX374" fmla="*/ 573405 w 1003935"/>
                  <a:gd name="connsiteY374" fmla="*/ 154 h 1319366"/>
                  <a:gd name="connsiteX375" fmla="*/ 573405 w 1003935"/>
                  <a:gd name="connsiteY375" fmla="*/ 154 h 1319366"/>
                  <a:gd name="connsiteX376" fmla="*/ 573405 w 1003935"/>
                  <a:gd name="connsiteY376" fmla="*/ 154 h 1319366"/>
                  <a:gd name="connsiteX377" fmla="*/ 584835 w 1003935"/>
                  <a:gd name="connsiteY377" fmla="*/ 1107 h 1319366"/>
                  <a:gd name="connsiteX378" fmla="*/ 615315 w 1003935"/>
                  <a:gd name="connsiteY378" fmla="*/ 3964 h 1319366"/>
                  <a:gd name="connsiteX379" fmla="*/ 648653 w 1003935"/>
                  <a:gd name="connsiteY379" fmla="*/ 8727 h 1319366"/>
                  <a:gd name="connsiteX380" fmla="*/ 687705 w 1003935"/>
                  <a:gd name="connsiteY380" fmla="*/ 16347 h 1319366"/>
                  <a:gd name="connsiteX381" fmla="*/ 735330 w 1003935"/>
                  <a:gd name="connsiteY381" fmla="*/ 28729 h 1319366"/>
                  <a:gd name="connsiteX382" fmla="*/ 758190 w 1003935"/>
                  <a:gd name="connsiteY382" fmla="*/ 36349 h 1319366"/>
                  <a:gd name="connsiteX383" fmla="*/ 789623 w 1003935"/>
                  <a:gd name="connsiteY383" fmla="*/ 47779 h 1319366"/>
                  <a:gd name="connsiteX384" fmla="*/ 819150 w 1003935"/>
                  <a:gd name="connsiteY384" fmla="*/ 60162 h 1319366"/>
                  <a:gd name="connsiteX385" fmla="*/ 846773 w 1003935"/>
                  <a:gd name="connsiteY385" fmla="*/ 73497 h 1319366"/>
                  <a:gd name="connsiteX386" fmla="*/ 873443 w 1003935"/>
                  <a:gd name="connsiteY386" fmla="*/ 87784 h 1319366"/>
                  <a:gd name="connsiteX387" fmla="*/ 946785 w 1003935"/>
                  <a:gd name="connsiteY387" fmla="*/ 138267 h 1319366"/>
                  <a:gd name="connsiteX388" fmla="*/ 937260 w 1003935"/>
                  <a:gd name="connsiteY388" fmla="*/ 132552 h 1319366"/>
                  <a:gd name="connsiteX389" fmla="*/ 0 w 1003935"/>
                  <a:gd name="connsiteY389" fmla="*/ 289714 h 1319366"/>
                  <a:gd name="connsiteX390" fmla="*/ 544830 w 1003935"/>
                  <a:gd name="connsiteY390" fmla="*/ 1293649 h 1319366"/>
                  <a:gd name="connsiteX391" fmla="*/ 763905 w 1003935"/>
                  <a:gd name="connsiteY391" fmla="*/ 1219354 h 1319366"/>
                  <a:gd name="connsiteX392" fmla="*/ 780098 w 1003935"/>
                  <a:gd name="connsiteY392" fmla="*/ 1231737 h 1319366"/>
                  <a:gd name="connsiteX393" fmla="*/ 765810 w 1003935"/>
                  <a:gd name="connsiteY393" fmla="*/ 1250787 h 1319366"/>
                  <a:gd name="connsiteX394" fmla="*/ 787718 w 1003935"/>
                  <a:gd name="connsiteY394" fmla="*/ 1246024 h 1319366"/>
                  <a:gd name="connsiteX395" fmla="*/ 787718 w 1003935"/>
                  <a:gd name="connsiteY395" fmla="*/ 1253644 h 1319366"/>
                  <a:gd name="connsiteX396" fmla="*/ 778193 w 1003935"/>
                  <a:gd name="connsiteY396" fmla="*/ 1257454 h 1319366"/>
                  <a:gd name="connsiteX397" fmla="*/ 784860 w 1003935"/>
                  <a:gd name="connsiteY397" fmla="*/ 1255549 h 1319366"/>
                  <a:gd name="connsiteX398" fmla="*/ 782955 w 1003935"/>
                  <a:gd name="connsiteY398" fmla="*/ 1262217 h 1319366"/>
                  <a:gd name="connsiteX399" fmla="*/ 758190 w 1003935"/>
                  <a:gd name="connsiteY399" fmla="*/ 1272694 h 1319366"/>
                  <a:gd name="connsiteX400" fmla="*/ 776288 w 1003935"/>
                  <a:gd name="connsiteY400" fmla="*/ 1271742 h 1319366"/>
                  <a:gd name="connsiteX401" fmla="*/ 731520 w 1003935"/>
                  <a:gd name="connsiteY401" fmla="*/ 1291744 h 1319366"/>
                  <a:gd name="connsiteX402" fmla="*/ 672465 w 1003935"/>
                  <a:gd name="connsiteY402" fmla="*/ 1306032 h 1319366"/>
                  <a:gd name="connsiteX403" fmla="*/ 633413 w 1003935"/>
                  <a:gd name="connsiteY403" fmla="*/ 1312699 h 1319366"/>
                  <a:gd name="connsiteX404" fmla="*/ 594360 w 1003935"/>
                  <a:gd name="connsiteY404" fmla="*/ 1316509 h 1319366"/>
                  <a:gd name="connsiteX405" fmla="*/ 564833 w 1003935"/>
                  <a:gd name="connsiteY405" fmla="*/ 1318414 h 1319366"/>
                  <a:gd name="connsiteX406" fmla="*/ 536258 w 1003935"/>
                  <a:gd name="connsiteY406" fmla="*/ 1318414 h 1319366"/>
                  <a:gd name="connsiteX407" fmla="*/ 507682 w 1003935"/>
                  <a:gd name="connsiteY407" fmla="*/ 1317462 h 1319366"/>
                  <a:gd name="connsiteX408" fmla="*/ 477203 w 1003935"/>
                  <a:gd name="connsiteY408" fmla="*/ 1314604 h 1319366"/>
                  <a:gd name="connsiteX409" fmla="*/ 443865 w 1003935"/>
                  <a:gd name="connsiteY409" fmla="*/ 1309842 h 1319366"/>
                  <a:gd name="connsiteX410" fmla="*/ 404813 w 1003935"/>
                  <a:gd name="connsiteY410" fmla="*/ 1302222 h 1319366"/>
                  <a:gd name="connsiteX411" fmla="*/ 356235 w 1003935"/>
                  <a:gd name="connsiteY411" fmla="*/ 1289839 h 1319366"/>
                  <a:gd name="connsiteX412" fmla="*/ 322898 w 1003935"/>
                  <a:gd name="connsiteY412" fmla="*/ 1279362 h 1319366"/>
                  <a:gd name="connsiteX413" fmla="*/ 292418 w 1003935"/>
                  <a:gd name="connsiteY413" fmla="*/ 1267932 h 1319366"/>
                  <a:gd name="connsiteX414" fmla="*/ 263843 w 1003935"/>
                  <a:gd name="connsiteY414" fmla="*/ 1255549 h 1319366"/>
                  <a:gd name="connsiteX415" fmla="*/ 254317 w 1003935"/>
                  <a:gd name="connsiteY415" fmla="*/ 1250787 h 1319366"/>
                  <a:gd name="connsiteX416" fmla="*/ 243840 w 1003935"/>
                  <a:gd name="connsiteY416" fmla="*/ 1245072 h 1319366"/>
                  <a:gd name="connsiteX417" fmla="*/ 213360 w 1003935"/>
                  <a:gd name="connsiteY417" fmla="*/ 1223164 h 1319366"/>
                  <a:gd name="connsiteX418" fmla="*/ 229553 w 1003935"/>
                  <a:gd name="connsiteY418" fmla="*/ 1228879 h 1319366"/>
                  <a:gd name="connsiteX419" fmla="*/ 203835 w 1003935"/>
                  <a:gd name="connsiteY419" fmla="*/ 1206019 h 1319366"/>
                  <a:gd name="connsiteX420" fmla="*/ 218123 w 1003935"/>
                  <a:gd name="connsiteY420" fmla="*/ 1177444 h 1319366"/>
                  <a:gd name="connsiteX421" fmla="*/ 239078 w 1003935"/>
                  <a:gd name="connsiteY421" fmla="*/ 1187922 h 1319366"/>
                  <a:gd name="connsiteX422" fmla="*/ 221933 w 1003935"/>
                  <a:gd name="connsiteY422" fmla="*/ 1175539 h 1319366"/>
                  <a:gd name="connsiteX423" fmla="*/ 256223 w 1003935"/>
                  <a:gd name="connsiteY423" fmla="*/ 1155537 h 1319366"/>
                  <a:gd name="connsiteX424" fmla="*/ 258128 w 1003935"/>
                  <a:gd name="connsiteY424" fmla="*/ 1154584 h 1319366"/>
                  <a:gd name="connsiteX425" fmla="*/ 320040 w 1003935"/>
                  <a:gd name="connsiteY425" fmla="*/ 1133629 h 1319366"/>
                  <a:gd name="connsiteX426" fmla="*/ 339090 w 1003935"/>
                  <a:gd name="connsiteY426" fmla="*/ 1126009 h 1319366"/>
                  <a:gd name="connsiteX427" fmla="*/ 574358 w 1003935"/>
                  <a:gd name="connsiteY427" fmla="*/ 1077432 h 1319366"/>
                  <a:gd name="connsiteX428" fmla="*/ 656273 w 1003935"/>
                  <a:gd name="connsiteY428" fmla="*/ 1116484 h 1319366"/>
                  <a:gd name="connsiteX429" fmla="*/ 706755 w 1003935"/>
                  <a:gd name="connsiteY429" fmla="*/ 1191732 h 1319366"/>
                  <a:gd name="connsiteX430" fmla="*/ 695325 w 1003935"/>
                  <a:gd name="connsiteY430" fmla="*/ 1206972 h 1319366"/>
                  <a:gd name="connsiteX431" fmla="*/ 716280 w 1003935"/>
                  <a:gd name="connsiteY431" fmla="*/ 1201257 h 1319366"/>
                  <a:gd name="connsiteX432" fmla="*/ 761048 w 1003935"/>
                  <a:gd name="connsiteY432" fmla="*/ 1217449 h 1319366"/>
                  <a:gd name="connsiteX433" fmla="*/ 544830 w 1003935"/>
                  <a:gd name="connsiteY433" fmla="*/ 1293649 h 1319366"/>
                  <a:gd name="connsiteX434" fmla="*/ 965835 w 1003935"/>
                  <a:gd name="connsiteY434" fmla="*/ 155412 h 1319366"/>
                  <a:gd name="connsiteX435" fmla="*/ 871538 w 1003935"/>
                  <a:gd name="connsiteY435" fmla="*/ 85879 h 1319366"/>
                  <a:gd name="connsiteX436" fmla="*/ 904875 w 1003935"/>
                  <a:gd name="connsiteY436" fmla="*/ 105882 h 1319366"/>
                  <a:gd name="connsiteX437" fmla="*/ 928688 w 1003935"/>
                  <a:gd name="connsiteY437" fmla="*/ 122074 h 1319366"/>
                  <a:gd name="connsiteX438" fmla="*/ 951548 w 1003935"/>
                  <a:gd name="connsiteY438" fmla="*/ 139219 h 1319366"/>
                  <a:gd name="connsiteX439" fmla="*/ 973455 w 1003935"/>
                  <a:gd name="connsiteY439" fmla="*/ 157317 h 1319366"/>
                  <a:gd name="connsiteX440" fmla="*/ 994410 w 1003935"/>
                  <a:gd name="connsiteY440" fmla="*/ 175414 h 1319366"/>
                  <a:gd name="connsiteX441" fmla="*/ 1003935 w 1003935"/>
                  <a:gd name="connsiteY441" fmla="*/ 183987 h 1319366"/>
                  <a:gd name="connsiteX442" fmla="*/ 1001078 w 1003935"/>
                  <a:gd name="connsiteY442" fmla="*/ 181129 h 1319366"/>
                  <a:gd name="connsiteX443" fmla="*/ 969645 w 1003935"/>
                  <a:gd name="connsiteY443" fmla="*/ 158269 h 1319366"/>
                  <a:gd name="connsiteX444" fmla="*/ 965835 w 1003935"/>
                  <a:gd name="connsiteY444" fmla="*/ 155412 h 1319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</a:cxnLst>
                <a:rect l="l" t="t" r="r" b="b"/>
                <a:pathLst>
                  <a:path w="1003935" h="1319366">
                    <a:moveTo>
                      <a:pt x="585788" y="1241262"/>
                    </a:moveTo>
                    <a:cubicBezTo>
                      <a:pt x="585788" y="1241262"/>
                      <a:pt x="585788" y="1241262"/>
                      <a:pt x="585788" y="1241262"/>
                    </a:cubicBezTo>
                    <a:cubicBezTo>
                      <a:pt x="586740" y="1241262"/>
                      <a:pt x="586740" y="1241262"/>
                      <a:pt x="585788" y="1241262"/>
                    </a:cubicBezTo>
                    <a:cubicBezTo>
                      <a:pt x="586740" y="1241262"/>
                      <a:pt x="586740" y="1241262"/>
                      <a:pt x="586740" y="1241262"/>
                    </a:cubicBezTo>
                    <a:cubicBezTo>
                      <a:pt x="586740" y="1241262"/>
                      <a:pt x="586740" y="1241262"/>
                      <a:pt x="586740" y="1241262"/>
                    </a:cubicBezTo>
                    <a:cubicBezTo>
                      <a:pt x="586740" y="1241262"/>
                      <a:pt x="586740" y="1241262"/>
                      <a:pt x="585788" y="1241262"/>
                    </a:cubicBezTo>
                    <a:moveTo>
                      <a:pt x="409575" y="1188874"/>
                    </a:moveTo>
                    <a:cubicBezTo>
                      <a:pt x="409575" y="1188874"/>
                      <a:pt x="409575" y="1188874"/>
                      <a:pt x="409575" y="1188874"/>
                    </a:cubicBezTo>
                    <a:cubicBezTo>
                      <a:pt x="410528" y="1188874"/>
                      <a:pt x="410528" y="1188874"/>
                      <a:pt x="411480" y="1188874"/>
                    </a:cubicBezTo>
                    <a:cubicBezTo>
                      <a:pt x="412433" y="1188874"/>
                      <a:pt x="413385" y="1188874"/>
                      <a:pt x="413385" y="1188874"/>
                    </a:cubicBezTo>
                    <a:cubicBezTo>
                      <a:pt x="413385" y="1188874"/>
                      <a:pt x="413385" y="1188874"/>
                      <a:pt x="413385" y="1188874"/>
                    </a:cubicBezTo>
                    <a:cubicBezTo>
                      <a:pt x="413385" y="1188874"/>
                      <a:pt x="414338" y="1189827"/>
                      <a:pt x="414338" y="1189827"/>
                    </a:cubicBezTo>
                    <a:cubicBezTo>
                      <a:pt x="412433" y="1188874"/>
                      <a:pt x="411480" y="1188874"/>
                      <a:pt x="409575" y="1188874"/>
                    </a:cubicBezTo>
                    <a:moveTo>
                      <a:pt x="596265" y="7774"/>
                    </a:moveTo>
                    <a:cubicBezTo>
                      <a:pt x="596265" y="7774"/>
                      <a:pt x="596265" y="7774"/>
                      <a:pt x="596265" y="7774"/>
                    </a:cubicBezTo>
                    <a:cubicBezTo>
                      <a:pt x="596265" y="7774"/>
                      <a:pt x="598170" y="7774"/>
                      <a:pt x="598170" y="7774"/>
                    </a:cubicBezTo>
                    <a:cubicBezTo>
                      <a:pt x="599123" y="7774"/>
                      <a:pt x="600075" y="8727"/>
                      <a:pt x="600075" y="8727"/>
                    </a:cubicBezTo>
                    <a:cubicBezTo>
                      <a:pt x="599123" y="7774"/>
                      <a:pt x="598170" y="7774"/>
                      <a:pt x="596265" y="7774"/>
                    </a:cubicBezTo>
                    <a:moveTo>
                      <a:pt x="596265" y="1262217"/>
                    </a:moveTo>
                    <a:cubicBezTo>
                      <a:pt x="595313" y="1263169"/>
                      <a:pt x="594360" y="1264122"/>
                      <a:pt x="594360" y="1264122"/>
                    </a:cubicBezTo>
                    <a:cubicBezTo>
                      <a:pt x="594360" y="1264122"/>
                      <a:pt x="594360" y="1264122"/>
                      <a:pt x="594360" y="1264122"/>
                    </a:cubicBezTo>
                    <a:lnTo>
                      <a:pt x="594360" y="1264122"/>
                    </a:lnTo>
                    <a:cubicBezTo>
                      <a:pt x="596265" y="1264122"/>
                      <a:pt x="599123" y="1261264"/>
                      <a:pt x="599123" y="1261264"/>
                    </a:cubicBezTo>
                    <a:cubicBezTo>
                      <a:pt x="599123" y="1261264"/>
                      <a:pt x="599123" y="1261264"/>
                      <a:pt x="599123" y="1261264"/>
                    </a:cubicBezTo>
                    <a:cubicBezTo>
                      <a:pt x="599123" y="1261264"/>
                      <a:pt x="599123" y="1261264"/>
                      <a:pt x="599123" y="1261264"/>
                    </a:cubicBezTo>
                    <a:cubicBezTo>
                      <a:pt x="599123" y="1261264"/>
                      <a:pt x="599123" y="1261264"/>
                      <a:pt x="599123" y="1261264"/>
                    </a:cubicBezTo>
                    <a:cubicBezTo>
                      <a:pt x="599123" y="1260312"/>
                      <a:pt x="598170" y="1261264"/>
                      <a:pt x="597218" y="1261264"/>
                    </a:cubicBezTo>
                    <a:cubicBezTo>
                      <a:pt x="597218" y="1261264"/>
                      <a:pt x="597218" y="1262217"/>
                      <a:pt x="596265" y="1262217"/>
                    </a:cubicBezTo>
                    <a:moveTo>
                      <a:pt x="586740" y="1257454"/>
                    </a:moveTo>
                    <a:cubicBezTo>
                      <a:pt x="583883" y="1260312"/>
                      <a:pt x="585788" y="1261264"/>
                      <a:pt x="585788" y="1261264"/>
                    </a:cubicBezTo>
                    <a:cubicBezTo>
                      <a:pt x="588645" y="1261264"/>
                      <a:pt x="588645" y="1261264"/>
                      <a:pt x="591503" y="1260312"/>
                    </a:cubicBezTo>
                    <a:cubicBezTo>
                      <a:pt x="592455" y="1259359"/>
                      <a:pt x="596265" y="1256502"/>
                      <a:pt x="595313" y="1254597"/>
                    </a:cubicBezTo>
                    <a:cubicBezTo>
                      <a:pt x="595313" y="1254597"/>
                      <a:pt x="594360" y="1254597"/>
                      <a:pt x="594360" y="1254597"/>
                    </a:cubicBezTo>
                    <a:lnTo>
                      <a:pt x="590550" y="1255549"/>
                    </a:lnTo>
                    <a:cubicBezTo>
                      <a:pt x="589598" y="1255549"/>
                      <a:pt x="588645" y="1256502"/>
                      <a:pt x="586740" y="1257454"/>
                    </a:cubicBezTo>
                    <a:moveTo>
                      <a:pt x="616268" y="1259359"/>
                    </a:moveTo>
                    <a:cubicBezTo>
                      <a:pt x="615315" y="1260312"/>
                      <a:pt x="614363" y="1260312"/>
                      <a:pt x="614363" y="1260312"/>
                    </a:cubicBezTo>
                    <a:cubicBezTo>
                      <a:pt x="614363" y="1260312"/>
                      <a:pt x="612458" y="1261264"/>
                      <a:pt x="613410" y="1261264"/>
                    </a:cubicBezTo>
                    <a:cubicBezTo>
                      <a:pt x="615315" y="1261264"/>
                      <a:pt x="620078" y="1258407"/>
                      <a:pt x="620078" y="1257454"/>
                    </a:cubicBezTo>
                    <a:cubicBezTo>
                      <a:pt x="620078" y="1257454"/>
                      <a:pt x="620078" y="1257454"/>
                      <a:pt x="620078" y="1257454"/>
                    </a:cubicBezTo>
                    <a:lnTo>
                      <a:pt x="620078" y="1257454"/>
                    </a:lnTo>
                    <a:cubicBezTo>
                      <a:pt x="620078" y="1257454"/>
                      <a:pt x="620078" y="1256502"/>
                      <a:pt x="620078" y="1256502"/>
                    </a:cubicBezTo>
                    <a:cubicBezTo>
                      <a:pt x="618173" y="1257454"/>
                      <a:pt x="617220" y="1258407"/>
                      <a:pt x="616268" y="1259359"/>
                    </a:cubicBezTo>
                    <a:moveTo>
                      <a:pt x="634365" y="1258407"/>
                    </a:moveTo>
                    <a:cubicBezTo>
                      <a:pt x="632460" y="1259359"/>
                      <a:pt x="630555" y="1260312"/>
                      <a:pt x="629603" y="1262217"/>
                    </a:cubicBezTo>
                    <a:cubicBezTo>
                      <a:pt x="628650" y="1263169"/>
                      <a:pt x="629603" y="1263169"/>
                      <a:pt x="630555" y="1263169"/>
                    </a:cubicBezTo>
                    <a:cubicBezTo>
                      <a:pt x="632460" y="1264122"/>
                      <a:pt x="635318" y="1263169"/>
                      <a:pt x="638175" y="1262217"/>
                    </a:cubicBezTo>
                    <a:cubicBezTo>
                      <a:pt x="639128" y="1261264"/>
                      <a:pt x="641985" y="1260312"/>
                      <a:pt x="642938" y="1259359"/>
                    </a:cubicBezTo>
                    <a:cubicBezTo>
                      <a:pt x="643890" y="1258407"/>
                      <a:pt x="643890" y="1257454"/>
                      <a:pt x="643890" y="1257454"/>
                    </a:cubicBezTo>
                    <a:cubicBezTo>
                      <a:pt x="643890" y="1256502"/>
                      <a:pt x="641985" y="1254597"/>
                      <a:pt x="634365" y="1258407"/>
                    </a:cubicBezTo>
                    <a:moveTo>
                      <a:pt x="544830" y="1293649"/>
                    </a:moveTo>
                    <a:cubicBezTo>
                      <a:pt x="569595" y="1282219"/>
                      <a:pt x="536258" y="1269837"/>
                      <a:pt x="536258" y="1269837"/>
                    </a:cubicBezTo>
                    <a:cubicBezTo>
                      <a:pt x="517207" y="1263169"/>
                      <a:pt x="463868" y="1261264"/>
                      <a:pt x="463868" y="1261264"/>
                    </a:cubicBezTo>
                    <a:lnTo>
                      <a:pt x="407670" y="1267932"/>
                    </a:lnTo>
                    <a:cubicBezTo>
                      <a:pt x="401955" y="1268884"/>
                      <a:pt x="395288" y="1271742"/>
                      <a:pt x="397193" y="1275552"/>
                    </a:cubicBezTo>
                    <a:cubicBezTo>
                      <a:pt x="402908" y="1288887"/>
                      <a:pt x="402908" y="1288887"/>
                      <a:pt x="405765" y="1291744"/>
                    </a:cubicBezTo>
                    <a:cubicBezTo>
                      <a:pt x="405765" y="1291744"/>
                      <a:pt x="406718" y="1291744"/>
                      <a:pt x="406718" y="1292697"/>
                    </a:cubicBezTo>
                    <a:cubicBezTo>
                      <a:pt x="406718" y="1292697"/>
                      <a:pt x="406718" y="1292697"/>
                      <a:pt x="406718" y="1292697"/>
                    </a:cubicBezTo>
                    <a:cubicBezTo>
                      <a:pt x="440055" y="1313652"/>
                      <a:pt x="547688" y="1322224"/>
                      <a:pt x="556260" y="1304127"/>
                    </a:cubicBezTo>
                    <a:cubicBezTo>
                      <a:pt x="555308" y="1303174"/>
                      <a:pt x="555308" y="1303174"/>
                      <a:pt x="554355" y="1301269"/>
                    </a:cubicBezTo>
                    <a:cubicBezTo>
                      <a:pt x="558165" y="1297459"/>
                      <a:pt x="560070" y="1295554"/>
                      <a:pt x="544830" y="1293649"/>
                    </a:cubicBezTo>
                    <a:moveTo>
                      <a:pt x="581978" y="1240309"/>
                    </a:moveTo>
                    <a:cubicBezTo>
                      <a:pt x="577215" y="1249834"/>
                      <a:pt x="592455" y="1246977"/>
                      <a:pt x="592455" y="1246024"/>
                    </a:cubicBezTo>
                    <a:cubicBezTo>
                      <a:pt x="596265" y="1245072"/>
                      <a:pt x="600075" y="1239357"/>
                      <a:pt x="595313" y="1236499"/>
                    </a:cubicBezTo>
                    <a:cubicBezTo>
                      <a:pt x="594360" y="1235547"/>
                      <a:pt x="592455" y="1236499"/>
                      <a:pt x="592455" y="1236499"/>
                    </a:cubicBezTo>
                    <a:cubicBezTo>
                      <a:pt x="591503" y="1236499"/>
                      <a:pt x="584835" y="1233642"/>
                      <a:pt x="581978" y="1240309"/>
                    </a:cubicBezTo>
                    <a:moveTo>
                      <a:pt x="618173" y="1242214"/>
                    </a:moveTo>
                    <a:cubicBezTo>
                      <a:pt x="618173" y="1242214"/>
                      <a:pt x="615315" y="1245072"/>
                      <a:pt x="616268" y="1246024"/>
                    </a:cubicBezTo>
                    <a:cubicBezTo>
                      <a:pt x="616268" y="1246977"/>
                      <a:pt x="618173" y="1247929"/>
                      <a:pt x="619125" y="1247929"/>
                    </a:cubicBezTo>
                    <a:cubicBezTo>
                      <a:pt x="622935" y="1247929"/>
                      <a:pt x="629603" y="1242214"/>
                      <a:pt x="628650" y="1240309"/>
                    </a:cubicBezTo>
                    <a:cubicBezTo>
                      <a:pt x="627698" y="1240309"/>
                      <a:pt x="620078" y="1239357"/>
                      <a:pt x="618173" y="1242214"/>
                    </a:cubicBezTo>
                    <a:moveTo>
                      <a:pt x="695325" y="1286982"/>
                    </a:moveTo>
                    <a:cubicBezTo>
                      <a:pt x="691515" y="1287934"/>
                      <a:pt x="683895" y="1288887"/>
                      <a:pt x="682943" y="1289839"/>
                    </a:cubicBezTo>
                    <a:cubicBezTo>
                      <a:pt x="682943" y="1289839"/>
                      <a:pt x="682943" y="1289839"/>
                      <a:pt x="682943" y="1289839"/>
                    </a:cubicBezTo>
                    <a:cubicBezTo>
                      <a:pt x="682943" y="1289839"/>
                      <a:pt x="682943" y="1289839"/>
                      <a:pt x="682943" y="1289839"/>
                    </a:cubicBezTo>
                    <a:cubicBezTo>
                      <a:pt x="683895" y="1290792"/>
                      <a:pt x="700088" y="1287934"/>
                      <a:pt x="702945" y="1286982"/>
                    </a:cubicBezTo>
                    <a:cubicBezTo>
                      <a:pt x="702945" y="1286982"/>
                      <a:pt x="702945" y="1286982"/>
                      <a:pt x="702945" y="1286982"/>
                    </a:cubicBezTo>
                    <a:cubicBezTo>
                      <a:pt x="703898" y="1286982"/>
                      <a:pt x="703898" y="1286982"/>
                      <a:pt x="703898" y="1286982"/>
                    </a:cubicBezTo>
                    <a:cubicBezTo>
                      <a:pt x="703898" y="1286029"/>
                      <a:pt x="702945" y="1286029"/>
                      <a:pt x="695325" y="1286982"/>
                    </a:cubicBezTo>
                    <a:moveTo>
                      <a:pt x="645795" y="1240309"/>
                    </a:moveTo>
                    <a:cubicBezTo>
                      <a:pt x="645795" y="1240309"/>
                      <a:pt x="641033" y="1244119"/>
                      <a:pt x="643890" y="1245072"/>
                    </a:cubicBezTo>
                    <a:cubicBezTo>
                      <a:pt x="650558" y="1246977"/>
                      <a:pt x="656273" y="1240309"/>
                      <a:pt x="656273" y="1239357"/>
                    </a:cubicBezTo>
                    <a:cubicBezTo>
                      <a:pt x="656273" y="1239357"/>
                      <a:pt x="656273" y="1239357"/>
                      <a:pt x="656273" y="1239357"/>
                    </a:cubicBezTo>
                    <a:cubicBezTo>
                      <a:pt x="657225" y="1236499"/>
                      <a:pt x="651510" y="1236499"/>
                      <a:pt x="648653" y="1238404"/>
                    </a:cubicBezTo>
                    <a:cubicBezTo>
                      <a:pt x="646748" y="1239357"/>
                      <a:pt x="645795" y="1239357"/>
                      <a:pt x="645795" y="1240309"/>
                    </a:cubicBezTo>
                    <a:moveTo>
                      <a:pt x="528638" y="1231737"/>
                    </a:moveTo>
                    <a:cubicBezTo>
                      <a:pt x="529590" y="1234594"/>
                      <a:pt x="530543" y="1236499"/>
                      <a:pt x="531495" y="1237452"/>
                    </a:cubicBezTo>
                    <a:cubicBezTo>
                      <a:pt x="532448" y="1238404"/>
                      <a:pt x="534353" y="1237452"/>
                      <a:pt x="534353" y="1236499"/>
                    </a:cubicBezTo>
                    <a:cubicBezTo>
                      <a:pt x="535305" y="1234594"/>
                      <a:pt x="534353" y="1231737"/>
                      <a:pt x="534353" y="1230784"/>
                    </a:cubicBezTo>
                    <a:cubicBezTo>
                      <a:pt x="533400" y="1228879"/>
                      <a:pt x="533400" y="1228879"/>
                      <a:pt x="532448" y="1227927"/>
                    </a:cubicBezTo>
                    <a:cubicBezTo>
                      <a:pt x="532448" y="1227927"/>
                      <a:pt x="532448" y="1227927"/>
                      <a:pt x="532448" y="1227927"/>
                    </a:cubicBezTo>
                    <a:cubicBezTo>
                      <a:pt x="532448" y="1227927"/>
                      <a:pt x="531495" y="1227927"/>
                      <a:pt x="531495" y="1226974"/>
                    </a:cubicBezTo>
                    <a:cubicBezTo>
                      <a:pt x="531495" y="1226974"/>
                      <a:pt x="531495" y="1226974"/>
                      <a:pt x="530543" y="1226974"/>
                    </a:cubicBezTo>
                    <a:cubicBezTo>
                      <a:pt x="530543" y="1226974"/>
                      <a:pt x="530543" y="1226974"/>
                      <a:pt x="530543" y="1226974"/>
                    </a:cubicBezTo>
                    <a:cubicBezTo>
                      <a:pt x="530543" y="1226974"/>
                      <a:pt x="530543" y="1226974"/>
                      <a:pt x="530543" y="1226974"/>
                    </a:cubicBezTo>
                    <a:cubicBezTo>
                      <a:pt x="528638" y="1226022"/>
                      <a:pt x="527685" y="1228879"/>
                      <a:pt x="528638" y="1231737"/>
                    </a:cubicBezTo>
                    <a:cubicBezTo>
                      <a:pt x="528638" y="1230784"/>
                      <a:pt x="528638" y="1230784"/>
                      <a:pt x="528638" y="1231737"/>
                    </a:cubicBezTo>
                    <a:moveTo>
                      <a:pt x="616268" y="1230784"/>
                    </a:moveTo>
                    <a:cubicBezTo>
                      <a:pt x="615315" y="1232689"/>
                      <a:pt x="615315" y="1233642"/>
                      <a:pt x="615315" y="1233642"/>
                    </a:cubicBezTo>
                    <a:cubicBezTo>
                      <a:pt x="615315" y="1233642"/>
                      <a:pt x="615315" y="1233642"/>
                      <a:pt x="615315" y="1233642"/>
                    </a:cubicBezTo>
                    <a:cubicBezTo>
                      <a:pt x="615315" y="1233642"/>
                      <a:pt x="616268" y="1233642"/>
                      <a:pt x="616268" y="1233642"/>
                    </a:cubicBezTo>
                    <a:cubicBezTo>
                      <a:pt x="617220" y="1233642"/>
                      <a:pt x="617220" y="1234594"/>
                      <a:pt x="617220" y="1234594"/>
                    </a:cubicBezTo>
                    <a:cubicBezTo>
                      <a:pt x="617220" y="1234594"/>
                      <a:pt x="618173" y="1234594"/>
                      <a:pt x="618173" y="1234594"/>
                    </a:cubicBezTo>
                    <a:cubicBezTo>
                      <a:pt x="620078" y="1234594"/>
                      <a:pt x="622935" y="1230784"/>
                      <a:pt x="621983" y="1229832"/>
                    </a:cubicBezTo>
                    <a:cubicBezTo>
                      <a:pt x="621983" y="1229832"/>
                      <a:pt x="621983" y="1229832"/>
                      <a:pt x="621030" y="1229832"/>
                    </a:cubicBezTo>
                    <a:cubicBezTo>
                      <a:pt x="621030" y="1229832"/>
                      <a:pt x="621030" y="1229832"/>
                      <a:pt x="621030" y="1229832"/>
                    </a:cubicBezTo>
                    <a:cubicBezTo>
                      <a:pt x="621030" y="1228879"/>
                      <a:pt x="621030" y="1227927"/>
                      <a:pt x="619125" y="1227927"/>
                    </a:cubicBezTo>
                    <a:cubicBezTo>
                      <a:pt x="619125" y="1227927"/>
                      <a:pt x="619125" y="1227927"/>
                      <a:pt x="619125" y="1227927"/>
                    </a:cubicBezTo>
                    <a:cubicBezTo>
                      <a:pt x="619125" y="1227927"/>
                      <a:pt x="617220" y="1228879"/>
                      <a:pt x="616268" y="1230784"/>
                    </a:cubicBezTo>
                    <a:moveTo>
                      <a:pt x="602933" y="1315557"/>
                    </a:moveTo>
                    <a:cubicBezTo>
                      <a:pt x="588645" y="1314604"/>
                      <a:pt x="521970" y="1319367"/>
                      <a:pt x="521970" y="1319367"/>
                    </a:cubicBezTo>
                    <a:cubicBezTo>
                      <a:pt x="522923" y="1319367"/>
                      <a:pt x="522923" y="1319367"/>
                      <a:pt x="523875" y="1319367"/>
                    </a:cubicBezTo>
                    <a:lnTo>
                      <a:pt x="537210" y="1319367"/>
                    </a:lnTo>
                    <a:cubicBezTo>
                      <a:pt x="545783" y="1319367"/>
                      <a:pt x="556260" y="1319367"/>
                      <a:pt x="564833" y="1319367"/>
                    </a:cubicBezTo>
                    <a:cubicBezTo>
                      <a:pt x="585788" y="1318414"/>
                      <a:pt x="603885" y="1317462"/>
                      <a:pt x="606743" y="1316509"/>
                    </a:cubicBezTo>
                    <a:cubicBezTo>
                      <a:pt x="606743" y="1316509"/>
                      <a:pt x="606743" y="1316509"/>
                      <a:pt x="606743" y="1316509"/>
                    </a:cubicBezTo>
                    <a:cubicBezTo>
                      <a:pt x="603885" y="1315557"/>
                      <a:pt x="603885" y="1315557"/>
                      <a:pt x="602933" y="1315557"/>
                    </a:cubicBezTo>
                    <a:moveTo>
                      <a:pt x="716280" y="1271742"/>
                    </a:moveTo>
                    <a:cubicBezTo>
                      <a:pt x="699135" y="1276504"/>
                      <a:pt x="699135" y="1277457"/>
                      <a:pt x="699135" y="1278409"/>
                    </a:cubicBezTo>
                    <a:cubicBezTo>
                      <a:pt x="699135" y="1280314"/>
                      <a:pt x="699135" y="1281267"/>
                      <a:pt x="712470" y="1278409"/>
                    </a:cubicBezTo>
                    <a:cubicBezTo>
                      <a:pt x="722948" y="1276504"/>
                      <a:pt x="735330" y="1272694"/>
                      <a:pt x="737235" y="1269837"/>
                    </a:cubicBezTo>
                    <a:cubicBezTo>
                      <a:pt x="737235" y="1269837"/>
                      <a:pt x="737235" y="1269837"/>
                      <a:pt x="737235" y="1269837"/>
                    </a:cubicBezTo>
                    <a:cubicBezTo>
                      <a:pt x="737235" y="1269837"/>
                      <a:pt x="731520" y="1268884"/>
                      <a:pt x="730568" y="1268884"/>
                    </a:cubicBezTo>
                    <a:cubicBezTo>
                      <a:pt x="728663" y="1269837"/>
                      <a:pt x="725805" y="1269837"/>
                      <a:pt x="716280" y="1271742"/>
                    </a:cubicBezTo>
                    <a:moveTo>
                      <a:pt x="482918" y="1226022"/>
                    </a:moveTo>
                    <a:cubicBezTo>
                      <a:pt x="489585" y="1234594"/>
                      <a:pt x="495300" y="1233642"/>
                      <a:pt x="496253" y="1233642"/>
                    </a:cubicBezTo>
                    <a:cubicBezTo>
                      <a:pt x="503873" y="1232689"/>
                      <a:pt x="505778" y="1232689"/>
                      <a:pt x="505778" y="1229832"/>
                    </a:cubicBezTo>
                    <a:cubicBezTo>
                      <a:pt x="505778" y="1226974"/>
                      <a:pt x="503873" y="1221259"/>
                      <a:pt x="498157" y="1216497"/>
                    </a:cubicBezTo>
                    <a:cubicBezTo>
                      <a:pt x="493395" y="1212687"/>
                      <a:pt x="488633" y="1212687"/>
                      <a:pt x="487680" y="1212687"/>
                    </a:cubicBezTo>
                    <a:cubicBezTo>
                      <a:pt x="486728" y="1212687"/>
                      <a:pt x="485775" y="1214592"/>
                      <a:pt x="484823" y="1214592"/>
                    </a:cubicBezTo>
                    <a:cubicBezTo>
                      <a:pt x="483870" y="1214592"/>
                      <a:pt x="482918" y="1215544"/>
                      <a:pt x="482918" y="1215544"/>
                    </a:cubicBezTo>
                    <a:cubicBezTo>
                      <a:pt x="481965" y="1215544"/>
                      <a:pt x="481965" y="1216497"/>
                      <a:pt x="481013" y="1216497"/>
                    </a:cubicBezTo>
                    <a:cubicBezTo>
                      <a:pt x="481013" y="1216497"/>
                      <a:pt x="480060" y="1217449"/>
                      <a:pt x="480060" y="1219354"/>
                    </a:cubicBezTo>
                    <a:cubicBezTo>
                      <a:pt x="481013" y="1222212"/>
                      <a:pt x="481965" y="1224117"/>
                      <a:pt x="482918" y="1226022"/>
                    </a:cubicBezTo>
                    <a:moveTo>
                      <a:pt x="710565" y="1291744"/>
                    </a:moveTo>
                    <a:cubicBezTo>
                      <a:pt x="708660" y="1291744"/>
                      <a:pt x="696278" y="1294602"/>
                      <a:pt x="695325" y="1294602"/>
                    </a:cubicBezTo>
                    <a:cubicBezTo>
                      <a:pt x="696278" y="1295554"/>
                      <a:pt x="713423" y="1291744"/>
                      <a:pt x="714375" y="1291744"/>
                    </a:cubicBezTo>
                    <a:cubicBezTo>
                      <a:pt x="714375" y="1291744"/>
                      <a:pt x="714375" y="1291744"/>
                      <a:pt x="714375" y="1291744"/>
                    </a:cubicBezTo>
                    <a:lnTo>
                      <a:pt x="714375" y="1291744"/>
                    </a:lnTo>
                    <a:cubicBezTo>
                      <a:pt x="717233" y="1290792"/>
                      <a:pt x="717233" y="1290792"/>
                      <a:pt x="717233" y="1290792"/>
                    </a:cubicBezTo>
                    <a:cubicBezTo>
                      <a:pt x="717233" y="1290792"/>
                      <a:pt x="717233" y="1290792"/>
                      <a:pt x="710565" y="1291744"/>
                    </a:cubicBezTo>
                    <a:moveTo>
                      <a:pt x="569595" y="1214592"/>
                    </a:moveTo>
                    <a:cubicBezTo>
                      <a:pt x="569595" y="1214592"/>
                      <a:pt x="567690" y="1226974"/>
                      <a:pt x="576263" y="1221259"/>
                    </a:cubicBezTo>
                    <a:cubicBezTo>
                      <a:pt x="580073" y="1218402"/>
                      <a:pt x="579120" y="1210782"/>
                      <a:pt x="576263" y="1210782"/>
                    </a:cubicBezTo>
                    <a:cubicBezTo>
                      <a:pt x="576263" y="1210782"/>
                      <a:pt x="576263" y="1210782"/>
                      <a:pt x="575310" y="1210782"/>
                    </a:cubicBezTo>
                    <a:lnTo>
                      <a:pt x="575310" y="1210782"/>
                    </a:lnTo>
                    <a:cubicBezTo>
                      <a:pt x="573405" y="1207924"/>
                      <a:pt x="570548" y="1208877"/>
                      <a:pt x="569595" y="1214592"/>
                    </a:cubicBezTo>
                    <a:cubicBezTo>
                      <a:pt x="569595" y="1213639"/>
                      <a:pt x="569595" y="1214592"/>
                      <a:pt x="569595" y="1214592"/>
                    </a:cubicBezTo>
                    <a:moveTo>
                      <a:pt x="700088" y="1300317"/>
                    </a:moveTo>
                    <a:cubicBezTo>
                      <a:pt x="679133" y="1304127"/>
                      <a:pt x="679133" y="1304127"/>
                      <a:pt x="675323" y="1305079"/>
                    </a:cubicBezTo>
                    <a:cubicBezTo>
                      <a:pt x="675323" y="1305079"/>
                      <a:pt x="675323" y="1305079"/>
                      <a:pt x="675323" y="1305079"/>
                    </a:cubicBezTo>
                    <a:cubicBezTo>
                      <a:pt x="675323" y="1305079"/>
                      <a:pt x="675323" y="1305079"/>
                      <a:pt x="675323" y="1305079"/>
                    </a:cubicBezTo>
                    <a:cubicBezTo>
                      <a:pt x="675323" y="1305079"/>
                      <a:pt x="675323" y="1305079"/>
                      <a:pt x="675323" y="1305079"/>
                    </a:cubicBezTo>
                    <a:cubicBezTo>
                      <a:pt x="675323" y="1305079"/>
                      <a:pt x="675323" y="1305079"/>
                      <a:pt x="675323" y="1305079"/>
                    </a:cubicBezTo>
                    <a:cubicBezTo>
                      <a:pt x="675323" y="1305079"/>
                      <a:pt x="675323" y="1305079"/>
                      <a:pt x="675323" y="1305079"/>
                    </a:cubicBezTo>
                    <a:cubicBezTo>
                      <a:pt x="675323" y="1305079"/>
                      <a:pt x="675323" y="1305079"/>
                      <a:pt x="675323" y="1305079"/>
                    </a:cubicBezTo>
                    <a:cubicBezTo>
                      <a:pt x="675323" y="1305079"/>
                      <a:pt x="675323" y="1305079"/>
                      <a:pt x="675323" y="1305079"/>
                    </a:cubicBezTo>
                    <a:cubicBezTo>
                      <a:pt x="675323" y="1305079"/>
                      <a:pt x="675323" y="1305079"/>
                      <a:pt x="675323" y="1305079"/>
                    </a:cubicBezTo>
                    <a:cubicBezTo>
                      <a:pt x="674370" y="1305079"/>
                      <a:pt x="674370" y="1305079"/>
                      <a:pt x="673418" y="1306032"/>
                    </a:cubicBezTo>
                    <a:cubicBezTo>
                      <a:pt x="669608" y="1306984"/>
                      <a:pt x="668655" y="1306984"/>
                      <a:pt x="667703" y="1307937"/>
                    </a:cubicBezTo>
                    <a:cubicBezTo>
                      <a:pt x="669608" y="1308889"/>
                      <a:pt x="702945" y="1302222"/>
                      <a:pt x="707708" y="1299364"/>
                    </a:cubicBezTo>
                    <a:cubicBezTo>
                      <a:pt x="706755" y="1298412"/>
                      <a:pt x="706755" y="1298412"/>
                      <a:pt x="700088" y="1300317"/>
                    </a:cubicBezTo>
                    <a:moveTo>
                      <a:pt x="621983" y="1206019"/>
                    </a:moveTo>
                    <a:cubicBezTo>
                      <a:pt x="621030" y="1208877"/>
                      <a:pt x="618173" y="1213639"/>
                      <a:pt x="620078" y="1217449"/>
                    </a:cubicBezTo>
                    <a:cubicBezTo>
                      <a:pt x="621030" y="1219354"/>
                      <a:pt x="621983" y="1219354"/>
                      <a:pt x="627698" y="1220307"/>
                    </a:cubicBezTo>
                    <a:cubicBezTo>
                      <a:pt x="647700" y="1223164"/>
                      <a:pt x="653415" y="1206019"/>
                      <a:pt x="650558" y="1203162"/>
                    </a:cubicBezTo>
                    <a:cubicBezTo>
                      <a:pt x="648653" y="1200304"/>
                      <a:pt x="645795" y="1196494"/>
                      <a:pt x="635318" y="1197447"/>
                    </a:cubicBezTo>
                    <a:cubicBezTo>
                      <a:pt x="628650" y="1197447"/>
                      <a:pt x="624840" y="1200304"/>
                      <a:pt x="621983" y="1206019"/>
                    </a:cubicBezTo>
                    <a:moveTo>
                      <a:pt x="391478" y="1301269"/>
                    </a:moveTo>
                    <a:cubicBezTo>
                      <a:pt x="392430" y="1301269"/>
                      <a:pt x="394335" y="1302222"/>
                      <a:pt x="395288" y="1302222"/>
                    </a:cubicBezTo>
                    <a:cubicBezTo>
                      <a:pt x="395288" y="1302222"/>
                      <a:pt x="395288" y="1302222"/>
                      <a:pt x="395288" y="1302222"/>
                    </a:cubicBezTo>
                    <a:lnTo>
                      <a:pt x="395288" y="1302222"/>
                    </a:lnTo>
                    <a:cubicBezTo>
                      <a:pt x="395288" y="1302222"/>
                      <a:pt x="395288" y="1302222"/>
                      <a:pt x="395288" y="1302222"/>
                    </a:cubicBezTo>
                    <a:lnTo>
                      <a:pt x="395288" y="1302222"/>
                    </a:lnTo>
                    <a:lnTo>
                      <a:pt x="395288" y="1302222"/>
                    </a:lnTo>
                    <a:cubicBezTo>
                      <a:pt x="395288" y="1302222"/>
                      <a:pt x="395288" y="1302222"/>
                      <a:pt x="395288" y="1302222"/>
                    </a:cubicBezTo>
                    <a:lnTo>
                      <a:pt x="395288" y="1302222"/>
                    </a:lnTo>
                    <a:cubicBezTo>
                      <a:pt x="395288" y="1302222"/>
                      <a:pt x="395288" y="1302222"/>
                      <a:pt x="395288" y="1302222"/>
                    </a:cubicBezTo>
                    <a:lnTo>
                      <a:pt x="395288" y="1302222"/>
                    </a:lnTo>
                    <a:cubicBezTo>
                      <a:pt x="391478" y="1301269"/>
                      <a:pt x="386715" y="1300317"/>
                      <a:pt x="386715" y="1300317"/>
                    </a:cubicBezTo>
                    <a:cubicBezTo>
                      <a:pt x="386715" y="1300317"/>
                      <a:pt x="386715" y="1300317"/>
                      <a:pt x="386715" y="1300317"/>
                    </a:cubicBezTo>
                    <a:cubicBezTo>
                      <a:pt x="386715" y="1300317"/>
                      <a:pt x="386715" y="1300317"/>
                      <a:pt x="386715" y="1300317"/>
                    </a:cubicBezTo>
                    <a:cubicBezTo>
                      <a:pt x="386715" y="1300317"/>
                      <a:pt x="386715" y="1300317"/>
                      <a:pt x="386715" y="1300317"/>
                    </a:cubicBezTo>
                    <a:cubicBezTo>
                      <a:pt x="386715" y="1300317"/>
                      <a:pt x="386715" y="1300317"/>
                      <a:pt x="386715" y="1300317"/>
                    </a:cubicBezTo>
                    <a:cubicBezTo>
                      <a:pt x="386715" y="1299364"/>
                      <a:pt x="389573" y="1300317"/>
                      <a:pt x="391478" y="1301269"/>
                    </a:cubicBezTo>
                    <a:moveTo>
                      <a:pt x="412433" y="1306032"/>
                    </a:moveTo>
                    <a:cubicBezTo>
                      <a:pt x="408623" y="1305079"/>
                      <a:pt x="403860" y="1304127"/>
                      <a:pt x="401955" y="1304127"/>
                    </a:cubicBezTo>
                    <a:lnTo>
                      <a:pt x="406718" y="1305079"/>
                    </a:lnTo>
                    <a:lnTo>
                      <a:pt x="412433" y="1306032"/>
                    </a:lnTo>
                    <a:cubicBezTo>
                      <a:pt x="412433" y="1306032"/>
                      <a:pt x="412433" y="1306032"/>
                      <a:pt x="412433" y="1306032"/>
                    </a:cubicBezTo>
                    <a:moveTo>
                      <a:pt x="354330" y="1290792"/>
                    </a:moveTo>
                    <a:cubicBezTo>
                      <a:pt x="354330" y="1290792"/>
                      <a:pt x="359093" y="1291744"/>
                      <a:pt x="359093" y="1291744"/>
                    </a:cubicBezTo>
                    <a:cubicBezTo>
                      <a:pt x="358140" y="1290792"/>
                      <a:pt x="349568" y="1288887"/>
                      <a:pt x="348615" y="1288887"/>
                    </a:cubicBezTo>
                    <a:cubicBezTo>
                      <a:pt x="348615" y="1288887"/>
                      <a:pt x="348615" y="1288887"/>
                      <a:pt x="348615" y="1288887"/>
                    </a:cubicBezTo>
                    <a:lnTo>
                      <a:pt x="348615" y="1288887"/>
                    </a:lnTo>
                    <a:cubicBezTo>
                      <a:pt x="348615" y="1288887"/>
                      <a:pt x="348615" y="1288887"/>
                      <a:pt x="348615" y="1288887"/>
                    </a:cubicBezTo>
                    <a:cubicBezTo>
                      <a:pt x="349568" y="1288887"/>
                      <a:pt x="351473" y="1289839"/>
                      <a:pt x="354330" y="1290792"/>
                    </a:cubicBezTo>
                    <a:moveTo>
                      <a:pt x="670560" y="1185064"/>
                    </a:moveTo>
                    <a:cubicBezTo>
                      <a:pt x="670560" y="1185064"/>
                      <a:pt x="669608" y="1186969"/>
                      <a:pt x="669608" y="1190779"/>
                    </a:cubicBezTo>
                    <a:cubicBezTo>
                      <a:pt x="669608" y="1191732"/>
                      <a:pt x="669608" y="1191732"/>
                      <a:pt x="671513" y="1192684"/>
                    </a:cubicBezTo>
                    <a:cubicBezTo>
                      <a:pt x="676275" y="1193637"/>
                      <a:pt x="679133" y="1186969"/>
                      <a:pt x="677228" y="1185064"/>
                    </a:cubicBezTo>
                    <a:cubicBezTo>
                      <a:pt x="677228" y="1185064"/>
                      <a:pt x="676275" y="1185064"/>
                      <a:pt x="676275" y="1184112"/>
                    </a:cubicBezTo>
                    <a:cubicBezTo>
                      <a:pt x="676275" y="1184112"/>
                      <a:pt x="676275" y="1182207"/>
                      <a:pt x="676275" y="1182207"/>
                    </a:cubicBezTo>
                    <a:cubicBezTo>
                      <a:pt x="676275" y="1182207"/>
                      <a:pt x="675323" y="1181254"/>
                      <a:pt x="674370" y="1182207"/>
                    </a:cubicBezTo>
                    <a:cubicBezTo>
                      <a:pt x="674370" y="1182207"/>
                      <a:pt x="673418" y="1182207"/>
                      <a:pt x="673418" y="1183159"/>
                    </a:cubicBezTo>
                    <a:lnTo>
                      <a:pt x="673418" y="1183159"/>
                    </a:lnTo>
                    <a:cubicBezTo>
                      <a:pt x="672465" y="1184112"/>
                      <a:pt x="670560" y="1185064"/>
                      <a:pt x="670560" y="1185064"/>
                    </a:cubicBezTo>
                    <a:moveTo>
                      <a:pt x="322898" y="1278409"/>
                    </a:moveTo>
                    <a:cubicBezTo>
                      <a:pt x="325755" y="1279362"/>
                      <a:pt x="329565" y="1280314"/>
                      <a:pt x="331470" y="1280314"/>
                    </a:cubicBezTo>
                    <a:cubicBezTo>
                      <a:pt x="331470" y="1280314"/>
                      <a:pt x="331470" y="1280314"/>
                      <a:pt x="328613" y="1278409"/>
                    </a:cubicBezTo>
                    <a:cubicBezTo>
                      <a:pt x="320040" y="1273647"/>
                      <a:pt x="307658" y="1270789"/>
                      <a:pt x="307658" y="1270789"/>
                    </a:cubicBezTo>
                    <a:cubicBezTo>
                      <a:pt x="307658" y="1270789"/>
                      <a:pt x="307658" y="1270789"/>
                      <a:pt x="306705" y="1270789"/>
                    </a:cubicBezTo>
                    <a:cubicBezTo>
                      <a:pt x="307658" y="1272694"/>
                      <a:pt x="313373" y="1275552"/>
                      <a:pt x="322898" y="1278409"/>
                    </a:cubicBezTo>
                    <a:moveTo>
                      <a:pt x="398145" y="1192684"/>
                    </a:moveTo>
                    <a:cubicBezTo>
                      <a:pt x="409575" y="1202209"/>
                      <a:pt x="421005" y="1203162"/>
                      <a:pt x="424815" y="1203162"/>
                    </a:cubicBezTo>
                    <a:cubicBezTo>
                      <a:pt x="424815" y="1203162"/>
                      <a:pt x="449580" y="1202209"/>
                      <a:pt x="448628" y="1193637"/>
                    </a:cubicBezTo>
                    <a:cubicBezTo>
                      <a:pt x="447675" y="1185064"/>
                      <a:pt x="423863" y="1168872"/>
                      <a:pt x="406718" y="1175539"/>
                    </a:cubicBezTo>
                    <a:cubicBezTo>
                      <a:pt x="401955" y="1174587"/>
                      <a:pt x="400050" y="1174587"/>
                      <a:pt x="397193" y="1175539"/>
                    </a:cubicBezTo>
                    <a:cubicBezTo>
                      <a:pt x="397193" y="1175539"/>
                      <a:pt x="397193" y="1175539"/>
                      <a:pt x="397193" y="1175539"/>
                    </a:cubicBezTo>
                    <a:cubicBezTo>
                      <a:pt x="397193" y="1175539"/>
                      <a:pt x="397193" y="1175539"/>
                      <a:pt x="397193" y="1175539"/>
                    </a:cubicBezTo>
                    <a:cubicBezTo>
                      <a:pt x="397193" y="1175539"/>
                      <a:pt x="397193" y="1175539"/>
                      <a:pt x="397193" y="1175539"/>
                    </a:cubicBezTo>
                    <a:cubicBezTo>
                      <a:pt x="397193" y="1175539"/>
                      <a:pt x="397193" y="1175539"/>
                      <a:pt x="397193" y="1175539"/>
                    </a:cubicBezTo>
                    <a:cubicBezTo>
                      <a:pt x="397193" y="1175539"/>
                      <a:pt x="397193" y="1175539"/>
                      <a:pt x="397193" y="1175539"/>
                    </a:cubicBezTo>
                    <a:cubicBezTo>
                      <a:pt x="397193" y="1175539"/>
                      <a:pt x="397193" y="1175539"/>
                      <a:pt x="397193" y="1175539"/>
                    </a:cubicBezTo>
                    <a:cubicBezTo>
                      <a:pt x="397193" y="1175539"/>
                      <a:pt x="397193" y="1175539"/>
                      <a:pt x="397193" y="1175539"/>
                    </a:cubicBezTo>
                    <a:cubicBezTo>
                      <a:pt x="397193" y="1175539"/>
                      <a:pt x="397193" y="1175539"/>
                      <a:pt x="397193" y="1175539"/>
                    </a:cubicBezTo>
                    <a:cubicBezTo>
                      <a:pt x="392430" y="1175539"/>
                      <a:pt x="381000" y="1177444"/>
                      <a:pt x="398145" y="1192684"/>
                    </a:cubicBezTo>
                    <a:moveTo>
                      <a:pt x="506730" y="1170777"/>
                    </a:moveTo>
                    <a:cubicBezTo>
                      <a:pt x="508635" y="1177444"/>
                      <a:pt x="515303" y="1186017"/>
                      <a:pt x="533400" y="1186969"/>
                    </a:cubicBezTo>
                    <a:cubicBezTo>
                      <a:pt x="545783" y="1186017"/>
                      <a:pt x="543878" y="1170777"/>
                      <a:pt x="538163" y="1165062"/>
                    </a:cubicBezTo>
                    <a:cubicBezTo>
                      <a:pt x="535305" y="1163157"/>
                      <a:pt x="533400" y="1162204"/>
                      <a:pt x="532448" y="1162204"/>
                    </a:cubicBezTo>
                    <a:lnTo>
                      <a:pt x="532448" y="1162204"/>
                    </a:lnTo>
                    <a:cubicBezTo>
                      <a:pt x="532448" y="1162204"/>
                      <a:pt x="532448" y="1162204"/>
                      <a:pt x="532448" y="1162204"/>
                    </a:cubicBezTo>
                    <a:lnTo>
                      <a:pt x="532448" y="1162204"/>
                    </a:lnTo>
                    <a:cubicBezTo>
                      <a:pt x="532448" y="1162204"/>
                      <a:pt x="532448" y="1162204"/>
                      <a:pt x="532448" y="1162204"/>
                    </a:cubicBezTo>
                    <a:cubicBezTo>
                      <a:pt x="532448" y="1162204"/>
                      <a:pt x="532448" y="1162204"/>
                      <a:pt x="532448" y="1162204"/>
                    </a:cubicBezTo>
                    <a:cubicBezTo>
                      <a:pt x="532448" y="1162204"/>
                      <a:pt x="532448" y="1162204"/>
                      <a:pt x="532448" y="1162204"/>
                    </a:cubicBezTo>
                    <a:cubicBezTo>
                      <a:pt x="532448" y="1162204"/>
                      <a:pt x="532448" y="1162204"/>
                      <a:pt x="532448" y="1162204"/>
                    </a:cubicBezTo>
                    <a:lnTo>
                      <a:pt x="532448" y="1162204"/>
                    </a:lnTo>
                    <a:cubicBezTo>
                      <a:pt x="524828" y="1162204"/>
                      <a:pt x="520065" y="1163157"/>
                      <a:pt x="514350" y="1164109"/>
                    </a:cubicBezTo>
                    <a:cubicBezTo>
                      <a:pt x="505778" y="1166967"/>
                      <a:pt x="506730" y="1169824"/>
                      <a:pt x="506730" y="1170777"/>
                    </a:cubicBezTo>
                    <a:moveTo>
                      <a:pt x="587693" y="1150774"/>
                    </a:moveTo>
                    <a:cubicBezTo>
                      <a:pt x="587693" y="1150774"/>
                      <a:pt x="587693" y="1164109"/>
                      <a:pt x="599123" y="1165062"/>
                    </a:cubicBezTo>
                    <a:cubicBezTo>
                      <a:pt x="625793" y="1166014"/>
                      <a:pt x="621030" y="1147917"/>
                      <a:pt x="619125" y="1146012"/>
                    </a:cubicBezTo>
                    <a:cubicBezTo>
                      <a:pt x="619125" y="1146012"/>
                      <a:pt x="619125" y="1146012"/>
                      <a:pt x="618173" y="1145059"/>
                    </a:cubicBezTo>
                    <a:cubicBezTo>
                      <a:pt x="618173" y="1145059"/>
                      <a:pt x="617220" y="1145059"/>
                      <a:pt x="617220" y="1145059"/>
                    </a:cubicBezTo>
                    <a:cubicBezTo>
                      <a:pt x="617220" y="1145059"/>
                      <a:pt x="616268" y="1144107"/>
                      <a:pt x="616268" y="1144107"/>
                    </a:cubicBezTo>
                    <a:cubicBezTo>
                      <a:pt x="615315" y="1143154"/>
                      <a:pt x="613410" y="1142202"/>
                      <a:pt x="611505" y="1141249"/>
                    </a:cubicBezTo>
                    <a:cubicBezTo>
                      <a:pt x="607695" y="1140297"/>
                      <a:pt x="601028" y="1140297"/>
                      <a:pt x="599123" y="1141249"/>
                    </a:cubicBezTo>
                    <a:cubicBezTo>
                      <a:pt x="594360" y="1141249"/>
                      <a:pt x="587693" y="1144107"/>
                      <a:pt x="587693" y="1150774"/>
                    </a:cubicBezTo>
                    <a:moveTo>
                      <a:pt x="274320" y="1258407"/>
                    </a:moveTo>
                    <a:cubicBezTo>
                      <a:pt x="274320" y="1258407"/>
                      <a:pt x="283845" y="1262217"/>
                      <a:pt x="284798" y="1261264"/>
                    </a:cubicBezTo>
                    <a:cubicBezTo>
                      <a:pt x="284798" y="1258407"/>
                      <a:pt x="260985" y="1248882"/>
                      <a:pt x="259080" y="1249834"/>
                    </a:cubicBezTo>
                    <a:cubicBezTo>
                      <a:pt x="259080" y="1249834"/>
                      <a:pt x="259080" y="1250787"/>
                      <a:pt x="260985" y="1251739"/>
                    </a:cubicBezTo>
                    <a:cubicBezTo>
                      <a:pt x="260985" y="1250787"/>
                      <a:pt x="260985" y="1252692"/>
                      <a:pt x="274320" y="1258407"/>
                    </a:cubicBezTo>
                    <a:moveTo>
                      <a:pt x="292418" y="1268884"/>
                    </a:moveTo>
                    <a:cubicBezTo>
                      <a:pt x="294323" y="1269837"/>
                      <a:pt x="296228" y="1270789"/>
                      <a:pt x="297180" y="1270789"/>
                    </a:cubicBezTo>
                    <a:cubicBezTo>
                      <a:pt x="297180" y="1270789"/>
                      <a:pt x="297180" y="1270789"/>
                      <a:pt x="296228" y="1270789"/>
                    </a:cubicBezTo>
                    <a:cubicBezTo>
                      <a:pt x="292418" y="1268884"/>
                      <a:pt x="286703" y="1266979"/>
                      <a:pt x="286703" y="1266979"/>
                    </a:cubicBezTo>
                    <a:cubicBezTo>
                      <a:pt x="286703" y="1266979"/>
                      <a:pt x="286703" y="1266979"/>
                      <a:pt x="286703" y="1266979"/>
                    </a:cubicBezTo>
                    <a:cubicBezTo>
                      <a:pt x="286703" y="1266979"/>
                      <a:pt x="285750" y="1266979"/>
                      <a:pt x="285750" y="1266979"/>
                    </a:cubicBezTo>
                    <a:cubicBezTo>
                      <a:pt x="285750" y="1266979"/>
                      <a:pt x="287655" y="1267932"/>
                      <a:pt x="288608" y="1267932"/>
                    </a:cubicBezTo>
                    <a:lnTo>
                      <a:pt x="288608" y="1267932"/>
                    </a:lnTo>
                    <a:cubicBezTo>
                      <a:pt x="290513" y="1267932"/>
                      <a:pt x="291465" y="1267932"/>
                      <a:pt x="292418" y="1268884"/>
                    </a:cubicBezTo>
                    <a:moveTo>
                      <a:pt x="310515" y="1275552"/>
                    </a:moveTo>
                    <a:lnTo>
                      <a:pt x="310515" y="1275552"/>
                    </a:lnTo>
                    <a:cubicBezTo>
                      <a:pt x="306705" y="1274599"/>
                      <a:pt x="294323" y="1268884"/>
                      <a:pt x="291465" y="1267932"/>
                    </a:cubicBezTo>
                    <a:lnTo>
                      <a:pt x="294323" y="1268884"/>
                    </a:lnTo>
                    <a:cubicBezTo>
                      <a:pt x="299085" y="1271742"/>
                      <a:pt x="305753" y="1273647"/>
                      <a:pt x="310515" y="1275552"/>
                    </a:cubicBezTo>
                    <a:cubicBezTo>
                      <a:pt x="310515" y="1275552"/>
                      <a:pt x="310515" y="1275552"/>
                      <a:pt x="310515" y="1275552"/>
                    </a:cubicBezTo>
                    <a:moveTo>
                      <a:pt x="288608" y="1170777"/>
                    </a:moveTo>
                    <a:cubicBezTo>
                      <a:pt x="291465" y="1173634"/>
                      <a:pt x="296228" y="1175539"/>
                      <a:pt x="298133" y="1175539"/>
                    </a:cubicBezTo>
                    <a:cubicBezTo>
                      <a:pt x="300038" y="1174587"/>
                      <a:pt x="290513" y="1168872"/>
                      <a:pt x="288608" y="1168872"/>
                    </a:cubicBezTo>
                    <a:cubicBezTo>
                      <a:pt x="287655" y="1168872"/>
                      <a:pt x="286703" y="1168872"/>
                      <a:pt x="287655" y="1169824"/>
                    </a:cubicBezTo>
                    <a:cubicBezTo>
                      <a:pt x="286703" y="1169824"/>
                      <a:pt x="287655" y="1170777"/>
                      <a:pt x="288608" y="1170777"/>
                    </a:cubicBezTo>
                    <a:moveTo>
                      <a:pt x="317183" y="1166967"/>
                    </a:moveTo>
                    <a:cubicBezTo>
                      <a:pt x="323850" y="1171729"/>
                      <a:pt x="331470" y="1173634"/>
                      <a:pt x="338138" y="1172682"/>
                    </a:cubicBezTo>
                    <a:cubicBezTo>
                      <a:pt x="341948" y="1171729"/>
                      <a:pt x="343853" y="1170777"/>
                      <a:pt x="342900" y="1167919"/>
                    </a:cubicBezTo>
                    <a:cubicBezTo>
                      <a:pt x="342900" y="1167919"/>
                      <a:pt x="340995" y="1161252"/>
                      <a:pt x="334328" y="1158394"/>
                    </a:cubicBezTo>
                    <a:cubicBezTo>
                      <a:pt x="329565" y="1155537"/>
                      <a:pt x="319088" y="1155537"/>
                      <a:pt x="319088" y="1155537"/>
                    </a:cubicBezTo>
                    <a:cubicBezTo>
                      <a:pt x="319088" y="1155537"/>
                      <a:pt x="309563" y="1157442"/>
                      <a:pt x="311468" y="1161252"/>
                    </a:cubicBezTo>
                    <a:cubicBezTo>
                      <a:pt x="312420" y="1162204"/>
                      <a:pt x="314325" y="1165062"/>
                      <a:pt x="317183" y="1166967"/>
                    </a:cubicBezTo>
                    <a:moveTo>
                      <a:pt x="457200" y="1141249"/>
                    </a:moveTo>
                    <a:cubicBezTo>
                      <a:pt x="459105" y="1145059"/>
                      <a:pt x="463868" y="1148869"/>
                      <a:pt x="466725" y="1149822"/>
                    </a:cubicBezTo>
                    <a:cubicBezTo>
                      <a:pt x="466725" y="1149822"/>
                      <a:pt x="467678" y="1149822"/>
                      <a:pt x="467678" y="1149822"/>
                    </a:cubicBezTo>
                    <a:cubicBezTo>
                      <a:pt x="468630" y="1149822"/>
                      <a:pt x="469583" y="1149822"/>
                      <a:pt x="471488" y="1149822"/>
                    </a:cubicBezTo>
                    <a:cubicBezTo>
                      <a:pt x="474345" y="1149822"/>
                      <a:pt x="477203" y="1151727"/>
                      <a:pt x="480060" y="1151727"/>
                    </a:cubicBezTo>
                    <a:cubicBezTo>
                      <a:pt x="482918" y="1151727"/>
                      <a:pt x="483870" y="1150774"/>
                      <a:pt x="484823" y="1149822"/>
                    </a:cubicBezTo>
                    <a:cubicBezTo>
                      <a:pt x="485775" y="1147917"/>
                      <a:pt x="482918" y="1136487"/>
                      <a:pt x="475298" y="1137439"/>
                    </a:cubicBezTo>
                    <a:cubicBezTo>
                      <a:pt x="475298" y="1137439"/>
                      <a:pt x="475298" y="1137439"/>
                      <a:pt x="474345" y="1137439"/>
                    </a:cubicBezTo>
                    <a:cubicBezTo>
                      <a:pt x="466725" y="1130772"/>
                      <a:pt x="455295" y="1129819"/>
                      <a:pt x="456248" y="1137439"/>
                    </a:cubicBezTo>
                    <a:cubicBezTo>
                      <a:pt x="456248" y="1137439"/>
                      <a:pt x="456248" y="1139344"/>
                      <a:pt x="457200" y="1141249"/>
                    </a:cubicBezTo>
                    <a:moveTo>
                      <a:pt x="260985" y="1254597"/>
                    </a:moveTo>
                    <a:cubicBezTo>
                      <a:pt x="261938" y="1254597"/>
                      <a:pt x="264795" y="1256502"/>
                      <a:pt x="265748" y="1256502"/>
                    </a:cubicBezTo>
                    <a:cubicBezTo>
                      <a:pt x="265748" y="1256502"/>
                      <a:pt x="256223" y="1251739"/>
                      <a:pt x="256223" y="1251739"/>
                    </a:cubicBezTo>
                    <a:cubicBezTo>
                      <a:pt x="256223" y="1251739"/>
                      <a:pt x="256223" y="1251739"/>
                      <a:pt x="257175" y="1251739"/>
                    </a:cubicBezTo>
                    <a:cubicBezTo>
                      <a:pt x="257175" y="1251739"/>
                      <a:pt x="259080" y="1253644"/>
                      <a:pt x="260985" y="1254597"/>
                    </a:cubicBezTo>
                    <a:moveTo>
                      <a:pt x="441008" y="1106959"/>
                    </a:moveTo>
                    <a:cubicBezTo>
                      <a:pt x="441960" y="1109817"/>
                      <a:pt x="445770" y="1113627"/>
                      <a:pt x="449580" y="1113627"/>
                    </a:cubicBezTo>
                    <a:cubicBezTo>
                      <a:pt x="449580" y="1113627"/>
                      <a:pt x="449580" y="1113627"/>
                      <a:pt x="449580" y="1113627"/>
                    </a:cubicBezTo>
                    <a:cubicBezTo>
                      <a:pt x="451485" y="1113627"/>
                      <a:pt x="450533" y="1109817"/>
                      <a:pt x="448628" y="1107912"/>
                    </a:cubicBezTo>
                    <a:lnTo>
                      <a:pt x="448628" y="1107912"/>
                    </a:lnTo>
                    <a:cubicBezTo>
                      <a:pt x="448628" y="1107912"/>
                      <a:pt x="445770" y="1105054"/>
                      <a:pt x="442913" y="1104102"/>
                    </a:cubicBezTo>
                    <a:cubicBezTo>
                      <a:pt x="441960" y="1104102"/>
                      <a:pt x="441008" y="1104102"/>
                      <a:pt x="440055" y="1105054"/>
                    </a:cubicBezTo>
                    <a:cubicBezTo>
                      <a:pt x="441008" y="1105054"/>
                      <a:pt x="440055" y="1105054"/>
                      <a:pt x="441008" y="1106959"/>
                    </a:cubicBezTo>
                    <a:moveTo>
                      <a:pt x="482918" y="1108864"/>
                    </a:moveTo>
                    <a:cubicBezTo>
                      <a:pt x="483870" y="1111722"/>
                      <a:pt x="489585" y="1119342"/>
                      <a:pt x="499110" y="1119342"/>
                    </a:cubicBezTo>
                    <a:cubicBezTo>
                      <a:pt x="511493" y="1118389"/>
                      <a:pt x="516255" y="1106959"/>
                      <a:pt x="506730" y="1099339"/>
                    </a:cubicBezTo>
                    <a:cubicBezTo>
                      <a:pt x="502920" y="1095529"/>
                      <a:pt x="499110" y="1096482"/>
                      <a:pt x="497205" y="1097434"/>
                    </a:cubicBezTo>
                    <a:cubicBezTo>
                      <a:pt x="496253" y="1097434"/>
                      <a:pt x="494348" y="1098387"/>
                      <a:pt x="493395" y="1099339"/>
                    </a:cubicBezTo>
                    <a:cubicBezTo>
                      <a:pt x="491490" y="1100292"/>
                      <a:pt x="489585" y="1099339"/>
                      <a:pt x="488633" y="1100292"/>
                    </a:cubicBezTo>
                    <a:cubicBezTo>
                      <a:pt x="487680" y="1100292"/>
                      <a:pt x="486728" y="1101244"/>
                      <a:pt x="485775" y="1101244"/>
                    </a:cubicBezTo>
                    <a:cubicBezTo>
                      <a:pt x="484823" y="1102197"/>
                      <a:pt x="482918" y="1104102"/>
                      <a:pt x="482918" y="1106007"/>
                    </a:cubicBezTo>
                    <a:cubicBezTo>
                      <a:pt x="481965" y="1106959"/>
                      <a:pt x="482918" y="1107912"/>
                      <a:pt x="482918" y="1108864"/>
                    </a:cubicBezTo>
                    <a:moveTo>
                      <a:pt x="62865" y="210657"/>
                    </a:moveTo>
                    <a:cubicBezTo>
                      <a:pt x="78105" y="196369"/>
                      <a:pt x="98108" y="187797"/>
                      <a:pt x="129540" y="175414"/>
                    </a:cubicBezTo>
                    <a:cubicBezTo>
                      <a:pt x="344805" y="90642"/>
                      <a:pt x="467678" y="80164"/>
                      <a:pt x="609600" y="66829"/>
                    </a:cubicBezTo>
                    <a:cubicBezTo>
                      <a:pt x="702945" y="58257"/>
                      <a:pt x="713423" y="56352"/>
                      <a:pt x="714375" y="43969"/>
                    </a:cubicBezTo>
                    <a:cubicBezTo>
                      <a:pt x="691515" y="21109"/>
                      <a:pt x="467678" y="-13181"/>
                      <a:pt x="322898" y="39207"/>
                    </a:cubicBezTo>
                    <a:cubicBezTo>
                      <a:pt x="315278" y="42064"/>
                      <a:pt x="304800" y="45874"/>
                      <a:pt x="297180" y="48732"/>
                    </a:cubicBezTo>
                    <a:cubicBezTo>
                      <a:pt x="279083" y="56352"/>
                      <a:pt x="278130" y="56352"/>
                      <a:pt x="267653" y="61114"/>
                    </a:cubicBezTo>
                    <a:cubicBezTo>
                      <a:pt x="250508" y="69687"/>
                      <a:pt x="250508" y="69687"/>
                      <a:pt x="240030" y="74449"/>
                    </a:cubicBezTo>
                    <a:cubicBezTo>
                      <a:pt x="223838" y="83022"/>
                      <a:pt x="222885" y="83974"/>
                      <a:pt x="214313" y="88737"/>
                    </a:cubicBezTo>
                    <a:cubicBezTo>
                      <a:pt x="198120" y="98262"/>
                      <a:pt x="198120" y="98262"/>
                      <a:pt x="189548" y="103977"/>
                    </a:cubicBezTo>
                    <a:cubicBezTo>
                      <a:pt x="174308" y="114454"/>
                      <a:pt x="174308" y="114454"/>
                      <a:pt x="165735" y="120169"/>
                    </a:cubicBezTo>
                    <a:cubicBezTo>
                      <a:pt x="150495" y="130647"/>
                      <a:pt x="150495" y="130647"/>
                      <a:pt x="142875" y="137314"/>
                    </a:cubicBezTo>
                    <a:cubicBezTo>
                      <a:pt x="128588" y="148744"/>
                      <a:pt x="128588" y="148744"/>
                      <a:pt x="120968" y="155412"/>
                    </a:cubicBezTo>
                    <a:cubicBezTo>
                      <a:pt x="106680" y="167794"/>
                      <a:pt x="106680" y="167794"/>
                      <a:pt x="100013" y="173509"/>
                    </a:cubicBezTo>
                    <a:cubicBezTo>
                      <a:pt x="86678" y="185892"/>
                      <a:pt x="86678" y="185892"/>
                      <a:pt x="80010" y="192559"/>
                    </a:cubicBezTo>
                    <a:cubicBezTo>
                      <a:pt x="67628" y="205894"/>
                      <a:pt x="67628" y="205894"/>
                      <a:pt x="60960" y="212562"/>
                    </a:cubicBezTo>
                    <a:lnTo>
                      <a:pt x="59055" y="214467"/>
                    </a:lnTo>
                    <a:cubicBezTo>
                      <a:pt x="60960" y="212562"/>
                      <a:pt x="61913" y="211609"/>
                      <a:pt x="62865" y="210657"/>
                    </a:cubicBezTo>
                    <a:moveTo>
                      <a:pt x="721043" y="23967"/>
                    </a:moveTo>
                    <a:cubicBezTo>
                      <a:pt x="721043" y="23967"/>
                      <a:pt x="721043" y="24919"/>
                      <a:pt x="721043" y="23967"/>
                    </a:cubicBezTo>
                    <a:cubicBezTo>
                      <a:pt x="721043" y="24919"/>
                      <a:pt x="721043" y="23967"/>
                      <a:pt x="721043" y="23967"/>
                    </a:cubicBezTo>
                    <a:moveTo>
                      <a:pt x="706755" y="20157"/>
                    </a:moveTo>
                    <a:cubicBezTo>
                      <a:pt x="711518" y="21109"/>
                      <a:pt x="719138" y="23967"/>
                      <a:pt x="721043" y="24919"/>
                    </a:cubicBezTo>
                    <a:cubicBezTo>
                      <a:pt x="721043" y="24919"/>
                      <a:pt x="720090" y="24919"/>
                      <a:pt x="720090" y="24919"/>
                    </a:cubicBezTo>
                    <a:cubicBezTo>
                      <a:pt x="725805" y="26824"/>
                      <a:pt x="725805" y="26824"/>
                      <a:pt x="726758" y="26824"/>
                    </a:cubicBezTo>
                    <a:cubicBezTo>
                      <a:pt x="728663" y="26824"/>
                      <a:pt x="728663" y="26824"/>
                      <a:pt x="729615" y="26824"/>
                    </a:cubicBezTo>
                    <a:cubicBezTo>
                      <a:pt x="729615" y="26824"/>
                      <a:pt x="729615" y="26824"/>
                      <a:pt x="729615" y="26824"/>
                    </a:cubicBezTo>
                    <a:cubicBezTo>
                      <a:pt x="726758" y="24919"/>
                      <a:pt x="702945" y="18252"/>
                      <a:pt x="701040" y="19204"/>
                    </a:cubicBezTo>
                    <a:cubicBezTo>
                      <a:pt x="701993" y="18252"/>
                      <a:pt x="701993" y="19204"/>
                      <a:pt x="706755" y="20157"/>
                    </a:cubicBezTo>
                    <a:moveTo>
                      <a:pt x="581978" y="5869"/>
                    </a:moveTo>
                    <a:cubicBezTo>
                      <a:pt x="592455" y="13489"/>
                      <a:pt x="641033" y="18252"/>
                      <a:pt x="641033" y="18252"/>
                    </a:cubicBezTo>
                    <a:cubicBezTo>
                      <a:pt x="655320" y="19204"/>
                      <a:pt x="672465" y="18252"/>
                      <a:pt x="672465" y="18252"/>
                    </a:cubicBezTo>
                    <a:cubicBezTo>
                      <a:pt x="672465" y="18252"/>
                      <a:pt x="666750" y="11584"/>
                      <a:pt x="644843" y="8727"/>
                    </a:cubicBezTo>
                    <a:cubicBezTo>
                      <a:pt x="643890" y="8727"/>
                      <a:pt x="586740" y="1107"/>
                      <a:pt x="581025" y="3964"/>
                    </a:cubicBezTo>
                    <a:cubicBezTo>
                      <a:pt x="581025" y="3964"/>
                      <a:pt x="581025" y="4917"/>
                      <a:pt x="581025" y="4917"/>
                    </a:cubicBezTo>
                    <a:cubicBezTo>
                      <a:pt x="581025" y="4917"/>
                      <a:pt x="581025" y="5869"/>
                      <a:pt x="581978" y="5869"/>
                    </a:cubicBezTo>
                    <a:moveTo>
                      <a:pt x="626745" y="4917"/>
                    </a:moveTo>
                    <a:cubicBezTo>
                      <a:pt x="630555" y="5869"/>
                      <a:pt x="635318" y="5869"/>
                      <a:pt x="639128" y="6822"/>
                    </a:cubicBezTo>
                    <a:lnTo>
                      <a:pt x="626745" y="4917"/>
                    </a:lnTo>
                    <a:cubicBezTo>
                      <a:pt x="626745" y="4917"/>
                      <a:pt x="626745" y="4917"/>
                      <a:pt x="626745" y="4917"/>
                    </a:cubicBezTo>
                    <a:moveTo>
                      <a:pt x="0" y="289714"/>
                    </a:moveTo>
                    <a:cubicBezTo>
                      <a:pt x="2858" y="285904"/>
                      <a:pt x="6668" y="280189"/>
                      <a:pt x="9525" y="275427"/>
                    </a:cubicBezTo>
                    <a:cubicBezTo>
                      <a:pt x="20003" y="261139"/>
                      <a:pt x="20003" y="261139"/>
                      <a:pt x="25718" y="253519"/>
                    </a:cubicBezTo>
                    <a:cubicBezTo>
                      <a:pt x="37148" y="239232"/>
                      <a:pt x="37148" y="239232"/>
                      <a:pt x="42863" y="232564"/>
                    </a:cubicBezTo>
                    <a:cubicBezTo>
                      <a:pt x="54293" y="219229"/>
                      <a:pt x="54293" y="219229"/>
                      <a:pt x="60960" y="212562"/>
                    </a:cubicBezTo>
                    <a:cubicBezTo>
                      <a:pt x="73343" y="199227"/>
                      <a:pt x="73343" y="199227"/>
                      <a:pt x="80010" y="192559"/>
                    </a:cubicBezTo>
                    <a:cubicBezTo>
                      <a:pt x="93345" y="180177"/>
                      <a:pt x="93345" y="180177"/>
                      <a:pt x="100013" y="173509"/>
                    </a:cubicBezTo>
                    <a:cubicBezTo>
                      <a:pt x="113348" y="161127"/>
                      <a:pt x="113348" y="161127"/>
                      <a:pt x="120968" y="155412"/>
                    </a:cubicBezTo>
                    <a:cubicBezTo>
                      <a:pt x="135255" y="143982"/>
                      <a:pt x="135255" y="143982"/>
                      <a:pt x="142875" y="137314"/>
                    </a:cubicBezTo>
                    <a:cubicBezTo>
                      <a:pt x="158115" y="125884"/>
                      <a:pt x="158115" y="125884"/>
                      <a:pt x="165735" y="120169"/>
                    </a:cubicBezTo>
                    <a:cubicBezTo>
                      <a:pt x="180975" y="109692"/>
                      <a:pt x="180975" y="109692"/>
                      <a:pt x="189548" y="103977"/>
                    </a:cubicBezTo>
                    <a:cubicBezTo>
                      <a:pt x="205740" y="94452"/>
                      <a:pt x="205740" y="93499"/>
                      <a:pt x="214313" y="88737"/>
                    </a:cubicBezTo>
                    <a:cubicBezTo>
                      <a:pt x="230505" y="79212"/>
                      <a:pt x="231458" y="79212"/>
                      <a:pt x="240030" y="74449"/>
                    </a:cubicBezTo>
                    <a:cubicBezTo>
                      <a:pt x="257175" y="66829"/>
                      <a:pt x="258128" y="65877"/>
                      <a:pt x="267653" y="61114"/>
                    </a:cubicBezTo>
                    <a:cubicBezTo>
                      <a:pt x="284798" y="53494"/>
                      <a:pt x="285750" y="52542"/>
                      <a:pt x="296228" y="48732"/>
                    </a:cubicBezTo>
                    <a:cubicBezTo>
                      <a:pt x="314325" y="42064"/>
                      <a:pt x="315278" y="41112"/>
                      <a:pt x="326708" y="37302"/>
                    </a:cubicBezTo>
                    <a:cubicBezTo>
                      <a:pt x="344805" y="30634"/>
                      <a:pt x="346710" y="30634"/>
                      <a:pt x="360045" y="26824"/>
                    </a:cubicBezTo>
                    <a:lnTo>
                      <a:pt x="369570" y="23967"/>
                    </a:lnTo>
                    <a:lnTo>
                      <a:pt x="369570" y="23967"/>
                    </a:lnTo>
                    <a:cubicBezTo>
                      <a:pt x="409575" y="14442"/>
                      <a:pt x="497205" y="-1751"/>
                      <a:pt x="571500" y="154"/>
                    </a:cubicBezTo>
                    <a:cubicBezTo>
                      <a:pt x="573405" y="154"/>
                      <a:pt x="573405" y="154"/>
                      <a:pt x="573405" y="154"/>
                    </a:cubicBezTo>
                    <a:lnTo>
                      <a:pt x="573405" y="154"/>
                    </a:lnTo>
                    <a:cubicBezTo>
                      <a:pt x="573405" y="154"/>
                      <a:pt x="573405" y="154"/>
                      <a:pt x="573405" y="154"/>
                    </a:cubicBezTo>
                    <a:lnTo>
                      <a:pt x="584835" y="1107"/>
                    </a:lnTo>
                    <a:cubicBezTo>
                      <a:pt x="603885" y="2059"/>
                      <a:pt x="603885" y="2059"/>
                      <a:pt x="615315" y="3964"/>
                    </a:cubicBezTo>
                    <a:cubicBezTo>
                      <a:pt x="633413" y="5869"/>
                      <a:pt x="635318" y="5869"/>
                      <a:pt x="648653" y="8727"/>
                    </a:cubicBezTo>
                    <a:cubicBezTo>
                      <a:pt x="666750" y="11584"/>
                      <a:pt x="670560" y="12537"/>
                      <a:pt x="687705" y="16347"/>
                    </a:cubicBezTo>
                    <a:cubicBezTo>
                      <a:pt x="702945" y="20157"/>
                      <a:pt x="715328" y="23014"/>
                      <a:pt x="735330" y="28729"/>
                    </a:cubicBezTo>
                    <a:cubicBezTo>
                      <a:pt x="741998" y="30634"/>
                      <a:pt x="751523" y="33492"/>
                      <a:pt x="758190" y="36349"/>
                    </a:cubicBezTo>
                    <a:cubicBezTo>
                      <a:pt x="776288" y="43017"/>
                      <a:pt x="777240" y="43017"/>
                      <a:pt x="789623" y="47779"/>
                    </a:cubicBezTo>
                    <a:cubicBezTo>
                      <a:pt x="806768" y="55399"/>
                      <a:pt x="808673" y="55399"/>
                      <a:pt x="819150" y="60162"/>
                    </a:cubicBezTo>
                    <a:cubicBezTo>
                      <a:pt x="836295" y="67782"/>
                      <a:pt x="837248" y="68734"/>
                      <a:pt x="846773" y="73497"/>
                    </a:cubicBezTo>
                    <a:cubicBezTo>
                      <a:pt x="863918" y="82069"/>
                      <a:pt x="863918" y="82069"/>
                      <a:pt x="873443" y="87784"/>
                    </a:cubicBezTo>
                    <a:cubicBezTo>
                      <a:pt x="899160" y="102072"/>
                      <a:pt x="922973" y="119217"/>
                      <a:pt x="946785" y="138267"/>
                    </a:cubicBezTo>
                    <a:lnTo>
                      <a:pt x="937260" y="132552"/>
                    </a:lnTo>
                    <a:cubicBezTo>
                      <a:pt x="717233" y="22062"/>
                      <a:pt x="82868" y="170652"/>
                      <a:pt x="0" y="289714"/>
                    </a:cubicBezTo>
                    <a:moveTo>
                      <a:pt x="544830" y="1293649"/>
                    </a:moveTo>
                    <a:cubicBezTo>
                      <a:pt x="621030" y="1283172"/>
                      <a:pt x="694373" y="1258407"/>
                      <a:pt x="763905" y="1219354"/>
                    </a:cubicBezTo>
                    <a:cubicBezTo>
                      <a:pt x="770573" y="1223164"/>
                      <a:pt x="776288" y="1227927"/>
                      <a:pt x="780098" y="1231737"/>
                    </a:cubicBezTo>
                    <a:cubicBezTo>
                      <a:pt x="773430" y="1235547"/>
                      <a:pt x="756285" y="1245072"/>
                      <a:pt x="765810" y="1250787"/>
                    </a:cubicBezTo>
                    <a:cubicBezTo>
                      <a:pt x="769620" y="1253644"/>
                      <a:pt x="779145" y="1249834"/>
                      <a:pt x="787718" y="1246024"/>
                    </a:cubicBezTo>
                    <a:cubicBezTo>
                      <a:pt x="788670" y="1248882"/>
                      <a:pt x="787718" y="1251739"/>
                      <a:pt x="787718" y="1253644"/>
                    </a:cubicBezTo>
                    <a:cubicBezTo>
                      <a:pt x="782003" y="1255549"/>
                      <a:pt x="782003" y="1255549"/>
                      <a:pt x="778193" y="1257454"/>
                    </a:cubicBezTo>
                    <a:cubicBezTo>
                      <a:pt x="780098" y="1257454"/>
                      <a:pt x="782955" y="1256502"/>
                      <a:pt x="784860" y="1255549"/>
                    </a:cubicBezTo>
                    <a:cubicBezTo>
                      <a:pt x="786765" y="1257454"/>
                      <a:pt x="784860" y="1259359"/>
                      <a:pt x="782955" y="1262217"/>
                    </a:cubicBezTo>
                    <a:cubicBezTo>
                      <a:pt x="774383" y="1264122"/>
                      <a:pt x="762953" y="1267932"/>
                      <a:pt x="758190" y="1272694"/>
                    </a:cubicBezTo>
                    <a:cubicBezTo>
                      <a:pt x="763905" y="1272694"/>
                      <a:pt x="770573" y="1270789"/>
                      <a:pt x="776288" y="1271742"/>
                    </a:cubicBezTo>
                    <a:cubicBezTo>
                      <a:pt x="769620" y="1279362"/>
                      <a:pt x="744855" y="1287934"/>
                      <a:pt x="731520" y="1291744"/>
                    </a:cubicBezTo>
                    <a:cubicBezTo>
                      <a:pt x="705803" y="1298412"/>
                      <a:pt x="699135" y="1300317"/>
                      <a:pt x="672465" y="1306032"/>
                    </a:cubicBezTo>
                    <a:cubicBezTo>
                      <a:pt x="652463" y="1309842"/>
                      <a:pt x="649605" y="1309842"/>
                      <a:pt x="633413" y="1312699"/>
                    </a:cubicBezTo>
                    <a:cubicBezTo>
                      <a:pt x="613410" y="1315557"/>
                      <a:pt x="611505" y="1315557"/>
                      <a:pt x="594360" y="1316509"/>
                    </a:cubicBezTo>
                    <a:cubicBezTo>
                      <a:pt x="574358" y="1317462"/>
                      <a:pt x="574358" y="1317462"/>
                      <a:pt x="564833" y="1318414"/>
                    </a:cubicBezTo>
                    <a:cubicBezTo>
                      <a:pt x="545783" y="1318414"/>
                      <a:pt x="545783" y="1318414"/>
                      <a:pt x="536258" y="1318414"/>
                    </a:cubicBezTo>
                    <a:cubicBezTo>
                      <a:pt x="517207" y="1318414"/>
                      <a:pt x="517207" y="1317462"/>
                      <a:pt x="507682" y="1317462"/>
                    </a:cubicBezTo>
                    <a:cubicBezTo>
                      <a:pt x="488633" y="1316509"/>
                      <a:pt x="488633" y="1316509"/>
                      <a:pt x="477203" y="1314604"/>
                    </a:cubicBezTo>
                    <a:cubicBezTo>
                      <a:pt x="459105" y="1312699"/>
                      <a:pt x="457200" y="1312699"/>
                      <a:pt x="443865" y="1309842"/>
                    </a:cubicBezTo>
                    <a:cubicBezTo>
                      <a:pt x="425768" y="1306984"/>
                      <a:pt x="421958" y="1306032"/>
                      <a:pt x="404813" y="1302222"/>
                    </a:cubicBezTo>
                    <a:cubicBezTo>
                      <a:pt x="389573" y="1298412"/>
                      <a:pt x="377190" y="1295554"/>
                      <a:pt x="356235" y="1289839"/>
                    </a:cubicBezTo>
                    <a:cubicBezTo>
                      <a:pt x="338138" y="1284124"/>
                      <a:pt x="336233" y="1283172"/>
                      <a:pt x="322898" y="1279362"/>
                    </a:cubicBezTo>
                    <a:cubicBezTo>
                      <a:pt x="304800" y="1272694"/>
                      <a:pt x="303848" y="1272694"/>
                      <a:pt x="292418" y="1267932"/>
                    </a:cubicBezTo>
                    <a:cubicBezTo>
                      <a:pt x="275273" y="1260312"/>
                      <a:pt x="274320" y="1260312"/>
                      <a:pt x="263843" y="1255549"/>
                    </a:cubicBezTo>
                    <a:lnTo>
                      <a:pt x="254317" y="1250787"/>
                    </a:lnTo>
                    <a:lnTo>
                      <a:pt x="243840" y="1245072"/>
                    </a:lnTo>
                    <a:cubicBezTo>
                      <a:pt x="228600" y="1236499"/>
                      <a:pt x="220980" y="1230784"/>
                      <a:pt x="213360" y="1223164"/>
                    </a:cubicBezTo>
                    <a:cubicBezTo>
                      <a:pt x="223838" y="1228879"/>
                      <a:pt x="226695" y="1228879"/>
                      <a:pt x="229553" y="1228879"/>
                    </a:cubicBezTo>
                    <a:cubicBezTo>
                      <a:pt x="221933" y="1220307"/>
                      <a:pt x="206692" y="1219354"/>
                      <a:pt x="203835" y="1206019"/>
                    </a:cubicBezTo>
                    <a:cubicBezTo>
                      <a:pt x="200978" y="1193637"/>
                      <a:pt x="213360" y="1182207"/>
                      <a:pt x="218123" y="1177444"/>
                    </a:cubicBezTo>
                    <a:cubicBezTo>
                      <a:pt x="222885" y="1187922"/>
                      <a:pt x="233363" y="1187922"/>
                      <a:pt x="239078" y="1187922"/>
                    </a:cubicBezTo>
                    <a:cubicBezTo>
                      <a:pt x="239078" y="1180302"/>
                      <a:pt x="225742" y="1176492"/>
                      <a:pt x="221933" y="1175539"/>
                    </a:cubicBezTo>
                    <a:cubicBezTo>
                      <a:pt x="230505" y="1167919"/>
                      <a:pt x="243840" y="1161252"/>
                      <a:pt x="256223" y="1155537"/>
                    </a:cubicBezTo>
                    <a:cubicBezTo>
                      <a:pt x="257175" y="1154584"/>
                      <a:pt x="257175" y="1154584"/>
                      <a:pt x="258128" y="1154584"/>
                    </a:cubicBezTo>
                    <a:cubicBezTo>
                      <a:pt x="259080" y="1154584"/>
                      <a:pt x="312420" y="1130772"/>
                      <a:pt x="320040" y="1133629"/>
                    </a:cubicBezTo>
                    <a:cubicBezTo>
                      <a:pt x="321945" y="1134582"/>
                      <a:pt x="340043" y="1137439"/>
                      <a:pt x="339090" y="1126009"/>
                    </a:cubicBezTo>
                    <a:cubicBezTo>
                      <a:pt x="495300" y="1079337"/>
                      <a:pt x="527685" y="1069812"/>
                      <a:pt x="574358" y="1077432"/>
                    </a:cubicBezTo>
                    <a:cubicBezTo>
                      <a:pt x="596265" y="1081242"/>
                      <a:pt x="624840" y="1088862"/>
                      <a:pt x="656273" y="1116484"/>
                    </a:cubicBezTo>
                    <a:cubicBezTo>
                      <a:pt x="680085" y="1136487"/>
                      <a:pt x="684848" y="1169824"/>
                      <a:pt x="706755" y="1191732"/>
                    </a:cubicBezTo>
                    <a:cubicBezTo>
                      <a:pt x="697230" y="1197447"/>
                      <a:pt x="696278" y="1202209"/>
                      <a:pt x="695325" y="1206972"/>
                    </a:cubicBezTo>
                    <a:cubicBezTo>
                      <a:pt x="702945" y="1212687"/>
                      <a:pt x="713423" y="1205067"/>
                      <a:pt x="716280" y="1201257"/>
                    </a:cubicBezTo>
                    <a:cubicBezTo>
                      <a:pt x="729615" y="1204114"/>
                      <a:pt x="739140" y="1205067"/>
                      <a:pt x="761048" y="1217449"/>
                    </a:cubicBezTo>
                    <a:cubicBezTo>
                      <a:pt x="694373" y="1258407"/>
                      <a:pt x="621030" y="1283172"/>
                      <a:pt x="544830" y="1293649"/>
                    </a:cubicBezTo>
                    <a:moveTo>
                      <a:pt x="965835" y="155412"/>
                    </a:moveTo>
                    <a:cubicBezTo>
                      <a:pt x="937260" y="128742"/>
                      <a:pt x="905828" y="104929"/>
                      <a:pt x="871538" y="85879"/>
                    </a:cubicBezTo>
                    <a:cubicBezTo>
                      <a:pt x="885825" y="94452"/>
                      <a:pt x="889635" y="96357"/>
                      <a:pt x="904875" y="105882"/>
                    </a:cubicBezTo>
                    <a:cubicBezTo>
                      <a:pt x="920115" y="116359"/>
                      <a:pt x="920115" y="116359"/>
                      <a:pt x="928688" y="122074"/>
                    </a:cubicBezTo>
                    <a:cubicBezTo>
                      <a:pt x="943928" y="132552"/>
                      <a:pt x="943928" y="133504"/>
                      <a:pt x="951548" y="139219"/>
                    </a:cubicBezTo>
                    <a:cubicBezTo>
                      <a:pt x="965835" y="150649"/>
                      <a:pt x="965835" y="150649"/>
                      <a:pt x="973455" y="157317"/>
                    </a:cubicBezTo>
                    <a:cubicBezTo>
                      <a:pt x="986790" y="168747"/>
                      <a:pt x="987743" y="169699"/>
                      <a:pt x="994410" y="175414"/>
                    </a:cubicBezTo>
                    <a:lnTo>
                      <a:pt x="1003935" y="183987"/>
                    </a:lnTo>
                    <a:lnTo>
                      <a:pt x="1001078" y="181129"/>
                    </a:lnTo>
                    <a:cubicBezTo>
                      <a:pt x="988695" y="170652"/>
                      <a:pt x="984885" y="167794"/>
                      <a:pt x="969645" y="158269"/>
                    </a:cubicBezTo>
                    <a:cubicBezTo>
                      <a:pt x="967740" y="157317"/>
                      <a:pt x="966788" y="156364"/>
                      <a:pt x="965835" y="155412"/>
                    </a:cubicBezTo>
                  </a:path>
                </a:pathLst>
              </a:custGeom>
              <a:solidFill>
                <a:srgbClr val="CD4C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269" name="Freeform: Shape 6268">
                <a:extLst>
                  <a:ext uri="{FF2B5EF4-FFF2-40B4-BE49-F238E27FC236}">
                    <a16:creationId xmlns:a16="http://schemas.microsoft.com/office/drawing/2014/main" id="{58903F95-EAA7-4CA8-A619-5F95176730F5}"/>
                  </a:ext>
                </a:extLst>
              </p:cNvPr>
              <p:cNvSpPr/>
              <p:nvPr/>
            </p:nvSpPr>
            <p:spPr>
              <a:xfrm>
                <a:off x="7978596" y="4061936"/>
                <a:ext cx="1013085" cy="467677"/>
              </a:xfrm>
              <a:custGeom>
                <a:avLst/>
                <a:gdLst>
                  <a:gd name="connsiteX0" fmla="*/ 763766 w 1013085"/>
                  <a:gd name="connsiteY0" fmla="*/ 409575 h 467677"/>
                  <a:gd name="connsiteX1" fmla="*/ 763766 w 1013085"/>
                  <a:gd name="connsiteY1" fmla="*/ 409575 h 467677"/>
                  <a:gd name="connsiteX2" fmla="*/ 763766 w 1013085"/>
                  <a:gd name="connsiteY2" fmla="*/ 409575 h 467677"/>
                  <a:gd name="connsiteX3" fmla="*/ 764719 w 1013085"/>
                  <a:gd name="connsiteY3" fmla="*/ 410528 h 467677"/>
                  <a:gd name="connsiteX4" fmla="*/ 763766 w 1013085"/>
                  <a:gd name="connsiteY4" fmla="*/ 411480 h 467677"/>
                  <a:gd name="connsiteX5" fmla="*/ 763766 w 1013085"/>
                  <a:gd name="connsiteY5" fmla="*/ 409575 h 467677"/>
                  <a:gd name="connsiteX6" fmla="*/ 679946 w 1013085"/>
                  <a:gd name="connsiteY6" fmla="*/ 352425 h 467677"/>
                  <a:gd name="connsiteX7" fmla="*/ 678994 w 1013085"/>
                  <a:gd name="connsiteY7" fmla="*/ 358140 h 467677"/>
                  <a:gd name="connsiteX8" fmla="*/ 682804 w 1013085"/>
                  <a:gd name="connsiteY8" fmla="*/ 356235 h 467677"/>
                  <a:gd name="connsiteX9" fmla="*/ 684709 w 1013085"/>
                  <a:gd name="connsiteY9" fmla="*/ 352425 h 467677"/>
                  <a:gd name="connsiteX10" fmla="*/ 684709 w 1013085"/>
                  <a:gd name="connsiteY10" fmla="*/ 350520 h 467677"/>
                  <a:gd name="connsiteX11" fmla="*/ 683756 w 1013085"/>
                  <a:gd name="connsiteY11" fmla="*/ 350520 h 467677"/>
                  <a:gd name="connsiteX12" fmla="*/ 679946 w 1013085"/>
                  <a:gd name="connsiteY12" fmla="*/ 352425 h 467677"/>
                  <a:gd name="connsiteX13" fmla="*/ 793294 w 1013085"/>
                  <a:gd name="connsiteY13" fmla="*/ 430530 h 467677"/>
                  <a:gd name="connsiteX14" fmla="*/ 772339 w 1013085"/>
                  <a:gd name="connsiteY14" fmla="*/ 441008 h 467677"/>
                  <a:gd name="connsiteX15" fmla="*/ 772339 w 1013085"/>
                  <a:gd name="connsiteY15" fmla="*/ 441008 h 467677"/>
                  <a:gd name="connsiteX16" fmla="*/ 798056 w 1013085"/>
                  <a:gd name="connsiteY16" fmla="*/ 430530 h 467677"/>
                  <a:gd name="connsiteX17" fmla="*/ 801866 w 1013085"/>
                  <a:gd name="connsiteY17" fmla="*/ 427673 h 467677"/>
                  <a:gd name="connsiteX18" fmla="*/ 801866 w 1013085"/>
                  <a:gd name="connsiteY18" fmla="*/ 427673 h 467677"/>
                  <a:gd name="connsiteX19" fmla="*/ 793294 w 1013085"/>
                  <a:gd name="connsiteY19" fmla="*/ 430530 h 467677"/>
                  <a:gd name="connsiteX20" fmla="*/ 738049 w 1013085"/>
                  <a:gd name="connsiteY20" fmla="*/ 353378 h 467677"/>
                  <a:gd name="connsiteX21" fmla="*/ 735191 w 1013085"/>
                  <a:gd name="connsiteY21" fmla="*/ 367665 h 467677"/>
                  <a:gd name="connsiteX22" fmla="*/ 738049 w 1013085"/>
                  <a:gd name="connsiteY22" fmla="*/ 367665 h 467677"/>
                  <a:gd name="connsiteX23" fmla="*/ 744716 w 1013085"/>
                  <a:gd name="connsiteY23" fmla="*/ 366713 h 467677"/>
                  <a:gd name="connsiteX24" fmla="*/ 751384 w 1013085"/>
                  <a:gd name="connsiteY24" fmla="*/ 363855 h 467677"/>
                  <a:gd name="connsiteX25" fmla="*/ 759956 w 1013085"/>
                  <a:gd name="connsiteY25" fmla="*/ 350520 h 467677"/>
                  <a:gd name="connsiteX26" fmla="*/ 738049 w 1013085"/>
                  <a:gd name="connsiteY26" fmla="*/ 353378 h 467677"/>
                  <a:gd name="connsiteX27" fmla="*/ 772339 w 1013085"/>
                  <a:gd name="connsiteY27" fmla="*/ 444817 h 467677"/>
                  <a:gd name="connsiteX28" fmla="*/ 748527 w 1013085"/>
                  <a:gd name="connsiteY28" fmla="*/ 454342 h 467677"/>
                  <a:gd name="connsiteX29" fmla="*/ 744716 w 1013085"/>
                  <a:gd name="connsiteY29" fmla="*/ 456248 h 467677"/>
                  <a:gd name="connsiteX30" fmla="*/ 780912 w 1013085"/>
                  <a:gd name="connsiteY30" fmla="*/ 441960 h 467677"/>
                  <a:gd name="connsiteX31" fmla="*/ 772339 w 1013085"/>
                  <a:gd name="connsiteY31" fmla="*/ 444817 h 467677"/>
                  <a:gd name="connsiteX32" fmla="*/ 823774 w 1013085"/>
                  <a:gd name="connsiteY32" fmla="*/ 404813 h 467677"/>
                  <a:gd name="connsiteX33" fmla="*/ 810439 w 1013085"/>
                  <a:gd name="connsiteY33" fmla="*/ 413385 h 467677"/>
                  <a:gd name="connsiteX34" fmla="*/ 810439 w 1013085"/>
                  <a:gd name="connsiteY34" fmla="*/ 413385 h 467677"/>
                  <a:gd name="connsiteX35" fmla="*/ 805677 w 1013085"/>
                  <a:gd name="connsiteY35" fmla="*/ 418148 h 467677"/>
                  <a:gd name="connsiteX36" fmla="*/ 813296 w 1013085"/>
                  <a:gd name="connsiteY36" fmla="*/ 416242 h 467677"/>
                  <a:gd name="connsiteX37" fmla="*/ 805677 w 1013085"/>
                  <a:gd name="connsiteY37" fmla="*/ 421005 h 467677"/>
                  <a:gd name="connsiteX38" fmla="*/ 818059 w 1013085"/>
                  <a:gd name="connsiteY38" fmla="*/ 415290 h 467677"/>
                  <a:gd name="connsiteX39" fmla="*/ 819964 w 1013085"/>
                  <a:gd name="connsiteY39" fmla="*/ 414338 h 467677"/>
                  <a:gd name="connsiteX40" fmla="*/ 818059 w 1013085"/>
                  <a:gd name="connsiteY40" fmla="*/ 415290 h 467677"/>
                  <a:gd name="connsiteX41" fmla="*/ 815202 w 1013085"/>
                  <a:gd name="connsiteY41" fmla="*/ 416242 h 467677"/>
                  <a:gd name="connsiteX42" fmla="*/ 824727 w 1013085"/>
                  <a:gd name="connsiteY42" fmla="*/ 410528 h 467677"/>
                  <a:gd name="connsiteX43" fmla="*/ 824727 w 1013085"/>
                  <a:gd name="connsiteY43" fmla="*/ 410528 h 467677"/>
                  <a:gd name="connsiteX44" fmla="*/ 833299 w 1013085"/>
                  <a:gd name="connsiteY44" fmla="*/ 402908 h 467677"/>
                  <a:gd name="connsiteX45" fmla="*/ 823774 w 1013085"/>
                  <a:gd name="connsiteY45" fmla="*/ 404813 h 467677"/>
                  <a:gd name="connsiteX46" fmla="*/ 242749 w 1013085"/>
                  <a:gd name="connsiteY46" fmla="*/ 302895 h 467677"/>
                  <a:gd name="connsiteX47" fmla="*/ 249416 w 1013085"/>
                  <a:gd name="connsiteY47" fmla="*/ 306705 h 467677"/>
                  <a:gd name="connsiteX48" fmla="*/ 254179 w 1013085"/>
                  <a:gd name="connsiteY48" fmla="*/ 305753 h 467677"/>
                  <a:gd name="connsiteX49" fmla="*/ 255131 w 1013085"/>
                  <a:gd name="connsiteY49" fmla="*/ 304800 h 467677"/>
                  <a:gd name="connsiteX50" fmla="*/ 243701 w 1013085"/>
                  <a:gd name="connsiteY50" fmla="*/ 297180 h 467677"/>
                  <a:gd name="connsiteX51" fmla="*/ 240844 w 1013085"/>
                  <a:gd name="connsiteY51" fmla="*/ 296228 h 467677"/>
                  <a:gd name="connsiteX52" fmla="*/ 240844 w 1013085"/>
                  <a:gd name="connsiteY52" fmla="*/ 298133 h 467677"/>
                  <a:gd name="connsiteX53" fmla="*/ 240844 w 1013085"/>
                  <a:gd name="connsiteY53" fmla="*/ 298133 h 467677"/>
                  <a:gd name="connsiteX54" fmla="*/ 242749 w 1013085"/>
                  <a:gd name="connsiteY54" fmla="*/ 302895 h 467677"/>
                  <a:gd name="connsiteX55" fmla="*/ 650419 w 1013085"/>
                  <a:gd name="connsiteY55" fmla="*/ 273368 h 467677"/>
                  <a:gd name="connsiteX56" fmla="*/ 664706 w 1013085"/>
                  <a:gd name="connsiteY56" fmla="*/ 283845 h 467677"/>
                  <a:gd name="connsiteX57" fmla="*/ 665659 w 1013085"/>
                  <a:gd name="connsiteY57" fmla="*/ 268605 h 467677"/>
                  <a:gd name="connsiteX58" fmla="*/ 661849 w 1013085"/>
                  <a:gd name="connsiteY58" fmla="*/ 269558 h 467677"/>
                  <a:gd name="connsiteX59" fmla="*/ 650419 w 1013085"/>
                  <a:gd name="connsiteY59" fmla="*/ 273368 h 467677"/>
                  <a:gd name="connsiteX60" fmla="*/ 611366 w 1013085"/>
                  <a:gd name="connsiteY60" fmla="*/ 260033 h 467677"/>
                  <a:gd name="connsiteX61" fmla="*/ 614224 w 1013085"/>
                  <a:gd name="connsiteY61" fmla="*/ 266700 h 467677"/>
                  <a:gd name="connsiteX62" fmla="*/ 615177 w 1013085"/>
                  <a:gd name="connsiteY62" fmla="*/ 258128 h 467677"/>
                  <a:gd name="connsiteX63" fmla="*/ 611366 w 1013085"/>
                  <a:gd name="connsiteY63" fmla="*/ 260033 h 467677"/>
                  <a:gd name="connsiteX64" fmla="*/ 379909 w 1013085"/>
                  <a:gd name="connsiteY64" fmla="*/ 235268 h 467677"/>
                  <a:gd name="connsiteX65" fmla="*/ 397054 w 1013085"/>
                  <a:gd name="connsiteY65" fmla="*/ 240983 h 467677"/>
                  <a:gd name="connsiteX66" fmla="*/ 390386 w 1013085"/>
                  <a:gd name="connsiteY66" fmla="*/ 232410 h 467677"/>
                  <a:gd name="connsiteX67" fmla="*/ 390386 w 1013085"/>
                  <a:gd name="connsiteY67" fmla="*/ 232410 h 467677"/>
                  <a:gd name="connsiteX68" fmla="*/ 383719 w 1013085"/>
                  <a:gd name="connsiteY68" fmla="*/ 229553 h 467677"/>
                  <a:gd name="connsiteX69" fmla="*/ 382766 w 1013085"/>
                  <a:gd name="connsiteY69" fmla="*/ 230505 h 467677"/>
                  <a:gd name="connsiteX70" fmla="*/ 382766 w 1013085"/>
                  <a:gd name="connsiteY70" fmla="*/ 230505 h 467677"/>
                  <a:gd name="connsiteX71" fmla="*/ 379909 w 1013085"/>
                  <a:gd name="connsiteY71" fmla="*/ 235268 h 467677"/>
                  <a:gd name="connsiteX72" fmla="*/ 745669 w 1013085"/>
                  <a:gd name="connsiteY72" fmla="*/ 279083 h 467677"/>
                  <a:gd name="connsiteX73" fmla="*/ 748527 w 1013085"/>
                  <a:gd name="connsiteY73" fmla="*/ 308610 h 467677"/>
                  <a:gd name="connsiteX74" fmla="*/ 801866 w 1013085"/>
                  <a:gd name="connsiteY74" fmla="*/ 299085 h 467677"/>
                  <a:gd name="connsiteX75" fmla="*/ 815202 w 1013085"/>
                  <a:gd name="connsiteY75" fmla="*/ 260033 h 467677"/>
                  <a:gd name="connsiteX76" fmla="*/ 745669 w 1013085"/>
                  <a:gd name="connsiteY76" fmla="*/ 279083 h 467677"/>
                  <a:gd name="connsiteX77" fmla="*/ 747574 w 1013085"/>
                  <a:gd name="connsiteY77" fmla="*/ 184785 h 467677"/>
                  <a:gd name="connsiteX78" fmla="*/ 752337 w 1013085"/>
                  <a:gd name="connsiteY78" fmla="*/ 207645 h 467677"/>
                  <a:gd name="connsiteX79" fmla="*/ 780912 w 1013085"/>
                  <a:gd name="connsiteY79" fmla="*/ 217170 h 467677"/>
                  <a:gd name="connsiteX80" fmla="*/ 805677 w 1013085"/>
                  <a:gd name="connsiteY80" fmla="*/ 204788 h 467677"/>
                  <a:gd name="connsiteX81" fmla="*/ 807581 w 1013085"/>
                  <a:gd name="connsiteY81" fmla="*/ 193358 h 467677"/>
                  <a:gd name="connsiteX82" fmla="*/ 805677 w 1013085"/>
                  <a:gd name="connsiteY82" fmla="*/ 188595 h 467677"/>
                  <a:gd name="connsiteX83" fmla="*/ 799962 w 1013085"/>
                  <a:gd name="connsiteY83" fmla="*/ 177165 h 467677"/>
                  <a:gd name="connsiteX84" fmla="*/ 747574 w 1013085"/>
                  <a:gd name="connsiteY84" fmla="*/ 184785 h 467677"/>
                  <a:gd name="connsiteX85" fmla="*/ 516116 w 1013085"/>
                  <a:gd name="connsiteY85" fmla="*/ 141923 h 467677"/>
                  <a:gd name="connsiteX86" fmla="*/ 553264 w 1013085"/>
                  <a:gd name="connsiteY86" fmla="*/ 173355 h 467677"/>
                  <a:gd name="connsiteX87" fmla="*/ 618034 w 1013085"/>
                  <a:gd name="connsiteY87" fmla="*/ 120968 h 467677"/>
                  <a:gd name="connsiteX88" fmla="*/ 516116 w 1013085"/>
                  <a:gd name="connsiteY88" fmla="*/ 137160 h 467677"/>
                  <a:gd name="connsiteX89" fmla="*/ 516116 w 1013085"/>
                  <a:gd name="connsiteY89" fmla="*/ 141923 h 467677"/>
                  <a:gd name="connsiteX90" fmla="*/ 222746 w 1013085"/>
                  <a:gd name="connsiteY90" fmla="*/ 421958 h 467677"/>
                  <a:gd name="connsiteX91" fmla="*/ 233224 w 1013085"/>
                  <a:gd name="connsiteY91" fmla="*/ 427673 h 467677"/>
                  <a:gd name="connsiteX92" fmla="*/ 215126 w 1013085"/>
                  <a:gd name="connsiteY92" fmla="*/ 419100 h 467677"/>
                  <a:gd name="connsiteX93" fmla="*/ 197981 w 1013085"/>
                  <a:gd name="connsiteY93" fmla="*/ 409575 h 467677"/>
                  <a:gd name="connsiteX94" fmla="*/ 173216 w 1013085"/>
                  <a:gd name="connsiteY94" fmla="*/ 394335 h 467677"/>
                  <a:gd name="connsiteX95" fmla="*/ 149404 w 1013085"/>
                  <a:gd name="connsiteY95" fmla="*/ 378143 h 467677"/>
                  <a:gd name="connsiteX96" fmla="*/ 126544 w 1013085"/>
                  <a:gd name="connsiteY96" fmla="*/ 361950 h 467677"/>
                  <a:gd name="connsiteX97" fmla="*/ 104636 w 1013085"/>
                  <a:gd name="connsiteY97" fmla="*/ 344805 h 467677"/>
                  <a:gd name="connsiteX98" fmla="*/ 77014 w 1013085"/>
                  <a:gd name="connsiteY98" fmla="*/ 320040 h 467677"/>
                  <a:gd name="connsiteX99" fmla="*/ 57011 w 1013085"/>
                  <a:gd name="connsiteY99" fmla="*/ 300990 h 467677"/>
                  <a:gd name="connsiteX100" fmla="*/ 37961 w 1013085"/>
                  <a:gd name="connsiteY100" fmla="*/ 280988 h 467677"/>
                  <a:gd name="connsiteX101" fmla="*/ 19864 w 1013085"/>
                  <a:gd name="connsiteY101" fmla="*/ 260985 h 467677"/>
                  <a:gd name="connsiteX102" fmla="*/ 8434 w 1013085"/>
                  <a:gd name="connsiteY102" fmla="*/ 247650 h 467677"/>
                  <a:gd name="connsiteX103" fmla="*/ 6529 w 1013085"/>
                  <a:gd name="connsiteY103" fmla="*/ 245745 h 467677"/>
                  <a:gd name="connsiteX104" fmla="*/ 243701 w 1013085"/>
                  <a:gd name="connsiteY104" fmla="*/ 80963 h 467677"/>
                  <a:gd name="connsiteX105" fmla="*/ 684709 w 1013085"/>
                  <a:gd name="connsiteY105" fmla="*/ 0 h 467677"/>
                  <a:gd name="connsiteX106" fmla="*/ 727571 w 1013085"/>
                  <a:gd name="connsiteY106" fmla="*/ 15240 h 467677"/>
                  <a:gd name="connsiteX107" fmla="*/ 950456 w 1013085"/>
                  <a:gd name="connsiteY107" fmla="*/ 210503 h 467677"/>
                  <a:gd name="connsiteX108" fmla="*/ 941884 w 1013085"/>
                  <a:gd name="connsiteY108" fmla="*/ 228600 h 467677"/>
                  <a:gd name="connsiteX109" fmla="*/ 753289 w 1013085"/>
                  <a:gd name="connsiteY109" fmla="*/ 389573 h 467677"/>
                  <a:gd name="connsiteX110" fmla="*/ 741859 w 1013085"/>
                  <a:gd name="connsiteY110" fmla="*/ 396240 h 467677"/>
                  <a:gd name="connsiteX111" fmla="*/ 740906 w 1013085"/>
                  <a:gd name="connsiteY111" fmla="*/ 396240 h 467677"/>
                  <a:gd name="connsiteX112" fmla="*/ 697091 w 1013085"/>
                  <a:gd name="connsiteY112" fmla="*/ 378143 h 467677"/>
                  <a:gd name="connsiteX113" fmla="*/ 697091 w 1013085"/>
                  <a:gd name="connsiteY113" fmla="*/ 373380 h 467677"/>
                  <a:gd name="connsiteX114" fmla="*/ 653277 w 1013085"/>
                  <a:gd name="connsiteY114" fmla="*/ 317183 h 467677"/>
                  <a:gd name="connsiteX115" fmla="*/ 552312 w 1013085"/>
                  <a:gd name="connsiteY115" fmla="*/ 257175 h 467677"/>
                  <a:gd name="connsiteX116" fmla="*/ 317044 w 1013085"/>
                  <a:gd name="connsiteY116" fmla="*/ 305753 h 467677"/>
                  <a:gd name="connsiteX117" fmla="*/ 284659 w 1013085"/>
                  <a:gd name="connsiteY117" fmla="*/ 296228 h 467677"/>
                  <a:gd name="connsiteX118" fmla="*/ 282754 w 1013085"/>
                  <a:gd name="connsiteY118" fmla="*/ 300990 h 467677"/>
                  <a:gd name="connsiteX119" fmla="*/ 291326 w 1013085"/>
                  <a:gd name="connsiteY119" fmla="*/ 310515 h 467677"/>
                  <a:gd name="connsiteX120" fmla="*/ 237034 w 1013085"/>
                  <a:gd name="connsiteY120" fmla="*/ 334328 h 467677"/>
                  <a:gd name="connsiteX121" fmla="*/ 237034 w 1013085"/>
                  <a:gd name="connsiteY121" fmla="*/ 334328 h 467677"/>
                  <a:gd name="connsiteX122" fmla="*/ 182741 w 1013085"/>
                  <a:gd name="connsiteY122" fmla="*/ 394335 h 467677"/>
                  <a:gd name="connsiteX123" fmla="*/ 222746 w 1013085"/>
                  <a:gd name="connsiteY123" fmla="*/ 421958 h 467677"/>
                  <a:gd name="connsiteX124" fmla="*/ 940931 w 1013085"/>
                  <a:gd name="connsiteY124" fmla="*/ 226695 h 467677"/>
                  <a:gd name="connsiteX125" fmla="*/ 952362 w 1013085"/>
                  <a:gd name="connsiteY125" fmla="*/ 212408 h 467677"/>
                  <a:gd name="connsiteX126" fmla="*/ 1000939 w 1013085"/>
                  <a:gd name="connsiteY126" fmla="*/ 265748 h 467677"/>
                  <a:gd name="connsiteX127" fmla="*/ 1007606 w 1013085"/>
                  <a:gd name="connsiteY127" fmla="*/ 281940 h 467677"/>
                  <a:gd name="connsiteX128" fmla="*/ 988556 w 1013085"/>
                  <a:gd name="connsiteY128" fmla="*/ 301943 h 467677"/>
                  <a:gd name="connsiteX129" fmla="*/ 968554 w 1013085"/>
                  <a:gd name="connsiteY129" fmla="*/ 320993 h 467677"/>
                  <a:gd name="connsiteX130" fmla="*/ 947599 w 1013085"/>
                  <a:gd name="connsiteY130" fmla="*/ 339090 h 467677"/>
                  <a:gd name="connsiteX131" fmla="*/ 925691 w 1013085"/>
                  <a:gd name="connsiteY131" fmla="*/ 357188 h 467677"/>
                  <a:gd name="connsiteX132" fmla="*/ 902831 w 1013085"/>
                  <a:gd name="connsiteY132" fmla="*/ 374333 h 467677"/>
                  <a:gd name="connsiteX133" fmla="*/ 879019 w 1013085"/>
                  <a:gd name="connsiteY133" fmla="*/ 390525 h 467677"/>
                  <a:gd name="connsiteX134" fmla="*/ 854254 w 1013085"/>
                  <a:gd name="connsiteY134" fmla="*/ 405765 h 467677"/>
                  <a:gd name="connsiteX135" fmla="*/ 828537 w 1013085"/>
                  <a:gd name="connsiteY135" fmla="*/ 420053 h 467677"/>
                  <a:gd name="connsiteX136" fmla="*/ 800914 w 1013085"/>
                  <a:gd name="connsiteY136" fmla="*/ 433388 h 467677"/>
                  <a:gd name="connsiteX137" fmla="*/ 772339 w 1013085"/>
                  <a:gd name="connsiteY137" fmla="*/ 445770 h 467677"/>
                  <a:gd name="connsiteX138" fmla="*/ 741859 w 1013085"/>
                  <a:gd name="connsiteY138" fmla="*/ 457200 h 467677"/>
                  <a:gd name="connsiteX139" fmla="*/ 710427 w 1013085"/>
                  <a:gd name="connsiteY139" fmla="*/ 467678 h 467677"/>
                  <a:gd name="connsiteX140" fmla="*/ 718046 w 1013085"/>
                  <a:gd name="connsiteY140" fmla="*/ 464820 h 467677"/>
                  <a:gd name="connsiteX141" fmla="*/ 754241 w 1013085"/>
                  <a:gd name="connsiteY141" fmla="*/ 447675 h 467677"/>
                  <a:gd name="connsiteX142" fmla="*/ 753289 w 1013085"/>
                  <a:gd name="connsiteY142" fmla="*/ 445770 h 467677"/>
                  <a:gd name="connsiteX143" fmla="*/ 777102 w 1013085"/>
                  <a:gd name="connsiteY143" fmla="*/ 437198 h 467677"/>
                  <a:gd name="connsiteX144" fmla="*/ 778054 w 1013085"/>
                  <a:gd name="connsiteY144" fmla="*/ 436245 h 467677"/>
                  <a:gd name="connsiteX145" fmla="*/ 779959 w 1013085"/>
                  <a:gd name="connsiteY145" fmla="*/ 432435 h 467677"/>
                  <a:gd name="connsiteX146" fmla="*/ 759956 w 1013085"/>
                  <a:gd name="connsiteY146" fmla="*/ 437198 h 467677"/>
                  <a:gd name="connsiteX147" fmla="*/ 763766 w 1013085"/>
                  <a:gd name="connsiteY147" fmla="*/ 429578 h 467677"/>
                  <a:gd name="connsiteX148" fmla="*/ 765671 w 1013085"/>
                  <a:gd name="connsiteY148" fmla="*/ 428625 h 467677"/>
                  <a:gd name="connsiteX149" fmla="*/ 764719 w 1013085"/>
                  <a:gd name="connsiteY149" fmla="*/ 420053 h 467677"/>
                  <a:gd name="connsiteX150" fmla="*/ 784721 w 1013085"/>
                  <a:gd name="connsiteY150" fmla="*/ 400050 h 467677"/>
                  <a:gd name="connsiteX151" fmla="*/ 784721 w 1013085"/>
                  <a:gd name="connsiteY151" fmla="*/ 399098 h 467677"/>
                  <a:gd name="connsiteX152" fmla="*/ 783769 w 1013085"/>
                  <a:gd name="connsiteY152" fmla="*/ 398145 h 467677"/>
                  <a:gd name="connsiteX153" fmla="*/ 787579 w 1013085"/>
                  <a:gd name="connsiteY153" fmla="*/ 393383 h 467677"/>
                  <a:gd name="connsiteX154" fmla="*/ 786627 w 1013085"/>
                  <a:gd name="connsiteY154" fmla="*/ 392430 h 467677"/>
                  <a:gd name="connsiteX155" fmla="*/ 759004 w 1013085"/>
                  <a:gd name="connsiteY155" fmla="*/ 405765 h 467677"/>
                  <a:gd name="connsiteX156" fmla="*/ 740906 w 1013085"/>
                  <a:gd name="connsiteY156" fmla="*/ 394335 h 467677"/>
                  <a:gd name="connsiteX157" fmla="*/ 752337 w 1013085"/>
                  <a:gd name="connsiteY157" fmla="*/ 387668 h 467677"/>
                  <a:gd name="connsiteX158" fmla="*/ 940931 w 1013085"/>
                  <a:gd name="connsiteY158" fmla="*/ 226695 h 467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</a:cxnLst>
                <a:rect l="l" t="t" r="r" b="b"/>
                <a:pathLst>
                  <a:path w="1013085" h="467677">
                    <a:moveTo>
                      <a:pt x="763766" y="409575"/>
                    </a:moveTo>
                    <a:cubicBezTo>
                      <a:pt x="763766" y="409575"/>
                      <a:pt x="763766" y="409575"/>
                      <a:pt x="763766" y="409575"/>
                    </a:cubicBezTo>
                    <a:cubicBezTo>
                      <a:pt x="763766" y="409575"/>
                      <a:pt x="763766" y="409575"/>
                      <a:pt x="763766" y="409575"/>
                    </a:cubicBezTo>
                    <a:cubicBezTo>
                      <a:pt x="764719" y="410528"/>
                      <a:pt x="764719" y="410528"/>
                      <a:pt x="764719" y="410528"/>
                    </a:cubicBezTo>
                    <a:cubicBezTo>
                      <a:pt x="764719" y="410528"/>
                      <a:pt x="763766" y="410528"/>
                      <a:pt x="763766" y="411480"/>
                    </a:cubicBezTo>
                    <a:cubicBezTo>
                      <a:pt x="763766" y="410528"/>
                      <a:pt x="763766" y="409575"/>
                      <a:pt x="763766" y="409575"/>
                    </a:cubicBezTo>
                    <a:moveTo>
                      <a:pt x="679946" y="352425"/>
                    </a:moveTo>
                    <a:cubicBezTo>
                      <a:pt x="678041" y="355283"/>
                      <a:pt x="677089" y="358140"/>
                      <a:pt x="678994" y="358140"/>
                    </a:cubicBezTo>
                    <a:cubicBezTo>
                      <a:pt x="679946" y="358140"/>
                      <a:pt x="681852" y="357188"/>
                      <a:pt x="682804" y="356235"/>
                    </a:cubicBezTo>
                    <a:cubicBezTo>
                      <a:pt x="682804" y="356235"/>
                      <a:pt x="684709" y="352425"/>
                      <a:pt x="684709" y="352425"/>
                    </a:cubicBezTo>
                    <a:cubicBezTo>
                      <a:pt x="684709" y="351473"/>
                      <a:pt x="684709" y="351473"/>
                      <a:pt x="684709" y="350520"/>
                    </a:cubicBezTo>
                    <a:cubicBezTo>
                      <a:pt x="684709" y="350520"/>
                      <a:pt x="683756" y="350520"/>
                      <a:pt x="683756" y="350520"/>
                    </a:cubicBezTo>
                    <a:cubicBezTo>
                      <a:pt x="683756" y="349568"/>
                      <a:pt x="680899" y="350520"/>
                      <a:pt x="679946" y="352425"/>
                    </a:cubicBezTo>
                    <a:moveTo>
                      <a:pt x="793294" y="430530"/>
                    </a:moveTo>
                    <a:cubicBezTo>
                      <a:pt x="781864" y="435292"/>
                      <a:pt x="773291" y="439103"/>
                      <a:pt x="772339" y="441008"/>
                    </a:cubicBezTo>
                    <a:cubicBezTo>
                      <a:pt x="772339" y="441008"/>
                      <a:pt x="772339" y="441008"/>
                      <a:pt x="772339" y="441008"/>
                    </a:cubicBezTo>
                    <a:cubicBezTo>
                      <a:pt x="773291" y="441008"/>
                      <a:pt x="791389" y="435292"/>
                      <a:pt x="798056" y="430530"/>
                    </a:cubicBezTo>
                    <a:cubicBezTo>
                      <a:pt x="799009" y="429578"/>
                      <a:pt x="800914" y="429578"/>
                      <a:pt x="801866" y="427673"/>
                    </a:cubicBezTo>
                    <a:cubicBezTo>
                      <a:pt x="801866" y="427673"/>
                      <a:pt x="801866" y="427673"/>
                      <a:pt x="801866" y="427673"/>
                    </a:cubicBezTo>
                    <a:cubicBezTo>
                      <a:pt x="800914" y="427673"/>
                      <a:pt x="798056" y="428625"/>
                      <a:pt x="793294" y="430530"/>
                    </a:cubicBezTo>
                    <a:moveTo>
                      <a:pt x="738049" y="353378"/>
                    </a:moveTo>
                    <a:cubicBezTo>
                      <a:pt x="734239" y="357188"/>
                      <a:pt x="730429" y="365760"/>
                      <a:pt x="735191" y="367665"/>
                    </a:cubicBezTo>
                    <a:cubicBezTo>
                      <a:pt x="736144" y="367665"/>
                      <a:pt x="736144" y="367665"/>
                      <a:pt x="738049" y="367665"/>
                    </a:cubicBezTo>
                    <a:lnTo>
                      <a:pt x="744716" y="366713"/>
                    </a:lnTo>
                    <a:cubicBezTo>
                      <a:pt x="748527" y="365760"/>
                      <a:pt x="750431" y="364808"/>
                      <a:pt x="751384" y="363855"/>
                    </a:cubicBezTo>
                    <a:cubicBezTo>
                      <a:pt x="753289" y="361950"/>
                      <a:pt x="761862" y="354330"/>
                      <a:pt x="759956" y="350520"/>
                    </a:cubicBezTo>
                    <a:cubicBezTo>
                      <a:pt x="758052" y="348615"/>
                      <a:pt x="745669" y="345758"/>
                      <a:pt x="738049" y="353378"/>
                    </a:cubicBezTo>
                    <a:moveTo>
                      <a:pt x="772339" y="444817"/>
                    </a:moveTo>
                    <a:cubicBezTo>
                      <a:pt x="752337" y="452438"/>
                      <a:pt x="750431" y="453390"/>
                      <a:pt x="748527" y="454342"/>
                    </a:cubicBezTo>
                    <a:cubicBezTo>
                      <a:pt x="744716" y="456248"/>
                      <a:pt x="744716" y="456248"/>
                      <a:pt x="744716" y="456248"/>
                    </a:cubicBezTo>
                    <a:cubicBezTo>
                      <a:pt x="746621" y="456248"/>
                      <a:pt x="777102" y="444817"/>
                      <a:pt x="780912" y="441960"/>
                    </a:cubicBezTo>
                    <a:cubicBezTo>
                      <a:pt x="779959" y="441960"/>
                      <a:pt x="779006" y="441960"/>
                      <a:pt x="772339" y="444817"/>
                    </a:cubicBezTo>
                    <a:moveTo>
                      <a:pt x="823774" y="404813"/>
                    </a:moveTo>
                    <a:cubicBezTo>
                      <a:pt x="823774" y="404813"/>
                      <a:pt x="810439" y="411480"/>
                      <a:pt x="810439" y="413385"/>
                    </a:cubicBezTo>
                    <a:cubicBezTo>
                      <a:pt x="810439" y="413385"/>
                      <a:pt x="810439" y="413385"/>
                      <a:pt x="810439" y="413385"/>
                    </a:cubicBezTo>
                    <a:cubicBezTo>
                      <a:pt x="809487" y="415290"/>
                      <a:pt x="806629" y="415290"/>
                      <a:pt x="805677" y="418148"/>
                    </a:cubicBezTo>
                    <a:cubicBezTo>
                      <a:pt x="805677" y="418148"/>
                      <a:pt x="806629" y="419100"/>
                      <a:pt x="813296" y="416242"/>
                    </a:cubicBezTo>
                    <a:cubicBezTo>
                      <a:pt x="808534" y="419100"/>
                      <a:pt x="806629" y="419100"/>
                      <a:pt x="805677" y="421005"/>
                    </a:cubicBezTo>
                    <a:cubicBezTo>
                      <a:pt x="806629" y="421958"/>
                      <a:pt x="818059" y="416242"/>
                      <a:pt x="818059" y="415290"/>
                    </a:cubicBezTo>
                    <a:cubicBezTo>
                      <a:pt x="819964" y="414338"/>
                      <a:pt x="819964" y="414338"/>
                      <a:pt x="819964" y="414338"/>
                    </a:cubicBezTo>
                    <a:cubicBezTo>
                      <a:pt x="819964" y="414338"/>
                      <a:pt x="819964" y="414338"/>
                      <a:pt x="818059" y="415290"/>
                    </a:cubicBezTo>
                    <a:cubicBezTo>
                      <a:pt x="818059" y="415290"/>
                      <a:pt x="818059" y="415290"/>
                      <a:pt x="815202" y="416242"/>
                    </a:cubicBezTo>
                    <a:cubicBezTo>
                      <a:pt x="823774" y="411480"/>
                      <a:pt x="824727" y="410528"/>
                      <a:pt x="824727" y="410528"/>
                    </a:cubicBezTo>
                    <a:cubicBezTo>
                      <a:pt x="824727" y="410528"/>
                      <a:pt x="824727" y="410528"/>
                      <a:pt x="824727" y="410528"/>
                    </a:cubicBezTo>
                    <a:cubicBezTo>
                      <a:pt x="830441" y="406717"/>
                      <a:pt x="833299" y="404813"/>
                      <a:pt x="833299" y="402908"/>
                    </a:cubicBezTo>
                    <a:cubicBezTo>
                      <a:pt x="833299" y="400050"/>
                      <a:pt x="826631" y="402908"/>
                      <a:pt x="823774" y="404813"/>
                    </a:cubicBezTo>
                    <a:moveTo>
                      <a:pt x="242749" y="302895"/>
                    </a:moveTo>
                    <a:cubicBezTo>
                      <a:pt x="242749" y="302895"/>
                      <a:pt x="246559" y="306705"/>
                      <a:pt x="249416" y="306705"/>
                    </a:cubicBezTo>
                    <a:cubicBezTo>
                      <a:pt x="249416" y="306705"/>
                      <a:pt x="254179" y="305753"/>
                      <a:pt x="254179" y="305753"/>
                    </a:cubicBezTo>
                    <a:cubicBezTo>
                      <a:pt x="254179" y="305753"/>
                      <a:pt x="255131" y="305753"/>
                      <a:pt x="255131" y="304800"/>
                    </a:cubicBezTo>
                    <a:cubicBezTo>
                      <a:pt x="255131" y="302895"/>
                      <a:pt x="246559" y="296228"/>
                      <a:pt x="243701" y="297180"/>
                    </a:cubicBezTo>
                    <a:cubicBezTo>
                      <a:pt x="242749" y="297180"/>
                      <a:pt x="241796" y="296228"/>
                      <a:pt x="240844" y="296228"/>
                    </a:cubicBezTo>
                    <a:cubicBezTo>
                      <a:pt x="239891" y="296228"/>
                      <a:pt x="240844" y="297180"/>
                      <a:pt x="240844" y="298133"/>
                    </a:cubicBezTo>
                    <a:cubicBezTo>
                      <a:pt x="240844" y="298133"/>
                      <a:pt x="240844" y="298133"/>
                      <a:pt x="240844" y="298133"/>
                    </a:cubicBezTo>
                    <a:cubicBezTo>
                      <a:pt x="239891" y="300038"/>
                      <a:pt x="240844" y="301943"/>
                      <a:pt x="242749" y="302895"/>
                    </a:cubicBezTo>
                    <a:moveTo>
                      <a:pt x="650419" y="273368"/>
                    </a:moveTo>
                    <a:cubicBezTo>
                      <a:pt x="646609" y="285750"/>
                      <a:pt x="659944" y="285750"/>
                      <a:pt x="664706" y="283845"/>
                    </a:cubicBezTo>
                    <a:cubicBezTo>
                      <a:pt x="670421" y="280988"/>
                      <a:pt x="670421" y="269558"/>
                      <a:pt x="665659" y="268605"/>
                    </a:cubicBezTo>
                    <a:cubicBezTo>
                      <a:pt x="663754" y="268605"/>
                      <a:pt x="662802" y="268605"/>
                      <a:pt x="661849" y="269558"/>
                    </a:cubicBezTo>
                    <a:cubicBezTo>
                      <a:pt x="658039" y="266700"/>
                      <a:pt x="652324" y="266700"/>
                      <a:pt x="650419" y="273368"/>
                    </a:cubicBezTo>
                    <a:moveTo>
                      <a:pt x="611366" y="260033"/>
                    </a:moveTo>
                    <a:cubicBezTo>
                      <a:pt x="610414" y="261938"/>
                      <a:pt x="611366" y="266700"/>
                      <a:pt x="614224" y="266700"/>
                    </a:cubicBezTo>
                    <a:cubicBezTo>
                      <a:pt x="618034" y="266700"/>
                      <a:pt x="617081" y="260033"/>
                      <a:pt x="615177" y="258128"/>
                    </a:cubicBezTo>
                    <a:cubicBezTo>
                      <a:pt x="614224" y="257175"/>
                      <a:pt x="611366" y="258128"/>
                      <a:pt x="611366" y="260033"/>
                    </a:cubicBezTo>
                    <a:moveTo>
                      <a:pt x="379909" y="235268"/>
                    </a:moveTo>
                    <a:cubicBezTo>
                      <a:pt x="383719" y="242888"/>
                      <a:pt x="395149" y="244793"/>
                      <a:pt x="397054" y="240983"/>
                    </a:cubicBezTo>
                    <a:cubicBezTo>
                      <a:pt x="398006" y="239078"/>
                      <a:pt x="394196" y="234315"/>
                      <a:pt x="390386" y="232410"/>
                    </a:cubicBezTo>
                    <a:cubicBezTo>
                      <a:pt x="390386" y="232410"/>
                      <a:pt x="390386" y="232410"/>
                      <a:pt x="390386" y="232410"/>
                    </a:cubicBezTo>
                    <a:cubicBezTo>
                      <a:pt x="388481" y="231458"/>
                      <a:pt x="383719" y="229553"/>
                      <a:pt x="383719" y="229553"/>
                    </a:cubicBezTo>
                    <a:cubicBezTo>
                      <a:pt x="382766" y="229553"/>
                      <a:pt x="382766" y="230505"/>
                      <a:pt x="382766" y="230505"/>
                    </a:cubicBezTo>
                    <a:cubicBezTo>
                      <a:pt x="382766" y="230505"/>
                      <a:pt x="382766" y="230505"/>
                      <a:pt x="382766" y="230505"/>
                    </a:cubicBezTo>
                    <a:cubicBezTo>
                      <a:pt x="380861" y="231458"/>
                      <a:pt x="378004" y="230505"/>
                      <a:pt x="379909" y="235268"/>
                    </a:cubicBezTo>
                    <a:moveTo>
                      <a:pt x="745669" y="279083"/>
                    </a:moveTo>
                    <a:cubicBezTo>
                      <a:pt x="741859" y="285750"/>
                      <a:pt x="730429" y="302895"/>
                      <a:pt x="748527" y="308610"/>
                    </a:cubicBezTo>
                    <a:cubicBezTo>
                      <a:pt x="762814" y="312420"/>
                      <a:pt x="788531" y="309563"/>
                      <a:pt x="801866" y="299085"/>
                    </a:cubicBezTo>
                    <a:cubicBezTo>
                      <a:pt x="826631" y="280988"/>
                      <a:pt x="816154" y="260033"/>
                      <a:pt x="815202" y="260033"/>
                    </a:cubicBezTo>
                    <a:cubicBezTo>
                      <a:pt x="808534" y="247650"/>
                      <a:pt x="766624" y="244793"/>
                      <a:pt x="745669" y="279083"/>
                    </a:cubicBezTo>
                    <a:moveTo>
                      <a:pt x="747574" y="184785"/>
                    </a:moveTo>
                    <a:cubicBezTo>
                      <a:pt x="744716" y="195263"/>
                      <a:pt x="748527" y="203835"/>
                      <a:pt x="752337" y="207645"/>
                    </a:cubicBezTo>
                    <a:cubicBezTo>
                      <a:pt x="756146" y="211455"/>
                      <a:pt x="759956" y="212408"/>
                      <a:pt x="780912" y="217170"/>
                    </a:cubicBezTo>
                    <a:cubicBezTo>
                      <a:pt x="798056" y="220028"/>
                      <a:pt x="803771" y="208598"/>
                      <a:pt x="805677" y="204788"/>
                    </a:cubicBezTo>
                    <a:cubicBezTo>
                      <a:pt x="807581" y="200978"/>
                      <a:pt x="807581" y="197168"/>
                      <a:pt x="807581" y="193358"/>
                    </a:cubicBezTo>
                    <a:cubicBezTo>
                      <a:pt x="807581" y="191453"/>
                      <a:pt x="806629" y="189548"/>
                      <a:pt x="805677" y="188595"/>
                    </a:cubicBezTo>
                    <a:lnTo>
                      <a:pt x="799962" y="177165"/>
                    </a:lnTo>
                    <a:cubicBezTo>
                      <a:pt x="786627" y="156210"/>
                      <a:pt x="755194" y="158115"/>
                      <a:pt x="747574" y="184785"/>
                    </a:cubicBezTo>
                    <a:moveTo>
                      <a:pt x="516116" y="141923"/>
                    </a:moveTo>
                    <a:cubicBezTo>
                      <a:pt x="517069" y="149543"/>
                      <a:pt x="518974" y="171450"/>
                      <a:pt x="553264" y="173355"/>
                    </a:cubicBezTo>
                    <a:cubicBezTo>
                      <a:pt x="598031" y="174308"/>
                      <a:pt x="645656" y="150495"/>
                      <a:pt x="618034" y="120968"/>
                    </a:cubicBezTo>
                    <a:cubicBezTo>
                      <a:pt x="581839" y="81915"/>
                      <a:pt x="518021" y="104775"/>
                      <a:pt x="516116" y="137160"/>
                    </a:cubicBezTo>
                    <a:cubicBezTo>
                      <a:pt x="516116" y="138113"/>
                      <a:pt x="516116" y="140018"/>
                      <a:pt x="516116" y="141923"/>
                    </a:cubicBezTo>
                    <a:moveTo>
                      <a:pt x="222746" y="421958"/>
                    </a:moveTo>
                    <a:cubicBezTo>
                      <a:pt x="225604" y="423863"/>
                      <a:pt x="230366" y="425767"/>
                      <a:pt x="233224" y="427673"/>
                    </a:cubicBezTo>
                    <a:cubicBezTo>
                      <a:pt x="227509" y="424815"/>
                      <a:pt x="220841" y="421005"/>
                      <a:pt x="215126" y="419100"/>
                    </a:cubicBezTo>
                    <a:cubicBezTo>
                      <a:pt x="209411" y="416242"/>
                      <a:pt x="202744" y="412433"/>
                      <a:pt x="197981" y="409575"/>
                    </a:cubicBezTo>
                    <a:cubicBezTo>
                      <a:pt x="181789" y="400050"/>
                      <a:pt x="181789" y="400050"/>
                      <a:pt x="173216" y="394335"/>
                    </a:cubicBezTo>
                    <a:cubicBezTo>
                      <a:pt x="157976" y="383858"/>
                      <a:pt x="157024" y="383858"/>
                      <a:pt x="149404" y="378143"/>
                    </a:cubicBezTo>
                    <a:cubicBezTo>
                      <a:pt x="134164" y="367665"/>
                      <a:pt x="134164" y="367665"/>
                      <a:pt x="126544" y="361950"/>
                    </a:cubicBezTo>
                    <a:cubicBezTo>
                      <a:pt x="112256" y="350520"/>
                      <a:pt x="112256" y="350520"/>
                      <a:pt x="104636" y="344805"/>
                    </a:cubicBezTo>
                    <a:cubicBezTo>
                      <a:pt x="92254" y="334328"/>
                      <a:pt x="89396" y="331470"/>
                      <a:pt x="77014" y="320040"/>
                    </a:cubicBezTo>
                    <a:cubicBezTo>
                      <a:pt x="63679" y="307658"/>
                      <a:pt x="63679" y="307658"/>
                      <a:pt x="57011" y="300990"/>
                    </a:cubicBezTo>
                    <a:cubicBezTo>
                      <a:pt x="44629" y="288608"/>
                      <a:pt x="44629" y="287655"/>
                      <a:pt x="37961" y="280988"/>
                    </a:cubicBezTo>
                    <a:cubicBezTo>
                      <a:pt x="25579" y="267653"/>
                      <a:pt x="25579" y="267653"/>
                      <a:pt x="19864" y="260985"/>
                    </a:cubicBezTo>
                    <a:cubicBezTo>
                      <a:pt x="17006" y="257175"/>
                      <a:pt x="12244" y="251460"/>
                      <a:pt x="8434" y="247650"/>
                    </a:cubicBezTo>
                    <a:lnTo>
                      <a:pt x="6529" y="245745"/>
                    </a:lnTo>
                    <a:cubicBezTo>
                      <a:pt x="-6806" y="214313"/>
                      <a:pt x="-25856" y="166688"/>
                      <a:pt x="243701" y="80963"/>
                    </a:cubicBezTo>
                    <a:cubicBezTo>
                      <a:pt x="322759" y="56198"/>
                      <a:pt x="680899" y="953"/>
                      <a:pt x="684709" y="0"/>
                    </a:cubicBezTo>
                    <a:cubicBezTo>
                      <a:pt x="684709" y="0"/>
                      <a:pt x="707569" y="6668"/>
                      <a:pt x="727571" y="15240"/>
                    </a:cubicBezTo>
                    <a:cubicBezTo>
                      <a:pt x="810439" y="49530"/>
                      <a:pt x="949504" y="208598"/>
                      <a:pt x="950456" y="210503"/>
                    </a:cubicBezTo>
                    <a:cubicBezTo>
                      <a:pt x="949504" y="219075"/>
                      <a:pt x="945694" y="223838"/>
                      <a:pt x="941884" y="228600"/>
                    </a:cubicBezTo>
                    <a:cubicBezTo>
                      <a:pt x="887591" y="294323"/>
                      <a:pt x="823774" y="348615"/>
                      <a:pt x="753289" y="389573"/>
                    </a:cubicBezTo>
                    <a:cubicBezTo>
                      <a:pt x="749479" y="391478"/>
                      <a:pt x="745669" y="394335"/>
                      <a:pt x="741859" y="396240"/>
                    </a:cubicBezTo>
                    <a:lnTo>
                      <a:pt x="740906" y="396240"/>
                    </a:lnTo>
                    <a:cubicBezTo>
                      <a:pt x="724714" y="387668"/>
                      <a:pt x="714237" y="383858"/>
                      <a:pt x="697091" y="378143"/>
                    </a:cubicBezTo>
                    <a:cubicBezTo>
                      <a:pt x="697091" y="376238"/>
                      <a:pt x="697091" y="374333"/>
                      <a:pt x="697091" y="373380"/>
                    </a:cubicBezTo>
                    <a:cubicBezTo>
                      <a:pt x="692329" y="371475"/>
                      <a:pt x="692329" y="371475"/>
                      <a:pt x="653277" y="317183"/>
                    </a:cubicBezTo>
                    <a:cubicBezTo>
                      <a:pt x="645656" y="305753"/>
                      <a:pt x="614224" y="268605"/>
                      <a:pt x="552312" y="257175"/>
                    </a:cubicBezTo>
                    <a:cubicBezTo>
                      <a:pt x="506591" y="248603"/>
                      <a:pt x="478016" y="257175"/>
                      <a:pt x="317044" y="305753"/>
                    </a:cubicBezTo>
                    <a:cubicBezTo>
                      <a:pt x="308471" y="292418"/>
                      <a:pt x="301804" y="293370"/>
                      <a:pt x="284659" y="296228"/>
                    </a:cubicBezTo>
                    <a:cubicBezTo>
                      <a:pt x="283706" y="298133"/>
                      <a:pt x="283706" y="300038"/>
                      <a:pt x="282754" y="300990"/>
                    </a:cubicBezTo>
                    <a:cubicBezTo>
                      <a:pt x="284659" y="303848"/>
                      <a:pt x="288469" y="307658"/>
                      <a:pt x="291326" y="310515"/>
                    </a:cubicBezTo>
                    <a:cubicBezTo>
                      <a:pt x="276086" y="325755"/>
                      <a:pt x="255131" y="326708"/>
                      <a:pt x="237034" y="334328"/>
                    </a:cubicBezTo>
                    <a:cubicBezTo>
                      <a:pt x="237034" y="334328"/>
                      <a:pt x="237034" y="334328"/>
                      <a:pt x="237034" y="334328"/>
                    </a:cubicBezTo>
                    <a:cubicBezTo>
                      <a:pt x="203696" y="349568"/>
                      <a:pt x="203696" y="349568"/>
                      <a:pt x="182741" y="394335"/>
                    </a:cubicBezTo>
                    <a:cubicBezTo>
                      <a:pt x="186551" y="395288"/>
                      <a:pt x="202744" y="410528"/>
                      <a:pt x="222746" y="421958"/>
                    </a:cubicBezTo>
                    <a:moveTo>
                      <a:pt x="940931" y="226695"/>
                    </a:moveTo>
                    <a:cubicBezTo>
                      <a:pt x="944741" y="221933"/>
                      <a:pt x="948552" y="217170"/>
                      <a:pt x="952362" y="212408"/>
                    </a:cubicBezTo>
                    <a:cubicBezTo>
                      <a:pt x="982841" y="229553"/>
                      <a:pt x="998081" y="247650"/>
                      <a:pt x="1000939" y="265748"/>
                    </a:cubicBezTo>
                    <a:cubicBezTo>
                      <a:pt x="1015227" y="268605"/>
                      <a:pt x="1016179" y="272415"/>
                      <a:pt x="1007606" y="281940"/>
                    </a:cubicBezTo>
                    <a:cubicBezTo>
                      <a:pt x="995224" y="295275"/>
                      <a:pt x="995224" y="295275"/>
                      <a:pt x="988556" y="301943"/>
                    </a:cubicBezTo>
                    <a:cubicBezTo>
                      <a:pt x="975221" y="314325"/>
                      <a:pt x="975221" y="315278"/>
                      <a:pt x="968554" y="320993"/>
                    </a:cubicBezTo>
                    <a:cubicBezTo>
                      <a:pt x="955219" y="333375"/>
                      <a:pt x="955219" y="333375"/>
                      <a:pt x="947599" y="339090"/>
                    </a:cubicBezTo>
                    <a:cubicBezTo>
                      <a:pt x="933312" y="350520"/>
                      <a:pt x="933312" y="350520"/>
                      <a:pt x="925691" y="357188"/>
                    </a:cubicBezTo>
                    <a:cubicBezTo>
                      <a:pt x="910452" y="368618"/>
                      <a:pt x="910452" y="368618"/>
                      <a:pt x="902831" y="374333"/>
                    </a:cubicBezTo>
                    <a:cubicBezTo>
                      <a:pt x="887591" y="384810"/>
                      <a:pt x="887591" y="384810"/>
                      <a:pt x="879019" y="390525"/>
                    </a:cubicBezTo>
                    <a:cubicBezTo>
                      <a:pt x="862827" y="400050"/>
                      <a:pt x="862827" y="401003"/>
                      <a:pt x="854254" y="405765"/>
                    </a:cubicBezTo>
                    <a:cubicBezTo>
                      <a:pt x="838062" y="415290"/>
                      <a:pt x="837109" y="415290"/>
                      <a:pt x="828537" y="420053"/>
                    </a:cubicBezTo>
                    <a:cubicBezTo>
                      <a:pt x="811391" y="428625"/>
                      <a:pt x="811391" y="428625"/>
                      <a:pt x="800914" y="433388"/>
                    </a:cubicBezTo>
                    <a:cubicBezTo>
                      <a:pt x="783769" y="441008"/>
                      <a:pt x="782816" y="441960"/>
                      <a:pt x="772339" y="445770"/>
                    </a:cubicBezTo>
                    <a:cubicBezTo>
                      <a:pt x="754241" y="452438"/>
                      <a:pt x="753289" y="453390"/>
                      <a:pt x="741859" y="457200"/>
                    </a:cubicBezTo>
                    <a:cubicBezTo>
                      <a:pt x="722809" y="463867"/>
                      <a:pt x="721856" y="463867"/>
                      <a:pt x="710427" y="467678"/>
                    </a:cubicBezTo>
                    <a:lnTo>
                      <a:pt x="718046" y="464820"/>
                    </a:lnTo>
                    <a:cubicBezTo>
                      <a:pt x="746621" y="455295"/>
                      <a:pt x="753289" y="450533"/>
                      <a:pt x="754241" y="447675"/>
                    </a:cubicBezTo>
                    <a:cubicBezTo>
                      <a:pt x="754241" y="446723"/>
                      <a:pt x="753289" y="446723"/>
                      <a:pt x="753289" y="445770"/>
                    </a:cubicBezTo>
                    <a:cubicBezTo>
                      <a:pt x="757099" y="444817"/>
                      <a:pt x="767577" y="441008"/>
                      <a:pt x="777102" y="437198"/>
                    </a:cubicBezTo>
                    <a:cubicBezTo>
                      <a:pt x="778054" y="436245"/>
                      <a:pt x="778054" y="436245"/>
                      <a:pt x="778054" y="436245"/>
                    </a:cubicBezTo>
                    <a:cubicBezTo>
                      <a:pt x="779959" y="434340"/>
                      <a:pt x="779959" y="434340"/>
                      <a:pt x="779959" y="432435"/>
                    </a:cubicBezTo>
                    <a:cubicBezTo>
                      <a:pt x="772339" y="431483"/>
                      <a:pt x="766624" y="436245"/>
                      <a:pt x="759956" y="437198"/>
                    </a:cubicBezTo>
                    <a:cubicBezTo>
                      <a:pt x="761862" y="434340"/>
                      <a:pt x="762814" y="431483"/>
                      <a:pt x="763766" y="429578"/>
                    </a:cubicBezTo>
                    <a:cubicBezTo>
                      <a:pt x="763766" y="429578"/>
                      <a:pt x="764719" y="428625"/>
                      <a:pt x="765671" y="428625"/>
                    </a:cubicBezTo>
                    <a:cubicBezTo>
                      <a:pt x="764719" y="425767"/>
                      <a:pt x="764719" y="422910"/>
                      <a:pt x="764719" y="420053"/>
                    </a:cubicBezTo>
                    <a:cubicBezTo>
                      <a:pt x="781864" y="412433"/>
                      <a:pt x="781864" y="412433"/>
                      <a:pt x="784721" y="400050"/>
                    </a:cubicBezTo>
                    <a:cubicBezTo>
                      <a:pt x="784721" y="399098"/>
                      <a:pt x="784721" y="399098"/>
                      <a:pt x="784721" y="399098"/>
                    </a:cubicBezTo>
                    <a:cubicBezTo>
                      <a:pt x="784721" y="399098"/>
                      <a:pt x="783769" y="398145"/>
                      <a:pt x="783769" y="398145"/>
                    </a:cubicBezTo>
                    <a:cubicBezTo>
                      <a:pt x="786627" y="396240"/>
                      <a:pt x="786627" y="396240"/>
                      <a:pt x="787579" y="393383"/>
                    </a:cubicBezTo>
                    <a:cubicBezTo>
                      <a:pt x="787579" y="393383"/>
                      <a:pt x="786627" y="392430"/>
                      <a:pt x="786627" y="392430"/>
                    </a:cubicBezTo>
                    <a:cubicBezTo>
                      <a:pt x="784721" y="392430"/>
                      <a:pt x="784721" y="392430"/>
                      <a:pt x="759004" y="405765"/>
                    </a:cubicBezTo>
                    <a:cubicBezTo>
                      <a:pt x="754241" y="401955"/>
                      <a:pt x="748527" y="398145"/>
                      <a:pt x="740906" y="394335"/>
                    </a:cubicBezTo>
                    <a:cubicBezTo>
                      <a:pt x="744716" y="392430"/>
                      <a:pt x="748527" y="389573"/>
                      <a:pt x="752337" y="387668"/>
                    </a:cubicBezTo>
                    <a:cubicBezTo>
                      <a:pt x="823774" y="345758"/>
                      <a:pt x="886639" y="291465"/>
                      <a:pt x="940931" y="226695"/>
                    </a:cubicBezTo>
                  </a:path>
                </a:pathLst>
              </a:custGeom>
              <a:solidFill>
                <a:srgbClr val="DE63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270" name="Freeform: Shape 6269">
                <a:extLst>
                  <a:ext uri="{FF2B5EF4-FFF2-40B4-BE49-F238E27FC236}">
                    <a16:creationId xmlns:a16="http://schemas.microsoft.com/office/drawing/2014/main" id="{5206EEB2-C47A-4633-931E-03B4BE4ACC86}"/>
                  </a:ext>
                </a:extLst>
              </p:cNvPr>
              <p:cNvSpPr/>
              <p:nvPr/>
            </p:nvSpPr>
            <p:spPr>
              <a:xfrm>
                <a:off x="7842250" y="3331188"/>
                <a:ext cx="1318259" cy="542153"/>
              </a:xfrm>
              <a:custGeom>
                <a:avLst/>
                <a:gdLst>
                  <a:gd name="connsiteX0" fmla="*/ 6668 w 1318259"/>
                  <a:gd name="connsiteY0" fmla="*/ 470716 h 542153"/>
                  <a:gd name="connsiteX1" fmla="*/ 426720 w 1318259"/>
                  <a:gd name="connsiteY1" fmla="*/ 228781 h 542153"/>
                  <a:gd name="connsiteX2" fmla="*/ 434340 w 1318259"/>
                  <a:gd name="connsiteY2" fmla="*/ 134483 h 542153"/>
                  <a:gd name="connsiteX3" fmla="*/ 131445 w 1318259"/>
                  <a:gd name="connsiteY3" fmla="*/ 197348 h 542153"/>
                  <a:gd name="connsiteX4" fmla="*/ 82868 w 1318259"/>
                  <a:gd name="connsiteY4" fmla="*/ 244973 h 542153"/>
                  <a:gd name="connsiteX5" fmla="*/ 80963 w 1318259"/>
                  <a:gd name="connsiteY5" fmla="*/ 248783 h 542153"/>
                  <a:gd name="connsiteX6" fmla="*/ 68580 w 1318259"/>
                  <a:gd name="connsiteY6" fmla="*/ 272596 h 542153"/>
                  <a:gd name="connsiteX7" fmla="*/ 57150 w 1318259"/>
                  <a:gd name="connsiteY7" fmla="*/ 296408 h 542153"/>
                  <a:gd name="connsiteX8" fmla="*/ 46673 w 1318259"/>
                  <a:gd name="connsiteY8" fmla="*/ 322126 h 542153"/>
                  <a:gd name="connsiteX9" fmla="*/ 37148 w 1318259"/>
                  <a:gd name="connsiteY9" fmla="*/ 347843 h 542153"/>
                  <a:gd name="connsiteX10" fmla="*/ 28575 w 1318259"/>
                  <a:gd name="connsiteY10" fmla="*/ 373561 h 542153"/>
                  <a:gd name="connsiteX11" fmla="*/ 20955 w 1318259"/>
                  <a:gd name="connsiteY11" fmla="*/ 400231 h 542153"/>
                  <a:gd name="connsiteX12" fmla="*/ 14288 w 1318259"/>
                  <a:gd name="connsiteY12" fmla="*/ 426901 h 542153"/>
                  <a:gd name="connsiteX13" fmla="*/ 9525 w 1318259"/>
                  <a:gd name="connsiteY13" fmla="*/ 453571 h 542153"/>
                  <a:gd name="connsiteX14" fmla="*/ 6668 w 1318259"/>
                  <a:gd name="connsiteY14" fmla="*/ 470716 h 542153"/>
                  <a:gd name="connsiteX15" fmla="*/ 6668 w 1318259"/>
                  <a:gd name="connsiteY15" fmla="*/ 470716 h 542153"/>
                  <a:gd name="connsiteX16" fmla="*/ 510540 w 1318259"/>
                  <a:gd name="connsiteY16" fmla="*/ 116386 h 542153"/>
                  <a:gd name="connsiteX17" fmla="*/ 518160 w 1318259"/>
                  <a:gd name="connsiteY17" fmla="*/ 130673 h 542153"/>
                  <a:gd name="connsiteX18" fmla="*/ 577215 w 1318259"/>
                  <a:gd name="connsiteY18" fmla="*/ 144008 h 542153"/>
                  <a:gd name="connsiteX19" fmla="*/ 702945 w 1318259"/>
                  <a:gd name="connsiteY19" fmla="*/ 98288 h 542153"/>
                  <a:gd name="connsiteX20" fmla="*/ 510540 w 1318259"/>
                  <a:gd name="connsiteY20" fmla="*/ 116386 h 542153"/>
                  <a:gd name="connsiteX21" fmla="*/ 987743 w 1318259"/>
                  <a:gd name="connsiteY21" fmla="*/ 88763 h 542153"/>
                  <a:gd name="connsiteX22" fmla="*/ 1054418 w 1318259"/>
                  <a:gd name="connsiteY22" fmla="*/ 115433 h 542153"/>
                  <a:gd name="connsiteX23" fmla="*/ 1121093 w 1318259"/>
                  <a:gd name="connsiteY23" fmla="*/ 153533 h 542153"/>
                  <a:gd name="connsiteX24" fmla="*/ 1128713 w 1318259"/>
                  <a:gd name="connsiteY24" fmla="*/ 157343 h 542153"/>
                  <a:gd name="connsiteX25" fmla="*/ 1145858 w 1318259"/>
                  <a:gd name="connsiteY25" fmla="*/ 154486 h 542153"/>
                  <a:gd name="connsiteX26" fmla="*/ 1073468 w 1318259"/>
                  <a:gd name="connsiteY26" fmla="*/ 95431 h 542153"/>
                  <a:gd name="connsiteX27" fmla="*/ 982980 w 1318259"/>
                  <a:gd name="connsiteY27" fmla="*/ 84953 h 542153"/>
                  <a:gd name="connsiteX28" fmla="*/ 987743 w 1318259"/>
                  <a:gd name="connsiteY28" fmla="*/ 88763 h 542153"/>
                  <a:gd name="connsiteX29" fmla="*/ 0 w 1318259"/>
                  <a:gd name="connsiteY29" fmla="*/ 542153 h 542153"/>
                  <a:gd name="connsiteX30" fmla="*/ 0 w 1318259"/>
                  <a:gd name="connsiteY30" fmla="*/ 536438 h 542153"/>
                  <a:gd name="connsiteX31" fmla="*/ 1905 w 1318259"/>
                  <a:gd name="connsiteY31" fmla="*/ 508816 h 542153"/>
                  <a:gd name="connsiteX32" fmla="*/ 4763 w 1318259"/>
                  <a:gd name="connsiteY32" fmla="*/ 481193 h 542153"/>
                  <a:gd name="connsiteX33" fmla="*/ 8573 w 1318259"/>
                  <a:gd name="connsiteY33" fmla="*/ 454523 h 542153"/>
                  <a:gd name="connsiteX34" fmla="*/ 13335 w 1318259"/>
                  <a:gd name="connsiteY34" fmla="*/ 427853 h 542153"/>
                  <a:gd name="connsiteX35" fmla="*/ 20955 w 1318259"/>
                  <a:gd name="connsiteY35" fmla="*/ 401183 h 542153"/>
                  <a:gd name="connsiteX36" fmla="*/ 28575 w 1318259"/>
                  <a:gd name="connsiteY36" fmla="*/ 374513 h 542153"/>
                  <a:gd name="connsiteX37" fmla="*/ 37148 w 1318259"/>
                  <a:gd name="connsiteY37" fmla="*/ 348796 h 542153"/>
                  <a:gd name="connsiteX38" fmla="*/ 46673 w 1318259"/>
                  <a:gd name="connsiteY38" fmla="*/ 323078 h 542153"/>
                  <a:gd name="connsiteX39" fmla="*/ 57150 w 1318259"/>
                  <a:gd name="connsiteY39" fmla="*/ 297361 h 542153"/>
                  <a:gd name="connsiteX40" fmla="*/ 68580 w 1318259"/>
                  <a:gd name="connsiteY40" fmla="*/ 273548 h 542153"/>
                  <a:gd name="connsiteX41" fmla="*/ 80963 w 1318259"/>
                  <a:gd name="connsiteY41" fmla="*/ 248783 h 542153"/>
                  <a:gd name="connsiteX42" fmla="*/ 94298 w 1318259"/>
                  <a:gd name="connsiteY42" fmla="*/ 225923 h 542153"/>
                  <a:gd name="connsiteX43" fmla="*/ 108585 w 1318259"/>
                  <a:gd name="connsiteY43" fmla="*/ 203063 h 542153"/>
                  <a:gd name="connsiteX44" fmla="*/ 113348 w 1318259"/>
                  <a:gd name="connsiteY44" fmla="*/ 195443 h 542153"/>
                  <a:gd name="connsiteX45" fmla="*/ 113348 w 1318259"/>
                  <a:gd name="connsiteY45" fmla="*/ 195443 h 542153"/>
                  <a:gd name="connsiteX46" fmla="*/ 979170 w 1318259"/>
                  <a:gd name="connsiteY46" fmla="*/ 9706 h 542153"/>
                  <a:gd name="connsiteX47" fmla="*/ 1058228 w 1318259"/>
                  <a:gd name="connsiteY47" fmla="*/ 42091 h 542153"/>
                  <a:gd name="connsiteX48" fmla="*/ 1079183 w 1318259"/>
                  <a:gd name="connsiteY48" fmla="*/ 61141 h 542153"/>
                  <a:gd name="connsiteX49" fmla="*/ 1205865 w 1318259"/>
                  <a:gd name="connsiteY49" fmla="*/ 245926 h 542153"/>
                  <a:gd name="connsiteX50" fmla="*/ 1246823 w 1318259"/>
                  <a:gd name="connsiteY50" fmla="*/ 399278 h 542153"/>
                  <a:gd name="connsiteX51" fmla="*/ 1227773 w 1318259"/>
                  <a:gd name="connsiteY51" fmla="*/ 388801 h 542153"/>
                  <a:gd name="connsiteX52" fmla="*/ 1022033 w 1318259"/>
                  <a:gd name="connsiteY52" fmla="*/ 324983 h 542153"/>
                  <a:gd name="connsiteX53" fmla="*/ 618173 w 1318259"/>
                  <a:gd name="connsiteY53" fmla="*/ 297361 h 542153"/>
                  <a:gd name="connsiteX54" fmla="*/ 188595 w 1318259"/>
                  <a:gd name="connsiteY54" fmla="*/ 423091 h 542153"/>
                  <a:gd name="connsiteX55" fmla="*/ 113348 w 1318259"/>
                  <a:gd name="connsiteY55" fmla="*/ 448808 h 542153"/>
                  <a:gd name="connsiteX56" fmla="*/ 0 w 1318259"/>
                  <a:gd name="connsiteY56" fmla="*/ 542153 h 542153"/>
                  <a:gd name="connsiteX57" fmla="*/ 1205865 w 1318259"/>
                  <a:gd name="connsiteY57" fmla="*/ 244973 h 542153"/>
                  <a:gd name="connsiteX58" fmla="*/ 1082993 w 1318259"/>
                  <a:gd name="connsiteY58" fmla="*/ 63998 h 542153"/>
                  <a:gd name="connsiteX59" fmla="*/ 1094423 w 1318259"/>
                  <a:gd name="connsiteY59" fmla="*/ 71618 h 542153"/>
                  <a:gd name="connsiteX60" fmla="*/ 1127760 w 1318259"/>
                  <a:gd name="connsiteY60" fmla="*/ 100193 h 542153"/>
                  <a:gd name="connsiteX61" fmla="*/ 1146810 w 1318259"/>
                  <a:gd name="connsiteY61" fmla="*/ 120196 h 542153"/>
                  <a:gd name="connsiteX62" fmla="*/ 1164908 w 1318259"/>
                  <a:gd name="connsiteY62" fmla="*/ 140198 h 542153"/>
                  <a:gd name="connsiteX63" fmla="*/ 1182053 w 1318259"/>
                  <a:gd name="connsiteY63" fmla="*/ 161153 h 542153"/>
                  <a:gd name="connsiteX64" fmla="*/ 1198245 w 1318259"/>
                  <a:gd name="connsiteY64" fmla="*/ 183061 h 542153"/>
                  <a:gd name="connsiteX65" fmla="*/ 1213485 w 1318259"/>
                  <a:gd name="connsiteY65" fmla="*/ 204968 h 542153"/>
                  <a:gd name="connsiteX66" fmla="*/ 1227773 w 1318259"/>
                  <a:gd name="connsiteY66" fmla="*/ 227828 h 542153"/>
                  <a:gd name="connsiteX67" fmla="*/ 1228725 w 1318259"/>
                  <a:gd name="connsiteY67" fmla="*/ 229733 h 542153"/>
                  <a:gd name="connsiteX68" fmla="*/ 1228725 w 1318259"/>
                  <a:gd name="connsiteY68" fmla="*/ 229733 h 542153"/>
                  <a:gd name="connsiteX69" fmla="*/ 1232535 w 1318259"/>
                  <a:gd name="connsiteY69" fmla="*/ 268786 h 542153"/>
                  <a:gd name="connsiteX70" fmla="*/ 1283970 w 1318259"/>
                  <a:gd name="connsiteY70" fmla="*/ 372608 h 542153"/>
                  <a:gd name="connsiteX71" fmla="*/ 1318260 w 1318259"/>
                  <a:gd name="connsiteY71" fmla="*/ 511673 h 542153"/>
                  <a:gd name="connsiteX72" fmla="*/ 1318260 w 1318259"/>
                  <a:gd name="connsiteY72" fmla="*/ 516436 h 542153"/>
                  <a:gd name="connsiteX73" fmla="*/ 1318260 w 1318259"/>
                  <a:gd name="connsiteY73" fmla="*/ 514531 h 542153"/>
                  <a:gd name="connsiteX74" fmla="*/ 1250633 w 1318259"/>
                  <a:gd name="connsiteY74" fmla="*/ 428806 h 542153"/>
                  <a:gd name="connsiteX75" fmla="*/ 1205865 w 1318259"/>
                  <a:gd name="connsiteY75" fmla="*/ 244973 h 542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1318259" h="542153">
                    <a:moveTo>
                      <a:pt x="6668" y="470716"/>
                    </a:moveTo>
                    <a:cubicBezTo>
                      <a:pt x="20003" y="425948"/>
                      <a:pt x="335280" y="264976"/>
                      <a:pt x="426720" y="228781"/>
                    </a:cubicBezTo>
                    <a:cubicBezTo>
                      <a:pt x="488633" y="204016"/>
                      <a:pt x="616268" y="153533"/>
                      <a:pt x="434340" y="134483"/>
                    </a:cubicBezTo>
                    <a:cubicBezTo>
                      <a:pt x="376238" y="128768"/>
                      <a:pt x="259080" y="127816"/>
                      <a:pt x="131445" y="197348"/>
                    </a:cubicBezTo>
                    <a:cubicBezTo>
                      <a:pt x="121920" y="202111"/>
                      <a:pt x="100013" y="214493"/>
                      <a:pt x="82868" y="244973"/>
                    </a:cubicBezTo>
                    <a:lnTo>
                      <a:pt x="80963" y="248783"/>
                    </a:lnTo>
                    <a:cubicBezTo>
                      <a:pt x="72390" y="264023"/>
                      <a:pt x="72390" y="264976"/>
                      <a:pt x="68580" y="272596"/>
                    </a:cubicBezTo>
                    <a:cubicBezTo>
                      <a:pt x="60960" y="288788"/>
                      <a:pt x="60960" y="288788"/>
                      <a:pt x="57150" y="296408"/>
                    </a:cubicBezTo>
                    <a:cubicBezTo>
                      <a:pt x="49530" y="312601"/>
                      <a:pt x="49530" y="313553"/>
                      <a:pt x="46673" y="322126"/>
                    </a:cubicBezTo>
                    <a:cubicBezTo>
                      <a:pt x="40005" y="339271"/>
                      <a:pt x="40005" y="339271"/>
                      <a:pt x="37148" y="347843"/>
                    </a:cubicBezTo>
                    <a:cubicBezTo>
                      <a:pt x="31433" y="364988"/>
                      <a:pt x="31433" y="364988"/>
                      <a:pt x="28575" y="373561"/>
                    </a:cubicBezTo>
                    <a:cubicBezTo>
                      <a:pt x="23813" y="390706"/>
                      <a:pt x="23813" y="390706"/>
                      <a:pt x="20955" y="400231"/>
                    </a:cubicBezTo>
                    <a:cubicBezTo>
                      <a:pt x="17145" y="417376"/>
                      <a:pt x="16193" y="418328"/>
                      <a:pt x="14288" y="426901"/>
                    </a:cubicBezTo>
                    <a:cubicBezTo>
                      <a:pt x="10478" y="444998"/>
                      <a:pt x="10478" y="444998"/>
                      <a:pt x="9525" y="453571"/>
                    </a:cubicBezTo>
                    <a:cubicBezTo>
                      <a:pt x="8573" y="460238"/>
                      <a:pt x="7620" y="466906"/>
                      <a:pt x="6668" y="470716"/>
                    </a:cubicBezTo>
                    <a:cubicBezTo>
                      <a:pt x="6668" y="471668"/>
                      <a:pt x="6668" y="471668"/>
                      <a:pt x="6668" y="470716"/>
                    </a:cubicBezTo>
                    <a:moveTo>
                      <a:pt x="510540" y="116386"/>
                    </a:moveTo>
                    <a:cubicBezTo>
                      <a:pt x="510540" y="124006"/>
                      <a:pt x="516255" y="128768"/>
                      <a:pt x="518160" y="130673"/>
                    </a:cubicBezTo>
                    <a:cubicBezTo>
                      <a:pt x="518160" y="141151"/>
                      <a:pt x="560070" y="144961"/>
                      <a:pt x="577215" y="144008"/>
                    </a:cubicBezTo>
                    <a:cubicBezTo>
                      <a:pt x="579120" y="144008"/>
                      <a:pt x="739140" y="135436"/>
                      <a:pt x="702945" y="98288"/>
                    </a:cubicBezTo>
                    <a:cubicBezTo>
                      <a:pt x="663893" y="57331"/>
                      <a:pt x="510540" y="71618"/>
                      <a:pt x="510540" y="116386"/>
                    </a:cubicBezTo>
                    <a:moveTo>
                      <a:pt x="987743" y="88763"/>
                    </a:moveTo>
                    <a:cubicBezTo>
                      <a:pt x="1007745" y="103051"/>
                      <a:pt x="1033463" y="104956"/>
                      <a:pt x="1054418" y="115433"/>
                    </a:cubicBezTo>
                    <a:cubicBezTo>
                      <a:pt x="1077278" y="126863"/>
                      <a:pt x="1098233" y="142103"/>
                      <a:pt x="1121093" y="153533"/>
                    </a:cubicBezTo>
                    <a:cubicBezTo>
                      <a:pt x="1123950" y="155438"/>
                      <a:pt x="1127760" y="156391"/>
                      <a:pt x="1128713" y="157343"/>
                    </a:cubicBezTo>
                    <a:cubicBezTo>
                      <a:pt x="1147763" y="164011"/>
                      <a:pt x="1147763" y="158296"/>
                      <a:pt x="1145858" y="154486"/>
                    </a:cubicBezTo>
                    <a:cubicBezTo>
                      <a:pt x="1142048" y="145913"/>
                      <a:pt x="1107758" y="109718"/>
                      <a:pt x="1073468" y="95431"/>
                    </a:cubicBezTo>
                    <a:cubicBezTo>
                      <a:pt x="1047750" y="84953"/>
                      <a:pt x="996315" y="83048"/>
                      <a:pt x="982980" y="84953"/>
                    </a:cubicBezTo>
                    <a:cubicBezTo>
                      <a:pt x="984885" y="86858"/>
                      <a:pt x="986790" y="87811"/>
                      <a:pt x="987743" y="88763"/>
                    </a:cubicBezTo>
                    <a:moveTo>
                      <a:pt x="0" y="542153"/>
                    </a:moveTo>
                    <a:lnTo>
                      <a:pt x="0" y="536438"/>
                    </a:lnTo>
                    <a:cubicBezTo>
                      <a:pt x="953" y="518341"/>
                      <a:pt x="953" y="518341"/>
                      <a:pt x="1905" y="508816"/>
                    </a:cubicBezTo>
                    <a:cubicBezTo>
                      <a:pt x="3810" y="490718"/>
                      <a:pt x="3810" y="490718"/>
                      <a:pt x="4763" y="481193"/>
                    </a:cubicBezTo>
                    <a:cubicBezTo>
                      <a:pt x="7620" y="463096"/>
                      <a:pt x="7620" y="463096"/>
                      <a:pt x="8573" y="454523"/>
                    </a:cubicBezTo>
                    <a:cubicBezTo>
                      <a:pt x="11430" y="436426"/>
                      <a:pt x="11430" y="436426"/>
                      <a:pt x="13335" y="427853"/>
                    </a:cubicBezTo>
                    <a:cubicBezTo>
                      <a:pt x="18098" y="409756"/>
                      <a:pt x="18098" y="409756"/>
                      <a:pt x="20955" y="401183"/>
                    </a:cubicBezTo>
                    <a:cubicBezTo>
                      <a:pt x="25718" y="384038"/>
                      <a:pt x="25718" y="384038"/>
                      <a:pt x="28575" y="374513"/>
                    </a:cubicBezTo>
                    <a:cubicBezTo>
                      <a:pt x="34290" y="357368"/>
                      <a:pt x="34290" y="357368"/>
                      <a:pt x="37148" y="348796"/>
                    </a:cubicBezTo>
                    <a:cubicBezTo>
                      <a:pt x="42863" y="331651"/>
                      <a:pt x="43815" y="331651"/>
                      <a:pt x="46673" y="323078"/>
                    </a:cubicBezTo>
                    <a:cubicBezTo>
                      <a:pt x="53340" y="305933"/>
                      <a:pt x="53340" y="304981"/>
                      <a:pt x="57150" y="297361"/>
                    </a:cubicBezTo>
                    <a:cubicBezTo>
                      <a:pt x="64770" y="281168"/>
                      <a:pt x="64770" y="281168"/>
                      <a:pt x="68580" y="273548"/>
                    </a:cubicBezTo>
                    <a:cubicBezTo>
                      <a:pt x="76200" y="257356"/>
                      <a:pt x="76200" y="257356"/>
                      <a:pt x="80963" y="248783"/>
                    </a:cubicBezTo>
                    <a:cubicBezTo>
                      <a:pt x="89535" y="233543"/>
                      <a:pt x="89535" y="233543"/>
                      <a:pt x="94298" y="225923"/>
                    </a:cubicBezTo>
                    <a:cubicBezTo>
                      <a:pt x="103823" y="210683"/>
                      <a:pt x="103823" y="210683"/>
                      <a:pt x="108585" y="203063"/>
                    </a:cubicBezTo>
                    <a:lnTo>
                      <a:pt x="113348" y="195443"/>
                    </a:lnTo>
                    <a:lnTo>
                      <a:pt x="113348" y="195443"/>
                    </a:lnTo>
                    <a:cubicBezTo>
                      <a:pt x="231458" y="39233"/>
                      <a:pt x="829628" y="-26489"/>
                      <a:pt x="979170" y="9706"/>
                    </a:cubicBezTo>
                    <a:cubicBezTo>
                      <a:pt x="1014413" y="21136"/>
                      <a:pt x="1032510" y="28756"/>
                      <a:pt x="1058228" y="42091"/>
                    </a:cubicBezTo>
                    <a:cubicBezTo>
                      <a:pt x="1065848" y="47806"/>
                      <a:pt x="1072515" y="54473"/>
                      <a:pt x="1079183" y="61141"/>
                    </a:cubicBezTo>
                    <a:cubicBezTo>
                      <a:pt x="1133475" y="111623"/>
                      <a:pt x="1176338" y="174488"/>
                      <a:pt x="1205865" y="245926"/>
                    </a:cubicBezTo>
                    <a:cubicBezTo>
                      <a:pt x="1225868" y="294503"/>
                      <a:pt x="1239203" y="345938"/>
                      <a:pt x="1246823" y="399278"/>
                    </a:cubicBezTo>
                    <a:lnTo>
                      <a:pt x="1227773" y="388801"/>
                    </a:lnTo>
                    <a:cubicBezTo>
                      <a:pt x="1196340" y="373561"/>
                      <a:pt x="1143000" y="347843"/>
                      <a:pt x="1022033" y="324983"/>
                    </a:cubicBezTo>
                    <a:cubicBezTo>
                      <a:pt x="955358" y="221161"/>
                      <a:pt x="677228" y="183061"/>
                      <a:pt x="618173" y="297361"/>
                    </a:cubicBezTo>
                    <a:cubicBezTo>
                      <a:pt x="606743" y="297361"/>
                      <a:pt x="606743" y="297361"/>
                      <a:pt x="188595" y="423091"/>
                    </a:cubicBezTo>
                    <a:cubicBezTo>
                      <a:pt x="152400" y="433568"/>
                      <a:pt x="127635" y="443093"/>
                      <a:pt x="113348" y="448808"/>
                    </a:cubicBezTo>
                    <a:cubicBezTo>
                      <a:pt x="5715" y="489766"/>
                      <a:pt x="1905" y="526913"/>
                      <a:pt x="0" y="542153"/>
                    </a:cubicBezTo>
                    <a:moveTo>
                      <a:pt x="1205865" y="244973"/>
                    </a:moveTo>
                    <a:cubicBezTo>
                      <a:pt x="1176338" y="174488"/>
                      <a:pt x="1135380" y="113528"/>
                      <a:pt x="1082993" y="63998"/>
                    </a:cubicBezTo>
                    <a:lnTo>
                      <a:pt x="1094423" y="71618"/>
                    </a:lnTo>
                    <a:cubicBezTo>
                      <a:pt x="1108710" y="82096"/>
                      <a:pt x="1112520" y="84953"/>
                      <a:pt x="1127760" y="100193"/>
                    </a:cubicBezTo>
                    <a:cubicBezTo>
                      <a:pt x="1140143" y="113528"/>
                      <a:pt x="1140143" y="113528"/>
                      <a:pt x="1146810" y="120196"/>
                    </a:cubicBezTo>
                    <a:cubicBezTo>
                      <a:pt x="1159193" y="133531"/>
                      <a:pt x="1159193" y="133531"/>
                      <a:pt x="1164908" y="140198"/>
                    </a:cubicBezTo>
                    <a:cubicBezTo>
                      <a:pt x="1176338" y="154486"/>
                      <a:pt x="1176338" y="154486"/>
                      <a:pt x="1182053" y="161153"/>
                    </a:cubicBezTo>
                    <a:cubicBezTo>
                      <a:pt x="1192530" y="175441"/>
                      <a:pt x="1192530" y="175441"/>
                      <a:pt x="1198245" y="183061"/>
                    </a:cubicBezTo>
                    <a:cubicBezTo>
                      <a:pt x="1208723" y="197348"/>
                      <a:pt x="1208723" y="197348"/>
                      <a:pt x="1213485" y="204968"/>
                    </a:cubicBezTo>
                    <a:cubicBezTo>
                      <a:pt x="1223010" y="220208"/>
                      <a:pt x="1223010" y="220208"/>
                      <a:pt x="1227773" y="227828"/>
                    </a:cubicBezTo>
                    <a:lnTo>
                      <a:pt x="1228725" y="229733"/>
                    </a:lnTo>
                    <a:lnTo>
                      <a:pt x="1228725" y="229733"/>
                    </a:lnTo>
                    <a:cubicBezTo>
                      <a:pt x="1224915" y="248783"/>
                      <a:pt x="1224915" y="248783"/>
                      <a:pt x="1232535" y="268786"/>
                    </a:cubicBezTo>
                    <a:cubicBezTo>
                      <a:pt x="1246823" y="304981"/>
                      <a:pt x="1268730" y="336413"/>
                      <a:pt x="1283970" y="372608"/>
                    </a:cubicBezTo>
                    <a:cubicBezTo>
                      <a:pt x="1311593" y="436426"/>
                      <a:pt x="1316355" y="489766"/>
                      <a:pt x="1318260" y="511673"/>
                    </a:cubicBezTo>
                    <a:lnTo>
                      <a:pt x="1318260" y="516436"/>
                    </a:lnTo>
                    <a:lnTo>
                      <a:pt x="1318260" y="514531"/>
                    </a:lnTo>
                    <a:cubicBezTo>
                      <a:pt x="1312545" y="472621"/>
                      <a:pt x="1270635" y="443093"/>
                      <a:pt x="1250633" y="428806"/>
                    </a:cubicBezTo>
                    <a:cubicBezTo>
                      <a:pt x="1243965" y="364036"/>
                      <a:pt x="1229678" y="302123"/>
                      <a:pt x="1205865" y="244973"/>
                    </a:cubicBezTo>
                  </a:path>
                </a:pathLst>
              </a:custGeom>
              <a:solidFill>
                <a:srgbClr val="E4714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271" name="Freeform: Shape 6270">
                <a:extLst>
                  <a:ext uri="{FF2B5EF4-FFF2-40B4-BE49-F238E27FC236}">
                    <a16:creationId xmlns:a16="http://schemas.microsoft.com/office/drawing/2014/main" id="{44E472F4-91B8-4FFD-8E1F-D6B95B8EA628}"/>
                  </a:ext>
                </a:extLst>
              </p:cNvPr>
              <p:cNvSpPr/>
              <p:nvPr/>
            </p:nvSpPr>
            <p:spPr>
              <a:xfrm>
                <a:off x="8163242" y="3627596"/>
                <a:ext cx="998219" cy="714375"/>
              </a:xfrm>
              <a:custGeom>
                <a:avLst/>
                <a:gdLst>
                  <a:gd name="connsiteX0" fmla="*/ 930592 w 998219"/>
                  <a:gd name="connsiteY0" fmla="*/ 189548 h 714375"/>
                  <a:gd name="connsiteX1" fmla="*/ 928687 w 998219"/>
                  <a:gd name="connsiteY1" fmla="*/ 131445 h 714375"/>
                  <a:gd name="connsiteX2" fmla="*/ 942975 w 998219"/>
                  <a:gd name="connsiteY2" fmla="*/ 141923 h 714375"/>
                  <a:gd name="connsiteX3" fmla="*/ 997267 w 998219"/>
                  <a:gd name="connsiteY3" fmla="*/ 241935 h 714375"/>
                  <a:gd name="connsiteX4" fmla="*/ 998220 w 998219"/>
                  <a:gd name="connsiteY4" fmla="*/ 269558 h 714375"/>
                  <a:gd name="connsiteX5" fmla="*/ 997267 w 998219"/>
                  <a:gd name="connsiteY5" fmla="*/ 297180 h 714375"/>
                  <a:gd name="connsiteX6" fmla="*/ 995362 w 998219"/>
                  <a:gd name="connsiteY6" fmla="*/ 324803 h 714375"/>
                  <a:gd name="connsiteX7" fmla="*/ 992505 w 998219"/>
                  <a:gd name="connsiteY7" fmla="*/ 352425 h 714375"/>
                  <a:gd name="connsiteX8" fmla="*/ 988695 w 998219"/>
                  <a:gd name="connsiteY8" fmla="*/ 379095 h 714375"/>
                  <a:gd name="connsiteX9" fmla="*/ 983933 w 998219"/>
                  <a:gd name="connsiteY9" fmla="*/ 405765 h 714375"/>
                  <a:gd name="connsiteX10" fmla="*/ 977265 w 998219"/>
                  <a:gd name="connsiteY10" fmla="*/ 432435 h 714375"/>
                  <a:gd name="connsiteX11" fmla="*/ 969645 w 998219"/>
                  <a:gd name="connsiteY11" fmla="*/ 459105 h 714375"/>
                  <a:gd name="connsiteX12" fmla="*/ 961073 w 998219"/>
                  <a:gd name="connsiteY12" fmla="*/ 484823 h 714375"/>
                  <a:gd name="connsiteX13" fmla="*/ 957262 w 998219"/>
                  <a:gd name="connsiteY13" fmla="*/ 496253 h 714375"/>
                  <a:gd name="connsiteX14" fmla="*/ 957262 w 998219"/>
                  <a:gd name="connsiteY14" fmla="*/ 497205 h 714375"/>
                  <a:gd name="connsiteX15" fmla="*/ 866775 w 998219"/>
                  <a:gd name="connsiteY15" fmla="*/ 535305 h 714375"/>
                  <a:gd name="connsiteX16" fmla="*/ 908685 w 998219"/>
                  <a:gd name="connsiteY16" fmla="*/ 581978 h 714375"/>
                  <a:gd name="connsiteX17" fmla="*/ 904875 w 998219"/>
                  <a:gd name="connsiteY17" fmla="*/ 607695 h 714375"/>
                  <a:gd name="connsiteX18" fmla="*/ 890587 w 998219"/>
                  <a:gd name="connsiteY18" fmla="*/ 630555 h 714375"/>
                  <a:gd name="connsiteX19" fmla="*/ 875348 w 998219"/>
                  <a:gd name="connsiteY19" fmla="*/ 652463 h 714375"/>
                  <a:gd name="connsiteX20" fmla="*/ 859155 w 998219"/>
                  <a:gd name="connsiteY20" fmla="*/ 674370 h 714375"/>
                  <a:gd name="connsiteX21" fmla="*/ 842010 w 998219"/>
                  <a:gd name="connsiteY21" fmla="*/ 695325 h 714375"/>
                  <a:gd name="connsiteX22" fmla="*/ 825818 w 998219"/>
                  <a:gd name="connsiteY22" fmla="*/ 714375 h 714375"/>
                  <a:gd name="connsiteX23" fmla="*/ 826770 w 998219"/>
                  <a:gd name="connsiteY23" fmla="*/ 712470 h 714375"/>
                  <a:gd name="connsiteX24" fmla="*/ 828675 w 998219"/>
                  <a:gd name="connsiteY24" fmla="*/ 705803 h 714375"/>
                  <a:gd name="connsiteX25" fmla="*/ 817245 w 998219"/>
                  <a:gd name="connsiteY25" fmla="*/ 700088 h 714375"/>
                  <a:gd name="connsiteX26" fmla="*/ 767715 w 998219"/>
                  <a:gd name="connsiteY26" fmla="*/ 646748 h 714375"/>
                  <a:gd name="connsiteX27" fmla="*/ 883920 w 998219"/>
                  <a:gd name="connsiteY27" fmla="*/ 441960 h 714375"/>
                  <a:gd name="connsiteX28" fmla="*/ 930592 w 998219"/>
                  <a:gd name="connsiteY28" fmla="*/ 189548 h 714375"/>
                  <a:gd name="connsiteX29" fmla="*/ 773430 w 998219"/>
                  <a:gd name="connsiteY29" fmla="*/ 558165 h 714375"/>
                  <a:gd name="connsiteX30" fmla="*/ 772478 w 998219"/>
                  <a:gd name="connsiteY30" fmla="*/ 575310 h 714375"/>
                  <a:gd name="connsiteX31" fmla="*/ 782003 w 998219"/>
                  <a:gd name="connsiteY31" fmla="*/ 581025 h 714375"/>
                  <a:gd name="connsiteX32" fmla="*/ 787718 w 998219"/>
                  <a:gd name="connsiteY32" fmla="*/ 555308 h 714375"/>
                  <a:gd name="connsiteX33" fmla="*/ 783908 w 998219"/>
                  <a:gd name="connsiteY33" fmla="*/ 555308 h 714375"/>
                  <a:gd name="connsiteX34" fmla="*/ 773430 w 998219"/>
                  <a:gd name="connsiteY34" fmla="*/ 558165 h 714375"/>
                  <a:gd name="connsiteX35" fmla="*/ 636270 w 998219"/>
                  <a:gd name="connsiteY35" fmla="*/ 470535 h 714375"/>
                  <a:gd name="connsiteX36" fmla="*/ 641985 w 998219"/>
                  <a:gd name="connsiteY36" fmla="*/ 482918 h 714375"/>
                  <a:gd name="connsiteX37" fmla="*/ 649605 w 998219"/>
                  <a:gd name="connsiteY37" fmla="*/ 479108 h 714375"/>
                  <a:gd name="connsiteX38" fmla="*/ 647700 w 998219"/>
                  <a:gd name="connsiteY38" fmla="*/ 468630 h 714375"/>
                  <a:gd name="connsiteX39" fmla="*/ 641033 w 998219"/>
                  <a:gd name="connsiteY39" fmla="*/ 463868 h 714375"/>
                  <a:gd name="connsiteX40" fmla="*/ 636270 w 998219"/>
                  <a:gd name="connsiteY40" fmla="*/ 470535 h 714375"/>
                  <a:gd name="connsiteX41" fmla="*/ 716280 w 998219"/>
                  <a:gd name="connsiteY41" fmla="*/ 482918 h 714375"/>
                  <a:gd name="connsiteX42" fmla="*/ 721043 w 998219"/>
                  <a:gd name="connsiteY42" fmla="*/ 507683 h 714375"/>
                  <a:gd name="connsiteX43" fmla="*/ 741045 w 998219"/>
                  <a:gd name="connsiteY43" fmla="*/ 513398 h 714375"/>
                  <a:gd name="connsiteX44" fmla="*/ 744855 w 998219"/>
                  <a:gd name="connsiteY44" fmla="*/ 477203 h 714375"/>
                  <a:gd name="connsiteX45" fmla="*/ 741045 w 998219"/>
                  <a:gd name="connsiteY45" fmla="*/ 477203 h 714375"/>
                  <a:gd name="connsiteX46" fmla="*/ 716280 w 998219"/>
                  <a:gd name="connsiteY46" fmla="*/ 482918 h 714375"/>
                  <a:gd name="connsiteX47" fmla="*/ 725805 w 998219"/>
                  <a:gd name="connsiteY47" fmla="*/ 330518 h 714375"/>
                  <a:gd name="connsiteX48" fmla="*/ 736283 w 998219"/>
                  <a:gd name="connsiteY48" fmla="*/ 347663 h 714375"/>
                  <a:gd name="connsiteX49" fmla="*/ 739140 w 998219"/>
                  <a:gd name="connsiteY49" fmla="*/ 329565 h 714375"/>
                  <a:gd name="connsiteX50" fmla="*/ 726758 w 998219"/>
                  <a:gd name="connsiteY50" fmla="*/ 325755 h 714375"/>
                  <a:gd name="connsiteX51" fmla="*/ 725805 w 998219"/>
                  <a:gd name="connsiteY51" fmla="*/ 330518 h 714375"/>
                  <a:gd name="connsiteX52" fmla="*/ 772478 w 998219"/>
                  <a:gd name="connsiteY52" fmla="*/ 324803 h 714375"/>
                  <a:gd name="connsiteX53" fmla="*/ 806768 w 998219"/>
                  <a:gd name="connsiteY53" fmla="*/ 366713 h 714375"/>
                  <a:gd name="connsiteX54" fmla="*/ 848678 w 998219"/>
                  <a:gd name="connsiteY54" fmla="*/ 372428 h 714375"/>
                  <a:gd name="connsiteX55" fmla="*/ 852487 w 998219"/>
                  <a:gd name="connsiteY55" fmla="*/ 337185 h 714375"/>
                  <a:gd name="connsiteX56" fmla="*/ 775335 w 998219"/>
                  <a:gd name="connsiteY56" fmla="*/ 316230 h 714375"/>
                  <a:gd name="connsiteX57" fmla="*/ 772478 w 998219"/>
                  <a:gd name="connsiteY57" fmla="*/ 324803 h 714375"/>
                  <a:gd name="connsiteX58" fmla="*/ 0 w 998219"/>
                  <a:gd name="connsiteY58" fmla="*/ 96203 h 714375"/>
                  <a:gd name="connsiteX59" fmla="*/ 297180 w 998219"/>
                  <a:gd name="connsiteY59" fmla="*/ 0 h 714375"/>
                  <a:gd name="connsiteX60" fmla="*/ 682943 w 998219"/>
                  <a:gd name="connsiteY60" fmla="*/ 84773 h 714375"/>
                  <a:gd name="connsiteX61" fmla="*/ 701040 w 998219"/>
                  <a:gd name="connsiteY61" fmla="*/ 27623 h 714375"/>
                  <a:gd name="connsiteX62" fmla="*/ 758190 w 998219"/>
                  <a:gd name="connsiteY62" fmla="*/ 40005 h 714375"/>
                  <a:gd name="connsiteX63" fmla="*/ 925830 w 998219"/>
                  <a:gd name="connsiteY63" fmla="*/ 102870 h 714375"/>
                  <a:gd name="connsiteX64" fmla="*/ 931545 w 998219"/>
                  <a:gd name="connsiteY64" fmla="*/ 190500 h 714375"/>
                  <a:gd name="connsiteX65" fmla="*/ 884873 w 998219"/>
                  <a:gd name="connsiteY65" fmla="*/ 443865 h 714375"/>
                  <a:gd name="connsiteX66" fmla="*/ 768668 w 998219"/>
                  <a:gd name="connsiteY66" fmla="*/ 648653 h 714375"/>
                  <a:gd name="connsiteX67" fmla="*/ 765810 w 998219"/>
                  <a:gd name="connsiteY67" fmla="*/ 644843 h 714375"/>
                  <a:gd name="connsiteX68" fmla="*/ 601028 w 998219"/>
                  <a:gd name="connsiteY68" fmla="*/ 483870 h 714375"/>
                  <a:gd name="connsiteX69" fmla="*/ 500062 w 998219"/>
                  <a:gd name="connsiteY69" fmla="*/ 434340 h 714375"/>
                  <a:gd name="connsiteX70" fmla="*/ 813435 w 998219"/>
                  <a:gd name="connsiteY70" fmla="*/ 428625 h 714375"/>
                  <a:gd name="connsiteX71" fmla="*/ 763905 w 998219"/>
                  <a:gd name="connsiteY71" fmla="*/ 393383 h 714375"/>
                  <a:gd name="connsiteX72" fmla="*/ 575310 w 998219"/>
                  <a:gd name="connsiteY72" fmla="*/ 315278 h 714375"/>
                  <a:gd name="connsiteX73" fmla="*/ 356235 w 998219"/>
                  <a:gd name="connsiteY73" fmla="*/ 183833 h 714375"/>
                  <a:gd name="connsiteX74" fmla="*/ 278130 w 998219"/>
                  <a:gd name="connsiteY74" fmla="*/ 147638 h 714375"/>
                  <a:gd name="connsiteX75" fmla="*/ 0 w 998219"/>
                  <a:gd name="connsiteY75" fmla="*/ 96203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998219" h="714375">
                    <a:moveTo>
                      <a:pt x="930592" y="189548"/>
                    </a:moveTo>
                    <a:cubicBezTo>
                      <a:pt x="930592" y="170498"/>
                      <a:pt x="929640" y="150495"/>
                      <a:pt x="928687" y="131445"/>
                    </a:cubicBezTo>
                    <a:lnTo>
                      <a:pt x="942975" y="141923"/>
                    </a:lnTo>
                    <a:cubicBezTo>
                      <a:pt x="995362" y="184785"/>
                      <a:pt x="996315" y="206693"/>
                      <a:pt x="997267" y="241935"/>
                    </a:cubicBezTo>
                    <a:cubicBezTo>
                      <a:pt x="998220" y="260033"/>
                      <a:pt x="998220" y="260033"/>
                      <a:pt x="998220" y="269558"/>
                    </a:cubicBezTo>
                    <a:cubicBezTo>
                      <a:pt x="998220" y="287655"/>
                      <a:pt x="998220" y="287655"/>
                      <a:pt x="997267" y="297180"/>
                    </a:cubicBezTo>
                    <a:cubicBezTo>
                      <a:pt x="996315" y="315278"/>
                      <a:pt x="996315" y="315278"/>
                      <a:pt x="995362" y="324803"/>
                    </a:cubicBezTo>
                    <a:cubicBezTo>
                      <a:pt x="993458" y="342900"/>
                      <a:pt x="993458" y="342900"/>
                      <a:pt x="992505" y="352425"/>
                    </a:cubicBezTo>
                    <a:cubicBezTo>
                      <a:pt x="989648" y="370523"/>
                      <a:pt x="989648" y="370523"/>
                      <a:pt x="988695" y="379095"/>
                    </a:cubicBezTo>
                    <a:cubicBezTo>
                      <a:pt x="985837" y="397193"/>
                      <a:pt x="985837" y="397193"/>
                      <a:pt x="983933" y="405765"/>
                    </a:cubicBezTo>
                    <a:cubicBezTo>
                      <a:pt x="980123" y="422910"/>
                      <a:pt x="980123" y="422910"/>
                      <a:pt x="977265" y="432435"/>
                    </a:cubicBezTo>
                    <a:cubicBezTo>
                      <a:pt x="972503" y="449580"/>
                      <a:pt x="972503" y="449580"/>
                      <a:pt x="969645" y="459105"/>
                    </a:cubicBezTo>
                    <a:cubicBezTo>
                      <a:pt x="963930" y="476250"/>
                      <a:pt x="963930" y="476250"/>
                      <a:pt x="961073" y="484823"/>
                    </a:cubicBezTo>
                    <a:lnTo>
                      <a:pt x="957262" y="496253"/>
                    </a:lnTo>
                    <a:lnTo>
                      <a:pt x="957262" y="497205"/>
                    </a:lnTo>
                    <a:cubicBezTo>
                      <a:pt x="926783" y="543878"/>
                      <a:pt x="912495" y="541973"/>
                      <a:pt x="866775" y="535305"/>
                    </a:cubicBezTo>
                    <a:cubicBezTo>
                      <a:pt x="880110" y="551498"/>
                      <a:pt x="899160" y="562928"/>
                      <a:pt x="908685" y="581978"/>
                    </a:cubicBezTo>
                    <a:cubicBezTo>
                      <a:pt x="913448" y="591503"/>
                      <a:pt x="909637" y="599123"/>
                      <a:pt x="904875" y="607695"/>
                    </a:cubicBezTo>
                    <a:cubicBezTo>
                      <a:pt x="895350" y="622935"/>
                      <a:pt x="895350" y="622935"/>
                      <a:pt x="890587" y="630555"/>
                    </a:cubicBezTo>
                    <a:cubicBezTo>
                      <a:pt x="881062" y="645795"/>
                      <a:pt x="881062" y="645795"/>
                      <a:pt x="875348" y="652463"/>
                    </a:cubicBezTo>
                    <a:cubicBezTo>
                      <a:pt x="864870" y="666750"/>
                      <a:pt x="864870" y="666750"/>
                      <a:pt x="859155" y="674370"/>
                    </a:cubicBezTo>
                    <a:cubicBezTo>
                      <a:pt x="847725" y="688658"/>
                      <a:pt x="847725" y="688658"/>
                      <a:pt x="842010" y="695325"/>
                    </a:cubicBezTo>
                    <a:cubicBezTo>
                      <a:pt x="837248" y="701040"/>
                      <a:pt x="830580" y="708660"/>
                      <a:pt x="825818" y="714375"/>
                    </a:cubicBezTo>
                    <a:lnTo>
                      <a:pt x="826770" y="712470"/>
                    </a:lnTo>
                    <a:cubicBezTo>
                      <a:pt x="827723" y="710565"/>
                      <a:pt x="828675" y="707708"/>
                      <a:pt x="828675" y="705803"/>
                    </a:cubicBezTo>
                    <a:cubicBezTo>
                      <a:pt x="825818" y="701993"/>
                      <a:pt x="824865" y="701993"/>
                      <a:pt x="817245" y="700088"/>
                    </a:cubicBezTo>
                    <a:cubicBezTo>
                      <a:pt x="814387" y="681990"/>
                      <a:pt x="798195" y="663893"/>
                      <a:pt x="767715" y="646748"/>
                    </a:cubicBezTo>
                    <a:cubicBezTo>
                      <a:pt x="817245" y="584835"/>
                      <a:pt x="855345" y="516255"/>
                      <a:pt x="883920" y="441960"/>
                    </a:cubicBezTo>
                    <a:cubicBezTo>
                      <a:pt x="915353" y="360045"/>
                      <a:pt x="930592" y="275273"/>
                      <a:pt x="930592" y="189548"/>
                    </a:cubicBezTo>
                    <a:moveTo>
                      <a:pt x="773430" y="558165"/>
                    </a:moveTo>
                    <a:cubicBezTo>
                      <a:pt x="770573" y="563880"/>
                      <a:pt x="770573" y="570548"/>
                      <a:pt x="772478" y="575310"/>
                    </a:cubicBezTo>
                    <a:cubicBezTo>
                      <a:pt x="774383" y="580073"/>
                      <a:pt x="781050" y="581025"/>
                      <a:pt x="782003" y="581025"/>
                    </a:cubicBezTo>
                    <a:cubicBezTo>
                      <a:pt x="787718" y="579120"/>
                      <a:pt x="793433" y="559118"/>
                      <a:pt x="787718" y="555308"/>
                    </a:cubicBezTo>
                    <a:cubicBezTo>
                      <a:pt x="785812" y="554355"/>
                      <a:pt x="784860" y="554355"/>
                      <a:pt x="783908" y="555308"/>
                    </a:cubicBezTo>
                    <a:cubicBezTo>
                      <a:pt x="781050" y="549593"/>
                      <a:pt x="776287" y="551498"/>
                      <a:pt x="773430" y="558165"/>
                    </a:cubicBezTo>
                    <a:moveTo>
                      <a:pt x="636270" y="470535"/>
                    </a:moveTo>
                    <a:cubicBezTo>
                      <a:pt x="636270" y="472440"/>
                      <a:pt x="636270" y="481013"/>
                      <a:pt x="641985" y="482918"/>
                    </a:cubicBezTo>
                    <a:cubicBezTo>
                      <a:pt x="642937" y="482918"/>
                      <a:pt x="647700" y="482918"/>
                      <a:pt x="649605" y="479108"/>
                    </a:cubicBezTo>
                    <a:cubicBezTo>
                      <a:pt x="650558" y="477203"/>
                      <a:pt x="650558" y="472440"/>
                      <a:pt x="647700" y="468630"/>
                    </a:cubicBezTo>
                    <a:cubicBezTo>
                      <a:pt x="647700" y="468630"/>
                      <a:pt x="643890" y="463868"/>
                      <a:pt x="641033" y="463868"/>
                    </a:cubicBezTo>
                    <a:cubicBezTo>
                      <a:pt x="637223" y="464820"/>
                      <a:pt x="636270" y="469583"/>
                      <a:pt x="636270" y="470535"/>
                    </a:cubicBezTo>
                    <a:moveTo>
                      <a:pt x="716280" y="482918"/>
                    </a:moveTo>
                    <a:cubicBezTo>
                      <a:pt x="713423" y="492443"/>
                      <a:pt x="715328" y="501015"/>
                      <a:pt x="721043" y="507683"/>
                    </a:cubicBezTo>
                    <a:cubicBezTo>
                      <a:pt x="730568" y="519113"/>
                      <a:pt x="736283" y="516255"/>
                      <a:pt x="741045" y="513398"/>
                    </a:cubicBezTo>
                    <a:cubicBezTo>
                      <a:pt x="757237" y="504825"/>
                      <a:pt x="755333" y="481013"/>
                      <a:pt x="744855" y="477203"/>
                    </a:cubicBezTo>
                    <a:cubicBezTo>
                      <a:pt x="744855" y="477203"/>
                      <a:pt x="742950" y="477203"/>
                      <a:pt x="741045" y="477203"/>
                    </a:cubicBezTo>
                    <a:cubicBezTo>
                      <a:pt x="731520" y="461963"/>
                      <a:pt x="719137" y="472440"/>
                      <a:pt x="716280" y="482918"/>
                    </a:cubicBezTo>
                    <a:moveTo>
                      <a:pt x="725805" y="330518"/>
                    </a:moveTo>
                    <a:cubicBezTo>
                      <a:pt x="725805" y="330518"/>
                      <a:pt x="726758" y="345758"/>
                      <a:pt x="736283" y="347663"/>
                    </a:cubicBezTo>
                    <a:cubicBezTo>
                      <a:pt x="741045" y="348615"/>
                      <a:pt x="745808" y="340043"/>
                      <a:pt x="739140" y="329565"/>
                    </a:cubicBezTo>
                    <a:cubicBezTo>
                      <a:pt x="737235" y="323850"/>
                      <a:pt x="730568" y="319088"/>
                      <a:pt x="726758" y="325755"/>
                    </a:cubicBezTo>
                    <a:cubicBezTo>
                      <a:pt x="726758" y="327660"/>
                      <a:pt x="725805" y="328613"/>
                      <a:pt x="725805" y="330518"/>
                    </a:cubicBezTo>
                    <a:moveTo>
                      <a:pt x="772478" y="324803"/>
                    </a:moveTo>
                    <a:cubicBezTo>
                      <a:pt x="769620" y="343853"/>
                      <a:pt x="781050" y="358140"/>
                      <a:pt x="806768" y="366713"/>
                    </a:cubicBezTo>
                    <a:cubicBezTo>
                      <a:pt x="832485" y="374333"/>
                      <a:pt x="841058" y="377190"/>
                      <a:pt x="848678" y="372428"/>
                    </a:cubicBezTo>
                    <a:cubicBezTo>
                      <a:pt x="862965" y="362903"/>
                      <a:pt x="856298" y="344805"/>
                      <a:pt x="852487" y="337185"/>
                    </a:cubicBezTo>
                    <a:cubicBezTo>
                      <a:pt x="840105" y="312420"/>
                      <a:pt x="784860" y="292418"/>
                      <a:pt x="775335" y="316230"/>
                    </a:cubicBezTo>
                    <a:cubicBezTo>
                      <a:pt x="773430" y="319088"/>
                      <a:pt x="772478" y="322898"/>
                      <a:pt x="772478" y="324803"/>
                    </a:cubicBezTo>
                    <a:moveTo>
                      <a:pt x="0" y="96203"/>
                    </a:moveTo>
                    <a:cubicBezTo>
                      <a:pt x="52388" y="68580"/>
                      <a:pt x="186690" y="3810"/>
                      <a:pt x="297180" y="0"/>
                    </a:cubicBezTo>
                    <a:cubicBezTo>
                      <a:pt x="254318" y="122873"/>
                      <a:pt x="584835" y="128588"/>
                      <a:pt x="682943" y="84773"/>
                    </a:cubicBezTo>
                    <a:cubicBezTo>
                      <a:pt x="721043" y="67628"/>
                      <a:pt x="706755" y="38100"/>
                      <a:pt x="701040" y="27623"/>
                    </a:cubicBezTo>
                    <a:cubicBezTo>
                      <a:pt x="721995" y="31433"/>
                      <a:pt x="721995" y="31433"/>
                      <a:pt x="758190" y="40005"/>
                    </a:cubicBezTo>
                    <a:cubicBezTo>
                      <a:pt x="836295" y="60008"/>
                      <a:pt x="876300" y="74295"/>
                      <a:pt x="925830" y="102870"/>
                    </a:cubicBezTo>
                    <a:cubicBezTo>
                      <a:pt x="929640" y="131445"/>
                      <a:pt x="931545" y="160020"/>
                      <a:pt x="931545" y="190500"/>
                    </a:cubicBezTo>
                    <a:cubicBezTo>
                      <a:pt x="931545" y="276225"/>
                      <a:pt x="915353" y="360998"/>
                      <a:pt x="884873" y="443865"/>
                    </a:cubicBezTo>
                    <a:cubicBezTo>
                      <a:pt x="857250" y="518160"/>
                      <a:pt x="818198" y="586740"/>
                      <a:pt x="768668" y="648653"/>
                    </a:cubicBezTo>
                    <a:lnTo>
                      <a:pt x="765810" y="644843"/>
                    </a:lnTo>
                    <a:cubicBezTo>
                      <a:pt x="729615" y="596265"/>
                      <a:pt x="601980" y="484823"/>
                      <a:pt x="601028" y="483870"/>
                    </a:cubicBezTo>
                    <a:cubicBezTo>
                      <a:pt x="572453" y="461010"/>
                      <a:pt x="549593" y="450533"/>
                      <a:pt x="500062" y="434340"/>
                    </a:cubicBezTo>
                    <a:cubicBezTo>
                      <a:pt x="603885" y="421005"/>
                      <a:pt x="709612" y="445770"/>
                      <a:pt x="813435" y="428625"/>
                    </a:cubicBezTo>
                    <a:cubicBezTo>
                      <a:pt x="804862" y="420053"/>
                      <a:pt x="791528" y="408623"/>
                      <a:pt x="763905" y="393383"/>
                    </a:cubicBezTo>
                    <a:cubicBezTo>
                      <a:pt x="703898" y="361950"/>
                      <a:pt x="636270" y="347663"/>
                      <a:pt x="575310" y="315278"/>
                    </a:cubicBezTo>
                    <a:cubicBezTo>
                      <a:pt x="500062" y="275273"/>
                      <a:pt x="432435" y="222885"/>
                      <a:pt x="356235" y="183833"/>
                    </a:cubicBezTo>
                    <a:cubicBezTo>
                      <a:pt x="334328" y="172403"/>
                      <a:pt x="311468" y="160973"/>
                      <a:pt x="278130" y="147638"/>
                    </a:cubicBezTo>
                    <a:cubicBezTo>
                      <a:pt x="140018" y="90488"/>
                      <a:pt x="37147" y="92393"/>
                      <a:pt x="0" y="96203"/>
                    </a:cubicBezTo>
                  </a:path>
                </a:pathLst>
              </a:custGeom>
              <a:solidFill>
                <a:srgbClr val="EE83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272" name="Freeform: Shape 6271">
                <a:extLst>
                  <a:ext uri="{FF2B5EF4-FFF2-40B4-BE49-F238E27FC236}">
                    <a16:creationId xmlns:a16="http://schemas.microsoft.com/office/drawing/2014/main" id="{C7DD13F0-C761-4309-9196-1CF8EAD7C064}"/>
                  </a:ext>
                </a:extLst>
              </p:cNvPr>
              <p:cNvSpPr/>
              <p:nvPr/>
            </p:nvSpPr>
            <p:spPr>
              <a:xfrm>
                <a:off x="7945572" y="4013474"/>
                <a:ext cx="717732" cy="295159"/>
              </a:xfrm>
              <a:custGeom>
                <a:avLst/>
                <a:gdLst>
                  <a:gd name="connsiteX0" fmla="*/ 39552 w 717732"/>
                  <a:gd name="connsiteY0" fmla="*/ 292302 h 295159"/>
                  <a:gd name="connsiteX1" fmla="*/ 235767 w 717732"/>
                  <a:gd name="connsiteY1" fmla="*/ 141807 h 295159"/>
                  <a:gd name="connsiteX2" fmla="*/ 338637 w 717732"/>
                  <a:gd name="connsiteY2" fmla="*/ 111327 h 295159"/>
                  <a:gd name="connsiteX3" fmla="*/ 717732 w 717732"/>
                  <a:gd name="connsiteY3" fmla="*/ 46557 h 295159"/>
                  <a:gd name="connsiteX4" fmla="*/ 397692 w 717732"/>
                  <a:gd name="connsiteY4" fmla="*/ 1789 h 295159"/>
                  <a:gd name="connsiteX5" fmla="*/ 500 w 717732"/>
                  <a:gd name="connsiteY5" fmla="*/ 236104 h 295159"/>
                  <a:gd name="connsiteX6" fmla="*/ 500 w 717732"/>
                  <a:gd name="connsiteY6" fmla="*/ 236104 h 295159"/>
                  <a:gd name="connsiteX7" fmla="*/ 500 w 717732"/>
                  <a:gd name="connsiteY7" fmla="*/ 236104 h 295159"/>
                  <a:gd name="connsiteX8" fmla="*/ 5262 w 717732"/>
                  <a:gd name="connsiteY8" fmla="*/ 245629 h 295159"/>
                  <a:gd name="connsiteX9" fmla="*/ 18597 w 717732"/>
                  <a:gd name="connsiteY9" fmla="*/ 265632 h 295159"/>
                  <a:gd name="connsiteX10" fmla="*/ 34790 w 717732"/>
                  <a:gd name="connsiteY10" fmla="*/ 287539 h 295159"/>
                  <a:gd name="connsiteX11" fmla="*/ 40505 w 717732"/>
                  <a:gd name="connsiteY11" fmla="*/ 295159 h 295159"/>
                  <a:gd name="connsiteX12" fmla="*/ 39552 w 717732"/>
                  <a:gd name="connsiteY12" fmla="*/ 292302 h 295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17732" h="295159">
                    <a:moveTo>
                      <a:pt x="39552" y="292302"/>
                    </a:moveTo>
                    <a:cubicBezTo>
                      <a:pt x="1452" y="226579"/>
                      <a:pt x="142422" y="175144"/>
                      <a:pt x="235767" y="141807"/>
                    </a:cubicBezTo>
                    <a:cubicBezTo>
                      <a:pt x="258627" y="133234"/>
                      <a:pt x="295775" y="119899"/>
                      <a:pt x="338637" y="111327"/>
                    </a:cubicBezTo>
                    <a:cubicBezTo>
                      <a:pt x="359592" y="107517"/>
                      <a:pt x="699635" y="49414"/>
                      <a:pt x="717732" y="46557"/>
                    </a:cubicBezTo>
                    <a:cubicBezTo>
                      <a:pt x="641532" y="22744"/>
                      <a:pt x="524375" y="-7736"/>
                      <a:pt x="397692" y="1789"/>
                    </a:cubicBezTo>
                    <a:cubicBezTo>
                      <a:pt x="70032" y="35127"/>
                      <a:pt x="-7120" y="207529"/>
                      <a:pt x="500" y="236104"/>
                    </a:cubicBezTo>
                    <a:cubicBezTo>
                      <a:pt x="500" y="236104"/>
                      <a:pt x="500" y="236104"/>
                      <a:pt x="500" y="236104"/>
                    </a:cubicBezTo>
                    <a:cubicBezTo>
                      <a:pt x="500" y="236104"/>
                      <a:pt x="500" y="236104"/>
                      <a:pt x="500" y="236104"/>
                    </a:cubicBezTo>
                    <a:cubicBezTo>
                      <a:pt x="1452" y="239914"/>
                      <a:pt x="2405" y="241819"/>
                      <a:pt x="5262" y="245629"/>
                    </a:cubicBezTo>
                    <a:cubicBezTo>
                      <a:pt x="9072" y="251344"/>
                      <a:pt x="14787" y="259917"/>
                      <a:pt x="18597" y="265632"/>
                    </a:cubicBezTo>
                    <a:cubicBezTo>
                      <a:pt x="29075" y="279919"/>
                      <a:pt x="29075" y="279919"/>
                      <a:pt x="34790" y="287539"/>
                    </a:cubicBezTo>
                    <a:lnTo>
                      <a:pt x="40505" y="295159"/>
                    </a:lnTo>
                    <a:cubicBezTo>
                      <a:pt x="40505" y="294207"/>
                      <a:pt x="39552" y="293254"/>
                      <a:pt x="39552" y="292302"/>
                    </a:cubicBezTo>
                  </a:path>
                </a:pathLst>
              </a:custGeom>
              <a:solidFill>
                <a:srgbClr val="C84E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273" name="Freeform: Shape 6272">
                <a:extLst>
                  <a:ext uri="{FF2B5EF4-FFF2-40B4-BE49-F238E27FC236}">
                    <a16:creationId xmlns:a16="http://schemas.microsoft.com/office/drawing/2014/main" id="{59BF28AF-4E45-4703-A041-B9F988C47679}"/>
                  </a:ext>
                </a:extLst>
              </p:cNvPr>
              <p:cNvSpPr/>
              <p:nvPr/>
            </p:nvSpPr>
            <p:spPr>
              <a:xfrm>
                <a:off x="7842250" y="3723799"/>
                <a:ext cx="316230" cy="214312"/>
              </a:xfrm>
              <a:custGeom>
                <a:avLst/>
                <a:gdLst>
                  <a:gd name="connsiteX0" fmla="*/ 953 w 316230"/>
                  <a:gd name="connsiteY0" fmla="*/ 212408 h 214312"/>
                  <a:gd name="connsiteX1" fmla="*/ 316230 w 316230"/>
                  <a:gd name="connsiteY1" fmla="*/ 0 h 214312"/>
                  <a:gd name="connsiteX2" fmla="*/ 0 w 316230"/>
                  <a:gd name="connsiteY2" fmla="*/ 149543 h 214312"/>
                  <a:gd name="connsiteX3" fmla="*/ 0 w 316230"/>
                  <a:gd name="connsiteY3" fmla="*/ 150495 h 214312"/>
                  <a:gd name="connsiteX4" fmla="*/ 0 w 316230"/>
                  <a:gd name="connsiteY4" fmla="*/ 171450 h 214312"/>
                  <a:gd name="connsiteX5" fmla="*/ 953 w 316230"/>
                  <a:gd name="connsiteY5" fmla="*/ 199072 h 214312"/>
                  <a:gd name="connsiteX6" fmla="*/ 1905 w 316230"/>
                  <a:gd name="connsiteY6" fmla="*/ 214312 h 214312"/>
                  <a:gd name="connsiteX7" fmla="*/ 953 w 316230"/>
                  <a:gd name="connsiteY7" fmla="*/ 212408 h 21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6230" h="214312">
                    <a:moveTo>
                      <a:pt x="953" y="212408"/>
                    </a:moveTo>
                    <a:cubicBezTo>
                      <a:pt x="4763" y="147637"/>
                      <a:pt x="313373" y="952"/>
                      <a:pt x="316230" y="0"/>
                    </a:cubicBezTo>
                    <a:cubicBezTo>
                      <a:pt x="313373" y="0"/>
                      <a:pt x="18098" y="45720"/>
                      <a:pt x="0" y="149543"/>
                    </a:cubicBezTo>
                    <a:lnTo>
                      <a:pt x="0" y="150495"/>
                    </a:lnTo>
                    <a:cubicBezTo>
                      <a:pt x="0" y="157162"/>
                      <a:pt x="0" y="165735"/>
                      <a:pt x="0" y="171450"/>
                    </a:cubicBezTo>
                    <a:cubicBezTo>
                      <a:pt x="0" y="189547"/>
                      <a:pt x="0" y="190500"/>
                      <a:pt x="953" y="199072"/>
                    </a:cubicBezTo>
                    <a:cubicBezTo>
                      <a:pt x="953" y="203835"/>
                      <a:pt x="953" y="209550"/>
                      <a:pt x="1905" y="214312"/>
                    </a:cubicBezTo>
                    <a:cubicBezTo>
                      <a:pt x="953" y="213360"/>
                      <a:pt x="953" y="213360"/>
                      <a:pt x="953" y="212408"/>
                    </a:cubicBezTo>
                  </a:path>
                </a:pathLst>
              </a:custGeom>
              <a:solidFill>
                <a:srgbClr val="CD59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274" name="Freeform: Shape 6273">
                <a:extLst>
                  <a:ext uri="{FF2B5EF4-FFF2-40B4-BE49-F238E27FC236}">
                    <a16:creationId xmlns:a16="http://schemas.microsoft.com/office/drawing/2014/main" id="{7C05E036-63B9-4BA9-99B9-AC090C6B0DD3}"/>
                  </a:ext>
                </a:extLst>
              </p:cNvPr>
              <p:cNvSpPr/>
              <p:nvPr/>
            </p:nvSpPr>
            <p:spPr>
              <a:xfrm>
                <a:off x="7843202" y="3722445"/>
                <a:ext cx="1276350" cy="536658"/>
              </a:xfrm>
              <a:custGeom>
                <a:avLst/>
                <a:gdLst>
                  <a:gd name="connsiteX0" fmla="*/ 1253490 w 1276350"/>
                  <a:gd name="connsiteY0" fmla="*/ 456648 h 536658"/>
                  <a:gd name="connsiteX1" fmla="*/ 1250633 w 1276350"/>
                  <a:gd name="connsiteY1" fmla="*/ 466173 h 536658"/>
                  <a:gd name="connsiteX2" fmla="*/ 1257300 w 1276350"/>
                  <a:gd name="connsiteY2" fmla="*/ 452838 h 536658"/>
                  <a:gd name="connsiteX3" fmla="*/ 1253490 w 1276350"/>
                  <a:gd name="connsiteY3" fmla="*/ 456648 h 536658"/>
                  <a:gd name="connsiteX4" fmla="*/ 953 w 1276350"/>
                  <a:gd name="connsiteY4" fmla="*/ 221381 h 536658"/>
                  <a:gd name="connsiteX5" fmla="*/ 953 w 1276350"/>
                  <a:gd name="connsiteY5" fmla="*/ 222333 h 536658"/>
                  <a:gd name="connsiteX6" fmla="*/ 0 w 1276350"/>
                  <a:gd name="connsiteY6" fmla="*/ 214713 h 536658"/>
                  <a:gd name="connsiteX7" fmla="*/ 0 w 1276350"/>
                  <a:gd name="connsiteY7" fmla="*/ 212808 h 536658"/>
                  <a:gd name="connsiteX8" fmla="*/ 2858 w 1276350"/>
                  <a:gd name="connsiteY8" fmla="*/ 203283 h 536658"/>
                  <a:gd name="connsiteX9" fmla="*/ 953 w 1276350"/>
                  <a:gd name="connsiteY9" fmla="*/ 221381 h 536658"/>
                  <a:gd name="connsiteX10" fmla="*/ 1187768 w 1276350"/>
                  <a:gd name="connsiteY10" fmla="*/ 443313 h 536658"/>
                  <a:gd name="connsiteX11" fmla="*/ 1185863 w 1276350"/>
                  <a:gd name="connsiteY11" fmla="*/ 441408 h 536658"/>
                  <a:gd name="connsiteX12" fmla="*/ 1233488 w 1276350"/>
                  <a:gd name="connsiteY12" fmla="*/ 444266 h 536658"/>
                  <a:gd name="connsiteX13" fmla="*/ 1276350 w 1276350"/>
                  <a:gd name="connsiteY13" fmla="*/ 402356 h 536658"/>
                  <a:gd name="connsiteX14" fmla="*/ 1270635 w 1276350"/>
                  <a:gd name="connsiteY14" fmla="*/ 416643 h 536658"/>
                  <a:gd name="connsiteX15" fmla="*/ 1260158 w 1276350"/>
                  <a:gd name="connsiteY15" fmla="*/ 442361 h 536658"/>
                  <a:gd name="connsiteX16" fmla="*/ 1248728 w 1276350"/>
                  <a:gd name="connsiteY16" fmla="*/ 466173 h 536658"/>
                  <a:gd name="connsiteX17" fmla="*/ 1236345 w 1276350"/>
                  <a:gd name="connsiteY17" fmla="*/ 489986 h 536658"/>
                  <a:gd name="connsiteX18" fmla="*/ 1225868 w 1276350"/>
                  <a:gd name="connsiteY18" fmla="*/ 508083 h 536658"/>
                  <a:gd name="connsiteX19" fmla="*/ 1225868 w 1276350"/>
                  <a:gd name="connsiteY19" fmla="*/ 507131 h 536658"/>
                  <a:gd name="connsiteX20" fmla="*/ 1223963 w 1276350"/>
                  <a:gd name="connsiteY20" fmla="*/ 484271 h 536658"/>
                  <a:gd name="connsiteX21" fmla="*/ 1187768 w 1276350"/>
                  <a:gd name="connsiteY21" fmla="*/ 443313 h 536658"/>
                  <a:gd name="connsiteX22" fmla="*/ 446723 w 1276350"/>
                  <a:gd name="connsiteY22" fmla="*/ 62313 h 536658"/>
                  <a:gd name="connsiteX23" fmla="*/ 488633 w 1276350"/>
                  <a:gd name="connsiteY23" fmla="*/ 84221 h 536658"/>
                  <a:gd name="connsiteX24" fmla="*/ 506730 w 1276350"/>
                  <a:gd name="connsiteY24" fmla="*/ 48978 h 536658"/>
                  <a:gd name="connsiteX25" fmla="*/ 484823 w 1276350"/>
                  <a:gd name="connsiteY25" fmla="*/ 41358 h 536658"/>
                  <a:gd name="connsiteX26" fmla="*/ 484823 w 1276350"/>
                  <a:gd name="connsiteY26" fmla="*/ 41358 h 536658"/>
                  <a:gd name="connsiteX27" fmla="*/ 470535 w 1276350"/>
                  <a:gd name="connsiteY27" fmla="*/ 46121 h 536658"/>
                  <a:gd name="connsiteX28" fmla="*/ 468630 w 1276350"/>
                  <a:gd name="connsiteY28" fmla="*/ 47073 h 536658"/>
                  <a:gd name="connsiteX29" fmla="*/ 460058 w 1276350"/>
                  <a:gd name="connsiteY29" fmla="*/ 47073 h 536658"/>
                  <a:gd name="connsiteX30" fmla="*/ 454343 w 1276350"/>
                  <a:gd name="connsiteY30" fmla="*/ 48978 h 536658"/>
                  <a:gd name="connsiteX31" fmla="*/ 446723 w 1276350"/>
                  <a:gd name="connsiteY31" fmla="*/ 62313 h 536658"/>
                  <a:gd name="connsiteX32" fmla="*/ 107633 w 1276350"/>
                  <a:gd name="connsiteY32" fmla="*/ 536658 h 536658"/>
                  <a:gd name="connsiteX33" fmla="*/ 106680 w 1276350"/>
                  <a:gd name="connsiteY33" fmla="*/ 535706 h 536658"/>
                  <a:gd name="connsiteX34" fmla="*/ 104775 w 1276350"/>
                  <a:gd name="connsiteY34" fmla="*/ 533801 h 536658"/>
                  <a:gd name="connsiteX35" fmla="*/ 400050 w 1276350"/>
                  <a:gd name="connsiteY35" fmla="*/ 249003 h 536658"/>
                  <a:gd name="connsiteX36" fmla="*/ 560070 w 1276350"/>
                  <a:gd name="connsiteY36" fmla="*/ 125178 h 536658"/>
                  <a:gd name="connsiteX37" fmla="*/ 63818 w 1276350"/>
                  <a:gd name="connsiteY37" fmla="*/ 147086 h 536658"/>
                  <a:gd name="connsiteX38" fmla="*/ 320040 w 1276350"/>
                  <a:gd name="connsiteY38" fmla="*/ 1353 h 536658"/>
                  <a:gd name="connsiteX39" fmla="*/ 599123 w 1276350"/>
                  <a:gd name="connsiteY39" fmla="*/ 52788 h 536658"/>
                  <a:gd name="connsiteX40" fmla="*/ 677228 w 1276350"/>
                  <a:gd name="connsiteY40" fmla="*/ 88983 h 536658"/>
                  <a:gd name="connsiteX41" fmla="*/ 896303 w 1276350"/>
                  <a:gd name="connsiteY41" fmla="*/ 220428 h 536658"/>
                  <a:gd name="connsiteX42" fmla="*/ 1084898 w 1276350"/>
                  <a:gd name="connsiteY42" fmla="*/ 298533 h 536658"/>
                  <a:gd name="connsiteX43" fmla="*/ 1134428 w 1276350"/>
                  <a:gd name="connsiteY43" fmla="*/ 333776 h 536658"/>
                  <a:gd name="connsiteX44" fmla="*/ 990600 w 1276350"/>
                  <a:gd name="connsiteY44" fmla="*/ 337586 h 536658"/>
                  <a:gd name="connsiteX45" fmla="*/ 802958 w 1276350"/>
                  <a:gd name="connsiteY45" fmla="*/ 332823 h 536658"/>
                  <a:gd name="connsiteX46" fmla="*/ 431483 w 1276350"/>
                  <a:gd name="connsiteY46" fmla="*/ 301391 h 536658"/>
                  <a:gd name="connsiteX47" fmla="*/ 102870 w 1276350"/>
                  <a:gd name="connsiteY47" fmla="*/ 527133 h 536658"/>
                  <a:gd name="connsiteX48" fmla="*/ 102870 w 1276350"/>
                  <a:gd name="connsiteY48" fmla="*/ 527133 h 536658"/>
                  <a:gd name="connsiteX49" fmla="*/ 102870 w 1276350"/>
                  <a:gd name="connsiteY49" fmla="*/ 527133 h 536658"/>
                  <a:gd name="connsiteX50" fmla="*/ 107633 w 1276350"/>
                  <a:gd name="connsiteY50" fmla="*/ 536658 h 536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276350" h="536658">
                    <a:moveTo>
                      <a:pt x="1253490" y="456648"/>
                    </a:moveTo>
                    <a:cubicBezTo>
                      <a:pt x="1253490" y="457601"/>
                      <a:pt x="1253490" y="461411"/>
                      <a:pt x="1250633" y="466173"/>
                    </a:cubicBezTo>
                    <a:cubicBezTo>
                      <a:pt x="1252538" y="462363"/>
                      <a:pt x="1255395" y="456648"/>
                      <a:pt x="1257300" y="452838"/>
                    </a:cubicBezTo>
                    <a:cubicBezTo>
                      <a:pt x="1255395" y="453791"/>
                      <a:pt x="1253490" y="456648"/>
                      <a:pt x="1253490" y="456648"/>
                    </a:cubicBezTo>
                    <a:moveTo>
                      <a:pt x="953" y="221381"/>
                    </a:moveTo>
                    <a:cubicBezTo>
                      <a:pt x="953" y="221381"/>
                      <a:pt x="953" y="222333"/>
                      <a:pt x="953" y="222333"/>
                    </a:cubicBezTo>
                    <a:cubicBezTo>
                      <a:pt x="953" y="220428"/>
                      <a:pt x="953" y="216618"/>
                      <a:pt x="0" y="214713"/>
                    </a:cubicBezTo>
                    <a:lnTo>
                      <a:pt x="0" y="212808"/>
                    </a:lnTo>
                    <a:cubicBezTo>
                      <a:pt x="953" y="208998"/>
                      <a:pt x="953" y="208046"/>
                      <a:pt x="2858" y="203283"/>
                    </a:cubicBezTo>
                    <a:cubicBezTo>
                      <a:pt x="1905" y="208998"/>
                      <a:pt x="953" y="213761"/>
                      <a:pt x="953" y="221381"/>
                    </a:cubicBezTo>
                    <a:moveTo>
                      <a:pt x="1187768" y="443313"/>
                    </a:moveTo>
                    <a:cubicBezTo>
                      <a:pt x="1186815" y="442361"/>
                      <a:pt x="1186815" y="441408"/>
                      <a:pt x="1185863" y="441408"/>
                    </a:cubicBezTo>
                    <a:cubicBezTo>
                      <a:pt x="1224915" y="447123"/>
                      <a:pt x="1225868" y="447123"/>
                      <a:pt x="1233488" y="444266"/>
                    </a:cubicBezTo>
                    <a:cubicBezTo>
                      <a:pt x="1258253" y="433788"/>
                      <a:pt x="1276350" y="403308"/>
                      <a:pt x="1276350" y="402356"/>
                    </a:cubicBezTo>
                    <a:cubicBezTo>
                      <a:pt x="1274445" y="406166"/>
                      <a:pt x="1272540" y="411881"/>
                      <a:pt x="1270635" y="416643"/>
                    </a:cubicBezTo>
                    <a:cubicBezTo>
                      <a:pt x="1263968" y="433788"/>
                      <a:pt x="1263968" y="433788"/>
                      <a:pt x="1260158" y="442361"/>
                    </a:cubicBezTo>
                    <a:cubicBezTo>
                      <a:pt x="1252538" y="458553"/>
                      <a:pt x="1252538" y="458553"/>
                      <a:pt x="1248728" y="466173"/>
                    </a:cubicBezTo>
                    <a:cubicBezTo>
                      <a:pt x="1240155" y="482366"/>
                      <a:pt x="1240155" y="482366"/>
                      <a:pt x="1236345" y="489986"/>
                    </a:cubicBezTo>
                    <a:cubicBezTo>
                      <a:pt x="1233488" y="495701"/>
                      <a:pt x="1229678" y="502368"/>
                      <a:pt x="1225868" y="508083"/>
                    </a:cubicBezTo>
                    <a:lnTo>
                      <a:pt x="1225868" y="507131"/>
                    </a:lnTo>
                    <a:cubicBezTo>
                      <a:pt x="1227773" y="500463"/>
                      <a:pt x="1230630" y="493796"/>
                      <a:pt x="1223963" y="484271"/>
                    </a:cubicBezTo>
                    <a:cubicBezTo>
                      <a:pt x="1216343" y="468078"/>
                      <a:pt x="1200150" y="458553"/>
                      <a:pt x="1187768" y="443313"/>
                    </a:cubicBezTo>
                    <a:moveTo>
                      <a:pt x="446723" y="62313"/>
                    </a:moveTo>
                    <a:cubicBezTo>
                      <a:pt x="446723" y="62313"/>
                      <a:pt x="452438" y="85173"/>
                      <a:pt x="488633" y="84221"/>
                    </a:cubicBezTo>
                    <a:cubicBezTo>
                      <a:pt x="517208" y="82316"/>
                      <a:pt x="521970" y="63266"/>
                      <a:pt x="506730" y="48978"/>
                    </a:cubicBezTo>
                    <a:cubicBezTo>
                      <a:pt x="498158" y="41358"/>
                      <a:pt x="487680" y="41358"/>
                      <a:pt x="484823" y="41358"/>
                    </a:cubicBezTo>
                    <a:cubicBezTo>
                      <a:pt x="484823" y="41358"/>
                      <a:pt x="484823" y="41358"/>
                      <a:pt x="484823" y="41358"/>
                    </a:cubicBezTo>
                    <a:cubicBezTo>
                      <a:pt x="477203" y="42311"/>
                      <a:pt x="470535" y="46121"/>
                      <a:pt x="470535" y="46121"/>
                    </a:cubicBezTo>
                    <a:cubicBezTo>
                      <a:pt x="469583" y="46121"/>
                      <a:pt x="469583" y="47073"/>
                      <a:pt x="468630" y="47073"/>
                    </a:cubicBezTo>
                    <a:cubicBezTo>
                      <a:pt x="465773" y="48026"/>
                      <a:pt x="462915" y="46121"/>
                      <a:pt x="460058" y="47073"/>
                    </a:cubicBezTo>
                    <a:cubicBezTo>
                      <a:pt x="457200" y="48026"/>
                      <a:pt x="456248" y="48026"/>
                      <a:pt x="454343" y="48978"/>
                    </a:cubicBezTo>
                    <a:cubicBezTo>
                      <a:pt x="453390" y="49931"/>
                      <a:pt x="444818" y="54693"/>
                      <a:pt x="446723" y="62313"/>
                    </a:cubicBezTo>
                    <a:moveTo>
                      <a:pt x="107633" y="536658"/>
                    </a:moveTo>
                    <a:lnTo>
                      <a:pt x="106680" y="535706"/>
                    </a:lnTo>
                    <a:lnTo>
                      <a:pt x="104775" y="533801"/>
                    </a:lnTo>
                    <a:cubicBezTo>
                      <a:pt x="24765" y="389973"/>
                      <a:pt x="259080" y="301391"/>
                      <a:pt x="400050" y="249003"/>
                    </a:cubicBezTo>
                    <a:cubicBezTo>
                      <a:pt x="641985" y="158516"/>
                      <a:pt x="576263" y="129941"/>
                      <a:pt x="560070" y="125178"/>
                    </a:cubicBezTo>
                    <a:cubicBezTo>
                      <a:pt x="557213" y="124226"/>
                      <a:pt x="206693" y="76601"/>
                      <a:pt x="63818" y="147086"/>
                    </a:cubicBezTo>
                    <a:cubicBezTo>
                      <a:pt x="181928" y="62313"/>
                      <a:pt x="314325" y="1353"/>
                      <a:pt x="320040" y="1353"/>
                    </a:cubicBezTo>
                    <a:cubicBezTo>
                      <a:pt x="401955" y="-5314"/>
                      <a:pt x="501015" y="12783"/>
                      <a:pt x="599123" y="52788"/>
                    </a:cubicBezTo>
                    <a:cubicBezTo>
                      <a:pt x="632460" y="66123"/>
                      <a:pt x="655320" y="77553"/>
                      <a:pt x="677228" y="88983"/>
                    </a:cubicBezTo>
                    <a:cubicBezTo>
                      <a:pt x="753428" y="127083"/>
                      <a:pt x="821055" y="180423"/>
                      <a:pt x="896303" y="220428"/>
                    </a:cubicBezTo>
                    <a:cubicBezTo>
                      <a:pt x="956310" y="251861"/>
                      <a:pt x="1023938" y="267101"/>
                      <a:pt x="1084898" y="298533"/>
                    </a:cubicBezTo>
                    <a:cubicBezTo>
                      <a:pt x="1112520" y="312821"/>
                      <a:pt x="1125855" y="325203"/>
                      <a:pt x="1134428" y="333776"/>
                    </a:cubicBezTo>
                    <a:cubicBezTo>
                      <a:pt x="1086803" y="341396"/>
                      <a:pt x="1066800" y="342348"/>
                      <a:pt x="990600" y="337586"/>
                    </a:cubicBezTo>
                    <a:cubicBezTo>
                      <a:pt x="927735" y="332823"/>
                      <a:pt x="864870" y="350921"/>
                      <a:pt x="802958" y="332823"/>
                    </a:cubicBezTo>
                    <a:cubicBezTo>
                      <a:pt x="751523" y="317583"/>
                      <a:pt x="594360" y="270911"/>
                      <a:pt x="431483" y="301391"/>
                    </a:cubicBezTo>
                    <a:cubicBezTo>
                      <a:pt x="174308" y="349968"/>
                      <a:pt x="92393" y="490938"/>
                      <a:pt x="102870" y="527133"/>
                    </a:cubicBezTo>
                    <a:cubicBezTo>
                      <a:pt x="102870" y="527133"/>
                      <a:pt x="102870" y="527133"/>
                      <a:pt x="102870" y="527133"/>
                    </a:cubicBezTo>
                    <a:cubicBezTo>
                      <a:pt x="102870" y="527133"/>
                      <a:pt x="102870" y="527133"/>
                      <a:pt x="102870" y="527133"/>
                    </a:cubicBezTo>
                    <a:cubicBezTo>
                      <a:pt x="103823" y="529991"/>
                      <a:pt x="105728" y="533801"/>
                      <a:pt x="107633" y="536658"/>
                    </a:cubicBezTo>
                  </a:path>
                </a:pathLst>
              </a:custGeom>
              <a:solidFill>
                <a:srgbClr val="D6683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275" name="Freeform: Shape 6274">
                <a:extLst>
                  <a:ext uri="{FF2B5EF4-FFF2-40B4-BE49-F238E27FC236}">
                    <a16:creationId xmlns:a16="http://schemas.microsoft.com/office/drawing/2014/main" id="{A23D94C3-51FF-4F05-B9BE-06876647ECA8}"/>
                  </a:ext>
                </a:extLst>
              </p:cNvPr>
              <p:cNvSpPr/>
              <p:nvPr/>
            </p:nvSpPr>
            <p:spPr>
              <a:xfrm>
                <a:off x="9067923" y="3560921"/>
                <a:ext cx="88776" cy="253365"/>
              </a:xfrm>
              <a:custGeom>
                <a:avLst/>
                <a:gdLst>
                  <a:gd name="connsiteX0" fmla="*/ 27817 w 88776"/>
                  <a:gd name="connsiteY0" fmla="*/ 66675 h 253365"/>
                  <a:gd name="connsiteX1" fmla="*/ 84967 w 88776"/>
                  <a:gd name="connsiteY1" fmla="*/ 226695 h 253365"/>
                  <a:gd name="connsiteX2" fmla="*/ 80204 w 88776"/>
                  <a:gd name="connsiteY2" fmla="*/ 200025 h 253365"/>
                  <a:gd name="connsiteX3" fmla="*/ 74489 w 88776"/>
                  <a:gd name="connsiteY3" fmla="*/ 173355 h 253365"/>
                  <a:gd name="connsiteX4" fmla="*/ 66869 w 88776"/>
                  <a:gd name="connsiteY4" fmla="*/ 146685 h 253365"/>
                  <a:gd name="connsiteX5" fmla="*/ 58297 w 88776"/>
                  <a:gd name="connsiteY5" fmla="*/ 120968 h 253365"/>
                  <a:gd name="connsiteX6" fmla="*/ 48772 w 88776"/>
                  <a:gd name="connsiteY6" fmla="*/ 95250 h 253365"/>
                  <a:gd name="connsiteX7" fmla="*/ 38294 w 88776"/>
                  <a:gd name="connsiteY7" fmla="*/ 69533 h 253365"/>
                  <a:gd name="connsiteX8" fmla="*/ 26864 w 88776"/>
                  <a:gd name="connsiteY8" fmla="*/ 45720 h 253365"/>
                  <a:gd name="connsiteX9" fmla="*/ 16387 w 88776"/>
                  <a:gd name="connsiteY9" fmla="*/ 25718 h 253365"/>
                  <a:gd name="connsiteX10" fmla="*/ 27817 w 88776"/>
                  <a:gd name="connsiteY10" fmla="*/ 66675 h 253365"/>
                  <a:gd name="connsiteX11" fmla="*/ 10672 w 88776"/>
                  <a:gd name="connsiteY11" fmla="*/ 49530 h 253365"/>
                  <a:gd name="connsiteX12" fmla="*/ 194 w 88776"/>
                  <a:gd name="connsiteY12" fmla="*/ 20003 h 253365"/>
                  <a:gd name="connsiteX13" fmla="*/ 2099 w 88776"/>
                  <a:gd name="connsiteY13" fmla="*/ 0 h 253365"/>
                  <a:gd name="connsiteX14" fmla="*/ 14482 w 88776"/>
                  <a:gd name="connsiteY14" fmla="*/ 20955 h 253365"/>
                  <a:gd name="connsiteX15" fmla="*/ 26864 w 88776"/>
                  <a:gd name="connsiteY15" fmla="*/ 44768 h 253365"/>
                  <a:gd name="connsiteX16" fmla="*/ 38294 w 88776"/>
                  <a:gd name="connsiteY16" fmla="*/ 68580 h 253365"/>
                  <a:gd name="connsiteX17" fmla="*/ 48772 w 88776"/>
                  <a:gd name="connsiteY17" fmla="*/ 94298 h 253365"/>
                  <a:gd name="connsiteX18" fmla="*/ 58297 w 88776"/>
                  <a:gd name="connsiteY18" fmla="*/ 120015 h 253365"/>
                  <a:gd name="connsiteX19" fmla="*/ 66869 w 88776"/>
                  <a:gd name="connsiteY19" fmla="*/ 145733 h 253365"/>
                  <a:gd name="connsiteX20" fmla="*/ 74489 w 88776"/>
                  <a:gd name="connsiteY20" fmla="*/ 172403 h 253365"/>
                  <a:gd name="connsiteX21" fmla="*/ 80204 w 88776"/>
                  <a:gd name="connsiteY21" fmla="*/ 199073 h 253365"/>
                  <a:gd name="connsiteX22" fmla="*/ 84967 w 88776"/>
                  <a:gd name="connsiteY22" fmla="*/ 225743 h 253365"/>
                  <a:gd name="connsiteX23" fmla="*/ 88777 w 88776"/>
                  <a:gd name="connsiteY23" fmla="*/ 252413 h 253365"/>
                  <a:gd name="connsiteX24" fmla="*/ 88777 w 88776"/>
                  <a:gd name="connsiteY24" fmla="*/ 253365 h 253365"/>
                  <a:gd name="connsiteX25" fmla="*/ 87824 w 88776"/>
                  <a:gd name="connsiteY25" fmla="*/ 248603 h 253365"/>
                  <a:gd name="connsiteX26" fmla="*/ 62107 w 88776"/>
                  <a:gd name="connsiteY26" fmla="*/ 151448 h 253365"/>
                  <a:gd name="connsiteX27" fmla="*/ 10672 w 88776"/>
                  <a:gd name="connsiteY27" fmla="*/ 49530 h 253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88776" h="253365">
                    <a:moveTo>
                      <a:pt x="27817" y="66675"/>
                    </a:moveTo>
                    <a:cubicBezTo>
                      <a:pt x="76394" y="178118"/>
                      <a:pt x="76394" y="178118"/>
                      <a:pt x="84967" y="226695"/>
                    </a:cubicBezTo>
                    <a:cubicBezTo>
                      <a:pt x="84014" y="219075"/>
                      <a:pt x="81157" y="208598"/>
                      <a:pt x="80204" y="200025"/>
                    </a:cubicBezTo>
                    <a:cubicBezTo>
                      <a:pt x="76394" y="181928"/>
                      <a:pt x="76394" y="181928"/>
                      <a:pt x="74489" y="173355"/>
                    </a:cubicBezTo>
                    <a:cubicBezTo>
                      <a:pt x="69727" y="156210"/>
                      <a:pt x="69727" y="155258"/>
                      <a:pt x="66869" y="146685"/>
                    </a:cubicBezTo>
                    <a:cubicBezTo>
                      <a:pt x="61154" y="129540"/>
                      <a:pt x="61154" y="129540"/>
                      <a:pt x="58297" y="120968"/>
                    </a:cubicBezTo>
                    <a:cubicBezTo>
                      <a:pt x="52582" y="103823"/>
                      <a:pt x="52582" y="103823"/>
                      <a:pt x="48772" y="95250"/>
                    </a:cubicBezTo>
                    <a:cubicBezTo>
                      <a:pt x="42104" y="78105"/>
                      <a:pt x="42104" y="78105"/>
                      <a:pt x="38294" y="69533"/>
                    </a:cubicBezTo>
                    <a:cubicBezTo>
                      <a:pt x="30674" y="53340"/>
                      <a:pt x="30674" y="53340"/>
                      <a:pt x="26864" y="45720"/>
                    </a:cubicBezTo>
                    <a:cubicBezTo>
                      <a:pt x="24007" y="40005"/>
                      <a:pt x="19244" y="31433"/>
                      <a:pt x="16387" y="25718"/>
                    </a:cubicBezTo>
                    <a:cubicBezTo>
                      <a:pt x="23054" y="56198"/>
                      <a:pt x="23054" y="56198"/>
                      <a:pt x="27817" y="66675"/>
                    </a:cubicBezTo>
                    <a:moveTo>
                      <a:pt x="10672" y="49530"/>
                    </a:moveTo>
                    <a:cubicBezTo>
                      <a:pt x="2099" y="30480"/>
                      <a:pt x="194" y="21908"/>
                      <a:pt x="194" y="20003"/>
                    </a:cubicBezTo>
                    <a:cubicBezTo>
                      <a:pt x="-758" y="13335"/>
                      <a:pt x="2099" y="6668"/>
                      <a:pt x="2099" y="0"/>
                    </a:cubicBezTo>
                    <a:cubicBezTo>
                      <a:pt x="5909" y="6668"/>
                      <a:pt x="10672" y="15240"/>
                      <a:pt x="14482" y="20955"/>
                    </a:cubicBezTo>
                    <a:cubicBezTo>
                      <a:pt x="23054" y="36195"/>
                      <a:pt x="23054" y="36195"/>
                      <a:pt x="26864" y="44768"/>
                    </a:cubicBezTo>
                    <a:cubicBezTo>
                      <a:pt x="34484" y="60960"/>
                      <a:pt x="34484" y="60960"/>
                      <a:pt x="38294" y="68580"/>
                    </a:cubicBezTo>
                    <a:cubicBezTo>
                      <a:pt x="45914" y="85725"/>
                      <a:pt x="45914" y="85725"/>
                      <a:pt x="48772" y="94298"/>
                    </a:cubicBezTo>
                    <a:cubicBezTo>
                      <a:pt x="55439" y="111443"/>
                      <a:pt x="55439" y="111443"/>
                      <a:pt x="58297" y="120015"/>
                    </a:cubicBezTo>
                    <a:cubicBezTo>
                      <a:pt x="64012" y="137160"/>
                      <a:pt x="64012" y="137160"/>
                      <a:pt x="66869" y="145733"/>
                    </a:cubicBezTo>
                    <a:cubicBezTo>
                      <a:pt x="71632" y="162878"/>
                      <a:pt x="71632" y="162878"/>
                      <a:pt x="74489" y="172403"/>
                    </a:cubicBezTo>
                    <a:cubicBezTo>
                      <a:pt x="78299" y="189548"/>
                      <a:pt x="79252" y="190500"/>
                      <a:pt x="80204" y="199073"/>
                    </a:cubicBezTo>
                    <a:cubicBezTo>
                      <a:pt x="84014" y="217170"/>
                      <a:pt x="84014" y="217170"/>
                      <a:pt x="84967" y="225743"/>
                    </a:cubicBezTo>
                    <a:cubicBezTo>
                      <a:pt x="87824" y="243840"/>
                      <a:pt x="87824" y="243840"/>
                      <a:pt x="88777" y="252413"/>
                    </a:cubicBezTo>
                    <a:lnTo>
                      <a:pt x="88777" y="253365"/>
                    </a:lnTo>
                    <a:lnTo>
                      <a:pt x="87824" y="248603"/>
                    </a:lnTo>
                    <a:cubicBezTo>
                      <a:pt x="80204" y="200025"/>
                      <a:pt x="66869" y="164783"/>
                      <a:pt x="62107" y="151448"/>
                    </a:cubicBezTo>
                    <a:cubicBezTo>
                      <a:pt x="48772" y="117158"/>
                      <a:pt x="26864" y="84773"/>
                      <a:pt x="10672" y="49530"/>
                    </a:cubicBezTo>
                  </a:path>
                </a:pathLst>
              </a:custGeom>
              <a:solidFill>
                <a:srgbClr val="CD59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276" name="Freeform: Shape 6275">
                <a:extLst>
                  <a:ext uri="{FF2B5EF4-FFF2-40B4-BE49-F238E27FC236}">
                    <a16:creationId xmlns:a16="http://schemas.microsoft.com/office/drawing/2014/main" id="{D7C0A325-B678-492C-9BC1-377F5566C65B}"/>
                  </a:ext>
                </a:extLst>
              </p:cNvPr>
              <p:cNvSpPr/>
              <p:nvPr/>
            </p:nvSpPr>
            <p:spPr>
              <a:xfrm>
                <a:off x="9084309" y="3585686"/>
                <a:ext cx="68580" cy="200977"/>
              </a:xfrm>
              <a:custGeom>
                <a:avLst/>
                <a:gdLst>
                  <a:gd name="connsiteX0" fmla="*/ 40005 w 68580"/>
                  <a:gd name="connsiteY0" fmla="*/ 90488 h 200977"/>
                  <a:gd name="connsiteX1" fmla="*/ 53340 w 68580"/>
                  <a:gd name="connsiteY1" fmla="*/ 131445 h 200977"/>
                  <a:gd name="connsiteX2" fmla="*/ 50483 w 68580"/>
                  <a:gd name="connsiteY2" fmla="*/ 121920 h 200977"/>
                  <a:gd name="connsiteX3" fmla="*/ 41910 w 68580"/>
                  <a:gd name="connsiteY3" fmla="*/ 96202 h 200977"/>
                  <a:gd name="connsiteX4" fmla="*/ 33338 w 68580"/>
                  <a:gd name="connsiteY4" fmla="*/ 72390 h 200977"/>
                  <a:gd name="connsiteX5" fmla="*/ 40005 w 68580"/>
                  <a:gd name="connsiteY5" fmla="*/ 90488 h 200977"/>
                  <a:gd name="connsiteX6" fmla="*/ 11430 w 68580"/>
                  <a:gd name="connsiteY6" fmla="*/ 41910 h 200977"/>
                  <a:gd name="connsiteX7" fmla="*/ 0 w 68580"/>
                  <a:gd name="connsiteY7" fmla="*/ 0 h 200977"/>
                  <a:gd name="connsiteX8" fmla="*/ 10478 w 68580"/>
                  <a:gd name="connsiteY8" fmla="*/ 20002 h 200977"/>
                  <a:gd name="connsiteX9" fmla="*/ 21908 w 68580"/>
                  <a:gd name="connsiteY9" fmla="*/ 43815 h 200977"/>
                  <a:gd name="connsiteX10" fmla="*/ 32385 w 68580"/>
                  <a:gd name="connsiteY10" fmla="*/ 69532 h 200977"/>
                  <a:gd name="connsiteX11" fmla="*/ 41910 w 68580"/>
                  <a:gd name="connsiteY11" fmla="*/ 95250 h 200977"/>
                  <a:gd name="connsiteX12" fmla="*/ 50483 w 68580"/>
                  <a:gd name="connsiteY12" fmla="*/ 120968 h 200977"/>
                  <a:gd name="connsiteX13" fmla="*/ 58103 w 68580"/>
                  <a:gd name="connsiteY13" fmla="*/ 147638 h 200977"/>
                  <a:gd name="connsiteX14" fmla="*/ 63818 w 68580"/>
                  <a:gd name="connsiteY14" fmla="*/ 174308 h 200977"/>
                  <a:gd name="connsiteX15" fmla="*/ 68580 w 68580"/>
                  <a:gd name="connsiteY15" fmla="*/ 200977 h 200977"/>
                  <a:gd name="connsiteX16" fmla="*/ 67628 w 68580"/>
                  <a:gd name="connsiteY16" fmla="*/ 197168 h 200977"/>
                  <a:gd name="connsiteX17" fmla="*/ 11430 w 68580"/>
                  <a:gd name="connsiteY17" fmla="*/ 41910 h 200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8580" h="200977">
                    <a:moveTo>
                      <a:pt x="40005" y="90488"/>
                    </a:moveTo>
                    <a:cubicBezTo>
                      <a:pt x="46673" y="109538"/>
                      <a:pt x="50483" y="122872"/>
                      <a:pt x="53340" y="131445"/>
                    </a:cubicBezTo>
                    <a:lnTo>
                      <a:pt x="50483" y="121920"/>
                    </a:lnTo>
                    <a:cubicBezTo>
                      <a:pt x="44768" y="104775"/>
                      <a:pt x="44768" y="104775"/>
                      <a:pt x="41910" y="96202"/>
                    </a:cubicBezTo>
                    <a:cubicBezTo>
                      <a:pt x="39053" y="89535"/>
                      <a:pt x="36195" y="80010"/>
                      <a:pt x="33338" y="72390"/>
                    </a:cubicBezTo>
                    <a:cubicBezTo>
                      <a:pt x="35243" y="78105"/>
                      <a:pt x="38100" y="85725"/>
                      <a:pt x="40005" y="90488"/>
                    </a:cubicBezTo>
                    <a:moveTo>
                      <a:pt x="11430" y="41910"/>
                    </a:moveTo>
                    <a:cubicBezTo>
                      <a:pt x="4763" y="26670"/>
                      <a:pt x="4763" y="26670"/>
                      <a:pt x="0" y="0"/>
                    </a:cubicBezTo>
                    <a:cubicBezTo>
                      <a:pt x="2858" y="5715"/>
                      <a:pt x="7620" y="14288"/>
                      <a:pt x="10478" y="20002"/>
                    </a:cubicBezTo>
                    <a:cubicBezTo>
                      <a:pt x="18098" y="36195"/>
                      <a:pt x="18098" y="36195"/>
                      <a:pt x="21908" y="43815"/>
                    </a:cubicBezTo>
                    <a:cubicBezTo>
                      <a:pt x="29528" y="60960"/>
                      <a:pt x="29528" y="60960"/>
                      <a:pt x="32385" y="69532"/>
                    </a:cubicBezTo>
                    <a:cubicBezTo>
                      <a:pt x="39053" y="86677"/>
                      <a:pt x="39053" y="86677"/>
                      <a:pt x="41910" y="95250"/>
                    </a:cubicBezTo>
                    <a:cubicBezTo>
                      <a:pt x="47625" y="112395"/>
                      <a:pt x="47625" y="112395"/>
                      <a:pt x="50483" y="120968"/>
                    </a:cubicBezTo>
                    <a:cubicBezTo>
                      <a:pt x="55245" y="138113"/>
                      <a:pt x="55245" y="138113"/>
                      <a:pt x="58103" y="147638"/>
                    </a:cubicBezTo>
                    <a:cubicBezTo>
                      <a:pt x="61913" y="164783"/>
                      <a:pt x="62865" y="165735"/>
                      <a:pt x="63818" y="174308"/>
                    </a:cubicBezTo>
                    <a:cubicBezTo>
                      <a:pt x="65723" y="181927"/>
                      <a:pt x="67628" y="192405"/>
                      <a:pt x="68580" y="200977"/>
                    </a:cubicBezTo>
                    <a:lnTo>
                      <a:pt x="67628" y="197168"/>
                    </a:lnTo>
                    <a:cubicBezTo>
                      <a:pt x="59055" y="151447"/>
                      <a:pt x="59055" y="151447"/>
                      <a:pt x="11430" y="41910"/>
                    </a:cubicBezTo>
                  </a:path>
                </a:pathLst>
              </a:custGeom>
              <a:solidFill>
                <a:srgbClr val="E07D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277" name="Freeform: Shape 6276">
                <a:extLst>
                  <a:ext uri="{FF2B5EF4-FFF2-40B4-BE49-F238E27FC236}">
                    <a16:creationId xmlns:a16="http://schemas.microsoft.com/office/drawing/2014/main" id="{4C824AD4-F9BE-4017-A226-CEB3277CAEC6}"/>
                  </a:ext>
                </a:extLst>
              </p:cNvPr>
              <p:cNvSpPr/>
              <p:nvPr/>
            </p:nvSpPr>
            <p:spPr>
              <a:xfrm>
                <a:off x="8433579" y="4515326"/>
                <a:ext cx="80182" cy="24764"/>
              </a:xfrm>
              <a:custGeom>
                <a:avLst/>
                <a:gdLst>
                  <a:gd name="connsiteX0" fmla="*/ 66848 w 80182"/>
                  <a:gd name="connsiteY0" fmla="*/ 15240 h 24764"/>
                  <a:gd name="connsiteX1" fmla="*/ 72563 w 80182"/>
                  <a:gd name="connsiteY1" fmla="*/ 0 h 24764"/>
                  <a:gd name="connsiteX2" fmla="*/ 72563 w 80182"/>
                  <a:gd name="connsiteY2" fmla="*/ 952 h 24764"/>
                  <a:gd name="connsiteX3" fmla="*/ 66848 w 80182"/>
                  <a:gd name="connsiteY3" fmla="*/ 952 h 24764"/>
                  <a:gd name="connsiteX4" fmla="*/ 63038 w 80182"/>
                  <a:gd name="connsiteY4" fmla="*/ 952 h 24764"/>
                  <a:gd name="connsiteX5" fmla="*/ 47798 w 80182"/>
                  <a:gd name="connsiteY5" fmla="*/ 4763 h 24764"/>
                  <a:gd name="connsiteX6" fmla="*/ 173 w 80182"/>
                  <a:gd name="connsiteY6" fmla="*/ 4763 h 24764"/>
                  <a:gd name="connsiteX7" fmla="*/ 65895 w 80182"/>
                  <a:gd name="connsiteY7" fmla="*/ 24765 h 24764"/>
                  <a:gd name="connsiteX8" fmla="*/ 75420 w 80182"/>
                  <a:gd name="connsiteY8" fmla="*/ 21908 h 24764"/>
                  <a:gd name="connsiteX9" fmla="*/ 80183 w 80182"/>
                  <a:gd name="connsiteY9" fmla="*/ 19050 h 24764"/>
                  <a:gd name="connsiteX10" fmla="*/ 66848 w 80182"/>
                  <a:gd name="connsiteY10" fmla="*/ 15240 h 2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0182" h="24764">
                    <a:moveTo>
                      <a:pt x="66848" y="15240"/>
                    </a:moveTo>
                    <a:cubicBezTo>
                      <a:pt x="80183" y="9525"/>
                      <a:pt x="77325" y="3810"/>
                      <a:pt x="72563" y="0"/>
                    </a:cubicBezTo>
                    <a:cubicBezTo>
                      <a:pt x="72563" y="0"/>
                      <a:pt x="72563" y="952"/>
                      <a:pt x="72563" y="952"/>
                    </a:cubicBezTo>
                    <a:cubicBezTo>
                      <a:pt x="71610" y="1905"/>
                      <a:pt x="69705" y="952"/>
                      <a:pt x="66848" y="952"/>
                    </a:cubicBezTo>
                    <a:cubicBezTo>
                      <a:pt x="65895" y="952"/>
                      <a:pt x="63990" y="952"/>
                      <a:pt x="63038" y="952"/>
                    </a:cubicBezTo>
                    <a:cubicBezTo>
                      <a:pt x="58275" y="952"/>
                      <a:pt x="53513" y="4763"/>
                      <a:pt x="47798" y="4763"/>
                    </a:cubicBezTo>
                    <a:cubicBezTo>
                      <a:pt x="18270" y="1905"/>
                      <a:pt x="5888" y="952"/>
                      <a:pt x="173" y="4763"/>
                    </a:cubicBezTo>
                    <a:cubicBezTo>
                      <a:pt x="-1732" y="6667"/>
                      <a:pt x="11603" y="23813"/>
                      <a:pt x="65895" y="24765"/>
                    </a:cubicBezTo>
                    <a:cubicBezTo>
                      <a:pt x="72563" y="24765"/>
                      <a:pt x="73515" y="23813"/>
                      <a:pt x="75420" y="21908"/>
                    </a:cubicBezTo>
                    <a:cubicBezTo>
                      <a:pt x="77325" y="23813"/>
                      <a:pt x="80183" y="19050"/>
                      <a:pt x="80183" y="19050"/>
                    </a:cubicBezTo>
                    <a:cubicBezTo>
                      <a:pt x="80183" y="17145"/>
                      <a:pt x="70658" y="15240"/>
                      <a:pt x="66848" y="15240"/>
                    </a:cubicBezTo>
                  </a:path>
                </a:pathLst>
              </a:custGeom>
              <a:solidFill>
                <a:srgbClr val="EAD9B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278" name="Freeform: Shape 6277">
                <a:extLst>
                  <a:ext uri="{FF2B5EF4-FFF2-40B4-BE49-F238E27FC236}">
                    <a16:creationId xmlns:a16="http://schemas.microsoft.com/office/drawing/2014/main" id="{A55F5CB9-43BB-4D90-8FB3-09D83A898B1A}"/>
                  </a:ext>
                </a:extLst>
              </p:cNvPr>
              <p:cNvSpPr/>
              <p:nvPr/>
            </p:nvSpPr>
            <p:spPr>
              <a:xfrm>
                <a:off x="9117647" y="3658076"/>
                <a:ext cx="20002" cy="59055"/>
              </a:xfrm>
              <a:custGeom>
                <a:avLst/>
                <a:gdLst>
                  <a:gd name="connsiteX0" fmla="*/ 6668 w 20002"/>
                  <a:gd name="connsiteY0" fmla="*/ 18098 h 59055"/>
                  <a:gd name="connsiteX1" fmla="*/ 0 w 20002"/>
                  <a:gd name="connsiteY1" fmla="*/ 0 h 59055"/>
                  <a:gd name="connsiteX2" fmla="*/ 8573 w 20002"/>
                  <a:gd name="connsiteY2" fmla="*/ 23813 h 59055"/>
                  <a:gd name="connsiteX3" fmla="*/ 17145 w 20002"/>
                  <a:gd name="connsiteY3" fmla="*/ 49530 h 59055"/>
                  <a:gd name="connsiteX4" fmla="*/ 20003 w 20002"/>
                  <a:gd name="connsiteY4" fmla="*/ 59055 h 59055"/>
                  <a:gd name="connsiteX5" fmla="*/ 18098 w 20002"/>
                  <a:gd name="connsiteY5" fmla="*/ 52388 h 59055"/>
                  <a:gd name="connsiteX6" fmla="*/ 6668 w 20002"/>
                  <a:gd name="connsiteY6" fmla="*/ 18098 h 59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02" h="59055">
                    <a:moveTo>
                      <a:pt x="6668" y="18098"/>
                    </a:moveTo>
                    <a:cubicBezTo>
                      <a:pt x="4763" y="12382"/>
                      <a:pt x="1905" y="4763"/>
                      <a:pt x="0" y="0"/>
                    </a:cubicBezTo>
                    <a:cubicBezTo>
                      <a:pt x="2858" y="6668"/>
                      <a:pt x="5715" y="16193"/>
                      <a:pt x="8573" y="23813"/>
                    </a:cubicBezTo>
                    <a:cubicBezTo>
                      <a:pt x="14288" y="40957"/>
                      <a:pt x="14288" y="40957"/>
                      <a:pt x="17145" y="49530"/>
                    </a:cubicBezTo>
                    <a:lnTo>
                      <a:pt x="20003" y="59055"/>
                    </a:lnTo>
                    <a:lnTo>
                      <a:pt x="18098" y="52388"/>
                    </a:lnTo>
                    <a:cubicBezTo>
                      <a:pt x="15240" y="43815"/>
                      <a:pt x="11430" y="32385"/>
                      <a:pt x="6668" y="18098"/>
                    </a:cubicBezTo>
                  </a:path>
                </a:pathLst>
              </a:custGeom>
              <a:solidFill>
                <a:srgbClr val="EC996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279" name="Freeform: Shape 6278">
                <a:extLst>
                  <a:ext uri="{FF2B5EF4-FFF2-40B4-BE49-F238E27FC236}">
                    <a16:creationId xmlns:a16="http://schemas.microsoft.com/office/drawing/2014/main" id="{9DE4B2D0-5161-45E5-B164-E8B98EE2C6FE}"/>
                  </a:ext>
                </a:extLst>
              </p:cNvPr>
              <p:cNvSpPr/>
              <p:nvPr/>
            </p:nvSpPr>
            <p:spPr>
              <a:xfrm>
                <a:off x="8326119" y="3236815"/>
                <a:ext cx="200977" cy="24068"/>
              </a:xfrm>
              <a:custGeom>
                <a:avLst/>
                <a:gdLst>
                  <a:gd name="connsiteX0" fmla="*/ 151447 w 200977"/>
                  <a:gd name="connsiteY0" fmla="*/ 256 h 24068"/>
                  <a:gd name="connsiteX1" fmla="*/ 152400 w 200977"/>
                  <a:gd name="connsiteY1" fmla="*/ 256 h 24068"/>
                  <a:gd name="connsiteX2" fmla="*/ 160020 w 200977"/>
                  <a:gd name="connsiteY2" fmla="*/ 256 h 24068"/>
                  <a:gd name="connsiteX3" fmla="*/ 157163 w 200977"/>
                  <a:gd name="connsiteY3" fmla="*/ 256 h 24068"/>
                  <a:gd name="connsiteX4" fmla="*/ 151447 w 200977"/>
                  <a:gd name="connsiteY4" fmla="*/ 256 h 24068"/>
                  <a:gd name="connsiteX5" fmla="*/ 151447 w 200977"/>
                  <a:gd name="connsiteY5" fmla="*/ 256 h 24068"/>
                  <a:gd name="connsiteX6" fmla="*/ 0 w 200977"/>
                  <a:gd name="connsiteY6" fmla="*/ 24068 h 24068"/>
                  <a:gd name="connsiteX7" fmla="*/ 49530 w 200977"/>
                  <a:gd name="connsiteY7" fmla="*/ 12638 h 24068"/>
                  <a:gd name="connsiteX8" fmla="*/ 87630 w 200977"/>
                  <a:gd name="connsiteY8" fmla="*/ 5971 h 24068"/>
                  <a:gd name="connsiteX9" fmla="*/ 126682 w 200977"/>
                  <a:gd name="connsiteY9" fmla="*/ 2161 h 24068"/>
                  <a:gd name="connsiteX10" fmla="*/ 157163 w 200977"/>
                  <a:gd name="connsiteY10" fmla="*/ 256 h 24068"/>
                  <a:gd name="connsiteX11" fmla="*/ 185738 w 200977"/>
                  <a:gd name="connsiteY11" fmla="*/ 256 h 24068"/>
                  <a:gd name="connsiteX12" fmla="*/ 200978 w 200977"/>
                  <a:gd name="connsiteY12" fmla="*/ 256 h 24068"/>
                  <a:gd name="connsiteX13" fmla="*/ 200978 w 200977"/>
                  <a:gd name="connsiteY13" fmla="*/ 256 h 24068"/>
                  <a:gd name="connsiteX14" fmla="*/ 0 w 200977"/>
                  <a:gd name="connsiteY14" fmla="*/ 24068 h 24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0977" h="24068">
                    <a:moveTo>
                      <a:pt x="151447" y="256"/>
                    </a:moveTo>
                    <a:cubicBezTo>
                      <a:pt x="151447" y="256"/>
                      <a:pt x="152400" y="256"/>
                      <a:pt x="152400" y="256"/>
                    </a:cubicBezTo>
                    <a:cubicBezTo>
                      <a:pt x="153353" y="256"/>
                      <a:pt x="156210" y="256"/>
                      <a:pt x="160020" y="256"/>
                    </a:cubicBezTo>
                    <a:lnTo>
                      <a:pt x="157163" y="256"/>
                    </a:lnTo>
                    <a:lnTo>
                      <a:pt x="151447" y="256"/>
                    </a:lnTo>
                    <a:cubicBezTo>
                      <a:pt x="150495" y="256"/>
                      <a:pt x="150495" y="256"/>
                      <a:pt x="151447" y="256"/>
                    </a:cubicBezTo>
                    <a:moveTo>
                      <a:pt x="0" y="24068"/>
                    </a:moveTo>
                    <a:cubicBezTo>
                      <a:pt x="16193" y="19306"/>
                      <a:pt x="27623" y="16448"/>
                      <a:pt x="49530" y="12638"/>
                    </a:cubicBezTo>
                    <a:cubicBezTo>
                      <a:pt x="68580" y="8828"/>
                      <a:pt x="71438" y="7876"/>
                      <a:pt x="87630" y="5971"/>
                    </a:cubicBezTo>
                    <a:cubicBezTo>
                      <a:pt x="107632" y="3113"/>
                      <a:pt x="109538" y="3113"/>
                      <a:pt x="126682" y="2161"/>
                    </a:cubicBezTo>
                    <a:cubicBezTo>
                      <a:pt x="146685" y="1208"/>
                      <a:pt x="146685" y="1208"/>
                      <a:pt x="157163" y="256"/>
                    </a:cubicBezTo>
                    <a:cubicBezTo>
                      <a:pt x="176213" y="256"/>
                      <a:pt x="176213" y="256"/>
                      <a:pt x="185738" y="256"/>
                    </a:cubicBezTo>
                    <a:cubicBezTo>
                      <a:pt x="190500" y="256"/>
                      <a:pt x="196215" y="256"/>
                      <a:pt x="200978" y="256"/>
                    </a:cubicBezTo>
                    <a:lnTo>
                      <a:pt x="200978" y="256"/>
                    </a:lnTo>
                    <a:cubicBezTo>
                      <a:pt x="117157" y="-2602"/>
                      <a:pt x="16193" y="19306"/>
                      <a:pt x="0" y="24068"/>
                    </a:cubicBezTo>
                  </a:path>
                </a:pathLst>
              </a:custGeom>
              <a:solidFill>
                <a:srgbClr val="A42C1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280" name="Freeform: Shape 6279">
                <a:extLst>
                  <a:ext uri="{FF2B5EF4-FFF2-40B4-BE49-F238E27FC236}">
                    <a16:creationId xmlns:a16="http://schemas.microsoft.com/office/drawing/2014/main" id="{DF200A71-3B7F-4908-8A8E-A3B3BF40768F}"/>
                  </a:ext>
                </a:extLst>
              </p:cNvPr>
              <p:cNvSpPr/>
              <p:nvPr/>
            </p:nvSpPr>
            <p:spPr>
              <a:xfrm>
                <a:off x="8459470" y="3559874"/>
                <a:ext cx="403859" cy="95344"/>
              </a:xfrm>
              <a:custGeom>
                <a:avLst/>
                <a:gdLst>
                  <a:gd name="connsiteX0" fmla="*/ 8572 w 403859"/>
                  <a:gd name="connsiteY0" fmla="*/ 67722 h 95344"/>
                  <a:gd name="connsiteX1" fmla="*/ 67627 w 403859"/>
                  <a:gd name="connsiteY1" fmla="*/ 66770 h 95344"/>
                  <a:gd name="connsiteX2" fmla="*/ 177165 w 403859"/>
                  <a:gd name="connsiteY2" fmla="*/ 41052 h 95344"/>
                  <a:gd name="connsiteX3" fmla="*/ 246697 w 403859"/>
                  <a:gd name="connsiteY3" fmla="*/ 64865 h 95344"/>
                  <a:gd name="connsiteX4" fmla="*/ 261938 w 403859"/>
                  <a:gd name="connsiteY4" fmla="*/ 76295 h 95344"/>
                  <a:gd name="connsiteX5" fmla="*/ 403860 w 403859"/>
                  <a:gd name="connsiteY5" fmla="*/ 95345 h 95344"/>
                  <a:gd name="connsiteX6" fmla="*/ 212407 w 403859"/>
                  <a:gd name="connsiteY6" fmla="*/ 1047 h 95344"/>
                  <a:gd name="connsiteX7" fmla="*/ 0 w 403859"/>
                  <a:gd name="connsiteY7" fmla="*/ 67722 h 95344"/>
                  <a:gd name="connsiteX8" fmla="*/ 8572 w 403859"/>
                  <a:gd name="connsiteY8" fmla="*/ 67722 h 95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3859" h="95344">
                    <a:moveTo>
                      <a:pt x="8572" y="67722"/>
                    </a:moveTo>
                    <a:cubicBezTo>
                      <a:pt x="36195" y="66770"/>
                      <a:pt x="56197" y="66770"/>
                      <a:pt x="67627" y="66770"/>
                    </a:cubicBezTo>
                    <a:cubicBezTo>
                      <a:pt x="92392" y="38195"/>
                      <a:pt x="146685" y="38195"/>
                      <a:pt x="177165" y="41052"/>
                    </a:cubicBezTo>
                    <a:cubicBezTo>
                      <a:pt x="209550" y="43910"/>
                      <a:pt x="222885" y="50577"/>
                      <a:pt x="246697" y="64865"/>
                    </a:cubicBezTo>
                    <a:cubicBezTo>
                      <a:pt x="252413" y="67722"/>
                      <a:pt x="255270" y="74390"/>
                      <a:pt x="261938" y="76295"/>
                    </a:cubicBezTo>
                    <a:cubicBezTo>
                      <a:pt x="308610" y="85820"/>
                      <a:pt x="357188" y="86772"/>
                      <a:pt x="403860" y="95345"/>
                    </a:cubicBezTo>
                    <a:cubicBezTo>
                      <a:pt x="395288" y="82010"/>
                      <a:pt x="344805" y="14382"/>
                      <a:pt x="212407" y="1047"/>
                    </a:cubicBezTo>
                    <a:cubicBezTo>
                      <a:pt x="48577" y="-8478"/>
                      <a:pt x="8572" y="49625"/>
                      <a:pt x="0" y="67722"/>
                    </a:cubicBezTo>
                    <a:cubicBezTo>
                      <a:pt x="2857" y="67722"/>
                      <a:pt x="6667" y="67722"/>
                      <a:pt x="8572" y="67722"/>
                    </a:cubicBezTo>
                  </a:path>
                </a:pathLst>
              </a:custGeom>
              <a:solidFill>
                <a:srgbClr val="EE8F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281" name="Freeform: Shape 6280">
                <a:extLst>
                  <a:ext uri="{FF2B5EF4-FFF2-40B4-BE49-F238E27FC236}">
                    <a16:creationId xmlns:a16="http://schemas.microsoft.com/office/drawing/2014/main" id="{331709E2-C759-4D95-961E-ACE3A5131592}"/>
                  </a:ext>
                </a:extLst>
              </p:cNvPr>
              <p:cNvSpPr/>
              <p:nvPr/>
            </p:nvSpPr>
            <p:spPr>
              <a:xfrm>
                <a:off x="8456423" y="3628549"/>
                <a:ext cx="415670" cy="109227"/>
              </a:xfrm>
              <a:custGeom>
                <a:avLst/>
                <a:gdLst>
                  <a:gd name="connsiteX0" fmla="*/ 189 w 415670"/>
                  <a:gd name="connsiteY0" fmla="*/ 20955 h 109227"/>
                  <a:gd name="connsiteX1" fmla="*/ 23049 w 415670"/>
                  <a:gd name="connsiteY1" fmla="*/ 62865 h 109227"/>
                  <a:gd name="connsiteX2" fmla="*/ 403097 w 415670"/>
                  <a:gd name="connsiteY2" fmla="*/ 77152 h 109227"/>
                  <a:gd name="connsiteX3" fmla="*/ 407859 w 415670"/>
                  <a:gd name="connsiteY3" fmla="*/ 27622 h 109227"/>
                  <a:gd name="connsiteX4" fmla="*/ 265937 w 415670"/>
                  <a:gd name="connsiteY4" fmla="*/ 8572 h 109227"/>
                  <a:gd name="connsiteX5" fmla="*/ 142112 w 415670"/>
                  <a:gd name="connsiteY5" fmla="*/ 60007 h 109227"/>
                  <a:gd name="connsiteX6" fmla="*/ 71627 w 415670"/>
                  <a:gd name="connsiteY6" fmla="*/ 0 h 109227"/>
                  <a:gd name="connsiteX7" fmla="*/ 3999 w 415670"/>
                  <a:gd name="connsiteY7" fmla="*/ 952 h 109227"/>
                  <a:gd name="connsiteX8" fmla="*/ 189 w 415670"/>
                  <a:gd name="connsiteY8" fmla="*/ 20955 h 109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5670" h="109227">
                    <a:moveTo>
                      <a:pt x="189" y="20955"/>
                    </a:moveTo>
                    <a:cubicBezTo>
                      <a:pt x="2094" y="40957"/>
                      <a:pt x="16382" y="56197"/>
                      <a:pt x="23049" y="62865"/>
                    </a:cubicBezTo>
                    <a:cubicBezTo>
                      <a:pt x="19239" y="115252"/>
                      <a:pt x="342137" y="127635"/>
                      <a:pt x="403097" y="77152"/>
                    </a:cubicBezTo>
                    <a:cubicBezTo>
                      <a:pt x="425004" y="59055"/>
                      <a:pt x="412622" y="35243"/>
                      <a:pt x="407859" y="27622"/>
                    </a:cubicBezTo>
                    <a:cubicBezTo>
                      <a:pt x="357377" y="19050"/>
                      <a:pt x="323087" y="14288"/>
                      <a:pt x="265937" y="8572"/>
                    </a:cubicBezTo>
                    <a:cubicBezTo>
                      <a:pt x="318324" y="65722"/>
                      <a:pt x="144017" y="60007"/>
                      <a:pt x="142112" y="60007"/>
                    </a:cubicBezTo>
                    <a:cubicBezTo>
                      <a:pt x="70674" y="56197"/>
                      <a:pt x="55434" y="22860"/>
                      <a:pt x="71627" y="0"/>
                    </a:cubicBezTo>
                    <a:cubicBezTo>
                      <a:pt x="45909" y="0"/>
                      <a:pt x="29717" y="0"/>
                      <a:pt x="3999" y="952"/>
                    </a:cubicBezTo>
                    <a:cubicBezTo>
                      <a:pt x="2094" y="2857"/>
                      <a:pt x="-763" y="10477"/>
                      <a:pt x="189" y="20955"/>
                    </a:cubicBezTo>
                  </a:path>
                </a:pathLst>
              </a:custGeom>
              <a:solidFill>
                <a:srgbClr val="F49E6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282" name="Freeform: Shape 6281">
                <a:extLst>
                  <a:ext uri="{FF2B5EF4-FFF2-40B4-BE49-F238E27FC236}">
                    <a16:creationId xmlns:a16="http://schemas.microsoft.com/office/drawing/2014/main" id="{B7CD1C0A-4965-4A7C-999D-6D8A06436076}"/>
                  </a:ext>
                </a:extLst>
              </p:cNvPr>
              <p:cNvSpPr/>
              <p:nvPr/>
            </p:nvSpPr>
            <p:spPr>
              <a:xfrm>
                <a:off x="8528050" y="3600666"/>
                <a:ext cx="194310" cy="35502"/>
              </a:xfrm>
              <a:custGeom>
                <a:avLst/>
                <a:gdLst>
                  <a:gd name="connsiteX0" fmla="*/ 5715 w 194310"/>
                  <a:gd name="connsiteY0" fmla="*/ 25977 h 35502"/>
                  <a:gd name="connsiteX1" fmla="*/ 194310 w 194310"/>
                  <a:gd name="connsiteY1" fmla="*/ 35502 h 35502"/>
                  <a:gd name="connsiteX2" fmla="*/ 101917 w 194310"/>
                  <a:gd name="connsiteY2" fmla="*/ 260 h 35502"/>
                  <a:gd name="connsiteX3" fmla="*/ 0 w 194310"/>
                  <a:gd name="connsiteY3" fmla="*/ 25977 h 35502"/>
                  <a:gd name="connsiteX4" fmla="*/ 5715 w 194310"/>
                  <a:gd name="connsiteY4" fmla="*/ 25977 h 35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4310" h="35502">
                    <a:moveTo>
                      <a:pt x="5715" y="25977"/>
                    </a:moveTo>
                    <a:cubicBezTo>
                      <a:pt x="101917" y="26930"/>
                      <a:pt x="171450" y="32645"/>
                      <a:pt x="194310" y="35502"/>
                    </a:cubicBezTo>
                    <a:cubicBezTo>
                      <a:pt x="181927" y="24072"/>
                      <a:pt x="153352" y="4070"/>
                      <a:pt x="101917" y="260"/>
                    </a:cubicBezTo>
                    <a:cubicBezTo>
                      <a:pt x="50483" y="-1645"/>
                      <a:pt x="16192" y="6927"/>
                      <a:pt x="0" y="25977"/>
                    </a:cubicBezTo>
                    <a:cubicBezTo>
                      <a:pt x="952" y="25977"/>
                      <a:pt x="3810" y="25977"/>
                      <a:pt x="5715" y="25977"/>
                    </a:cubicBezTo>
                  </a:path>
                </a:pathLst>
              </a:custGeom>
              <a:solidFill>
                <a:srgbClr val="FECB9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283" name="Freeform: Shape 6282">
                <a:extLst>
                  <a:ext uri="{FF2B5EF4-FFF2-40B4-BE49-F238E27FC236}">
                    <a16:creationId xmlns:a16="http://schemas.microsoft.com/office/drawing/2014/main" id="{F2908AE5-74C1-422A-98AB-8CCAC4564528}"/>
                  </a:ext>
                </a:extLst>
              </p:cNvPr>
              <p:cNvSpPr/>
              <p:nvPr/>
            </p:nvSpPr>
            <p:spPr>
              <a:xfrm>
                <a:off x="8521257" y="3625691"/>
                <a:ext cx="210652" cy="62404"/>
              </a:xfrm>
              <a:custGeom>
                <a:avLst/>
                <a:gdLst>
                  <a:gd name="connsiteX0" fmla="*/ 125 w 210652"/>
                  <a:gd name="connsiteY0" fmla="*/ 20002 h 62404"/>
                  <a:gd name="connsiteX1" fmla="*/ 206817 w 210652"/>
                  <a:gd name="connsiteY1" fmla="*/ 39052 h 62404"/>
                  <a:gd name="connsiteX2" fmla="*/ 200150 w 210652"/>
                  <a:gd name="connsiteY2" fmla="*/ 9525 h 62404"/>
                  <a:gd name="connsiteX3" fmla="*/ 5840 w 210652"/>
                  <a:gd name="connsiteY3" fmla="*/ 0 h 62404"/>
                  <a:gd name="connsiteX4" fmla="*/ 125 w 210652"/>
                  <a:gd name="connsiteY4" fmla="*/ 20002 h 62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0652" h="62404">
                    <a:moveTo>
                      <a:pt x="125" y="20002"/>
                    </a:moveTo>
                    <a:cubicBezTo>
                      <a:pt x="9650" y="84772"/>
                      <a:pt x="187767" y="61913"/>
                      <a:pt x="206817" y="39052"/>
                    </a:cubicBezTo>
                    <a:cubicBezTo>
                      <a:pt x="213485" y="31432"/>
                      <a:pt x="211580" y="20955"/>
                      <a:pt x="200150" y="9525"/>
                    </a:cubicBezTo>
                    <a:cubicBezTo>
                      <a:pt x="133475" y="3810"/>
                      <a:pt x="77277" y="952"/>
                      <a:pt x="5840" y="0"/>
                    </a:cubicBezTo>
                    <a:cubicBezTo>
                      <a:pt x="3935" y="4763"/>
                      <a:pt x="-828" y="11430"/>
                      <a:pt x="125" y="20002"/>
                    </a:cubicBezTo>
                  </a:path>
                </a:pathLst>
              </a:custGeom>
              <a:solidFill>
                <a:srgbClr val="FFD29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284" name="Freeform: Shape 6283">
                <a:extLst>
                  <a:ext uri="{FF2B5EF4-FFF2-40B4-BE49-F238E27FC236}">
                    <a16:creationId xmlns:a16="http://schemas.microsoft.com/office/drawing/2014/main" id="{663865A5-822B-440A-A917-ED82BEEFBE73}"/>
                  </a:ext>
                </a:extLst>
              </p:cNvPr>
              <p:cNvSpPr/>
              <p:nvPr/>
            </p:nvSpPr>
            <p:spPr>
              <a:xfrm>
                <a:off x="8352789" y="3404688"/>
                <a:ext cx="197198" cy="70619"/>
              </a:xfrm>
              <a:custGeom>
                <a:avLst/>
                <a:gdLst>
                  <a:gd name="connsiteX0" fmla="*/ 0 w 197198"/>
                  <a:gd name="connsiteY0" fmla="*/ 42886 h 70619"/>
                  <a:gd name="connsiteX1" fmla="*/ 7620 w 197198"/>
                  <a:gd name="connsiteY1" fmla="*/ 57173 h 70619"/>
                  <a:gd name="connsiteX2" fmla="*/ 194310 w 197198"/>
                  <a:gd name="connsiteY2" fmla="*/ 43838 h 70619"/>
                  <a:gd name="connsiteX3" fmla="*/ 102870 w 197198"/>
                  <a:gd name="connsiteY3" fmla="*/ 23 h 70619"/>
                  <a:gd name="connsiteX4" fmla="*/ 0 w 197198"/>
                  <a:gd name="connsiteY4" fmla="*/ 42886 h 70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7198" h="70619">
                    <a:moveTo>
                      <a:pt x="0" y="42886"/>
                    </a:moveTo>
                    <a:cubicBezTo>
                      <a:pt x="0" y="50506"/>
                      <a:pt x="5715" y="55268"/>
                      <a:pt x="7620" y="57173"/>
                    </a:cubicBezTo>
                    <a:cubicBezTo>
                      <a:pt x="6668" y="81938"/>
                      <a:pt x="171450" y="69556"/>
                      <a:pt x="194310" y="43838"/>
                    </a:cubicBezTo>
                    <a:cubicBezTo>
                      <a:pt x="208598" y="27646"/>
                      <a:pt x="168593" y="-929"/>
                      <a:pt x="102870" y="23"/>
                    </a:cubicBezTo>
                    <a:cubicBezTo>
                      <a:pt x="18098" y="2881"/>
                      <a:pt x="0" y="31456"/>
                      <a:pt x="0" y="42886"/>
                    </a:cubicBezTo>
                  </a:path>
                </a:pathLst>
              </a:custGeom>
              <a:solidFill>
                <a:srgbClr val="F489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285" name="Freeform: Shape 6284">
                <a:extLst>
                  <a:ext uri="{FF2B5EF4-FFF2-40B4-BE49-F238E27FC236}">
                    <a16:creationId xmlns:a16="http://schemas.microsoft.com/office/drawing/2014/main" id="{A2CE25F4-E649-4D36-8E6F-5CC858C43814}"/>
                  </a:ext>
                </a:extLst>
              </p:cNvPr>
              <p:cNvSpPr/>
              <p:nvPr/>
            </p:nvSpPr>
            <p:spPr>
              <a:xfrm>
                <a:off x="8717530" y="4313860"/>
                <a:ext cx="79262" cy="58707"/>
              </a:xfrm>
              <a:custGeom>
                <a:avLst/>
                <a:gdLst>
                  <a:gd name="connsiteX0" fmla="*/ 6734 w 79262"/>
                  <a:gd name="connsiteY0" fmla="*/ 27159 h 58707"/>
                  <a:gd name="connsiteX1" fmla="*/ 43882 w 79262"/>
                  <a:gd name="connsiteY1" fmla="*/ 55734 h 58707"/>
                  <a:gd name="connsiteX2" fmla="*/ 72457 w 79262"/>
                  <a:gd name="connsiteY2" fmla="*/ 4299 h 58707"/>
                  <a:gd name="connsiteX3" fmla="*/ 65789 w 79262"/>
                  <a:gd name="connsiteY3" fmla="*/ 1441 h 58707"/>
                  <a:gd name="connsiteX4" fmla="*/ 6734 w 79262"/>
                  <a:gd name="connsiteY4" fmla="*/ 27159 h 58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262" h="58707">
                    <a:moveTo>
                      <a:pt x="6734" y="27159"/>
                    </a:moveTo>
                    <a:cubicBezTo>
                      <a:pt x="-19936" y="70974"/>
                      <a:pt x="41024" y="56686"/>
                      <a:pt x="43882" y="55734"/>
                    </a:cubicBezTo>
                    <a:cubicBezTo>
                      <a:pt x="84839" y="46209"/>
                      <a:pt x="83887" y="10966"/>
                      <a:pt x="72457" y="4299"/>
                    </a:cubicBezTo>
                    <a:cubicBezTo>
                      <a:pt x="70552" y="3346"/>
                      <a:pt x="67694" y="2394"/>
                      <a:pt x="65789" y="1441"/>
                    </a:cubicBezTo>
                    <a:cubicBezTo>
                      <a:pt x="28642" y="-7131"/>
                      <a:pt x="7687" y="25254"/>
                      <a:pt x="6734" y="27159"/>
                    </a:cubicBezTo>
                  </a:path>
                </a:pathLst>
              </a:custGeom>
              <a:solidFill>
                <a:srgbClr val="F489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286" name="Freeform: Shape 6285">
                <a:extLst>
                  <a:ext uri="{FF2B5EF4-FFF2-40B4-BE49-F238E27FC236}">
                    <a16:creationId xmlns:a16="http://schemas.microsoft.com/office/drawing/2014/main" id="{D14750E9-979E-423B-A732-30F29D83DFAC}"/>
                  </a:ext>
                </a:extLst>
              </p:cNvPr>
              <p:cNvSpPr/>
              <p:nvPr/>
            </p:nvSpPr>
            <p:spPr>
              <a:xfrm>
                <a:off x="8494503" y="4162901"/>
                <a:ext cx="108840" cy="73083"/>
              </a:xfrm>
              <a:custGeom>
                <a:avLst/>
                <a:gdLst>
                  <a:gd name="connsiteX0" fmla="*/ 209 w 108840"/>
                  <a:gd name="connsiteY0" fmla="*/ 40957 h 73083"/>
                  <a:gd name="connsiteX1" fmla="*/ 103079 w 108840"/>
                  <a:gd name="connsiteY1" fmla="*/ 52388 h 73083"/>
                  <a:gd name="connsiteX2" fmla="*/ 101174 w 108840"/>
                  <a:gd name="connsiteY2" fmla="*/ 20002 h 73083"/>
                  <a:gd name="connsiteX3" fmla="*/ 58311 w 108840"/>
                  <a:gd name="connsiteY3" fmla="*/ 0 h 73083"/>
                  <a:gd name="connsiteX4" fmla="*/ 209 w 108840"/>
                  <a:gd name="connsiteY4" fmla="*/ 40957 h 7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840" h="73083">
                    <a:moveTo>
                      <a:pt x="209" y="40957"/>
                    </a:moveTo>
                    <a:cubicBezTo>
                      <a:pt x="5924" y="95250"/>
                      <a:pt x="90696" y="67627"/>
                      <a:pt x="103079" y="52388"/>
                    </a:cubicBezTo>
                    <a:cubicBezTo>
                      <a:pt x="105936" y="48577"/>
                      <a:pt x="115461" y="36195"/>
                      <a:pt x="101174" y="20002"/>
                    </a:cubicBezTo>
                    <a:cubicBezTo>
                      <a:pt x="84981" y="1905"/>
                      <a:pt x="68789" y="952"/>
                      <a:pt x="58311" y="0"/>
                    </a:cubicBezTo>
                    <a:cubicBezTo>
                      <a:pt x="8781" y="0"/>
                      <a:pt x="-1696" y="26670"/>
                      <a:pt x="209" y="40957"/>
                    </a:cubicBezTo>
                  </a:path>
                </a:pathLst>
              </a:custGeom>
              <a:solidFill>
                <a:srgbClr val="F489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287" name="Freeform: Shape 6286">
                <a:extLst>
                  <a:ext uri="{FF2B5EF4-FFF2-40B4-BE49-F238E27FC236}">
                    <a16:creationId xmlns:a16="http://schemas.microsoft.com/office/drawing/2014/main" id="{D10D045A-A516-4B47-B4F6-85D66E898C23}"/>
                  </a:ext>
                </a:extLst>
              </p:cNvPr>
              <p:cNvSpPr/>
              <p:nvPr/>
            </p:nvSpPr>
            <p:spPr>
              <a:xfrm>
                <a:off x="8015605" y="3249233"/>
                <a:ext cx="654367" cy="201198"/>
              </a:xfrm>
              <a:custGeom>
                <a:avLst/>
                <a:gdLst>
                  <a:gd name="connsiteX0" fmla="*/ 29527 w 654367"/>
                  <a:gd name="connsiteY0" fmla="*/ 171671 h 201198"/>
                  <a:gd name="connsiteX1" fmla="*/ 90488 w 654367"/>
                  <a:gd name="connsiteY1" fmla="*/ 142143 h 201198"/>
                  <a:gd name="connsiteX2" fmla="*/ 449580 w 654367"/>
                  <a:gd name="connsiteY2" fmla="*/ 49751 h 201198"/>
                  <a:gd name="connsiteX3" fmla="*/ 549593 w 654367"/>
                  <a:gd name="connsiteY3" fmla="*/ 24033 h 201198"/>
                  <a:gd name="connsiteX4" fmla="*/ 219075 w 654367"/>
                  <a:gd name="connsiteY4" fmla="*/ 44036 h 201198"/>
                  <a:gd name="connsiteX5" fmla="*/ 207645 w 654367"/>
                  <a:gd name="connsiteY5" fmla="*/ 48798 h 201198"/>
                  <a:gd name="connsiteX6" fmla="*/ 180022 w 654367"/>
                  <a:gd name="connsiteY6" fmla="*/ 62133 h 201198"/>
                  <a:gd name="connsiteX7" fmla="*/ 154305 w 654367"/>
                  <a:gd name="connsiteY7" fmla="*/ 76421 h 201198"/>
                  <a:gd name="connsiteX8" fmla="*/ 129540 w 654367"/>
                  <a:gd name="connsiteY8" fmla="*/ 91661 h 201198"/>
                  <a:gd name="connsiteX9" fmla="*/ 105727 w 654367"/>
                  <a:gd name="connsiteY9" fmla="*/ 107853 h 201198"/>
                  <a:gd name="connsiteX10" fmla="*/ 82867 w 654367"/>
                  <a:gd name="connsiteY10" fmla="*/ 124998 h 201198"/>
                  <a:gd name="connsiteX11" fmla="*/ 60960 w 654367"/>
                  <a:gd name="connsiteY11" fmla="*/ 143096 h 201198"/>
                  <a:gd name="connsiteX12" fmla="*/ 40005 w 654367"/>
                  <a:gd name="connsiteY12" fmla="*/ 161193 h 201198"/>
                  <a:gd name="connsiteX13" fmla="*/ 24765 w 654367"/>
                  <a:gd name="connsiteY13" fmla="*/ 176433 h 201198"/>
                  <a:gd name="connsiteX14" fmla="*/ 29527 w 654367"/>
                  <a:gd name="connsiteY14" fmla="*/ 171671 h 201198"/>
                  <a:gd name="connsiteX15" fmla="*/ 2857 w 654367"/>
                  <a:gd name="connsiteY15" fmla="*/ 198341 h 201198"/>
                  <a:gd name="connsiteX16" fmla="*/ 0 w 654367"/>
                  <a:gd name="connsiteY16" fmla="*/ 201198 h 201198"/>
                  <a:gd name="connsiteX17" fmla="*/ 1905 w 654367"/>
                  <a:gd name="connsiteY17" fmla="*/ 199293 h 201198"/>
                  <a:gd name="connsiteX18" fmla="*/ 20955 w 654367"/>
                  <a:gd name="connsiteY18" fmla="*/ 179291 h 201198"/>
                  <a:gd name="connsiteX19" fmla="*/ 40957 w 654367"/>
                  <a:gd name="connsiteY19" fmla="*/ 160241 h 201198"/>
                  <a:gd name="connsiteX20" fmla="*/ 61913 w 654367"/>
                  <a:gd name="connsiteY20" fmla="*/ 142143 h 201198"/>
                  <a:gd name="connsiteX21" fmla="*/ 83820 w 654367"/>
                  <a:gd name="connsiteY21" fmla="*/ 124046 h 201198"/>
                  <a:gd name="connsiteX22" fmla="*/ 106680 w 654367"/>
                  <a:gd name="connsiteY22" fmla="*/ 106901 h 201198"/>
                  <a:gd name="connsiteX23" fmla="*/ 130492 w 654367"/>
                  <a:gd name="connsiteY23" fmla="*/ 90708 h 201198"/>
                  <a:gd name="connsiteX24" fmla="*/ 155258 w 654367"/>
                  <a:gd name="connsiteY24" fmla="*/ 75468 h 201198"/>
                  <a:gd name="connsiteX25" fmla="*/ 180975 w 654367"/>
                  <a:gd name="connsiteY25" fmla="*/ 61181 h 201198"/>
                  <a:gd name="connsiteX26" fmla="*/ 207645 w 654367"/>
                  <a:gd name="connsiteY26" fmla="*/ 48798 h 201198"/>
                  <a:gd name="connsiteX27" fmla="*/ 236220 w 654367"/>
                  <a:gd name="connsiteY27" fmla="*/ 36416 h 201198"/>
                  <a:gd name="connsiteX28" fmla="*/ 261938 w 654367"/>
                  <a:gd name="connsiteY28" fmla="*/ 26891 h 201198"/>
                  <a:gd name="connsiteX29" fmla="*/ 263843 w 654367"/>
                  <a:gd name="connsiteY29" fmla="*/ 25938 h 201198"/>
                  <a:gd name="connsiteX30" fmla="*/ 275272 w 654367"/>
                  <a:gd name="connsiteY30" fmla="*/ 22128 h 201198"/>
                  <a:gd name="connsiteX31" fmla="*/ 654368 w 654367"/>
                  <a:gd name="connsiteY31" fmla="*/ 34511 h 201198"/>
                  <a:gd name="connsiteX32" fmla="*/ 549593 w 654367"/>
                  <a:gd name="connsiteY32" fmla="*/ 54513 h 201198"/>
                  <a:gd name="connsiteX33" fmla="*/ 2857 w 654367"/>
                  <a:gd name="connsiteY33" fmla="*/ 198341 h 201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54367" h="201198">
                    <a:moveTo>
                      <a:pt x="29527" y="171671"/>
                    </a:moveTo>
                    <a:cubicBezTo>
                      <a:pt x="44767" y="159288"/>
                      <a:pt x="64770" y="151668"/>
                      <a:pt x="90488" y="142143"/>
                    </a:cubicBezTo>
                    <a:cubicBezTo>
                      <a:pt x="260033" y="77373"/>
                      <a:pt x="315278" y="69753"/>
                      <a:pt x="449580" y="49751"/>
                    </a:cubicBezTo>
                    <a:cubicBezTo>
                      <a:pt x="527685" y="38321"/>
                      <a:pt x="544830" y="35463"/>
                      <a:pt x="549593" y="24033"/>
                    </a:cubicBezTo>
                    <a:cubicBezTo>
                      <a:pt x="537210" y="11651"/>
                      <a:pt x="348615" y="-12162"/>
                      <a:pt x="219075" y="44036"/>
                    </a:cubicBezTo>
                    <a:lnTo>
                      <a:pt x="207645" y="48798"/>
                    </a:lnTo>
                    <a:cubicBezTo>
                      <a:pt x="190500" y="57371"/>
                      <a:pt x="190500" y="57371"/>
                      <a:pt x="180022" y="62133"/>
                    </a:cubicBezTo>
                    <a:cubicBezTo>
                      <a:pt x="163830" y="70706"/>
                      <a:pt x="162877" y="71658"/>
                      <a:pt x="154305" y="76421"/>
                    </a:cubicBezTo>
                    <a:cubicBezTo>
                      <a:pt x="138113" y="85946"/>
                      <a:pt x="138113" y="85946"/>
                      <a:pt x="129540" y="91661"/>
                    </a:cubicBezTo>
                    <a:cubicBezTo>
                      <a:pt x="114300" y="102138"/>
                      <a:pt x="114300" y="102138"/>
                      <a:pt x="105727" y="107853"/>
                    </a:cubicBezTo>
                    <a:cubicBezTo>
                      <a:pt x="90488" y="118331"/>
                      <a:pt x="90488" y="118331"/>
                      <a:pt x="82867" y="124998"/>
                    </a:cubicBezTo>
                    <a:cubicBezTo>
                      <a:pt x="68580" y="136428"/>
                      <a:pt x="68580" y="136428"/>
                      <a:pt x="60960" y="143096"/>
                    </a:cubicBezTo>
                    <a:cubicBezTo>
                      <a:pt x="46672" y="155478"/>
                      <a:pt x="46672" y="155478"/>
                      <a:pt x="40005" y="161193"/>
                    </a:cubicBezTo>
                    <a:cubicBezTo>
                      <a:pt x="35242" y="165956"/>
                      <a:pt x="28575" y="171671"/>
                      <a:pt x="24765" y="176433"/>
                    </a:cubicBezTo>
                    <a:cubicBezTo>
                      <a:pt x="26670" y="174528"/>
                      <a:pt x="28575" y="172623"/>
                      <a:pt x="29527" y="171671"/>
                    </a:cubicBezTo>
                    <a:moveTo>
                      <a:pt x="2857" y="198341"/>
                    </a:moveTo>
                    <a:cubicBezTo>
                      <a:pt x="1905" y="199293"/>
                      <a:pt x="952" y="200246"/>
                      <a:pt x="0" y="201198"/>
                    </a:cubicBezTo>
                    <a:cubicBezTo>
                      <a:pt x="0" y="201198"/>
                      <a:pt x="952" y="200246"/>
                      <a:pt x="1905" y="199293"/>
                    </a:cubicBezTo>
                    <a:cubicBezTo>
                      <a:pt x="14288" y="185958"/>
                      <a:pt x="14288" y="185958"/>
                      <a:pt x="20955" y="179291"/>
                    </a:cubicBezTo>
                    <a:cubicBezTo>
                      <a:pt x="34290" y="166908"/>
                      <a:pt x="34290" y="166908"/>
                      <a:pt x="40957" y="160241"/>
                    </a:cubicBezTo>
                    <a:cubicBezTo>
                      <a:pt x="54292" y="147858"/>
                      <a:pt x="54292" y="147858"/>
                      <a:pt x="61913" y="142143"/>
                    </a:cubicBezTo>
                    <a:cubicBezTo>
                      <a:pt x="76200" y="130713"/>
                      <a:pt x="76200" y="130713"/>
                      <a:pt x="83820" y="124046"/>
                    </a:cubicBezTo>
                    <a:cubicBezTo>
                      <a:pt x="99060" y="112616"/>
                      <a:pt x="99060" y="112616"/>
                      <a:pt x="106680" y="106901"/>
                    </a:cubicBezTo>
                    <a:cubicBezTo>
                      <a:pt x="121920" y="96423"/>
                      <a:pt x="121920" y="96423"/>
                      <a:pt x="130492" y="90708"/>
                    </a:cubicBezTo>
                    <a:cubicBezTo>
                      <a:pt x="146685" y="81183"/>
                      <a:pt x="146685" y="80231"/>
                      <a:pt x="155258" y="75468"/>
                    </a:cubicBezTo>
                    <a:cubicBezTo>
                      <a:pt x="171450" y="65943"/>
                      <a:pt x="172402" y="65943"/>
                      <a:pt x="180975" y="61181"/>
                    </a:cubicBezTo>
                    <a:cubicBezTo>
                      <a:pt x="197168" y="54513"/>
                      <a:pt x="198120" y="53561"/>
                      <a:pt x="207645" y="48798"/>
                    </a:cubicBezTo>
                    <a:cubicBezTo>
                      <a:pt x="224790" y="41178"/>
                      <a:pt x="225743" y="40226"/>
                      <a:pt x="236220" y="36416"/>
                    </a:cubicBezTo>
                    <a:cubicBezTo>
                      <a:pt x="243840" y="33558"/>
                      <a:pt x="254318" y="29748"/>
                      <a:pt x="261938" y="26891"/>
                    </a:cubicBezTo>
                    <a:lnTo>
                      <a:pt x="263843" y="25938"/>
                    </a:lnTo>
                    <a:cubicBezTo>
                      <a:pt x="267653" y="24986"/>
                      <a:pt x="271463" y="23081"/>
                      <a:pt x="275272" y="22128"/>
                    </a:cubicBezTo>
                    <a:cubicBezTo>
                      <a:pt x="420053" y="-21687"/>
                      <a:pt x="644843" y="8793"/>
                      <a:pt x="654368" y="34511"/>
                    </a:cubicBezTo>
                    <a:cubicBezTo>
                      <a:pt x="648653" y="44036"/>
                      <a:pt x="641033" y="46893"/>
                      <a:pt x="549593" y="54513"/>
                    </a:cubicBezTo>
                    <a:cubicBezTo>
                      <a:pt x="149543" y="91661"/>
                      <a:pt x="3810" y="197388"/>
                      <a:pt x="2857" y="198341"/>
                    </a:cubicBezTo>
                  </a:path>
                </a:pathLst>
              </a:custGeom>
              <a:solidFill>
                <a:srgbClr val="B83C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288" name="Freeform: Shape 6287">
                <a:extLst>
                  <a:ext uri="{FF2B5EF4-FFF2-40B4-BE49-F238E27FC236}">
                    <a16:creationId xmlns:a16="http://schemas.microsoft.com/office/drawing/2014/main" id="{DA20D5FA-5519-4CCF-82AE-4DC96F732B1A}"/>
                  </a:ext>
                </a:extLst>
              </p:cNvPr>
              <p:cNvSpPr/>
              <p:nvPr/>
            </p:nvSpPr>
            <p:spPr>
              <a:xfrm>
                <a:off x="8040369" y="3257093"/>
                <a:ext cx="525780" cy="167620"/>
              </a:xfrm>
              <a:custGeom>
                <a:avLst/>
                <a:gdLst>
                  <a:gd name="connsiteX0" fmla="*/ 43815 w 525780"/>
                  <a:gd name="connsiteY0" fmla="*/ 129521 h 167620"/>
                  <a:gd name="connsiteX1" fmla="*/ 133350 w 525780"/>
                  <a:gd name="connsiteY1" fmla="*/ 96183 h 167620"/>
                  <a:gd name="connsiteX2" fmla="*/ 346710 w 525780"/>
                  <a:gd name="connsiteY2" fmla="*/ 41891 h 167620"/>
                  <a:gd name="connsiteX3" fmla="*/ 436245 w 525780"/>
                  <a:gd name="connsiteY3" fmla="*/ 17126 h 167620"/>
                  <a:gd name="connsiteX4" fmla="*/ 107632 w 525780"/>
                  <a:gd name="connsiteY4" fmla="*/ 82848 h 167620"/>
                  <a:gd name="connsiteX5" fmla="*/ 105728 w 525780"/>
                  <a:gd name="connsiteY5" fmla="*/ 83801 h 167620"/>
                  <a:gd name="connsiteX6" fmla="*/ 81915 w 525780"/>
                  <a:gd name="connsiteY6" fmla="*/ 99993 h 167620"/>
                  <a:gd name="connsiteX7" fmla="*/ 59055 w 525780"/>
                  <a:gd name="connsiteY7" fmla="*/ 117138 h 167620"/>
                  <a:gd name="connsiteX8" fmla="*/ 43815 w 525780"/>
                  <a:gd name="connsiteY8" fmla="*/ 129521 h 167620"/>
                  <a:gd name="connsiteX9" fmla="*/ 43815 w 525780"/>
                  <a:gd name="connsiteY9" fmla="*/ 129521 h 167620"/>
                  <a:gd name="connsiteX10" fmla="*/ 4763 w 525780"/>
                  <a:gd name="connsiteY10" fmla="*/ 163811 h 167620"/>
                  <a:gd name="connsiteX11" fmla="*/ 0 w 525780"/>
                  <a:gd name="connsiteY11" fmla="*/ 167621 h 167620"/>
                  <a:gd name="connsiteX12" fmla="*/ 15240 w 525780"/>
                  <a:gd name="connsiteY12" fmla="*/ 152381 h 167620"/>
                  <a:gd name="connsiteX13" fmla="*/ 36195 w 525780"/>
                  <a:gd name="connsiteY13" fmla="*/ 134283 h 167620"/>
                  <a:gd name="connsiteX14" fmla="*/ 58103 w 525780"/>
                  <a:gd name="connsiteY14" fmla="*/ 116186 h 167620"/>
                  <a:gd name="connsiteX15" fmla="*/ 80963 w 525780"/>
                  <a:gd name="connsiteY15" fmla="*/ 99041 h 167620"/>
                  <a:gd name="connsiteX16" fmla="*/ 104775 w 525780"/>
                  <a:gd name="connsiteY16" fmla="*/ 82848 h 167620"/>
                  <a:gd name="connsiteX17" fmla="*/ 129540 w 525780"/>
                  <a:gd name="connsiteY17" fmla="*/ 67608 h 167620"/>
                  <a:gd name="connsiteX18" fmla="*/ 155258 w 525780"/>
                  <a:gd name="connsiteY18" fmla="*/ 53321 h 167620"/>
                  <a:gd name="connsiteX19" fmla="*/ 182880 w 525780"/>
                  <a:gd name="connsiteY19" fmla="*/ 40938 h 167620"/>
                  <a:gd name="connsiteX20" fmla="*/ 194310 w 525780"/>
                  <a:gd name="connsiteY20" fmla="*/ 36176 h 167620"/>
                  <a:gd name="connsiteX21" fmla="*/ 199073 w 525780"/>
                  <a:gd name="connsiteY21" fmla="*/ 34271 h 167620"/>
                  <a:gd name="connsiteX22" fmla="*/ 226695 w 525780"/>
                  <a:gd name="connsiteY22" fmla="*/ 23793 h 167620"/>
                  <a:gd name="connsiteX23" fmla="*/ 524828 w 525780"/>
                  <a:gd name="connsiteY23" fmla="*/ 14268 h 167620"/>
                  <a:gd name="connsiteX24" fmla="*/ 525780 w 525780"/>
                  <a:gd name="connsiteY24" fmla="*/ 18078 h 167620"/>
                  <a:gd name="connsiteX25" fmla="*/ 424815 w 525780"/>
                  <a:gd name="connsiteY25" fmla="*/ 41891 h 167620"/>
                  <a:gd name="connsiteX26" fmla="*/ 4763 w 525780"/>
                  <a:gd name="connsiteY26" fmla="*/ 163811 h 16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25780" h="167620">
                    <a:moveTo>
                      <a:pt x="43815" y="129521"/>
                    </a:moveTo>
                    <a:cubicBezTo>
                      <a:pt x="60008" y="117138"/>
                      <a:pt x="99060" y="105708"/>
                      <a:pt x="133350" y="96183"/>
                    </a:cubicBezTo>
                    <a:cubicBezTo>
                      <a:pt x="282893" y="53321"/>
                      <a:pt x="282893" y="53321"/>
                      <a:pt x="346710" y="41891"/>
                    </a:cubicBezTo>
                    <a:cubicBezTo>
                      <a:pt x="410528" y="30461"/>
                      <a:pt x="432435" y="25698"/>
                      <a:pt x="436245" y="17126"/>
                    </a:cubicBezTo>
                    <a:cubicBezTo>
                      <a:pt x="434340" y="17126"/>
                      <a:pt x="267653" y="-18117"/>
                      <a:pt x="107632" y="82848"/>
                    </a:cubicBezTo>
                    <a:lnTo>
                      <a:pt x="105728" y="83801"/>
                    </a:lnTo>
                    <a:cubicBezTo>
                      <a:pt x="90488" y="94278"/>
                      <a:pt x="90488" y="94278"/>
                      <a:pt x="81915" y="99993"/>
                    </a:cubicBezTo>
                    <a:cubicBezTo>
                      <a:pt x="66675" y="110471"/>
                      <a:pt x="66675" y="110471"/>
                      <a:pt x="59055" y="117138"/>
                    </a:cubicBezTo>
                    <a:cubicBezTo>
                      <a:pt x="54293" y="120948"/>
                      <a:pt x="47625" y="125711"/>
                      <a:pt x="43815" y="129521"/>
                    </a:cubicBezTo>
                    <a:cubicBezTo>
                      <a:pt x="43815" y="129521"/>
                      <a:pt x="43815" y="129521"/>
                      <a:pt x="43815" y="129521"/>
                    </a:cubicBezTo>
                    <a:moveTo>
                      <a:pt x="4763" y="163811"/>
                    </a:moveTo>
                    <a:cubicBezTo>
                      <a:pt x="2858" y="164763"/>
                      <a:pt x="1905" y="166668"/>
                      <a:pt x="0" y="167621"/>
                    </a:cubicBezTo>
                    <a:cubicBezTo>
                      <a:pt x="4763" y="162858"/>
                      <a:pt x="10478" y="157143"/>
                      <a:pt x="15240" y="152381"/>
                    </a:cubicBezTo>
                    <a:cubicBezTo>
                      <a:pt x="28575" y="139998"/>
                      <a:pt x="28575" y="139998"/>
                      <a:pt x="36195" y="134283"/>
                    </a:cubicBezTo>
                    <a:cubicBezTo>
                      <a:pt x="50483" y="122853"/>
                      <a:pt x="50483" y="122853"/>
                      <a:pt x="58103" y="116186"/>
                    </a:cubicBezTo>
                    <a:cubicBezTo>
                      <a:pt x="73343" y="104756"/>
                      <a:pt x="73343" y="104756"/>
                      <a:pt x="80963" y="99041"/>
                    </a:cubicBezTo>
                    <a:cubicBezTo>
                      <a:pt x="96203" y="88563"/>
                      <a:pt x="96203" y="88563"/>
                      <a:pt x="104775" y="82848"/>
                    </a:cubicBezTo>
                    <a:cubicBezTo>
                      <a:pt x="120968" y="73323"/>
                      <a:pt x="120968" y="72371"/>
                      <a:pt x="129540" y="67608"/>
                    </a:cubicBezTo>
                    <a:cubicBezTo>
                      <a:pt x="145733" y="58083"/>
                      <a:pt x="146685" y="58083"/>
                      <a:pt x="155258" y="53321"/>
                    </a:cubicBezTo>
                    <a:cubicBezTo>
                      <a:pt x="172403" y="46653"/>
                      <a:pt x="173355" y="45701"/>
                      <a:pt x="182880" y="40938"/>
                    </a:cubicBezTo>
                    <a:lnTo>
                      <a:pt x="194310" y="36176"/>
                    </a:lnTo>
                    <a:lnTo>
                      <a:pt x="199073" y="34271"/>
                    </a:lnTo>
                    <a:cubicBezTo>
                      <a:pt x="207645" y="30461"/>
                      <a:pt x="215265" y="27603"/>
                      <a:pt x="226695" y="23793"/>
                    </a:cubicBezTo>
                    <a:cubicBezTo>
                      <a:pt x="369570" y="-20974"/>
                      <a:pt x="519113" y="10458"/>
                      <a:pt x="524828" y="14268"/>
                    </a:cubicBezTo>
                    <a:cubicBezTo>
                      <a:pt x="524828" y="15221"/>
                      <a:pt x="524828" y="17126"/>
                      <a:pt x="525780" y="18078"/>
                    </a:cubicBezTo>
                    <a:cubicBezTo>
                      <a:pt x="516255" y="27603"/>
                      <a:pt x="506730" y="30461"/>
                      <a:pt x="424815" y="41891"/>
                    </a:cubicBezTo>
                    <a:cubicBezTo>
                      <a:pt x="118110" y="85706"/>
                      <a:pt x="5715" y="162858"/>
                      <a:pt x="4763" y="163811"/>
                    </a:cubicBezTo>
                  </a:path>
                </a:pathLst>
              </a:custGeom>
              <a:solidFill>
                <a:srgbClr val="A62F1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289" name="Freeform: Shape 6288">
                <a:extLst>
                  <a:ext uri="{FF2B5EF4-FFF2-40B4-BE49-F238E27FC236}">
                    <a16:creationId xmlns:a16="http://schemas.microsoft.com/office/drawing/2014/main" id="{87080F93-129D-47A7-848E-C2C6F2418A09}"/>
                  </a:ext>
                </a:extLst>
              </p:cNvPr>
              <p:cNvSpPr/>
              <p:nvPr/>
            </p:nvSpPr>
            <p:spPr>
              <a:xfrm>
                <a:off x="8084184" y="3269118"/>
                <a:ext cx="391477" cy="117495"/>
              </a:xfrm>
              <a:custGeom>
                <a:avLst/>
                <a:gdLst>
                  <a:gd name="connsiteX0" fmla="*/ 40958 w 391477"/>
                  <a:gd name="connsiteY0" fmla="*/ 86063 h 117495"/>
                  <a:gd name="connsiteX1" fmla="*/ 109538 w 391477"/>
                  <a:gd name="connsiteY1" fmla="*/ 62251 h 117495"/>
                  <a:gd name="connsiteX2" fmla="*/ 305753 w 391477"/>
                  <a:gd name="connsiteY2" fmla="*/ 19388 h 117495"/>
                  <a:gd name="connsiteX3" fmla="*/ 222885 w 391477"/>
                  <a:gd name="connsiteY3" fmla="*/ 19388 h 117495"/>
                  <a:gd name="connsiteX4" fmla="*/ 221933 w 391477"/>
                  <a:gd name="connsiteY4" fmla="*/ 19388 h 117495"/>
                  <a:gd name="connsiteX5" fmla="*/ 221933 w 391477"/>
                  <a:gd name="connsiteY5" fmla="*/ 19388 h 117495"/>
                  <a:gd name="connsiteX6" fmla="*/ 221933 w 391477"/>
                  <a:gd name="connsiteY6" fmla="*/ 19388 h 117495"/>
                  <a:gd name="connsiteX7" fmla="*/ 40958 w 391477"/>
                  <a:gd name="connsiteY7" fmla="*/ 86063 h 117495"/>
                  <a:gd name="connsiteX8" fmla="*/ 40958 w 391477"/>
                  <a:gd name="connsiteY8" fmla="*/ 86063 h 117495"/>
                  <a:gd name="connsiteX9" fmla="*/ 0 w 391477"/>
                  <a:gd name="connsiteY9" fmla="*/ 117496 h 117495"/>
                  <a:gd name="connsiteX10" fmla="*/ 15240 w 391477"/>
                  <a:gd name="connsiteY10" fmla="*/ 105113 h 117495"/>
                  <a:gd name="connsiteX11" fmla="*/ 38100 w 391477"/>
                  <a:gd name="connsiteY11" fmla="*/ 87968 h 117495"/>
                  <a:gd name="connsiteX12" fmla="*/ 61913 w 391477"/>
                  <a:gd name="connsiteY12" fmla="*/ 71776 h 117495"/>
                  <a:gd name="connsiteX13" fmla="*/ 63817 w 391477"/>
                  <a:gd name="connsiteY13" fmla="*/ 70823 h 117495"/>
                  <a:gd name="connsiteX14" fmla="*/ 67628 w 391477"/>
                  <a:gd name="connsiteY14" fmla="*/ 68918 h 117495"/>
                  <a:gd name="connsiteX15" fmla="*/ 184785 w 391477"/>
                  <a:gd name="connsiteY15" fmla="*/ 16531 h 117495"/>
                  <a:gd name="connsiteX16" fmla="*/ 390525 w 391477"/>
                  <a:gd name="connsiteY16" fmla="*/ 5101 h 117495"/>
                  <a:gd name="connsiteX17" fmla="*/ 391478 w 391477"/>
                  <a:gd name="connsiteY17" fmla="*/ 7006 h 117495"/>
                  <a:gd name="connsiteX18" fmla="*/ 301943 w 391477"/>
                  <a:gd name="connsiteY18" fmla="*/ 30818 h 117495"/>
                  <a:gd name="connsiteX19" fmla="*/ 0 w 391477"/>
                  <a:gd name="connsiteY19" fmla="*/ 117496 h 11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91477" h="117495">
                    <a:moveTo>
                      <a:pt x="40958" y="86063"/>
                    </a:moveTo>
                    <a:cubicBezTo>
                      <a:pt x="53340" y="78443"/>
                      <a:pt x="53340" y="78443"/>
                      <a:pt x="109538" y="62251"/>
                    </a:cubicBezTo>
                    <a:cubicBezTo>
                      <a:pt x="174308" y="43201"/>
                      <a:pt x="240983" y="36533"/>
                      <a:pt x="305753" y="19388"/>
                    </a:cubicBezTo>
                    <a:cubicBezTo>
                      <a:pt x="276225" y="13673"/>
                      <a:pt x="262890" y="13673"/>
                      <a:pt x="222885" y="19388"/>
                    </a:cubicBezTo>
                    <a:cubicBezTo>
                      <a:pt x="221933" y="19388"/>
                      <a:pt x="221933" y="19388"/>
                      <a:pt x="221933" y="19388"/>
                    </a:cubicBezTo>
                    <a:cubicBezTo>
                      <a:pt x="221933" y="19388"/>
                      <a:pt x="221933" y="19388"/>
                      <a:pt x="221933" y="19388"/>
                    </a:cubicBezTo>
                    <a:cubicBezTo>
                      <a:pt x="221933" y="19388"/>
                      <a:pt x="221933" y="19388"/>
                      <a:pt x="221933" y="19388"/>
                    </a:cubicBezTo>
                    <a:cubicBezTo>
                      <a:pt x="118110" y="37486"/>
                      <a:pt x="75248" y="65108"/>
                      <a:pt x="40958" y="86063"/>
                    </a:cubicBezTo>
                    <a:cubicBezTo>
                      <a:pt x="40958" y="86063"/>
                      <a:pt x="40958" y="86063"/>
                      <a:pt x="40958" y="86063"/>
                    </a:cubicBezTo>
                    <a:moveTo>
                      <a:pt x="0" y="117496"/>
                    </a:moveTo>
                    <a:cubicBezTo>
                      <a:pt x="4763" y="113686"/>
                      <a:pt x="10478" y="108923"/>
                      <a:pt x="15240" y="105113"/>
                    </a:cubicBezTo>
                    <a:cubicBezTo>
                      <a:pt x="30480" y="93683"/>
                      <a:pt x="30480" y="93683"/>
                      <a:pt x="38100" y="87968"/>
                    </a:cubicBezTo>
                    <a:cubicBezTo>
                      <a:pt x="53340" y="77491"/>
                      <a:pt x="53340" y="77491"/>
                      <a:pt x="61913" y="71776"/>
                    </a:cubicBezTo>
                    <a:lnTo>
                      <a:pt x="63817" y="70823"/>
                    </a:lnTo>
                    <a:lnTo>
                      <a:pt x="67628" y="68918"/>
                    </a:lnTo>
                    <a:cubicBezTo>
                      <a:pt x="108585" y="43201"/>
                      <a:pt x="148590" y="26056"/>
                      <a:pt x="184785" y="16531"/>
                    </a:cubicBezTo>
                    <a:cubicBezTo>
                      <a:pt x="300990" y="-12044"/>
                      <a:pt x="389573" y="5101"/>
                      <a:pt x="390525" y="5101"/>
                    </a:cubicBezTo>
                    <a:cubicBezTo>
                      <a:pt x="390525" y="6053"/>
                      <a:pt x="391478" y="7006"/>
                      <a:pt x="391478" y="7006"/>
                    </a:cubicBezTo>
                    <a:cubicBezTo>
                      <a:pt x="382905" y="15578"/>
                      <a:pt x="369570" y="18436"/>
                      <a:pt x="301943" y="30818"/>
                    </a:cubicBezTo>
                    <a:cubicBezTo>
                      <a:pt x="153353" y="56536"/>
                      <a:pt x="15240" y="105113"/>
                      <a:pt x="0" y="117496"/>
                    </a:cubicBezTo>
                  </a:path>
                </a:pathLst>
              </a:custGeom>
              <a:solidFill>
                <a:srgbClr val="9525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290" name="Freeform: Shape 6289">
                <a:extLst>
                  <a:ext uri="{FF2B5EF4-FFF2-40B4-BE49-F238E27FC236}">
                    <a16:creationId xmlns:a16="http://schemas.microsoft.com/office/drawing/2014/main" id="{4165E78F-E09D-47B8-9EDA-CDAB84F0FC81}"/>
                  </a:ext>
                </a:extLst>
              </p:cNvPr>
              <p:cNvSpPr/>
              <p:nvPr/>
            </p:nvSpPr>
            <p:spPr>
              <a:xfrm>
                <a:off x="7847012" y="3869531"/>
                <a:ext cx="60007" cy="57150"/>
              </a:xfrm>
              <a:custGeom>
                <a:avLst/>
                <a:gdLst>
                  <a:gd name="connsiteX0" fmla="*/ 953 w 60007"/>
                  <a:gd name="connsiteY0" fmla="*/ 55245 h 57150"/>
                  <a:gd name="connsiteX1" fmla="*/ 60008 w 60007"/>
                  <a:gd name="connsiteY1" fmla="*/ 0 h 57150"/>
                  <a:gd name="connsiteX2" fmla="*/ 0 w 60007"/>
                  <a:gd name="connsiteY2" fmla="*/ 57150 h 57150"/>
                  <a:gd name="connsiteX3" fmla="*/ 953 w 60007"/>
                  <a:gd name="connsiteY3" fmla="*/ 5524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007" h="57150">
                    <a:moveTo>
                      <a:pt x="953" y="55245"/>
                    </a:moveTo>
                    <a:cubicBezTo>
                      <a:pt x="13335" y="35242"/>
                      <a:pt x="48578" y="8573"/>
                      <a:pt x="60008" y="0"/>
                    </a:cubicBezTo>
                    <a:cubicBezTo>
                      <a:pt x="27623" y="17145"/>
                      <a:pt x="7620" y="35242"/>
                      <a:pt x="0" y="57150"/>
                    </a:cubicBezTo>
                    <a:cubicBezTo>
                      <a:pt x="0" y="56198"/>
                      <a:pt x="0" y="56198"/>
                      <a:pt x="953" y="55245"/>
                    </a:cubicBezTo>
                  </a:path>
                </a:pathLst>
              </a:custGeom>
              <a:solidFill>
                <a:srgbClr val="B8462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291" name="Freeform: Shape 6290">
                <a:extLst>
                  <a:ext uri="{FF2B5EF4-FFF2-40B4-BE49-F238E27FC236}">
                    <a16:creationId xmlns:a16="http://schemas.microsoft.com/office/drawing/2014/main" id="{A68720B5-02DB-4F8A-80A4-6C38C238C7BB}"/>
                  </a:ext>
                </a:extLst>
              </p:cNvPr>
              <p:cNvSpPr/>
              <p:nvPr/>
            </p:nvSpPr>
            <p:spPr>
              <a:xfrm>
                <a:off x="7844155" y="3839398"/>
                <a:ext cx="579094" cy="416848"/>
              </a:xfrm>
              <a:custGeom>
                <a:avLst/>
                <a:gdLst>
                  <a:gd name="connsiteX0" fmla="*/ 73343 w 579094"/>
                  <a:gd name="connsiteY0" fmla="*/ 362556 h 416848"/>
                  <a:gd name="connsiteX1" fmla="*/ 69533 w 579094"/>
                  <a:gd name="connsiteY1" fmla="*/ 350173 h 416848"/>
                  <a:gd name="connsiteX2" fmla="*/ 234315 w 579094"/>
                  <a:gd name="connsiteY2" fmla="*/ 153006 h 416848"/>
                  <a:gd name="connsiteX3" fmla="*/ 337185 w 579094"/>
                  <a:gd name="connsiteY3" fmla="*/ 64423 h 416848"/>
                  <a:gd name="connsiteX4" fmla="*/ 313373 w 579094"/>
                  <a:gd name="connsiteY4" fmla="*/ 56803 h 416848"/>
                  <a:gd name="connsiteX5" fmla="*/ 115253 w 579094"/>
                  <a:gd name="connsiteY5" fmla="*/ 69186 h 416848"/>
                  <a:gd name="connsiteX6" fmla="*/ 17145 w 579094"/>
                  <a:gd name="connsiteY6" fmla="*/ 125383 h 416848"/>
                  <a:gd name="connsiteX7" fmla="*/ 6667 w 579094"/>
                  <a:gd name="connsiteY7" fmla="*/ 166341 h 416848"/>
                  <a:gd name="connsiteX8" fmla="*/ 11430 w 579094"/>
                  <a:gd name="connsiteY8" fmla="*/ 193011 h 416848"/>
                  <a:gd name="connsiteX9" fmla="*/ 17145 w 579094"/>
                  <a:gd name="connsiteY9" fmla="*/ 219681 h 416848"/>
                  <a:gd name="connsiteX10" fmla="*/ 24765 w 579094"/>
                  <a:gd name="connsiteY10" fmla="*/ 246351 h 416848"/>
                  <a:gd name="connsiteX11" fmla="*/ 33338 w 579094"/>
                  <a:gd name="connsiteY11" fmla="*/ 272068 h 416848"/>
                  <a:gd name="connsiteX12" fmla="*/ 42863 w 579094"/>
                  <a:gd name="connsiteY12" fmla="*/ 297786 h 416848"/>
                  <a:gd name="connsiteX13" fmla="*/ 53340 w 579094"/>
                  <a:gd name="connsiteY13" fmla="*/ 323503 h 416848"/>
                  <a:gd name="connsiteX14" fmla="*/ 65723 w 579094"/>
                  <a:gd name="connsiteY14" fmla="*/ 347316 h 416848"/>
                  <a:gd name="connsiteX15" fmla="*/ 74295 w 579094"/>
                  <a:gd name="connsiteY15" fmla="*/ 364461 h 416848"/>
                  <a:gd name="connsiteX16" fmla="*/ 73343 w 579094"/>
                  <a:gd name="connsiteY16" fmla="*/ 362556 h 416848"/>
                  <a:gd name="connsiteX17" fmla="*/ 103823 w 579094"/>
                  <a:gd name="connsiteY17" fmla="*/ 415896 h 416848"/>
                  <a:gd name="connsiteX18" fmla="*/ 104775 w 579094"/>
                  <a:gd name="connsiteY18" fmla="*/ 416848 h 416848"/>
                  <a:gd name="connsiteX19" fmla="*/ 90488 w 579094"/>
                  <a:gd name="connsiteY19" fmla="*/ 393988 h 416848"/>
                  <a:gd name="connsiteX20" fmla="*/ 77153 w 579094"/>
                  <a:gd name="connsiteY20" fmla="*/ 371128 h 416848"/>
                  <a:gd name="connsiteX21" fmla="*/ 64770 w 579094"/>
                  <a:gd name="connsiteY21" fmla="*/ 347316 h 416848"/>
                  <a:gd name="connsiteX22" fmla="*/ 53340 w 579094"/>
                  <a:gd name="connsiteY22" fmla="*/ 323503 h 416848"/>
                  <a:gd name="connsiteX23" fmla="*/ 42863 w 579094"/>
                  <a:gd name="connsiteY23" fmla="*/ 297786 h 416848"/>
                  <a:gd name="connsiteX24" fmla="*/ 33338 w 579094"/>
                  <a:gd name="connsiteY24" fmla="*/ 272068 h 416848"/>
                  <a:gd name="connsiteX25" fmla="*/ 24765 w 579094"/>
                  <a:gd name="connsiteY25" fmla="*/ 246351 h 416848"/>
                  <a:gd name="connsiteX26" fmla="*/ 17145 w 579094"/>
                  <a:gd name="connsiteY26" fmla="*/ 219681 h 416848"/>
                  <a:gd name="connsiteX27" fmla="*/ 11430 w 579094"/>
                  <a:gd name="connsiteY27" fmla="*/ 193011 h 416848"/>
                  <a:gd name="connsiteX28" fmla="*/ 6667 w 579094"/>
                  <a:gd name="connsiteY28" fmla="*/ 166341 h 416848"/>
                  <a:gd name="connsiteX29" fmla="*/ 2858 w 579094"/>
                  <a:gd name="connsiteY29" fmla="*/ 139671 h 416848"/>
                  <a:gd name="connsiteX30" fmla="*/ 0 w 579094"/>
                  <a:gd name="connsiteY30" fmla="*/ 111096 h 416848"/>
                  <a:gd name="connsiteX31" fmla="*/ 0 w 579094"/>
                  <a:gd name="connsiteY31" fmla="*/ 106333 h 416848"/>
                  <a:gd name="connsiteX32" fmla="*/ 0 w 579094"/>
                  <a:gd name="connsiteY32" fmla="*/ 105381 h 416848"/>
                  <a:gd name="connsiteX33" fmla="*/ 159068 w 579094"/>
                  <a:gd name="connsiteY33" fmla="*/ 606 h 416848"/>
                  <a:gd name="connsiteX34" fmla="*/ 570548 w 579094"/>
                  <a:gd name="connsiteY34" fmla="*/ 13941 h 416848"/>
                  <a:gd name="connsiteX35" fmla="*/ 385763 w 579094"/>
                  <a:gd name="connsiteY35" fmla="*/ 137766 h 416848"/>
                  <a:gd name="connsiteX36" fmla="*/ 103823 w 579094"/>
                  <a:gd name="connsiteY36" fmla="*/ 415896 h 416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79094" h="416848">
                    <a:moveTo>
                      <a:pt x="73343" y="362556"/>
                    </a:moveTo>
                    <a:cubicBezTo>
                      <a:pt x="71438" y="357793"/>
                      <a:pt x="70485" y="353983"/>
                      <a:pt x="69533" y="350173"/>
                    </a:cubicBezTo>
                    <a:cubicBezTo>
                      <a:pt x="56198" y="253971"/>
                      <a:pt x="159068" y="195868"/>
                      <a:pt x="234315" y="153006"/>
                    </a:cubicBezTo>
                    <a:cubicBezTo>
                      <a:pt x="295275" y="118716"/>
                      <a:pt x="343853" y="91093"/>
                      <a:pt x="337185" y="64423"/>
                    </a:cubicBezTo>
                    <a:cubicBezTo>
                      <a:pt x="336233" y="58708"/>
                      <a:pt x="321945" y="56803"/>
                      <a:pt x="313373" y="56803"/>
                    </a:cubicBezTo>
                    <a:lnTo>
                      <a:pt x="115253" y="69186"/>
                    </a:lnTo>
                    <a:cubicBezTo>
                      <a:pt x="88583" y="72996"/>
                      <a:pt x="40958" y="92998"/>
                      <a:pt x="17145" y="125383"/>
                    </a:cubicBezTo>
                    <a:cubicBezTo>
                      <a:pt x="3810" y="143481"/>
                      <a:pt x="5715" y="153958"/>
                      <a:pt x="6667" y="166341"/>
                    </a:cubicBezTo>
                    <a:cubicBezTo>
                      <a:pt x="7620" y="173961"/>
                      <a:pt x="10478" y="185391"/>
                      <a:pt x="11430" y="193011"/>
                    </a:cubicBezTo>
                    <a:cubicBezTo>
                      <a:pt x="15240" y="211108"/>
                      <a:pt x="15240" y="211108"/>
                      <a:pt x="17145" y="219681"/>
                    </a:cubicBezTo>
                    <a:cubicBezTo>
                      <a:pt x="21908" y="236826"/>
                      <a:pt x="21908" y="236826"/>
                      <a:pt x="24765" y="246351"/>
                    </a:cubicBezTo>
                    <a:cubicBezTo>
                      <a:pt x="30480" y="263496"/>
                      <a:pt x="30480" y="264448"/>
                      <a:pt x="33338" y="272068"/>
                    </a:cubicBezTo>
                    <a:cubicBezTo>
                      <a:pt x="39053" y="289213"/>
                      <a:pt x="39053" y="289213"/>
                      <a:pt x="42863" y="297786"/>
                    </a:cubicBezTo>
                    <a:cubicBezTo>
                      <a:pt x="49530" y="314931"/>
                      <a:pt x="49530" y="314931"/>
                      <a:pt x="53340" y="323503"/>
                    </a:cubicBezTo>
                    <a:cubicBezTo>
                      <a:pt x="60960" y="339696"/>
                      <a:pt x="60960" y="339696"/>
                      <a:pt x="65723" y="347316"/>
                    </a:cubicBezTo>
                    <a:cubicBezTo>
                      <a:pt x="68580" y="353031"/>
                      <a:pt x="72390" y="359698"/>
                      <a:pt x="74295" y="364461"/>
                    </a:cubicBezTo>
                    <a:cubicBezTo>
                      <a:pt x="74295" y="364461"/>
                      <a:pt x="73343" y="363508"/>
                      <a:pt x="73343" y="362556"/>
                    </a:cubicBezTo>
                    <a:moveTo>
                      <a:pt x="103823" y="415896"/>
                    </a:moveTo>
                    <a:lnTo>
                      <a:pt x="104775" y="416848"/>
                    </a:lnTo>
                    <a:cubicBezTo>
                      <a:pt x="95250" y="401608"/>
                      <a:pt x="95250" y="401608"/>
                      <a:pt x="90488" y="393988"/>
                    </a:cubicBezTo>
                    <a:cubicBezTo>
                      <a:pt x="81915" y="378748"/>
                      <a:pt x="81915" y="378748"/>
                      <a:pt x="77153" y="371128"/>
                    </a:cubicBezTo>
                    <a:cubicBezTo>
                      <a:pt x="68580" y="355888"/>
                      <a:pt x="68580" y="355888"/>
                      <a:pt x="64770" y="347316"/>
                    </a:cubicBezTo>
                    <a:cubicBezTo>
                      <a:pt x="57150" y="332076"/>
                      <a:pt x="57150" y="331123"/>
                      <a:pt x="53340" y="323503"/>
                    </a:cubicBezTo>
                    <a:cubicBezTo>
                      <a:pt x="45720" y="306358"/>
                      <a:pt x="45720" y="306358"/>
                      <a:pt x="42863" y="297786"/>
                    </a:cubicBezTo>
                    <a:cubicBezTo>
                      <a:pt x="36195" y="280641"/>
                      <a:pt x="36195" y="280641"/>
                      <a:pt x="33338" y="272068"/>
                    </a:cubicBezTo>
                    <a:cubicBezTo>
                      <a:pt x="27623" y="254923"/>
                      <a:pt x="27623" y="254923"/>
                      <a:pt x="24765" y="246351"/>
                    </a:cubicBezTo>
                    <a:cubicBezTo>
                      <a:pt x="20003" y="229206"/>
                      <a:pt x="20003" y="229206"/>
                      <a:pt x="17145" y="219681"/>
                    </a:cubicBezTo>
                    <a:cubicBezTo>
                      <a:pt x="13335" y="202536"/>
                      <a:pt x="12383" y="201583"/>
                      <a:pt x="11430" y="193011"/>
                    </a:cubicBezTo>
                    <a:cubicBezTo>
                      <a:pt x="7620" y="174913"/>
                      <a:pt x="7620" y="174913"/>
                      <a:pt x="6667" y="166341"/>
                    </a:cubicBezTo>
                    <a:cubicBezTo>
                      <a:pt x="3810" y="148243"/>
                      <a:pt x="3810" y="148243"/>
                      <a:pt x="2858" y="139671"/>
                    </a:cubicBezTo>
                    <a:cubicBezTo>
                      <a:pt x="953" y="120621"/>
                      <a:pt x="953" y="119668"/>
                      <a:pt x="0" y="111096"/>
                    </a:cubicBezTo>
                    <a:lnTo>
                      <a:pt x="0" y="106333"/>
                    </a:lnTo>
                    <a:lnTo>
                      <a:pt x="0" y="105381"/>
                    </a:lnTo>
                    <a:cubicBezTo>
                      <a:pt x="0" y="104428"/>
                      <a:pt x="9525" y="24418"/>
                      <a:pt x="159068" y="606"/>
                    </a:cubicBezTo>
                    <a:cubicBezTo>
                      <a:pt x="161925" y="-347"/>
                      <a:pt x="549593" y="-2252"/>
                      <a:pt x="570548" y="13941"/>
                    </a:cubicBezTo>
                    <a:cubicBezTo>
                      <a:pt x="617220" y="51088"/>
                      <a:pt x="461010" y="110143"/>
                      <a:pt x="385763" y="137766"/>
                    </a:cubicBezTo>
                    <a:cubicBezTo>
                      <a:pt x="265748" y="181581"/>
                      <a:pt x="19050" y="273973"/>
                      <a:pt x="103823" y="415896"/>
                    </a:cubicBezTo>
                  </a:path>
                </a:pathLst>
              </a:custGeom>
              <a:solidFill>
                <a:srgbClr val="C1522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292" name="Freeform: Shape 6291">
                <a:extLst>
                  <a:ext uri="{FF2B5EF4-FFF2-40B4-BE49-F238E27FC236}">
                    <a16:creationId xmlns:a16="http://schemas.microsoft.com/office/drawing/2014/main" id="{F876ADE8-95DB-4264-A16D-19261919069C}"/>
                  </a:ext>
                </a:extLst>
              </p:cNvPr>
              <p:cNvSpPr/>
              <p:nvPr/>
            </p:nvSpPr>
            <p:spPr>
              <a:xfrm>
                <a:off x="7850822" y="3896201"/>
                <a:ext cx="333030" cy="307657"/>
              </a:xfrm>
              <a:custGeom>
                <a:avLst/>
                <a:gdLst>
                  <a:gd name="connsiteX0" fmla="*/ 39053 w 333030"/>
                  <a:gd name="connsiteY0" fmla="*/ 247650 h 307657"/>
                  <a:gd name="connsiteX1" fmla="*/ 60008 w 333030"/>
                  <a:gd name="connsiteY1" fmla="*/ 201930 h 307657"/>
                  <a:gd name="connsiteX2" fmla="*/ 206693 w 333030"/>
                  <a:gd name="connsiteY2" fmla="*/ 80010 h 307657"/>
                  <a:gd name="connsiteX3" fmla="*/ 258128 w 333030"/>
                  <a:gd name="connsiteY3" fmla="*/ 15240 h 307657"/>
                  <a:gd name="connsiteX4" fmla="*/ 131445 w 333030"/>
                  <a:gd name="connsiteY4" fmla="*/ 23813 h 307657"/>
                  <a:gd name="connsiteX5" fmla="*/ 45720 w 333030"/>
                  <a:gd name="connsiteY5" fmla="*/ 60960 h 307657"/>
                  <a:gd name="connsiteX6" fmla="*/ 14288 w 333030"/>
                  <a:gd name="connsiteY6" fmla="*/ 174307 h 307657"/>
                  <a:gd name="connsiteX7" fmla="*/ 18098 w 333030"/>
                  <a:gd name="connsiteY7" fmla="*/ 188595 h 307657"/>
                  <a:gd name="connsiteX8" fmla="*/ 26670 w 333030"/>
                  <a:gd name="connsiteY8" fmla="*/ 214313 h 307657"/>
                  <a:gd name="connsiteX9" fmla="*/ 36195 w 333030"/>
                  <a:gd name="connsiteY9" fmla="*/ 240030 h 307657"/>
                  <a:gd name="connsiteX10" fmla="*/ 39053 w 333030"/>
                  <a:gd name="connsiteY10" fmla="*/ 247650 h 307657"/>
                  <a:gd name="connsiteX11" fmla="*/ 39053 w 333030"/>
                  <a:gd name="connsiteY11" fmla="*/ 247650 h 307657"/>
                  <a:gd name="connsiteX12" fmla="*/ 66675 w 333030"/>
                  <a:gd name="connsiteY12" fmla="*/ 305753 h 307657"/>
                  <a:gd name="connsiteX13" fmla="*/ 67628 w 333030"/>
                  <a:gd name="connsiteY13" fmla="*/ 307657 h 307657"/>
                  <a:gd name="connsiteX14" fmla="*/ 59055 w 333030"/>
                  <a:gd name="connsiteY14" fmla="*/ 290513 h 307657"/>
                  <a:gd name="connsiteX15" fmla="*/ 47625 w 333030"/>
                  <a:gd name="connsiteY15" fmla="*/ 266700 h 307657"/>
                  <a:gd name="connsiteX16" fmla="*/ 37148 w 333030"/>
                  <a:gd name="connsiteY16" fmla="*/ 240982 h 307657"/>
                  <a:gd name="connsiteX17" fmla="*/ 27623 w 333030"/>
                  <a:gd name="connsiteY17" fmla="*/ 215265 h 307657"/>
                  <a:gd name="connsiteX18" fmla="*/ 19050 w 333030"/>
                  <a:gd name="connsiteY18" fmla="*/ 189547 h 307657"/>
                  <a:gd name="connsiteX19" fmla="*/ 11430 w 333030"/>
                  <a:gd name="connsiteY19" fmla="*/ 162877 h 307657"/>
                  <a:gd name="connsiteX20" fmla="*/ 5715 w 333030"/>
                  <a:gd name="connsiteY20" fmla="*/ 136207 h 307657"/>
                  <a:gd name="connsiteX21" fmla="*/ 953 w 333030"/>
                  <a:gd name="connsiteY21" fmla="*/ 109538 h 307657"/>
                  <a:gd name="connsiteX22" fmla="*/ 0 w 333030"/>
                  <a:gd name="connsiteY22" fmla="*/ 100965 h 307657"/>
                  <a:gd name="connsiteX23" fmla="*/ 953 w 333030"/>
                  <a:gd name="connsiteY23" fmla="*/ 92392 h 307657"/>
                  <a:gd name="connsiteX24" fmla="*/ 104775 w 333030"/>
                  <a:gd name="connsiteY24" fmla="*/ 13335 h 307657"/>
                  <a:gd name="connsiteX25" fmla="*/ 191453 w 333030"/>
                  <a:gd name="connsiteY25" fmla="*/ 7620 h 307657"/>
                  <a:gd name="connsiteX26" fmla="*/ 307658 w 333030"/>
                  <a:gd name="connsiteY26" fmla="*/ 0 h 307657"/>
                  <a:gd name="connsiteX27" fmla="*/ 331470 w 333030"/>
                  <a:gd name="connsiteY27" fmla="*/ 7620 h 307657"/>
                  <a:gd name="connsiteX28" fmla="*/ 228600 w 333030"/>
                  <a:gd name="connsiteY28" fmla="*/ 96202 h 307657"/>
                  <a:gd name="connsiteX29" fmla="*/ 98108 w 333030"/>
                  <a:gd name="connsiteY29" fmla="*/ 189547 h 307657"/>
                  <a:gd name="connsiteX30" fmla="*/ 66675 w 333030"/>
                  <a:gd name="connsiteY30" fmla="*/ 305753 h 30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333030" h="307657">
                    <a:moveTo>
                      <a:pt x="39053" y="247650"/>
                    </a:moveTo>
                    <a:cubicBezTo>
                      <a:pt x="33338" y="230505"/>
                      <a:pt x="45720" y="217170"/>
                      <a:pt x="60008" y="201930"/>
                    </a:cubicBezTo>
                    <a:cubicBezTo>
                      <a:pt x="130493" y="124777"/>
                      <a:pt x="130493" y="124777"/>
                      <a:pt x="206693" y="80010"/>
                    </a:cubicBezTo>
                    <a:cubicBezTo>
                      <a:pt x="315278" y="17145"/>
                      <a:pt x="258128" y="15240"/>
                      <a:pt x="258128" y="15240"/>
                    </a:cubicBezTo>
                    <a:cubicBezTo>
                      <a:pt x="257175" y="15240"/>
                      <a:pt x="138113" y="22860"/>
                      <a:pt x="131445" y="23813"/>
                    </a:cubicBezTo>
                    <a:cubicBezTo>
                      <a:pt x="93345" y="32385"/>
                      <a:pt x="66675" y="47625"/>
                      <a:pt x="45720" y="60960"/>
                    </a:cubicBezTo>
                    <a:cubicBezTo>
                      <a:pt x="11430" y="83820"/>
                      <a:pt x="953" y="121920"/>
                      <a:pt x="14288" y="174307"/>
                    </a:cubicBezTo>
                    <a:cubicBezTo>
                      <a:pt x="15240" y="179070"/>
                      <a:pt x="17145" y="184785"/>
                      <a:pt x="18098" y="188595"/>
                    </a:cubicBezTo>
                    <a:cubicBezTo>
                      <a:pt x="23813" y="205740"/>
                      <a:pt x="23813" y="206692"/>
                      <a:pt x="26670" y="214313"/>
                    </a:cubicBezTo>
                    <a:cubicBezTo>
                      <a:pt x="32385" y="231457"/>
                      <a:pt x="32385" y="231457"/>
                      <a:pt x="36195" y="240030"/>
                    </a:cubicBezTo>
                    <a:lnTo>
                      <a:pt x="39053" y="247650"/>
                    </a:lnTo>
                    <a:cubicBezTo>
                      <a:pt x="39053" y="247650"/>
                      <a:pt x="39053" y="247650"/>
                      <a:pt x="39053" y="247650"/>
                    </a:cubicBezTo>
                    <a:moveTo>
                      <a:pt x="66675" y="305753"/>
                    </a:moveTo>
                    <a:cubicBezTo>
                      <a:pt x="66675" y="306705"/>
                      <a:pt x="67628" y="307657"/>
                      <a:pt x="67628" y="307657"/>
                    </a:cubicBezTo>
                    <a:cubicBezTo>
                      <a:pt x="64770" y="301942"/>
                      <a:pt x="60960" y="295275"/>
                      <a:pt x="59055" y="290513"/>
                    </a:cubicBezTo>
                    <a:cubicBezTo>
                      <a:pt x="51435" y="275272"/>
                      <a:pt x="51435" y="274320"/>
                      <a:pt x="47625" y="266700"/>
                    </a:cubicBezTo>
                    <a:cubicBezTo>
                      <a:pt x="40005" y="249555"/>
                      <a:pt x="40005" y="249555"/>
                      <a:pt x="37148" y="240982"/>
                    </a:cubicBezTo>
                    <a:cubicBezTo>
                      <a:pt x="30480" y="223838"/>
                      <a:pt x="30480" y="223838"/>
                      <a:pt x="27623" y="215265"/>
                    </a:cubicBezTo>
                    <a:cubicBezTo>
                      <a:pt x="21908" y="198120"/>
                      <a:pt x="21908" y="198120"/>
                      <a:pt x="19050" y="189547"/>
                    </a:cubicBezTo>
                    <a:cubicBezTo>
                      <a:pt x="14288" y="172402"/>
                      <a:pt x="14288" y="172402"/>
                      <a:pt x="11430" y="162877"/>
                    </a:cubicBezTo>
                    <a:cubicBezTo>
                      <a:pt x="7620" y="145732"/>
                      <a:pt x="6668" y="144780"/>
                      <a:pt x="5715" y="136207"/>
                    </a:cubicBezTo>
                    <a:cubicBezTo>
                      <a:pt x="3810" y="128588"/>
                      <a:pt x="1905" y="117157"/>
                      <a:pt x="953" y="109538"/>
                    </a:cubicBezTo>
                    <a:lnTo>
                      <a:pt x="0" y="100965"/>
                    </a:lnTo>
                    <a:cubicBezTo>
                      <a:pt x="0" y="98107"/>
                      <a:pt x="0" y="94297"/>
                      <a:pt x="953" y="92392"/>
                    </a:cubicBezTo>
                    <a:cubicBezTo>
                      <a:pt x="5715" y="65722"/>
                      <a:pt x="40958" y="29527"/>
                      <a:pt x="104775" y="13335"/>
                    </a:cubicBezTo>
                    <a:cubicBezTo>
                      <a:pt x="111443" y="11430"/>
                      <a:pt x="140970" y="8572"/>
                      <a:pt x="191453" y="7620"/>
                    </a:cubicBezTo>
                    <a:cubicBezTo>
                      <a:pt x="230505" y="6667"/>
                      <a:pt x="268605" y="0"/>
                      <a:pt x="307658" y="0"/>
                    </a:cubicBezTo>
                    <a:cubicBezTo>
                      <a:pt x="315278" y="0"/>
                      <a:pt x="327660" y="952"/>
                      <a:pt x="331470" y="7620"/>
                    </a:cubicBezTo>
                    <a:cubicBezTo>
                      <a:pt x="343853" y="31432"/>
                      <a:pt x="280035" y="67627"/>
                      <a:pt x="228600" y="96202"/>
                    </a:cubicBezTo>
                    <a:cubicBezTo>
                      <a:pt x="148590" y="141922"/>
                      <a:pt x="118110" y="162877"/>
                      <a:pt x="98108" y="189547"/>
                    </a:cubicBezTo>
                    <a:cubicBezTo>
                      <a:pt x="62865" y="233363"/>
                      <a:pt x="56198" y="282892"/>
                      <a:pt x="66675" y="305753"/>
                    </a:cubicBezTo>
                  </a:path>
                </a:pathLst>
              </a:custGeom>
              <a:solidFill>
                <a:srgbClr val="AE41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293" name="Freeform: Shape 6292">
                <a:extLst>
                  <a:ext uri="{FF2B5EF4-FFF2-40B4-BE49-F238E27FC236}">
                    <a16:creationId xmlns:a16="http://schemas.microsoft.com/office/drawing/2014/main" id="{C2D1BBFE-4E0D-4651-A4F8-E0B62EA59E02}"/>
                  </a:ext>
                </a:extLst>
              </p:cNvPr>
              <p:cNvSpPr/>
              <p:nvPr/>
            </p:nvSpPr>
            <p:spPr>
              <a:xfrm>
                <a:off x="7860382" y="3911441"/>
                <a:ext cx="265270" cy="232410"/>
              </a:xfrm>
              <a:custGeom>
                <a:avLst/>
                <a:gdLst>
                  <a:gd name="connsiteX0" fmla="*/ 29493 w 265270"/>
                  <a:gd name="connsiteY0" fmla="*/ 232410 h 232410"/>
                  <a:gd name="connsiteX1" fmla="*/ 94263 w 265270"/>
                  <a:gd name="connsiteY1" fmla="*/ 135255 h 232410"/>
                  <a:gd name="connsiteX2" fmla="*/ 185703 w 265270"/>
                  <a:gd name="connsiteY2" fmla="*/ 71438 h 232410"/>
                  <a:gd name="connsiteX3" fmla="*/ 252378 w 265270"/>
                  <a:gd name="connsiteY3" fmla="*/ 0 h 232410"/>
                  <a:gd name="connsiteX4" fmla="*/ 131410 w 265270"/>
                  <a:gd name="connsiteY4" fmla="*/ 7620 h 232410"/>
                  <a:gd name="connsiteX5" fmla="*/ 116170 w 265270"/>
                  <a:gd name="connsiteY5" fmla="*/ 10477 h 232410"/>
                  <a:gd name="connsiteX6" fmla="*/ 23778 w 265270"/>
                  <a:gd name="connsiteY6" fmla="*/ 56198 h 232410"/>
                  <a:gd name="connsiteX7" fmla="*/ 5680 w 265270"/>
                  <a:gd name="connsiteY7" fmla="*/ 159067 h 232410"/>
                  <a:gd name="connsiteX8" fmla="*/ 9490 w 265270"/>
                  <a:gd name="connsiteY8" fmla="*/ 173355 h 232410"/>
                  <a:gd name="connsiteX9" fmla="*/ 18063 w 265270"/>
                  <a:gd name="connsiteY9" fmla="*/ 199073 h 232410"/>
                  <a:gd name="connsiteX10" fmla="*/ 27588 w 265270"/>
                  <a:gd name="connsiteY10" fmla="*/ 224790 h 232410"/>
                  <a:gd name="connsiteX11" fmla="*/ 29493 w 265270"/>
                  <a:gd name="connsiteY11" fmla="*/ 232410 h 232410"/>
                  <a:gd name="connsiteX12" fmla="*/ 29493 w 265270"/>
                  <a:gd name="connsiteY12" fmla="*/ 232410 h 232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5270" h="232410">
                    <a:moveTo>
                      <a:pt x="29493" y="232410"/>
                    </a:moveTo>
                    <a:cubicBezTo>
                      <a:pt x="25683" y="220027"/>
                      <a:pt x="21873" y="210502"/>
                      <a:pt x="94263" y="135255"/>
                    </a:cubicBezTo>
                    <a:cubicBezTo>
                      <a:pt x="119980" y="108585"/>
                      <a:pt x="130458" y="102870"/>
                      <a:pt x="185703" y="71438"/>
                    </a:cubicBezTo>
                    <a:cubicBezTo>
                      <a:pt x="293335" y="9525"/>
                      <a:pt x="264760" y="952"/>
                      <a:pt x="252378" y="0"/>
                    </a:cubicBezTo>
                    <a:lnTo>
                      <a:pt x="131410" y="7620"/>
                    </a:lnTo>
                    <a:cubicBezTo>
                      <a:pt x="124743" y="8573"/>
                      <a:pt x="124743" y="8573"/>
                      <a:pt x="116170" y="10477"/>
                    </a:cubicBezTo>
                    <a:cubicBezTo>
                      <a:pt x="61878" y="23813"/>
                      <a:pt x="23778" y="56198"/>
                      <a:pt x="23778" y="56198"/>
                    </a:cubicBezTo>
                    <a:cubicBezTo>
                      <a:pt x="-35" y="80010"/>
                      <a:pt x="-5750" y="114300"/>
                      <a:pt x="5680" y="159067"/>
                    </a:cubicBezTo>
                    <a:cubicBezTo>
                      <a:pt x="6633" y="163830"/>
                      <a:pt x="8538" y="169545"/>
                      <a:pt x="9490" y="173355"/>
                    </a:cubicBezTo>
                    <a:cubicBezTo>
                      <a:pt x="15205" y="190500"/>
                      <a:pt x="15205" y="191452"/>
                      <a:pt x="18063" y="199073"/>
                    </a:cubicBezTo>
                    <a:cubicBezTo>
                      <a:pt x="23778" y="216217"/>
                      <a:pt x="23778" y="216217"/>
                      <a:pt x="27588" y="224790"/>
                    </a:cubicBezTo>
                    <a:lnTo>
                      <a:pt x="29493" y="232410"/>
                    </a:lnTo>
                    <a:cubicBezTo>
                      <a:pt x="29493" y="232410"/>
                      <a:pt x="29493" y="232410"/>
                      <a:pt x="29493" y="232410"/>
                    </a:cubicBezTo>
                  </a:path>
                </a:pathLst>
              </a:custGeom>
              <a:solidFill>
                <a:srgbClr val="9D33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294" name="Freeform: Shape 6293">
                <a:extLst>
                  <a:ext uri="{FF2B5EF4-FFF2-40B4-BE49-F238E27FC236}">
                    <a16:creationId xmlns:a16="http://schemas.microsoft.com/office/drawing/2014/main" id="{82499526-818E-4A59-A0CB-87BC258BE987}"/>
                  </a:ext>
                </a:extLst>
              </p:cNvPr>
              <p:cNvSpPr/>
              <p:nvPr/>
            </p:nvSpPr>
            <p:spPr>
              <a:xfrm>
                <a:off x="9093834" y="4175283"/>
                <a:ext cx="6667" cy="13335"/>
              </a:xfrm>
              <a:custGeom>
                <a:avLst/>
                <a:gdLst>
                  <a:gd name="connsiteX0" fmla="*/ 2858 w 6667"/>
                  <a:gd name="connsiteY0" fmla="*/ 3810 h 13335"/>
                  <a:gd name="connsiteX1" fmla="*/ 0 w 6667"/>
                  <a:gd name="connsiteY1" fmla="*/ 13335 h 13335"/>
                  <a:gd name="connsiteX2" fmla="*/ 6668 w 6667"/>
                  <a:gd name="connsiteY2" fmla="*/ 0 h 13335"/>
                  <a:gd name="connsiteX3" fmla="*/ 2858 w 6667"/>
                  <a:gd name="connsiteY3" fmla="*/ 3810 h 13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" h="13335">
                    <a:moveTo>
                      <a:pt x="2858" y="3810"/>
                    </a:moveTo>
                    <a:cubicBezTo>
                      <a:pt x="2858" y="4763"/>
                      <a:pt x="2858" y="8573"/>
                      <a:pt x="0" y="13335"/>
                    </a:cubicBezTo>
                    <a:cubicBezTo>
                      <a:pt x="1905" y="9525"/>
                      <a:pt x="4763" y="3810"/>
                      <a:pt x="6668" y="0"/>
                    </a:cubicBezTo>
                    <a:cubicBezTo>
                      <a:pt x="4763" y="952"/>
                      <a:pt x="2858" y="3810"/>
                      <a:pt x="2858" y="3810"/>
                    </a:cubicBezTo>
                  </a:path>
                </a:pathLst>
              </a:custGeom>
              <a:solidFill>
                <a:srgbClr val="C859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295" name="Freeform: Shape 6294">
                <a:extLst>
                  <a:ext uri="{FF2B5EF4-FFF2-40B4-BE49-F238E27FC236}">
                    <a16:creationId xmlns:a16="http://schemas.microsoft.com/office/drawing/2014/main" id="{9B8AC1B0-E74B-4104-BB1D-A687996B1E19}"/>
                  </a:ext>
                </a:extLst>
              </p:cNvPr>
              <p:cNvSpPr/>
              <p:nvPr/>
            </p:nvSpPr>
            <p:spPr>
              <a:xfrm>
                <a:off x="8825229" y="3414800"/>
                <a:ext cx="162970" cy="76974"/>
              </a:xfrm>
              <a:custGeom>
                <a:avLst/>
                <a:gdLst>
                  <a:gd name="connsiteX0" fmla="*/ 87630 w 162970"/>
                  <a:gd name="connsiteY0" fmla="*/ 28011 h 76974"/>
                  <a:gd name="connsiteX1" fmla="*/ 91440 w 162970"/>
                  <a:gd name="connsiteY1" fmla="*/ 30868 h 76974"/>
                  <a:gd name="connsiteX2" fmla="*/ 105728 w 162970"/>
                  <a:gd name="connsiteY2" fmla="*/ 36583 h 76974"/>
                  <a:gd name="connsiteX3" fmla="*/ 124778 w 162970"/>
                  <a:gd name="connsiteY3" fmla="*/ 48013 h 76974"/>
                  <a:gd name="connsiteX4" fmla="*/ 130493 w 162970"/>
                  <a:gd name="connsiteY4" fmla="*/ 50871 h 76974"/>
                  <a:gd name="connsiteX5" fmla="*/ 136208 w 162970"/>
                  <a:gd name="connsiteY5" fmla="*/ 49918 h 76974"/>
                  <a:gd name="connsiteX6" fmla="*/ 112395 w 162970"/>
                  <a:gd name="connsiteY6" fmla="*/ 30868 h 76974"/>
                  <a:gd name="connsiteX7" fmla="*/ 86678 w 162970"/>
                  <a:gd name="connsiteY7" fmla="*/ 26106 h 76974"/>
                  <a:gd name="connsiteX8" fmla="*/ 87630 w 162970"/>
                  <a:gd name="connsiteY8" fmla="*/ 28011 h 76974"/>
                  <a:gd name="connsiteX9" fmla="*/ 4763 w 162970"/>
                  <a:gd name="connsiteY9" fmla="*/ 5151 h 76974"/>
                  <a:gd name="connsiteX10" fmla="*/ 0 w 162970"/>
                  <a:gd name="connsiteY10" fmla="*/ 1341 h 76974"/>
                  <a:gd name="connsiteX11" fmla="*/ 85725 w 162970"/>
                  <a:gd name="connsiteY11" fmla="*/ 9913 h 76974"/>
                  <a:gd name="connsiteX12" fmla="*/ 160973 w 162970"/>
                  <a:gd name="connsiteY12" fmla="*/ 76588 h 76974"/>
                  <a:gd name="connsiteX13" fmla="*/ 140018 w 162970"/>
                  <a:gd name="connsiteY13" fmla="*/ 71826 h 76974"/>
                  <a:gd name="connsiteX14" fmla="*/ 137160 w 162970"/>
                  <a:gd name="connsiteY14" fmla="*/ 70873 h 76974"/>
                  <a:gd name="connsiteX15" fmla="*/ 70485 w 162970"/>
                  <a:gd name="connsiteY15" fmla="*/ 32773 h 76974"/>
                  <a:gd name="connsiteX16" fmla="*/ 4763 w 162970"/>
                  <a:gd name="connsiteY16" fmla="*/ 5151 h 76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62970" h="76974">
                    <a:moveTo>
                      <a:pt x="87630" y="28011"/>
                    </a:moveTo>
                    <a:cubicBezTo>
                      <a:pt x="89535" y="28963"/>
                      <a:pt x="91440" y="30868"/>
                      <a:pt x="91440" y="30868"/>
                    </a:cubicBezTo>
                    <a:cubicBezTo>
                      <a:pt x="96203" y="33726"/>
                      <a:pt x="100965" y="34678"/>
                      <a:pt x="105728" y="36583"/>
                    </a:cubicBezTo>
                    <a:cubicBezTo>
                      <a:pt x="112395" y="40393"/>
                      <a:pt x="118110" y="44203"/>
                      <a:pt x="124778" y="48013"/>
                    </a:cubicBezTo>
                    <a:cubicBezTo>
                      <a:pt x="127635" y="49918"/>
                      <a:pt x="129540" y="50871"/>
                      <a:pt x="130493" y="50871"/>
                    </a:cubicBezTo>
                    <a:cubicBezTo>
                      <a:pt x="137160" y="52776"/>
                      <a:pt x="137160" y="50871"/>
                      <a:pt x="136208" y="49918"/>
                    </a:cubicBezTo>
                    <a:cubicBezTo>
                      <a:pt x="135255" y="48013"/>
                      <a:pt x="124778" y="36583"/>
                      <a:pt x="112395" y="30868"/>
                    </a:cubicBezTo>
                    <a:cubicBezTo>
                      <a:pt x="105728" y="28011"/>
                      <a:pt x="89535" y="26106"/>
                      <a:pt x="86678" y="26106"/>
                    </a:cubicBezTo>
                    <a:cubicBezTo>
                      <a:pt x="86678" y="28011"/>
                      <a:pt x="87630" y="28011"/>
                      <a:pt x="87630" y="28011"/>
                    </a:cubicBezTo>
                    <a:moveTo>
                      <a:pt x="4763" y="5151"/>
                    </a:moveTo>
                    <a:cubicBezTo>
                      <a:pt x="3810" y="4198"/>
                      <a:pt x="1905" y="2293"/>
                      <a:pt x="0" y="1341"/>
                    </a:cubicBezTo>
                    <a:cubicBezTo>
                      <a:pt x="18098" y="-2469"/>
                      <a:pt x="66675" y="2293"/>
                      <a:pt x="85725" y="9913"/>
                    </a:cubicBezTo>
                    <a:cubicBezTo>
                      <a:pt x="125730" y="26106"/>
                      <a:pt x="173355" y="71826"/>
                      <a:pt x="160973" y="76588"/>
                    </a:cubicBezTo>
                    <a:cubicBezTo>
                      <a:pt x="156210" y="78493"/>
                      <a:pt x="143828" y="72778"/>
                      <a:pt x="140018" y="71826"/>
                    </a:cubicBezTo>
                    <a:cubicBezTo>
                      <a:pt x="139065" y="71826"/>
                      <a:pt x="138113" y="70873"/>
                      <a:pt x="137160" y="70873"/>
                    </a:cubicBezTo>
                    <a:cubicBezTo>
                      <a:pt x="114300" y="59443"/>
                      <a:pt x="93345" y="45156"/>
                      <a:pt x="70485" y="32773"/>
                    </a:cubicBezTo>
                    <a:cubicBezTo>
                      <a:pt x="50483" y="21343"/>
                      <a:pt x="24765" y="20391"/>
                      <a:pt x="4763" y="5151"/>
                    </a:cubicBezTo>
                  </a:path>
                </a:pathLst>
              </a:custGeom>
              <a:solidFill>
                <a:srgbClr val="CD59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296" name="Freeform: Shape 6295">
                <a:extLst>
                  <a:ext uri="{FF2B5EF4-FFF2-40B4-BE49-F238E27FC236}">
                    <a16:creationId xmlns:a16="http://schemas.microsoft.com/office/drawing/2014/main" id="{CDB43FB3-0611-41E2-A911-BC50FAE6ABD0}"/>
                  </a:ext>
                </a:extLst>
              </p:cNvPr>
              <p:cNvSpPr/>
              <p:nvPr/>
            </p:nvSpPr>
            <p:spPr>
              <a:xfrm>
                <a:off x="8910002" y="3441667"/>
                <a:ext cx="50482" cy="25330"/>
              </a:xfrm>
              <a:custGeom>
                <a:avLst/>
                <a:gdLst>
                  <a:gd name="connsiteX0" fmla="*/ 2858 w 50482"/>
                  <a:gd name="connsiteY0" fmla="*/ 1144 h 25330"/>
                  <a:gd name="connsiteX1" fmla="*/ 6668 w 50482"/>
                  <a:gd name="connsiteY1" fmla="*/ 4002 h 25330"/>
                  <a:gd name="connsiteX2" fmla="*/ 24765 w 50482"/>
                  <a:gd name="connsiteY2" fmla="*/ 12574 h 25330"/>
                  <a:gd name="connsiteX3" fmla="*/ 41910 w 50482"/>
                  <a:gd name="connsiteY3" fmla="*/ 23052 h 25330"/>
                  <a:gd name="connsiteX4" fmla="*/ 50483 w 50482"/>
                  <a:gd name="connsiteY4" fmla="*/ 24004 h 25330"/>
                  <a:gd name="connsiteX5" fmla="*/ 22860 w 50482"/>
                  <a:gd name="connsiteY5" fmla="*/ 3049 h 25330"/>
                  <a:gd name="connsiteX6" fmla="*/ 0 w 50482"/>
                  <a:gd name="connsiteY6" fmla="*/ 192 h 25330"/>
                  <a:gd name="connsiteX7" fmla="*/ 2858 w 50482"/>
                  <a:gd name="connsiteY7" fmla="*/ 1144 h 25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482" h="25330">
                    <a:moveTo>
                      <a:pt x="2858" y="1144"/>
                    </a:moveTo>
                    <a:cubicBezTo>
                      <a:pt x="4763" y="2097"/>
                      <a:pt x="6668" y="4002"/>
                      <a:pt x="6668" y="4002"/>
                    </a:cubicBezTo>
                    <a:cubicBezTo>
                      <a:pt x="12383" y="6859"/>
                      <a:pt x="19050" y="8764"/>
                      <a:pt x="24765" y="12574"/>
                    </a:cubicBezTo>
                    <a:cubicBezTo>
                      <a:pt x="32385" y="17337"/>
                      <a:pt x="38100" y="21147"/>
                      <a:pt x="41910" y="23052"/>
                    </a:cubicBezTo>
                    <a:cubicBezTo>
                      <a:pt x="50483" y="26862"/>
                      <a:pt x="50483" y="24957"/>
                      <a:pt x="50483" y="24004"/>
                    </a:cubicBezTo>
                    <a:cubicBezTo>
                      <a:pt x="50483" y="21147"/>
                      <a:pt x="37148" y="8764"/>
                      <a:pt x="22860" y="3049"/>
                    </a:cubicBezTo>
                    <a:cubicBezTo>
                      <a:pt x="20002" y="2097"/>
                      <a:pt x="4763" y="-761"/>
                      <a:pt x="0" y="192"/>
                    </a:cubicBezTo>
                    <a:cubicBezTo>
                      <a:pt x="1905" y="1144"/>
                      <a:pt x="2858" y="1144"/>
                      <a:pt x="2858" y="1144"/>
                    </a:cubicBezTo>
                  </a:path>
                </a:pathLst>
              </a:custGeom>
              <a:solidFill>
                <a:srgbClr val="B8462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297" name="Freeform: Shape 6296">
                <a:extLst>
                  <a:ext uri="{FF2B5EF4-FFF2-40B4-BE49-F238E27FC236}">
                    <a16:creationId xmlns:a16="http://schemas.microsoft.com/office/drawing/2014/main" id="{BB7DA5C0-F45B-46BB-A949-3831089F3055}"/>
                  </a:ext>
                </a:extLst>
              </p:cNvPr>
              <p:cNvSpPr/>
              <p:nvPr/>
            </p:nvSpPr>
            <p:spPr>
              <a:xfrm>
                <a:off x="8352789" y="4498622"/>
                <a:ext cx="159067" cy="51331"/>
              </a:xfrm>
              <a:custGeom>
                <a:avLst/>
                <a:gdLst>
                  <a:gd name="connsiteX0" fmla="*/ 157163 w 159067"/>
                  <a:gd name="connsiteY0" fmla="*/ 40517 h 51331"/>
                  <a:gd name="connsiteX1" fmla="*/ 99060 w 159067"/>
                  <a:gd name="connsiteY1" fmla="*/ 44326 h 51331"/>
                  <a:gd name="connsiteX2" fmla="*/ 43815 w 159067"/>
                  <a:gd name="connsiteY2" fmla="*/ 19562 h 51331"/>
                  <a:gd name="connsiteX3" fmla="*/ 154305 w 159067"/>
                  <a:gd name="connsiteY3" fmla="*/ 16704 h 51331"/>
                  <a:gd name="connsiteX4" fmla="*/ 0 w 159067"/>
                  <a:gd name="connsiteY4" fmla="*/ 11942 h 51331"/>
                  <a:gd name="connsiteX5" fmla="*/ 3810 w 159067"/>
                  <a:gd name="connsiteY5" fmla="*/ 24324 h 51331"/>
                  <a:gd name="connsiteX6" fmla="*/ 9525 w 159067"/>
                  <a:gd name="connsiteY6" fmla="*/ 30039 h 51331"/>
                  <a:gd name="connsiteX7" fmla="*/ 9525 w 159067"/>
                  <a:gd name="connsiteY7" fmla="*/ 30039 h 51331"/>
                  <a:gd name="connsiteX8" fmla="*/ 159068 w 159067"/>
                  <a:gd name="connsiteY8" fmla="*/ 41469 h 51331"/>
                  <a:gd name="connsiteX9" fmla="*/ 157163 w 159067"/>
                  <a:gd name="connsiteY9" fmla="*/ 40517 h 51331"/>
                  <a:gd name="connsiteX10" fmla="*/ 157163 w 159067"/>
                  <a:gd name="connsiteY10" fmla="*/ 40517 h 51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9067" h="51331">
                    <a:moveTo>
                      <a:pt x="157163" y="40517"/>
                    </a:moveTo>
                    <a:cubicBezTo>
                      <a:pt x="145733" y="47184"/>
                      <a:pt x="120968" y="48137"/>
                      <a:pt x="99060" y="44326"/>
                    </a:cubicBezTo>
                    <a:cubicBezTo>
                      <a:pt x="98108" y="44326"/>
                      <a:pt x="42863" y="30039"/>
                      <a:pt x="43815" y="19562"/>
                    </a:cubicBezTo>
                    <a:cubicBezTo>
                      <a:pt x="44768" y="9084"/>
                      <a:pt x="140018" y="7179"/>
                      <a:pt x="154305" y="16704"/>
                    </a:cubicBezTo>
                    <a:cubicBezTo>
                      <a:pt x="131445" y="-9013"/>
                      <a:pt x="953" y="-441"/>
                      <a:pt x="0" y="11942"/>
                    </a:cubicBezTo>
                    <a:cubicBezTo>
                      <a:pt x="0" y="12894"/>
                      <a:pt x="3810" y="24324"/>
                      <a:pt x="3810" y="24324"/>
                    </a:cubicBezTo>
                    <a:cubicBezTo>
                      <a:pt x="4763" y="26229"/>
                      <a:pt x="6668" y="27181"/>
                      <a:pt x="9525" y="30039"/>
                    </a:cubicBezTo>
                    <a:cubicBezTo>
                      <a:pt x="9525" y="30039"/>
                      <a:pt x="9525" y="30039"/>
                      <a:pt x="9525" y="30039"/>
                    </a:cubicBezTo>
                    <a:cubicBezTo>
                      <a:pt x="42863" y="50994"/>
                      <a:pt x="150495" y="59567"/>
                      <a:pt x="159068" y="41469"/>
                    </a:cubicBezTo>
                    <a:cubicBezTo>
                      <a:pt x="159068" y="41469"/>
                      <a:pt x="159068" y="41469"/>
                      <a:pt x="157163" y="40517"/>
                    </a:cubicBezTo>
                    <a:cubicBezTo>
                      <a:pt x="157163" y="40517"/>
                      <a:pt x="157163" y="40517"/>
                      <a:pt x="157163" y="40517"/>
                    </a:cubicBezTo>
                  </a:path>
                </a:pathLst>
              </a:custGeom>
              <a:solidFill>
                <a:srgbClr val="FBE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298" name="Freeform: Shape 6297">
                <a:extLst>
                  <a:ext uri="{FF2B5EF4-FFF2-40B4-BE49-F238E27FC236}">
                    <a16:creationId xmlns:a16="http://schemas.microsoft.com/office/drawing/2014/main" id="{34243EF0-9EA7-4B16-9D2F-0D8B96F512C0}"/>
                  </a:ext>
                </a:extLst>
              </p:cNvPr>
              <p:cNvSpPr/>
              <p:nvPr/>
            </p:nvSpPr>
            <p:spPr>
              <a:xfrm>
                <a:off x="8395379" y="4508641"/>
                <a:ext cx="114573" cy="36249"/>
              </a:xfrm>
              <a:custGeom>
                <a:avLst/>
                <a:gdLst>
                  <a:gd name="connsiteX0" fmla="*/ 114573 w 114573"/>
                  <a:gd name="connsiteY0" fmla="*/ 29545 h 36249"/>
                  <a:gd name="connsiteX1" fmla="*/ 114573 w 114573"/>
                  <a:gd name="connsiteY1" fmla="*/ 29545 h 36249"/>
                  <a:gd name="connsiteX2" fmla="*/ 70758 w 114573"/>
                  <a:gd name="connsiteY2" fmla="*/ 28593 h 36249"/>
                  <a:gd name="connsiteX3" fmla="*/ 37421 w 114573"/>
                  <a:gd name="connsiteY3" fmla="*/ 12400 h 36249"/>
                  <a:gd name="connsiteX4" fmla="*/ 81236 w 114573"/>
                  <a:gd name="connsiteY4" fmla="*/ 10495 h 36249"/>
                  <a:gd name="connsiteX5" fmla="*/ 89808 w 114573"/>
                  <a:gd name="connsiteY5" fmla="*/ 11448 h 36249"/>
                  <a:gd name="connsiteX6" fmla="*/ 100286 w 114573"/>
                  <a:gd name="connsiteY6" fmla="*/ 7638 h 36249"/>
                  <a:gd name="connsiteX7" fmla="*/ 109811 w 114573"/>
                  <a:gd name="connsiteY7" fmla="*/ 7638 h 36249"/>
                  <a:gd name="connsiteX8" fmla="*/ 1226 w 114573"/>
                  <a:gd name="connsiteY8" fmla="*/ 6685 h 36249"/>
                  <a:gd name="connsiteX9" fmla="*/ 273 w 114573"/>
                  <a:gd name="connsiteY9" fmla="*/ 7638 h 36249"/>
                  <a:gd name="connsiteX10" fmla="*/ 55518 w 114573"/>
                  <a:gd name="connsiteY10" fmla="*/ 34308 h 36249"/>
                  <a:gd name="connsiteX11" fmla="*/ 114573 w 114573"/>
                  <a:gd name="connsiteY11" fmla="*/ 29545 h 36249"/>
                  <a:gd name="connsiteX12" fmla="*/ 114573 w 114573"/>
                  <a:gd name="connsiteY12" fmla="*/ 29545 h 36249"/>
                  <a:gd name="connsiteX13" fmla="*/ 114573 w 114573"/>
                  <a:gd name="connsiteY13" fmla="*/ 29545 h 36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4573" h="36249">
                    <a:moveTo>
                      <a:pt x="114573" y="29545"/>
                    </a:moveTo>
                    <a:cubicBezTo>
                      <a:pt x="114573" y="29545"/>
                      <a:pt x="114573" y="29545"/>
                      <a:pt x="114573" y="29545"/>
                    </a:cubicBezTo>
                    <a:cubicBezTo>
                      <a:pt x="99333" y="34308"/>
                      <a:pt x="71711" y="28593"/>
                      <a:pt x="70758" y="28593"/>
                    </a:cubicBezTo>
                    <a:cubicBezTo>
                      <a:pt x="59328" y="25735"/>
                      <a:pt x="36468" y="15258"/>
                      <a:pt x="37421" y="12400"/>
                    </a:cubicBezTo>
                    <a:cubicBezTo>
                      <a:pt x="37421" y="11448"/>
                      <a:pt x="41231" y="5733"/>
                      <a:pt x="81236" y="10495"/>
                    </a:cubicBezTo>
                    <a:cubicBezTo>
                      <a:pt x="85998" y="11448"/>
                      <a:pt x="87903" y="11448"/>
                      <a:pt x="89808" y="11448"/>
                    </a:cubicBezTo>
                    <a:cubicBezTo>
                      <a:pt x="93618" y="11448"/>
                      <a:pt x="96476" y="7638"/>
                      <a:pt x="100286" y="7638"/>
                    </a:cubicBezTo>
                    <a:cubicBezTo>
                      <a:pt x="103143" y="7638"/>
                      <a:pt x="106953" y="8590"/>
                      <a:pt x="109811" y="7638"/>
                    </a:cubicBezTo>
                    <a:cubicBezTo>
                      <a:pt x="110763" y="-1887"/>
                      <a:pt x="12656" y="-2840"/>
                      <a:pt x="1226" y="6685"/>
                    </a:cubicBezTo>
                    <a:cubicBezTo>
                      <a:pt x="1226" y="6685"/>
                      <a:pt x="273" y="7638"/>
                      <a:pt x="273" y="7638"/>
                    </a:cubicBezTo>
                    <a:cubicBezTo>
                      <a:pt x="-4489" y="20020"/>
                      <a:pt x="54566" y="33355"/>
                      <a:pt x="55518" y="34308"/>
                    </a:cubicBezTo>
                    <a:cubicBezTo>
                      <a:pt x="76473" y="38118"/>
                      <a:pt x="103143" y="36213"/>
                      <a:pt x="114573" y="29545"/>
                    </a:cubicBezTo>
                    <a:cubicBezTo>
                      <a:pt x="113621" y="30498"/>
                      <a:pt x="114573" y="30498"/>
                      <a:pt x="114573" y="29545"/>
                    </a:cubicBezTo>
                    <a:cubicBezTo>
                      <a:pt x="114573" y="30498"/>
                      <a:pt x="114573" y="30498"/>
                      <a:pt x="114573" y="29545"/>
                    </a:cubicBezTo>
                  </a:path>
                </a:pathLst>
              </a:custGeom>
              <a:solidFill>
                <a:srgbClr val="FDF9E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299" name="Freeform: Shape 6298">
                <a:extLst>
                  <a:ext uri="{FF2B5EF4-FFF2-40B4-BE49-F238E27FC236}">
                    <a16:creationId xmlns:a16="http://schemas.microsoft.com/office/drawing/2014/main" id="{6858EA70-641A-41AE-B436-876C52E55AAB}"/>
                  </a:ext>
                </a:extLst>
              </p:cNvPr>
              <p:cNvSpPr/>
              <p:nvPr/>
            </p:nvSpPr>
            <p:spPr>
              <a:xfrm>
                <a:off x="8571670" y="4477553"/>
                <a:ext cx="12912" cy="8245"/>
              </a:xfrm>
              <a:custGeom>
                <a:avLst/>
                <a:gdLst>
                  <a:gd name="connsiteX0" fmla="*/ 2099 w 12912"/>
                  <a:gd name="connsiteY0" fmla="*/ 1578 h 8245"/>
                  <a:gd name="connsiteX1" fmla="*/ 194 w 12912"/>
                  <a:gd name="connsiteY1" fmla="*/ 6341 h 8245"/>
                  <a:gd name="connsiteX2" fmla="*/ 4004 w 12912"/>
                  <a:gd name="connsiteY2" fmla="*/ 8246 h 8245"/>
                  <a:gd name="connsiteX3" fmla="*/ 12577 w 12912"/>
                  <a:gd name="connsiteY3" fmla="*/ 626 h 8245"/>
                  <a:gd name="connsiteX4" fmla="*/ 12577 w 12912"/>
                  <a:gd name="connsiteY4" fmla="*/ 626 h 8245"/>
                  <a:gd name="connsiteX5" fmla="*/ 2099 w 12912"/>
                  <a:gd name="connsiteY5" fmla="*/ 1578 h 8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912" h="8245">
                    <a:moveTo>
                      <a:pt x="2099" y="1578"/>
                    </a:moveTo>
                    <a:cubicBezTo>
                      <a:pt x="2099" y="1578"/>
                      <a:pt x="-758" y="4436"/>
                      <a:pt x="194" y="6341"/>
                    </a:cubicBezTo>
                    <a:cubicBezTo>
                      <a:pt x="194" y="7293"/>
                      <a:pt x="2099" y="8246"/>
                      <a:pt x="4004" y="8246"/>
                    </a:cubicBezTo>
                    <a:cubicBezTo>
                      <a:pt x="7814" y="8246"/>
                      <a:pt x="14482" y="1578"/>
                      <a:pt x="12577" y="626"/>
                    </a:cubicBezTo>
                    <a:cubicBezTo>
                      <a:pt x="12577" y="626"/>
                      <a:pt x="12577" y="626"/>
                      <a:pt x="12577" y="626"/>
                    </a:cubicBezTo>
                    <a:cubicBezTo>
                      <a:pt x="7814" y="-327"/>
                      <a:pt x="3052" y="-327"/>
                      <a:pt x="2099" y="1578"/>
                    </a:cubicBezTo>
                  </a:path>
                </a:pathLst>
              </a:custGeom>
              <a:solidFill>
                <a:srgbClr val="B83C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300" name="Freeform: Shape 6299">
                <a:extLst>
                  <a:ext uri="{FF2B5EF4-FFF2-40B4-BE49-F238E27FC236}">
                    <a16:creationId xmlns:a16="http://schemas.microsoft.com/office/drawing/2014/main" id="{3CF3C7B7-FBBB-43FE-9E9E-C382E429FEE7}"/>
                  </a:ext>
                </a:extLst>
              </p:cNvPr>
              <p:cNvSpPr/>
              <p:nvPr/>
            </p:nvSpPr>
            <p:spPr>
              <a:xfrm>
                <a:off x="8570912" y="4464844"/>
                <a:ext cx="6856" cy="6667"/>
              </a:xfrm>
              <a:custGeom>
                <a:avLst/>
                <a:gdLst>
                  <a:gd name="connsiteX0" fmla="*/ 952 w 6856"/>
                  <a:gd name="connsiteY0" fmla="*/ 2858 h 6667"/>
                  <a:gd name="connsiteX1" fmla="*/ 0 w 6856"/>
                  <a:gd name="connsiteY1" fmla="*/ 5715 h 6667"/>
                  <a:gd name="connsiteX2" fmla="*/ 0 w 6856"/>
                  <a:gd name="connsiteY2" fmla="*/ 5715 h 6667"/>
                  <a:gd name="connsiteX3" fmla="*/ 952 w 6856"/>
                  <a:gd name="connsiteY3" fmla="*/ 5715 h 6667"/>
                  <a:gd name="connsiteX4" fmla="*/ 1905 w 6856"/>
                  <a:gd name="connsiteY4" fmla="*/ 6667 h 6667"/>
                  <a:gd name="connsiteX5" fmla="*/ 2858 w 6856"/>
                  <a:gd name="connsiteY5" fmla="*/ 6667 h 6667"/>
                  <a:gd name="connsiteX6" fmla="*/ 6667 w 6856"/>
                  <a:gd name="connsiteY6" fmla="*/ 1905 h 6667"/>
                  <a:gd name="connsiteX7" fmla="*/ 5715 w 6856"/>
                  <a:gd name="connsiteY7" fmla="*/ 1905 h 6667"/>
                  <a:gd name="connsiteX8" fmla="*/ 3810 w 6856"/>
                  <a:gd name="connsiteY8" fmla="*/ 0 h 6667"/>
                  <a:gd name="connsiteX9" fmla="*/ 3810 w 6856"/>
                  <a:gd name="connsiteY9" fmla="*/ 0 h 6667"/>
                  <a:gd name="connsiteX10" fmla="*/ 952 w 6856"/>
                  <a:gd name="connsiteY10" fmla="*/ 2858 h 6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856" h="6667">
                    <a:moveTo>
                      <a:pt x="952" y="2858"/>
                    </a:moveTo>
                    <a:cubicBezTo>
                      <a:pt x="0" y="4763"/>
                      <a:pt x="0" y="5715"/>
                      <a:pt x="0" y="5715"/>
                    </a:cubicBezTo>
                    <a:cubicBezTo>
                      <a:pt x="0" y="5715"/>
                      <a:pt x="0" y="5715"/>
                      <a:pt x="0" y="5715"/>
                    </a:cubicBezTo>
                    <a:cubicBezTo>
                      <a:pt x="0" y="5715"/>
                      <a:pt x="952" y="5715"/>
                      <a:pt x="952" y="5715"/>
                    </a:cubicBezTo>
                    <a:cubicBezTo>
                      <a:pt x="1905" y="5715"/>
                      <a:pt x="1905" y="6667"/>
                      <a:pt x="1905" y="6667"/>
                    </a:cubicBezTo>
                    <a:cubicBezTo>
                      <a:pt x="1905" y="6667"/>
                      <a:pt x="2858" y="6667"/>
                      <a:pt x="2858" y="6667"/>
                    </a:cubicBezTo>
                    <a:cubicBezTo>
                      <a:pt x="4763" y="6667"/>
                      <a:pt x="7620" y="2858"/>
                      <a:pt x="6667" y="1905"/>
                    </a:cubicBezTo>
                    <a:cubicBezTo>
                      <a:pt x="6667" y="1905"/>
                      <a:pt x="5715" y="1905"/>
                      <a:pt x="5715" y="1905"/>
                    </a:cubicBezTo>
                    <a:cubicBezTo>
                      <a:pt x="5715" y="953"/>
                      <a:pt x="5715" y="0"/>
                      <a:pt x="3810" y="0"/>
                    </a:cubicBezTo>
                    <a:cubicBezTo>
                      <a:pt x="3810" y="0"/>
                      <a:pt x="3810" y="0"/>
                      <a:pt x="3810" y="0"/>
                    </a:cubicBezTo>
                    <a:cubicBezTo>
                      <a:pt x="3810" y="0"/>
                      <a:pt x="1905" y="953"/>
                      <a:pt x="952" y="2858"/>
                    </a:cubicBezTo>
                  </a:path>
                </a:pathLst>
              </a:custGeom>
              <a:solidFill>
                <a:srgbClr val="B83C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301" name="Freeform: Shape 6300">
                <a:extLst>
                  <a:ext uri="{FF2B5EF4-FFF2-40B4-BE49-F238E27FC236}">
                    <a16:creationId xmlns:a16="http://schemas.microsoft.com/office/drawing/2014/main" id="{0A06C7A9-7C1C-4F2A-B42F-13501DFF2446}"/>
                  </a:ext>
                </a:extLst>
              </p:cNvPr>
              <p:cNvSpPr/>
              <p:nvPr/>
            </p:nvSpPr>
            <p:spPr>
              <a:xfrm>
                <a:off x="8536622" y="4473264"/>
                <a:ext cx="16549" cy="10601"/>
              </a:xfrm>
              <a:custGeom>
                <a:avLst/>
                <a:gdLst>
                  <a:gd name="connsiteX0" fmla="*/ 4763 w 16549"/>
                  <a:gd name="connsiteY0" fmla="*/ 4914 h 10601"/>
                  <a:gd name="connsiteX1" fmla="*/ 5715 w 16549"/>
                  <a:gd name="connsiteY1" fmla="*/ 4914 h 10601"/>
                  <a:gd name="connsiteX2" fmla="*/ 5715 w 16549"/>
                  <a:gd name="connsiteY2" fmla="*/ 4914 h 10601"/>
                  <a:gd name="connsiteX3" fmla="*/ 4763 w 16549"/>
                  <a:gd name="connsiteY3" fmla="*/ 4914 h 10601"/>
                  <a:gd name="connsiteX4" fmla="*/ 4763 w 16549"/>
                  <a:gd name="connsiteY4" fmla="*/ 4914 h 10601"/>
                  <a:gd name="connsiteX5" fmla="*/ 952 w 16549"/>
                  <a:gd name="connsiteY5" fmla="*/ 3962 h 10601"/>
                  <a:gd name="connsiteX6" fmla="*/ 8573 w 16549"/>
                  <a:gd name="connsiteY6" fmla="*/ 152 h 10601"/>
                  <a:gd name="connsiteX7" fmla="*/ 11430 w 16549"/>
                  <a:gd name="connsiteY7" fmla="*/ 1104 h 10601"/>
                  <a:gd name="connsiteX8" fmla="*/ 13335 w 16549"/>
                  <a:gd name="connsiteY8" fmla="*/ 1104 h 10601"/>
                  <a:gd name="connsiteX9" fmla="*/ 14288 w 16549"/>
                  <a:gd name="connsiteY9" fmla="*/ 1104 h 10601"/>
                  <a:gd name="connsiteX10" fmla="*/ 16192 w 16549"/>
                  <a:gd name="connsiteY10" fmla="*/ 3009 h 10601"/>
                  <a:gd name="connsiteX11" fmla="*/ 13335 w 16549"/>
                  <a:gd name="connsiteY11" fmla="*/ 8724 h 10601"/>
                  <a:gd name="connsiteX12" fmla="*/ 0 w 16549"/>
                  <a:gd name="connsiteY12" fmla="*/ 5867 h 10601"/>
                  <a:gd name="connsiteX13" fmla="*/ 952 w 16549"/>
                  <a:gd name="connsiteY13" fmla="*/ 3962 h 10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549" h="10601">
                    <a:moveTo>
                      <a:pt x="4763" y="4914"/>
                    </a:moveTo>
                    <a:cubicBezTo>
                      <a:pt x="4763" y="4914"/>
                      <a:pt x="5715" y="4914"/>
                      <a:pt x="5715" y="4914"/>
                    </a:cubicBezTo>
                    <a:cubicBezTo>
                      <a:pt x="5715" y="4914"/>
                      <a:pt x="5715" y="4914"/>
                      <a:pt x="5715" y="4914"/>
                    </a:cubicBezTo>
                    <a:cubicBezTo>
                      <a:pt x="5715" y="4914"/>
                      <a:pt x="5715" y="4914"/>
                      <a:pt x="4763" y="4914"/>
                    </a:cubicBezTo>
                    <a:cubicBezTo>
                      <a:pt x="4763" y="4914"/>
                      <a:pt x="4763" y="4914"/>
                      <a:pt x="4763" y="4914"/>
                    </a:cubicBezTo>
                    <a:moveTo>
                      <a:pt x="952" y="3962"/>
                    </a:moveTo>
                    <a:cubicBezTo>
                      <a:pt x="1905" y="3009"/>
                      <a:pt x="2857" y="-801"/>
                      <a:pt x="8573" y="152"/>
                    </a:cubicBezTo>
                    <a:cubicBezTo>
                      <a:pt x="9525" y="152"/>
                      <a:pt x="10477" y="1104"/>
                      <a:pt x="11430" y="1104"/>
                    </a:cubicBezTo>
                    <a:cubicBezTo>
                      <a:pt x="12382" y="1104"/>
                      <a:pt x="12382" y="1104"/>
                      <a:pt x="13335" y="1104"/>
                    </a:cubicBezTo>
                    <a:cubicBezTo>
                      <a:pt x="13335" y="1104"/>
                      <a:pt x="13335" y="1104"/>
                      <a:pt x="14288" y="1104"/>
                    </a:cubicBezTo>
                    <a:cubicBezTo>
                      <a:pt x="16192" y="2057"/>
                      <a:pt x="16192" y="3009"/>
                      <a:pt x="16192" y="3009"/>
                    </a:cubicBezTo>
                    <a:cubicBezTo>
                      <a:pt x="17145" y="3962"/>
                      <a:pt x="16192" y="7772"/>
                      <a:pt x="13335" y="8724"/>
                    </a:cubicBezTo>
                    <a:cubicBezTo>
                      <a:pt x="9525" y="11582"/>
                      <a:pt x="0" y="11582"/>
                      <a:pt x="0" y="5867"/>
                    </a:cubicBezTo>
                    <a:cubicBezTo>
                      <a:pt x="0" y="4914"/>
                      <a:pt x="952" y="3962"/>
                      <a:pt x="952" y="3962"/>
                    </a:cubicBezTo>
                  </a:path>
                </a:pathLst>
              </a:custGeom>
              <a:solidFill>
                <a:srgbClr val="B83C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302" name="Freeform: Shape 6301">
                <a:extLst>
                  <a:ext uri="{FF2B5EF4-FFF2-40B4-BE49-F238E27FC236}">
                    <a16:creationId xmlns:a16="http://schemas.microsoft.com/office/drawing/2014/main" id="{685E8134-EFE1-4C1A-92E1-FED6AAB73663}"/>
                  </a:ext>
                </a:extLst>
              </p:cNvPr>
              <p:cNvSpPr/>
              <p:nvPr/>
            </p:nvSpPr>
            <p:spPr>
              <a:xfrm>
                <a:off x="8584805" y="4493266"/>
                <a:ext cx="14682" cy="7214"/>
              </a:xfrm>
              <a:custGeom>
                <a:avLst/>
                <a:gdLst>
                  <a:gd name="connsiteX0" fmla="*/ 5157 w 14682"/>
                  <a:gd name="connsiteY0" fmla="*/ 2057 h 7214"/>
                  <a:gd name="connsiteX1" fmla="*/ 395 w 14682"/>
                  <a:gd name="connsiteY1" fmla="*/ 5867 h 7214"/>
                  <a:gd name="connsiteX2" fmla="*/ 1347 w 14682"/>
                  <a:gd name="connsiteY2" fmla="*/ 6820 h 7214"/>
                  <a:gd name="connsiteX3" fmla="*/ 8967 w 14682"/>
                  <a:gd name="connsiteY3" fmla="*/ 5867 h 7214"/>
                  <a:gd name="connsiteX4" fmla="*/ 13730 w 14682"/>
                  <a:gd name="connsiteY4" fmla="*/ 3010 h 7214"/>
                  <a:gd name="connsiteX5" fmla="*/ 14682 w 14682"/>
                  <a:gd name="connsiteY5" fmla="*/ 1105 h 7214"/>
                  <a:gd name="connsiteX6" fmla="*/ 13730 w 14682"/>
                  <a:gd name="connsiteY6" fmla="*/ 152 h 7214"/>
                  <a:gd name="connsiteX7" fmla="*/ 5157 w 14682"/>
                  <a:gd name="connsiteY7" fmla="*/ 2057 h 7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682" h="7214">
                    <a:moveTo>
                      <a:pt x="5157" y="2057"/>
                    </a:moveTo>
                    <a:cubicBezTo>
                      <a:pt x="4205" y="3010"/>
                      <a:pt x="1347" y="3962"/>
                      <a:pt x="395" y="5867"/>
                    </a:cubicBezTo>
                    <a:cubicBezTo>
                      <a:pt x="-558" y="6820"/>
                      <a:pt x="395" y="6820"/>
                      <a:pt x="1347" y="6820"/>
                    </a:cubicBezTo>
                    <a:cubicBezTo>
                      <a:pt x="3252" y="7772"/>
                      <a:pt x="6110" y="6820"/>
                      <a:pt x="8967" y="5867"/>
                    </a:cubicBezTo>
                    <a:cubicBezTo>
                      <a:pt x="10872" y="4915"/>
                      <a:pt x="12777" y="3962"/>
                      <a:pt x="13730" y="3010"/>
                    </a:cubicBezTo>
                    <a:cubicBezTo>
                      <a:pt x="14682" y="2057"/>
                      <a:pt x="14682" y="1105"/>
                      <a:pt x="14682" y="1105"/>
                    </a:cubicBezTo>
                    <a:cubicBezTo>
                      <a:pt x="14682" y="1105"/>
                      <a:pt x="13730" y="1105"/>
                      <a:pt x="13730" y="152"/>
                    </a:cubicBezTo>
                    <a:cubicBezTo>
                      <a:pt x="12777" y="152"/>
                      <a:pt x="10872" y="-800"/>
                      <a:pt x="5157" y="2057"/>
                    </a:cubicBezTo>
                  </a:path>
                </a:pathLst>
              </a:custGeom>
              <a:solidFill>
                <a:srgbClr val="B83C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303" name="Freeform: Shape 6302">
                <a:extLst>
                  <a:ext uri="{FF2B5EF4-FFF2-40B4-BE49-F238E27FC236}">
                    <a16:creationId xmlns:a16="http://schemas.microsoft.com/office/drawing/2014/main" id="{925060E7-6EC3-4E28-B23C-2F403482FC9A}"/>
                  </a:ext>
                </a:extLst>
              </p:cNvPr>
              <p:cNvSpPr/>
              <p:nvPr/>
            </p:nvSpPr>
            <p:spPr>
              <a:xfrm>
                <a:off x="8598535" y="4474115"/>
                <a:ext cx="12487" cy="7980"/>
              </a:xfrm>
              <a:custGeom>
                <a:avLst/>
                <a:gdLst>
                  <a:gd name="connsiteX0" fmla="*/ 2857 w 12487"/>
                  <a:gd name="connsiteY0" fmla="*/ 3111 h 7980"/>
                  <a:gd name="connsiteX1" fmla="*/ 0 w 12487"/>
                  <a:gd name="connsiteY1" fmla="*/ 6921 h 7980"/>
                  <a:gd name="connsiteX2" fmla="*/ 1905 w 12487"/>
                  <a:gd name="connsiteY2" fmla="*/ 7873 h 7980"/>
                  <a:gd name="connsiteX3" fmla="*/ 12382 w 12487"/>
                  <a:gd name="connsiteY3" fmla="*/ 2158 h 7980"/>
                  <a:gd name="connsiteX4" fmla="*/ 12382 w 12487"/>
                  <a:gd name="connsiteY4" fmla="*/ 2158 h 7980"/>
                  <a:gd name="connsiteX5" fmla="*/ 11430 w 12487"/>
                  <a:gd name="connsiteY5" fmla="*/ 253 h 7980"/>
                  <a:gd name="connsiteX6" fmla="*/ 2857 w 12487"/>
                  <a:gd name="connsiteY6" fmla="*/ 3111 h 7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487" h="7980">
                    <a:moveTo>
                      <a:pt x="2857" y="3111"/>
                    </a:moveTo>
                    <a:cubicBezTo>
                      <a:pt x="952" y="5016"/>
                      <a:pt x="0" y="6921"/>
                      <a:pt x="0" y="6921"/>
                    </a:cubicBezTo>
                    <a:cubicBezTo>
                      <a:pt x="0" y="7873"/>
                      <a:pt x="0" y="7873"/>
                      <a:pt x="1905" y="7873"/>
                    </a:cubicBezTo>
                    <a:cubicBezTo>
                      <a:pt x="7620" y="8826"/>
                      <a:pt x="13335" y="3111"/>
                      <a:pt x="12382" y="2158"/>
                    </a:cubicBezTo>
                    <a:cubicBezTo>
                      <a:pt x="12382" y="2158"/>
                      <a:pt x="12382" y="2158"/>
                      <a:pt x="12382" y="2158"/>
                    </a:cubicBezTo>
                    <a:cubicBezTo>
                      <a:pt x="12382" y="1206"/>
                      <a:pt x="12382" y="1206"/>
                      <a:pt x="11430" y="253"/>
                    </a:cubicBezTo>
                    <a:cubicBezTo>
                      <a:pt x="6667" y="-699"/>
                      <a:pt x="3810" y="1206"/>
                      <a:pt x="2857" y="3111"/>
                    </a:cubicBezTo>
                  </a:path>
                </a:pathLst>
              </a:custGeom>
              <a:solidFill>
                <a:srgbClr val="B83C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304" name="Freeform: Shape 6303">
                <a:extLst>
                  <a:ext uri="{FF2B5EF4-FFF2-40B4-BE49-F238E27FC236}">
                    <a16:creationId xmlns:a16="http://schemas.microsoft.com/office/drawing/2014/main" id="{F62401CA-CD58-44CD-96C8-CF4244931654}"/>
                  </a:ext>
                </a:extLst>
              </p:cNvPr>
              <p:cNvSpPr/>
              <p:nvPr/>
            </p:nvSpPr>
            <p:spPr>
              <a:xfrm>
                <a:off x="8569007" y="4494371"/>
                <a:ext cx="6667" cy="4762"/>
              </a:xfrm>
              <a:custGeom>
                <a:avLst/>
                <a:gdLst>
                  <a:gd name="connsiteX0" fmla="*/ 2857 w 6667"/>
                  <a:gd name="connsiteY0" fmla="*/ 1905 h 4762"/>
                  <a:gd name="connsiteX1" fmla="*/ 952 w 6667"/>
                  <a:gd name="connsiteY1" fmla="*/ 3810 h 4762"/>
                  <a:gd name="connsiteX2" fmla="*/ 0 w 6667"/>
                  <a:gd name="connsiteY2" fmla="*/ 4763 h 4762"/>
                  <a:gd name="connsiteX3" fmla="*/ 6667 w 6667"/>
                  <a:gd name="connsiteY3" fmla="*/ 952 h 4762"/>
                  <a:gd name="connsiteX4" fmla="*/ 6667 w 6667"/>
                  <a:gd name="connsiteY4" fmla="*/ 952 h 4762"/>
                  <a:gd name="connsiteX5" fmla="*/ 6667 w 6667"/>
                  <a:gd name="connsiteY5" fmla="*/ 0 h 4762"/>
                  <a:gd name="connsiteX6" fmla="*/ 2857 w 6667"/>
                  <a:gd name="connsiteY6" fmla="*/ 1905 h 4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" h="4762">
                    <a:moveTo>
                      <a:pt x="2857" y="1905"/>
                    </a:moveTo>
                    <a:cubicBezTo>
                      <a:pt x="1905" y="2857"/>
                      <a:pt x="1905" y="2857"/>
                      <a:pt x="952" y="3810"/>
                    </a:cubicBezTo>
                    <a:cubicBezTo>
                      <a:pt x="952" y="3810"/>
                      <a:pt x="0" y="4763"/>
                      <a:pt x="0" y="4763"/>
                    </a:cubicBezTo>
                    <a:cubicBezTo>
                      <a:pt x="1905" y="4763"/>
                      <a:pt x="6667" y="1905"/>
                      <a:pt x="6667" y="952"/>
                    </a:cubicBezTo>
                    <a:cubicBezTo>
                      <a:pt x="6667" y="952"/>
                      <a:pt x="6667" y="952"/>
                      <a:pt x="6667" y="952"/>
                    </a:cubicBezTo>
                    <a:cubicBezTo>
                      <a:pt x="6667" y="952"/>
                      <a:pt x="6667" y="952"/>
                      <a:pt x="6667" y="0"/>
                    </a:cubicBezTo>
                    <a:cubicBezTo>
                      <a:pt x="4763" y="0"/>
                      <a:pt x="3810" y="952"/>
                      <a:pt x="2857" y="1905"/>
                    </a:cubicBezTo>
                  </a:path>
                </a:pathLst>
              </a:custGeom>
              <a:solidFill>
                <a:srgbClr val="B83C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305" name="Freeform: Shape 6304">
                <a:extLst>
                  <a:ext uri="{FF2B5EF4-FFF2-40B4-BE49-F238E27FC236}">
                    <a16:creationId xmlns:a16="http://schemas.microsoft.com/office/drawing/2014/main" id="{1C5DDBB0-F563-47E8-97AB-2020D14FEAA1}"/>
                  </a:ext>
                </a:extLst>
              </p:cNvPr>
              <p:cNvSpPr/>
              <p:nvPr/>
            </p:nvSpPr>
            <p:spPr>
              <a:xfrm>
                <a:off x="8540432" y="4491514"/>
                <a:ext cx="10858" cy="6667"/>
              </a:xfrm>
              <a:custGeom>
                <a:avLst/>
                <a:gdLst>
                  <a:gd name="connsiteX0" fmla="*/ 1905 w 10858"/>
                  <a:gd name="connsiteY0" fmla="*/ 2858 h 6667"/>
                  <a:gd name="connsiteX1" fmla="*/ 0 w 10858"/>
                  <a:gd name="connsiteY1" fmla="*/ 5715 h 6667"/>
                  <a:gd name="connsiteX2" fmla="*/ 3810 w 10858"/>
                  <a:gd name="connsiteY2" fmla="*/ 6667 h 6667"/>
                  <a:gd name="connsiteX3" fmla="*/ 10477 w 10858"/>
                  <a:gd name="connsiteY3" fmla="*/ 0 h 6667"/>
                  <a:gd name="connsiteX4" fmla="*/ 9525 w 10858"/>
                  <a:gd name="connsiteY4" fmla="*/ 0 h 6667"/>
                  <a:gd name="connsiteX5" fmla="*/ 4763 w 10858"/>
                  <a:gd name="connsiteY5" fmla="*/ 952 h 6667"/>
                  <a:gd name="connsiteX6" fmla="*/ 1905 w 10858"/>
                  <a:gd name="connsiteY6" fmla="*/ 2858 h 6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858" h="6667">
                    <a:moveTo>
                      <a:pt x="1905" y="2858"/>
                    </a:moveTo>
                    <a:cubicBezTo>
                      <a:pt x="952" y="3810"/>
                      <a:pt x="0" y="5715"/>
                      <a:pt x="0" y="5715"/>
                    </a:cubicBezTo>
                    <a:cubicBezTo>
                      <a:pt x="0" y="6667"/>
                      <a:pt x="3810" y="6667"/>
                      <a:pt x="3810" y="6667"/>
                    </a:cubicBezTo>
                    <a:cubicBezTo>
                      <a:pt x="6667" y="6667"/>
                      <a:pt x="12382" y="952"/>
                      <a:pt x="10477" y="0"/>
                    </a:cubicBezTo>
                    <a:cubicBezTo>
                      <a:pt x="10477" y="0"/>
                      <a:pt x="10477" y="0"/>
                      <a:pt x="9525" y="0"/>
                    </a:cubicBezTo>
                    <a:cubicBezTo>
                      <a:pt x="8572" y="0"/>
                      <a:pt x="5715" y="952"/>
                      <a:pt x="4763" y="952"/>
                    </a:cubicBezTo>
                    <a:cubicBezTo>
                      <a:pt x="4763" y="952"/>
                      <a:pt x="3810" y="1905"/>
                      <a:pt x="1905" y="2858"/>
                    </a:cubicBezTo>
                  </a:path>
                </a:pathLst>
              </a:custGeom>
              <a:solidFill>
                <a:srgbClr val="B83C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306" name="Freeform: Shape 6305">
                <a:extLst>
                  <a:ext uri="{FF2B5EF4-FFF2-40B4-BE49-F238E27FC236}">
                    <a16:creationId xmlns:a16="http://schemas.microsoft.com/office/drawing/2014/main" id="{5B25FB9F-2854-42FD-A859-39EB824E25D4}"/>
                  </a:ext>
                </a:extLst>
              </p:cNvPr>
              <p:cNvSpPr/>
              <p:nvPr/>
            </p:nvSpPr>
            <p:spPr>
              <a:xfrm>
                <a:off x="8549957" y="4498181"/>
                <a:ext cx="4762" cy="2857"/>
              </a:xfrm>
              <a:custGeom>
                <a:avLst/>
                <a:gdLst>
                  <a:gd name="connsiteX0" fmla="*/ 1905 w 4762"/>
                  <a:gd name="connsiteY0" fmla="*/ 953 h 2857"/>
                  <a:gd name="connsiteX1" fmla="*/ 0 w 4762"/>
                  <a:gd name="connsiteY1" fmla="*/ 2858 h 2857"/>
                  <a:gd name="connsiteX2" fmla="*/ 0 w 4762"/>
                  <a:gd name="connsiteY2" fmla="*/ 2858 h 2857"/>
                  <a:gd name="connsiteX3" fmla="*/ 0 w 4762"/>
                  <a:gd name="connsiteY3" fmla="*/ 2858 h 2857"/>
                  <a:gd name="connsiteX4" fmla="*/ 4763 w 4762"/>
                  <a:gd name="connsiteY4" fmla="*/ 0 h 2857"/>
                  <a:gd name="connsiteX5" fmla="*/ 4763 w 4762"/>
                  <a:gd name="connsiteY5" fmla="*/ 0 h 2857"/>
                  <a:gd name="connsiteX6" fmla="*/ 4763 w 4762"/>
                  <a:gd name="connsiteY6" fmla="*/ 0 h 2857"/>
                  <a:gd name="connsiteX7" fmla="*/ 4763 w 4762"/>
                  <a:gd name="connsiteY7" fmla="*/ 0 h 2857"/>
                  <a:gd name="connsiteX8" fmla="*/ 1905 w 4762"/>
                  <a:gd name="connsiteY8" fmla="*/ 953 h 2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" h="2857">
                    <a:moveTo>
                      <a:pt x="1905" y="953"/>
                    </a:moveTo>
                    <a:cubicBezTo>
                      <a:pt x="952" y="1905"/>
                      <a:pt x="0" y="2858"/>
                      <a:pt x="0" y="2858"/>
                    </a:cubicBezTo>
                    <a:cubicBezTo>
                      <a:pt x="0" y="2858"/>
                      <a:pt x="0" y="2858"/>
                      <a:pt x="0" y="2858"/>
                    </a:cubicBezTo>
                    <a:lnTo>
                      <a:pt x="0" y="2858"/>
                    </a:lnTo>
                    <a:cubicBezTo>
                      <a:pt x="1905" y="2858"/>
                      <a:pt x="4763" y="0"/>
                      <a:pt x="4763" y="0"/>
                    </a:cubicBezTo>
                    <a:cubicBezTo>
                      <a:pt x="4763" y="0"/>
                      <a:pt x="4763" y="0"/>
                      <a:pt x="4763" y="0"/>
                    </a:cubicBezTo>
                    <a:cubicBezTo>
                      <a:pt x="4763" y="0"/>
                      <a:pt x="4763" y="0"/>
                      <a:pt x="4763" y="0"/>
                    </a:cubicBezTo>
                    <a:cubicBezTo>
                      <a:pt x="4763" y="0"/>
                      <a:pt x="4763" y="0"/>
                      <a:pt x="4763" y="0"/>
                    </a:cubicBezTo>
                    <a:cubicBezTo>
                      <a:pt x="4763" y="0"/>
                      <a:pt x="3810" y="0"/>
                      <a:pt x="1905" y="953"/>
                    </a:cubicBezTo>
                  </a:path>
                </a:pathLst>
              </a:custGeom>
              <a:solidFill>
                <a:srgbClr val="B83C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307" name="Freeform: Shape 6306">
                <a:extLst>
                  <a:ext uri="{FF2B5EF4-FFF2-40B4-BE49-F238E27FC236}">
                    <a16:creationId xmlns:a16="http://schemas.microsoft.com/office/drawing/2014/main" id="{7C4C5903-688D-47E8-BF42-E4626F3CAF27}"/>
                  </a:ext>
                </a:extLst>
              </p:cNvPr>
              <p:cNvSpPr/>
              <p:nvPr/>
            </p:nvSpPr>
            <p:spPr>
              <a:xfrm>
                <a:off x="8723045" y="4504848"/>
                <a:ext cx="11696" cy="4762"/>
              </a:xfrm>
              <a:custGeom>
                <a:avLst/>
                <a:gdLst>
                  <a:gd name="connsiteX0" fmla="*/ 11697 w 11696"/>
                  <a:gd name="connsiteY0" fmla="*/ 0 h 4762"/>
                  <a:gd name="connsiteX1" fmla="*/ 1219 w 11696"/>
                  <a:gd name="connsiteY1" fmla="*/ 3810 h 4762"/>
                  <a:gd name="connsiteX2" fmla="*/ 267 w 11696"/>
                  <a:gd name="connsiteY2" fmla="*/ 4763 h 4762"/>
                  <a:gd name="connsiteX3" fmla="*/ 9792 w 11696"/>
                  <a:gd name="connsiteY3" fmla="*/ 2858 h 4762"/>
                  <a:gd name="connsiteX4" fmla="*/ 8839 w 11696"/>
                  <a:gd name="connsiteY4" fmla="*/ 1905 h 4762"/>
                  <a:gd name="connsiteX5" fmla="*/ 11697 w 11696"/>
                  <a:gd name="connsiteY5" fmla="*/ 0 h 4762"/>
                  <a:gd name="connsiteX6" fmla="*/ 11697 w 11696"/>
                  <a:gd name="connsiteY6" fmla="*/ 0 h 4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696" h="4762">
                    <a:moveTo>
                      <a:pt x="11697" y="0"/>
                    </a:moveTo>
                    <a:cubicBezTo>
                      <a:pt x="8839" y="953"/>
                      <a:pt x="5029" y="2858"/>
                      <a:pt x="1219" y="3810"/>
                    </a:cubicBezTo>
                    <a:cubicBezTo>
                      <a:pt x="1219" y="3810"/>
                      <a:pt x="-686" y="4763"/>
                      <a:pt x="267" y="4763"/>
                    </a:cubicBezTo>
                    <a:cubicBezTo>
                      <a:pt x="1219" y="4763"/>
                      <a:pt x="5029" y="3810"/>
                      <a:pt x="9792" y="2858"/>
                    </a:cubicBezTo>
                    <a:cubicBezTo>
                      <a:pt x="9792" y="2858"/>
                      <a:pt x="9792" y="2858"/>
                      <a:pt x="8839" y="1905"/>
                    </a:cubicBezTo>
                    <a:cubicBezTo>
                      <a:pt x="9792" y="1905"/>
                      <a:pt x="10744" y="953"/>
                      <a:pt x="11697" y="0"/>
                    </a:cubicBezTo>
                    <a:cubicBezTo>
                      <a:pt x="11697" y="0"/>
                      <a:pt x="11697" y="0"/>
                      <a:pt x="11697" y="0"/>
                    </a:cubicBezTo>
                  </a:path>
                </a:pathLst>
              </a:custGeom>
              <a:solidFill>
                <a:srgbClr val="B83C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308" name="Freeform: Shape 6307">
                <a:extLst>
                  <a:ext uri="{FF2B5EF4-FFF2-40B4-BE49-F238E27FC236}">
                    <a16:creationId xmlns:a16="http://schemas.microsoft.com/office/drawing/2014/main" id="{73B91E1B-7002-4182-9756-5DAFD36DB6D8}"/>
                  </a:ext>
                </a:extLst>
              </p:cNvPr>
              <p:cNvSpPr/>
              <p:nvPr/>
            </p:nvSpPr>
            <p:spPr>
              <a:xfrm>
                <a:off x="8731885" y="4494609"/>
                <a:ext cx="27996" cy="14049"/>
              </a:xfrm>
              <a:custGeom>
                <a:avLst/>
                <a:gdLst>
                  <a:gd name="connsiteX0" fmla="*/ 20955 w 27996"/>
                  <a:gd name="connsiteY0" fmla="*/ 714 h 14049"/>
                  <a:gd name="connsiteX1" fmla="*/ 11430 w 27996"/>
                  <a:gd name="connsiteY1" fmla="*/ 4524 h 14049"/>
                  <a:gd name="connsiteX2" fmla="*/ 2857 w 27996"/>
                  <a:gd name="connsiteY2" fmla="*/ 10239 h 14049"/>
                  <a:gd name="connsiteX3" fmla="*/ 0 w 27996"/>
                  <a:gd name="connsiteY3" fmla="*/ 13097 h 14049"/>
                  <a:gd name="connsiteX4" fmla="*/ 952 w 27996"/>
                  <a:gd name="connsiteY4" fmla="*/ 14049 h 14049"/>
                  <a:gd name="connsiteX5" fmla="*/ 25717 w 27996"/>
                  <a:gd name="connsiteY5" fmla="*/ 4524 h 14049"/>
                  <a:gd name="connsiteX6" fmla="*/ 25717 w 27996"/>
                  <a:gd name="connsiteY6" fmla="*/ 4524 h 14049"/>
                  <a:gd name="connsiteX7" fmla="*/ 26670 w 27996"/>
                  <a:gd name="connsiteY7" fmla="*/ 714 h 14049"/>
                  <a:gd name="connsiteX8" fmla="*/ 20955 w 27996"/>
                  <a:gd name="connsiteY8" fmla="*/ 714 h 14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996" h="14049">
                    <a:moveTo>
                      <a:pt x="20955" y="714"/>
                    </a:moveTo>
                    <a:cubicBezTo>
                      <a:pt x="18098" y="1667"/>
                      <a:pt x="11430" y="4524"/>
                      <a:pt x="11430" y="4524"/>
                    </a:cubicBezTo>
                    <a:cubicBezTo>
                      <a:pt x="11430" y="6429"/>
                      <a:pt x="8573" y="7382"/>
                      <a:pt x="2857" y="10239"/>
                    </a:cubicBezTo>
                    <a:cubicBezTo>
                      <a:pt x="1905" y="11192"/>
                      <a:pt x="952" y="12144"/>
                      <a:pt x="0" y="13097"/>
                    </a:cubicBezTo>
                    <a:cubicBezTo>
                      <a:pt x="0" y="13097"/>
                      <a:pt x="0" y="13097"/>
                      <a:pt x="952" y="14049"/>
                    </a:cubicBezTo>
                    <a:cubicBezTo>
                      <a:pt x="13335" y="10239"/>
                      <a:pt x="23813" y="5477"/>
                      <a:pt x="25717" y="4524"/>
                    </a:cubicBezTo>
                    <a:cubicBezTo>
                      <a:pt x="25717" y="4524"/>
                      <a:pt x="25717" y="4524"/>
                      <a:pt x="25717" y="4524"/>
                    </a:cubicBezTo>
                    <a:cubicBezTo>
                      <a:pt x="29527" y="714"/>
                      <a:pt x="27623" y="714"/>
                      <a:pt x="26670" y="714"/>
                    </a:cubicBezTo>
                    <a:cubicBezTo>
                      <a:pt x="24765" y="-238"/>
                      <a:pt x="23813" y="-238"/>
                      <a:pt x="20955" y="714"/>
                    </a:cubicBezTo>
                  </a:path>
                </a:pathLst>
              </a:custGeom>
              <a:solidFill>
                <a:srgbClr val="C84E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309" name="Freeform: Shape 6308">
                <a:extLst>
                  <a:ext uri="{FF2B5EF4-FFF2-40B4-BE49-F238E27FC236}">
                    <a16:creationId xmlns:a16="http://schemas.microsoft.com/office/drawing/2014/main" id="{DC808B02-F61C-4E58-839D-04E78743ACE2}"/>
                  </a:ext>
                </a:extLst>
              </p:cNvPr>
              <p:cNvSpPr/>
              <p:nvPr/>
            </p:nvSpPr>
            <p:spPr>
              <a:xfrm>
                <a:off x="8784272" y="4463263"/>
                <a:ext cx="28575" cy="17009"/>
              </a:xfrm>
              <a:custGeom>
                <a:avLst/>
                <a:gdLst>
                  <a:gd name="connsiteX0" fmla="*/ 18098 w 28575"/>
                  <a:gd name="connsiteY0" fmla="*/ 3486 h 17009"/>
                  <a:gd name="connsiteX1" fmla="*/ 4763 w 28575"/>
                  <a:gd name="connsiteY1" fmla="*/ 12058 h 17009"/>
                  <a:gd name="connsiteX2" fmla="*/ 4763 w 28575"/>
                  <a:gd name="connsiteY2" fmla="*/ 12058 h 17009"/>
                  <a:gd name="connsiteX3" fmla="*/ 0 w 28575"/>
                  <a:gd name="connsiteY3" fmla="*/ 16821 h 17009"/>
                  <a:gd name="connsiteX4" fmla="*/ 10477 w 28575"/>
                  <a:gd name="connsiteY4" fmla="*/ 13011 h 17009"/>
                  <a:gd name="connsiteX5" fmla="*/ 20002 w 28575"/>
                  <a:gd name="connsiteY5" fmla="*/ 7296 h 17009"/>
                  <a:gd name="connsiteX6" fmla="*/ 20002 w 28575"/>
                  <a:gd name="connsiteY6" fmla="*/ 7296 h 17009"/>
                  <a:gd name="connsiteX7" fmla="*/ 28575 w 28575"/>
                  <a:gd name="connsiteY7" fmla="*/ 628 h 17009"/>
                  <a:gd name="connsiteX8" fmla="*/ 28575 w 28575"/>
                  <a:gd name="connsiteY8" fmla="*/ 628 h 17009"/>
                  <a:gd name="connsiteX9" fmla="*/ 18098 w 28575"/>
                  <a:gd name="connsiteY9" fmla="*/ 3486 h 1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575" h="17009">
                    <a:moveTo>
                      <a:pt x="18098" y="3486"/>
                    </a:moveTo>
                    <a:cubicBezTo>
                      <a:pt x="18098" y="3486"/>
                      <a:pt x="4763" y="10153"/>
                      <a:pt x="4763" y="12058"/>
                    </a:cubicBezTo>
                    <a:cubicBezTo>
                      <a:pt x="4763" y="12058"/>
                      <a:pt x="4763" y="12058"/>
                      <a:pt x="4763" y="12058"/>
                    </a:cubicBezTo>
                    <a:cubicBezTo>
                      <a:pt x="3810" y="13963"/>
                      <a:pt x="952" y="13963"/>
                      <a:pt x="0" y="16821"/>
                    </a:cubicBezTo>
                    <a:cubicBezTo>
                      <a:pt x="952" y="17773"/>
                      <a:pt x="7620" y="14916"/>
                      <a:pt x="10477" y="13011"/>
                    </a:cubicBezTo>
                    <a:cubicBezTo>
                      <a:pt x="10477" y="13011"/>
                      <a:pt x="20002" y="8248"/>
                      <a:pt x="20002" y="7296"/>
                    </a:cubicBezTo>
                    <a:cubicBezTo>
                      <a:pt x="20002" y="7296"/>
                      <a:pt x="20002" y="7296"/>
                      <a:pt x="20002" y="7296"/>
                    </a:cubicBezTo>
                    <a:cubicBezTo>
                      <a:pt x="25717" y="4438"/>
                      <a:pt x="27623" y="2533"/>
                      <a:pt x="28575" y="628"/>
                    </a:cubicBezTo>
                    <a:cubicBezTo>
                      <a:pt x="28575" y="628"/>
                      <a:pt x="28575" y="628"/>
                      <a:pt x="28575" y="628"/>
                    </a:cubicBezTo>
                    <a:cubicBezTo>
                      <a:pt x="27623" y="-1277"/>
                      <a:pt x="20955" y="1581"/>
                      <a:pt x="18098" y="3486"/>
                    </a:cubicBezTo>
                  </a:path>
                </a:pathLst>
              </a:custGeom>
              <a:solidFill>
                <a:srgbClr val="C84E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310" name="Freeform: Shape 6309">
                <a:extLst>
                  <a:ext uri="{FF2B5EF4-FFF2-40B4-BE49-F238E27FC236}">
                    <a16:creationId xmlns:a16="http://schemas.microsoft.com/office/drawing/2014/main" id="{1986051F-D451-4C2E-9C32-916209118F85}"/>
                  </a:ext>
                </a:extLst>
              </p:cNvPr>
              <p:cNvSpPr/>
              <p:nvPr/>
            </p:nvSpPr>
            <p:spPr>
              <a:xfrm>
                <a:off x="8718885" y="4468653"/>
                <a:ext cx="25381" cy="20385"/>
              </a:xfrm>
              <a:custGeom>
                <a:avLst/>
                <a:gdLst>
                  <a:gd name="connsiteX0" fmla="*/ 13952 w 25381"/>
                  <a:gd name="connsiteY0" fmla="*/ 1905 h 20385"/>
                  <a:gd name="connsiteX1" fmla="*/ 617 w 25381"/>
                  <a:gd name="connsiteY1" fmla="*/ 12383 h 20385"/>
                  <a:gd name="connsiteX2" fmla="*/ 4427 w 25381"/>
                  <a:gd name="connsiteY2" fmla="*/ 20003 h 20385"/>
                  <a:gd name="connsiteX3" fmla="*/ 25382 w 25381"/>
                  <a:gd name="connsiteY3" fmla="*/ 14288 h 20385"/>
                  <a:gd name="connsiteX4" fmla="*/ 17762 w 25381"/>
                  <a:gd name="connsiteY4" fmla="*/ 0 h 20385"/>
                  <a:gd name="connsiteX5" fmla="*/ 13952 w 25381"/>
                  <a:gd name="connsiteY5" fmla="*/ 1905 h 20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381" h="20385">
                    <a:moveTo>
                      <a:pt x="13952" y="1905"/>
                    </a:moveTo>
                    <a:cubicBezTo>
                      <a:pt x="5379" y="6668"/>
                      <a:pt x="2522" y="10478"/>
                      <a:pt x="617" y="12383"/>
                    </a:cubicBezTo>
                    <a:cubicBezTo>
                      <a:pt x="-1288" y="16193"/>
                      <a:pt x="1569" y="19050"/>
                      <a:pt x="4427" y="20003"/>
                    </a:cubicBezTo>
                    <a:cubicBezTo>
                      <a:pt x="10142" y="21908"/>
                      <a:pt x="21572" y="16193"/>
                      <a:pt x="25382" y="14288"/>
                    </a:cubicBezTo>
                    <a:cubicBezTo>
                      <a:pt x="24429" y="9525"/>
                      <a:pt x="21572" y="4763"/>
                      <a:pt x="17762" y="0"/>
                    </a:cubicBezTo>
                    <a:cubicBezTo>
                      <a:pt x="16809" y="0"/>
                      <a:pt x="14904" y="953"/>
                      <a:pt x="13952" y="1905"/>
                    </a:cubicBezTo>
                  </a:path>
                </a:pathLst>
              </a:custGeom>
              <a:solidFill>
                <a:srgbClr val="B83C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311" name="Freeform: Shape 6310">
                <a:extLst>
                  <a:ext uri="{FF2B5EF4-FFF2-40B4-BE49-F238E27FC236}">
                    <a16:creationId xmlns:a16="http://schemas.microsoft.com/office/drawing/2014/main" id="{DF1DF0CF-E750-4BEA-8636-02A18DAE264F}"/>
                  </a:ext>
                </a:extLst>
              </p:cNvPr>
              <p:cNvSpPr/>
              <p:nvPr/>
            </p:nvSpPr>
            <p:spPr>
              <a:xfrm>
                <a:off x="8736647" y="4461034"/>
                <a:ext cx="28271" cy="22859"/>
              </a:xfrm>
              <a:custGeom>
                <a:avLst/>
                <a:gdLst>
                  <a:gd name="connsiteX0" fmla="*/ 5715 w 28271"/>
                  <a:gd name="connsiteY0" fmla="*/ 10477 h 22859"/>
                  <a:gd name="connsiteX1" fmla="*/ 5715 w 28271"/>
                  <a:gd name="connsiteY1" fmla="*/ 12382 h 22859"/>
                  <a:gd name="connsiteX2" fmla="*/ 6667 w 28271"/>
                  <a:gd name="connsiteY2" fmla="*/ 11430 h 22859"/>
                  <a:gd name="connsiteX3" fmla="*/ 5715 w 28271"/>
                  <a:gd name="connsiteY3" fmla="*/ 10477 h 22859"/>
                  <a:gd name="connsiteX4" fmla="*/ 5715 w 28271"/>
                  <a:gd name="connsiteY4" fmla="*/ 10477 h 22859"/>
                  <a:gd name="connsiteX5" fmla="*/ 5715 w 28271"/>
                  <a:gd name="connsiteY5" fmla="*/ 4763 h 22859"/>
                  <a:gd name="connsiteX6" fmla="*/ 10477 w 28271"/>
                  <a:gd name="connsiteY6" fmla="*/ 2857 h 22859"/>
                  <a:gd name="connsiteX7" fmla="*/ 12382 w 28271"/>
                  <a:gd name="connsiteY7" fmla="*/ 6667 h 22859"/>
                  <a:gd name="connsiteX8" fmla="*/ 26670 w 28271"/>
                  <a:gd name="connsiteY8" fmla="*/ 0 h 22859"/>
                  <a:gd name="connsiteX9" fmla="*/ 27623 w 28271"/>
                  <a:gd name="connsiteY9" fmla="*/ 952 h 22859"/>
                  <a:gd name="connsiteX10" fmla="*/ 27623 w 28271"/>
                  <a:gd name="connsiteY10" fmla="*/ 952 h 22859"/>
                  <a:gd name="connsiteX11" fmla="*/ 27623 w 28271"/>
                  <a:gd name="connsiteY11" fmla="*/ 952 h 22859"/>
                  <a:gd name="connsiteX12" fmla="*/ 26670 w 28271"/>
                  <a:gd name="connsiteY12" fmla="*/ 4763 h 22859"/>
                  <a:gd name="connsiteX13" fmla="*/ 7620 w 28271"/>
                  <a:gd name="connsiteY13" fmla="*/ 22860 h 22859"/>
                  <a:gd name="connsiteX14" fmla="*/ 0 w 28271"/>
                  <a:gd name="connsiteY14" fmla="*/ 8572 h 22859"/>
                  <a:gd name="connsiteX15" fmla="*/ 5715 w 28271"/>
                  <a:gd name="connsiteY15" fmla="*/ 4763 h 22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8271" h="22859">
                    <a:moveTo>
                      <a:pt x="5715" y="10477"/>
                    </a:moveTo>
                    <a:cubicBezTo>
                      <a:pt x="5715" y="11430"/>
                      <a:pt x="5715" y="11430"/>
                      <a:pt x="5715" y="12382"/>
                    </a:cubicBezTo>
                    <a:cubicBezTo>
                      <a:pt x="5715" y="12382"/>
                      <a:pt x="6667" y="12382"/>
                      <a:pt x="6667" y="11430"/>
                    </a:cubicBezTo>
                    <a:cubicBezTo>
                      <a:pt x="6667" y="10477"/>
                      <a:pt x="5715" y="10477"/>
                      <a:pt x="5715" y="10477"/>
                    </a:cubicBezTo>
                    <a:cubicBezTo>
                      <a:pt x="5715" y="10477"/>
                      <a:pt x="5715" y="10477"/>
                      <a:pt x="5715" y="10477"/>
                    </a:cubicBezTo>
                    <a:moveTo>
                      <a:pt x="5715" y="4763"/>
                    </a:moveTo>
                    <a:cubicBezTo>
                      <a:pt x="8573" y="3810"/>
                      <a:pt x="10477" y="2857"/>
                      <a:pt x="10477" y="2857"/>
                    </a:cubicBezTo>
                    <a:cubicBezTo>
                      <a:pt x="8573" y="4763"/>
                      <a:pt x="7620" y="7620"/>
                      <a:pt x="12382" y="6667"/>
                    </a:cubicBezTo>
                    <a:cubicBezTo>
                      <a:pt x="15240" y="5715"/>
                      <a:pt x="20955" y="3810"/>
                      <a:pt x="26670" y="0"/>
                    </a:cubicBezTo>
                    <a:cubicBezTo>
                      <a:pt x="26670" y="0"/>
                      <a:pt x="27623" y="0"/>
                      <a:pt x="27623" y="952"/>
                    </a:cubicBezTo>
                    <a:cubicBezTo>
                      <a:pt x="27623" y="952"/>
                      <a:pt x="27623" y="952"/>
                      <a:pt x="27623" y="952"/>
                    </a:cubicBezTo>
                    <a:lnTo>
                      <a:pt x="27623" y="952"/>
                    </a:lnTo>
                    <a:cubicBezTo>
                      <a:pt x="27623" y="1905"/>
                      <a:pt x="27623" y="2857"/>
                      <a:pt x="26670" y="4763"/>
                    </a:cubicBezTo>
                    <a:cubicBezTo>
                      <a:pt x="31432" y="6667"/>
                      <a:pt x="25717" y="14288"/>
                      <a:pt x="7620" y="22860"/>
                    </a:cubicBezTo>
                    <a:cubicBezTo>
                      <a:pt x="6667" y="18097"/>
                      <a:pt x="3810" y="13335"/>
                      <a:pt x="0" y="8572"/>
                    </a:cubicBezTo>
                    <a:cubicBezTo>
                      <a:pt x="952" y="6667"/>
                      <a:pt x="2857" y="5715"/>
                      <a:pt x="5715" y="4763"/>
                    </a:cubicBezTo>
                  </a:path>
                </a:pathLst>
              </a:custGeom>
              <a:solidFill>
                <a:srgbClr val="C84E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312" name="Freeform: Shape 6311">
                <a:extLst>
                  <a:ext uri="{FF2B5EF4-FFF2-40B4-BE49-F238E27FC236}">
                    <a16:creationId xmlns:a16="http://schemas.microsoft.com/office/drawing/2014/main" id="{14B27478-9FE9-4AA0-971C-0369DA56554D}"/>
                  </a:ext>
                </a:extLst>
              </p:cNvPr>
              <p:cNvSpPr/>
              <p:nvPr/>
            </p:nvSpPr>
            <p:spPr>
              <a:xfrm>
                <a:off x="8623300" y="4535328"/>
                <a:ext cx="39052" cy="8720"/>
              </a:xfrm>
              <a:custGeom>
                <a:avLst/>
                <a:gdLst>
                  <a:gd name="connsiteX0" fmla="*/ 32385 w 39052"/>
                  <a:gd name="connsiteY0" fmla="*/ 1905 h 8720"/>
                  <a:gd name="connsiteX1" fmla="*/ 7620 w 39052"/>
                  <a:gd name="connsiteY1" fmla="*/ 6668 h 8720"/>
                  <a:gd name="connsiteX2" fmla="*/ 7620 w 39052"/>
                  <a:gd name="connsiteY2" fmla="*/ 6668 h 8720"/>
                  <a:gd name="connsiteX3" fmla="*/ 7620 w 39052"/>
                  <a:gd name="connsiteY3" fmla="*/ 6668 h 8720"/>
                  <a:gd name="connsiteX4" fmla="*/ 7620 w 39052"/>
                  <a:gd name="connsiteY4" fmla="*/ 6668 h 8720"/>
                  <a:gd name="connsiteX5" fmla="*/ 7620 w 39052"/>
                  <a:gd name="connsiteY5" fmla="*/ 6668 h 8720"/>
                  <a:gd name="connsiteX6" fmla="*/ 7620 w 39052"/>
                  <a:gd name="connsiteY6" fmla="*/ 6668 h 8720"/>
                  <a:gd name="connsiteX7" fmla="*/ 7620 w 39052"/>
                  <a:gd name="connsiteY7" fmla="*/ 6668 h 8720"/>
                  <a:gd name="connsiteX8" fmla="*/ 7620 w 39052"/>
                  <a:gd name="connsiteY8" fmla="*/ 6668 h 8720"/>
                  <a:gd name="connsiteX9" fmla="*/ 7620 w 39052"/>
                  <a:gd name="connsiteY9" fmla="*/ 6668 h 8720"/>
                  <a:gd name="connsiteX10" fmla="*/ 0 w 39052"/>
                  <a:gd name="connsiteY10" fmla="*/ 8573 h 8720"/>
                  <a:gd name="connsiteX11" fmla="*/ 34290 w 39052"/>
                  <a:gd name="connsiteY11" fmla="*/ 1905 h 8720"/>
                  <a:gd name="connsiteX12" fmla="*/ 39052 w 39052"/>
                  <a:gd name="connsiteY12" fmla="*/ 0 h 8720"/>
                  <a:gd name="connsiteX13" fmla="*/ 32385 w 39052"/>
                  <a:gd name="connsiteY13" fmla="*/ 1905 h 8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9052" h="8720">
                    <a:moveTo>
                      <a:pt x="32385" y="1905"/>
                    </a:moveTo>
                    <a:cubicBezTo>
                      <a:pt x="11430" y="5715"/>
                      <a:pt x="11430" y="5715"/>
                      <a:pt x="7620" y="6668"/>
                    </a:cubicBezTo>
                    <a:cubicBezTo>
                      <a:pt x="7620" y="6668"/>
                      <a:pt x="7620" y="6668"/>
                      <a:pt x="7620" y="6668"/>
                    </a:cubicBezTo>
                    <a:cubicBezTo>
                      <a:pt x="7620" y="6668"/>
                      <a:pt x="7620" y="6668"/>
                      <a:pt x="7620" y="6668"/>
                    </a:cubicBezTo>
                    <a:cubicBezTo>
                      <a:pt x="7620" y="6668"/>
                      <a:pt x="7620" y="6668"/>
                      <a:pt x="7620" y="6668"/>
                    </a:cubicBezTo>
                    <a:cubicBezTo>
                      <a:pt x="7620" y="6668"/>
                      <a:pt x="7620" y="6668"/>
                      <a:pt x="7620" y="6668"/>
                    </a:cubicBezTo>
                    <a:cubicBezTo>
                      <a:pt x="7620" y="6668"/>
                      <a:pt x="7620" y="6668"/>
                      <a:pt x="7620" y="6668"/>
                    </a:cubicBezTo>
                    <a:cubicBezTo>
                      <a:pt x="7620" y="6668"/>
                      <a:pt x="7620" y="6668"/>
                      <a:pt x="7620" y="6668"/>
                    </a:cubicBezTo>
                    <a:cubicBezTo>
                      <a:pt x="7620" y="6668"/>
                      <a:pt x="7620" y="6668"/>
                      <a:pt x="7620" y="6668"/>
                    </a:cubicBezTo>
                    <a:cubicBezTo>
                      <a:pt x="7620" y="6668"/>
                      <a:pt x="7620" y="6668"/>
                      <a:pt x="7620" y="6668"/>
                    </a:cubicBezTo>
                    <a:cubicBezTo>
                      <a:pt x="952" y="8573"/>
                      <a:pt x="952" y="8573"/>
                      <a:pt x="0" y="8573"/>
                    </a:cubicBezTo>
                    <a:cubicBezTo>
                      <a:pt x="952" y="9525"/>
                      <a:pt x="20955" y="5715"/>
                      <a:pt x="34290" y="1905"/>
                    </a:cubicBezTo>
                    <a:cubicBezTo>
                      <a:pt x="38100" y="953"/>
                      <a:pt x="39052" y="953"/>
                      <a:pt x="39052" y="0"/>
                    </a:cubicBezTo>
                    <a:cubicBezTo>
                      <a:pt x="39052" y="0"/>
                      <a:pt x="39052" y="0"/>
                      <a:pt x="32385" y="1905"/>
                    </a:cubicBezTo>
                  </a:path>
                </a:pathLst>
              </a:custGeom>
              <a:solidFill>
                <a:srgbClr val="B83C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313" name="Freeform: Shape 6312">
                <a:extLst>
                  <a:ext uri="{FF2B5EF4-FFF2-40B4-BE49-F238E27FC236}">
                    <a16:creationId xmlns:a16="http://schemas.microsoft.com/office/drawing/2014/main" id="{C76BA4DF-AFC6-4FBE-BAB4-30349A1F7A06}"/>
                  </a:ext>
                </a:extLst>
              </p:cNvPr>
              <p:cNvSpPr/>
              <p:nvPr/>
            </p:nvSpPr>
            <p:spPr>
              <a:xfrm>
                <a:off x="8723312" y="4503896"/>
                <a:ext cx="36195" cy="14287"/>
              </a:xfrm>
              <a:custGeom>
                <a:avLst/>
                <a:gdLst>
                  <a:gd name="connsiteX0" fmla="*/ 27623 w 36195"/>
                  <a:gd name="connsiteY0" fmla="*/ 2857 h 14287"/>
                  <a:gd name="connsiteX1" fmla="*/ 0 w 36195"/>
                  <a:gd name="connsiteY1" fmla="*/ 14288 h 14287"/>
                  <a:gd name="connsiteX2" fmla="*/ 32385 w 36195"/>
                  <a:gd name="connsiteY2" fmla="*/ 1905 h 14287"/>
                  <a:gd name="connsiteX3" fmla="*/ 36195 w 36195"/>
                  <a:gd name="connsiteY3" fmla="*/ 0 h 14287"/>
                  <a:gd name="connsiteX4" fmla="*/ 27623 w 36195"/>
                  <a:gd name="connsiteY4" fmla="*/ 2857 h 1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195" h="14287">
                    <a:moveTo>
                      <a:pt x="27623" y="2857"/>
                    </a:moveTo>
                    <a:cubicBezTo>
                      <a:pt x="5715" y="11430"/>
                      <a:pt x="1905" y="12382"/>
                      <a:pt x="0" y="14288"/>
                    </a:cubicBezTo>
                    <a:cubicBezTo>
                      <a:pt x="1905" y="14288"/>
                      <a:pt x="23813" y="5715"/>
                      <a:pt x="32385" y="1905"/>
                    </a:cubicBezTo>
                    <a:cubicBezTo>
                      <a:pt x="35242" y="952"/>
                      <a:pt x="35242" y="0"/>
                      <a:pt x="36195" y="0"/>
                    </a:cubicBezTo>
                    <a:cubicBezTo>
                      <a:pt x="35242" y="0"/>
                      <a:pt x="34290" y="0"/>
                      <a:pt x="27623" y="2857"/>
                    </a:cubicBezTo>
                  </a:path>
                </a:pathLst>
              </a:custGeom>
              <a:solidFill>
                <a:srgbClr val="C84E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314" name="Freeform: Shape 6313">
                <a:extLst>
                  <a:ext uri="{FF2B5EF4-FFF2-40B4-BE49-F238E27FC236}">
                    <a16:creationId xmlns:a16="http://schemas.microsoft.com/office/drawing/2014/main" id="{798B277E-7B17-4E0A-8201-AF1D6F987DE8}"/>
                  </a:ext>
                </a:extLst>
              </p:cNvPr>
              <p:cNvSpPr/>
              <p:nvPr/>
            </p:nvSpPr>
            <p:spPr>
              <a:xfrm>
                <a:off x="8650922" y="4527709"/>
                <a:ext cx="21907" cy="3962"/>
              </a:xfrm>
              <a:custGeom>
                <a:avLst/>
                <a:gdLst>
                  <a:gd name="connsiteX0" fmla="*/ 15240 w 21907"/>
                  <a:gd name="connsiteY0" fmla="*/ 952 h 3962"/>
                  <a:gd name="connsiteX1" fmla="*/ 0 w 21907"/>
                  <a:gd name="connsiteY1" fmla="*/ 3810 h 3962"/>
                  <a:gd name="connsiteX2" fmla="*/ 19050 w 21907"/>
                  <a:gd name="connsiteY2" fmla="*/ 952 h 3962"/>
                  <a:gd name="connsiteX3" fmla="*/ 19050 w 21907"/>
                  <a:gd name="connsiteY3" fmla="*/ 952 h 3962"/>
                  <a:gd name="connsiteX4" fmla="*/ 21907 w 21907"/>
                  <a:gd name="connsiteY4" fmla="*/ 0 h 3962"/>
                  <a:gd name="connsiteX5" fmla="*/ 21907 w 21907"/>
                  <a:gd name="connsiteY5" fmla="*/ 0 h 3962"/>
                  <a:gd name="connsiteX6" fmla="*/ 15240 w 21907"/>
                  <a:gd name="connsiteY6" fmla="*/ 952 h 3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07" h="3962">
                    <a:moveTo>
                      <a:pt x="15240" y="952"/>
                    </a:moveTo>
                    <a:cubicBezTo>
                      <a:pt x="13335" y="952"/>
                      <a:pt x="952" y="3810"/>
                      <a:pt x="0" y="3810"/>
                    </a:cubicBezTo>
                    <a:cubicBezTo>
                      <a:pt x="952" y="4763"/>
                      <a:pt x="18098" y="952"/>
                      <a:pt x="19050" y="952"/>
                    </a:cubicBezTo>
                    <a:cubicBezTo>
                      <a:pt x="19050" y="952"/>
                      <a:pt x="19050" y="952"/>
                      <a:pt x="19050" y="952"/>
                    </a:cubicBezTo>
                    <a:cubicBezTo>
                      <a:pt x="20955" y="952"/>
                      <a:pt x="20955" y="0"/>
                      <a:pt x="21907" y="0"/>
                    </a:cubicBezTo>
                    <a:cubicBezTo>
                      <a:pt x="21907" y="0"/>
                      <a:pt x="21907" y="0"/>
                      <a:pt x="21907" y="0"/>
                    </a:cubicBezTo>
                    <a:cubicBezTo>
                      <a:pt x="21907" y="0"/>
                      <a:pt x="21907" y="0"/>
                      <a:pt x="15240" y="952"/>
                    </a:cubicBezTo>
                  </a:path>
                </a:pathLst>
              </a:custGeom>
              <a:solidFill>
                <a:srgbClr val="B83C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315" name="Freeform: Shape 6314">
                <a:extLst>
                  <a:ext uri="{FF2B5EF4-FFF2-40B4-BE49-F238E27FC236}">
                    <a16:creationId xmlns:a16="http://schemas.microsoft.com/office/drawing/2014/main" id="{9EFC69D8-9553-4C7D-992D-9C523C7D4BA4}"/>
                  </a:ext>
                </a:extLst>
              </p:cNvPr>
              <p:cNvSpPr/>
              <p:nvPr/>
            </p:nvSpPr>
            <p:spPr>
              <a:xfrm>
                <a:off x="8654494" y="4504848"/>
                <a:ext cx="38338" cy="11729"/>
              </a:xfrm>
              <a:custGeom>
                <a:avLst/>
                <a:gdLst>
                  <a:gd name="connsiteX0" fmla="*/ 17383 w 38338"/>
                  <a:gd name="connsiteY0" fmla="*/ 3810 h 11729"/>
                  <a:gd name="connsiteX1" fmla="*/ 1191 w 38338"/>
                  <a:gd name="connsiteY1" fmla="*/ 8573 h 11729"/>
                  <a:gd name="connsiteX2" fmla="*/ 238 w 38338"/>
                  <a:gd name="connsiteY2" fmla="*/ 11430 h 11729"/>
                  <a:gd name="connsiteX3" fmla="*/ 38338 w 38338"/>
                  <a:gd name="connsiteY3" fmla="*/ 953 h 11729"/>
                  <a:gd name="connsiteX4" fmla="*/ 31671 w 38338"/>
                  <a:gd name="connsiteY4" fmla="*/ 0 h 11729"/>
                  <a:gd name="connsiteX5" fmla="*/ 17383 w 38338"/>
                  <a:gd name="connsiteY5" fmla="*/ 3810 h 11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338" h="11729">
                    <a:moveTo>
                      <a:pt x="17383" y="3810"/>
                    </a:moveTo>
                    <a:cubicBezTo>
                      <a:pt x="11668" y="5715"/>
                      <a:pt x="3096" y="7620"/>
                      <a:pt x="1191" y="8573"/>
                    </a:cubicBezTo>
                    <a:cubicBezTo>
                      <a:pt x="-714" y="9525"/>
                      <a:pt x="238" y="11430"/>
                      <a:pt x="238" y="11430"/>
                    </a:cubicBezTo>
                    <a:cubicBezTo>
                      <a:pt x="2143" y="13335"/>
                      <a:pt x="35481" y="5715"/>
                      <a:pt x="38338" y="953"/>
                    </a:cubicBezTo>
                    <a:cubicBezTo>
                      <a:pt x="38338" y="953"/>
                      <a:pt x="32623" y="0"/>
                      <a:pt x="31671" y="0"/>
                    </a:cubicBezTo>
                    <a:cubicBezTo>
                      <a:pt x="29766" y="1905"/>
                      <a:pt x="26908" y="1905"/>
                      <a:pt x="17383" y="3810"/>
                    </a:cubicBezTo>
                  </a:path>
                </a:pathLst>
              </a:custGeom>
              <a:solidFill>
                <a:srgbClr val="B83C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316" name="Freeform: Shape 6315">
                <a:extLst>
                  <a:ext uri="{FF2B5EF4-FFF2-40B4-BE49-F238E27FC236}">
                    <a16:creationId xmlns:a16="http://schemas.microsoft.com/office/drawing/2014/main" id="{08EC3FF7-C97F-4311-BA9B-9C3F4639359D}"/>
                  </a:ext>
                </a:extLst>
              </p:cNvPr>
              <p:cNvSpPr/>
              <p:nvPr/>
            </p:nvSpPr>
            <p:spPr>
              <a:xfrm>
                <a:off x="8638539" y="4523184"/>
                <a:ext cx="20955" cy="3763"/>
              </a:xfrm>
              <a:custGeom>
                <a:avLst/>
                <a:gdLst>
                  <a:gd name="connsiteX0" fmla="*/ 12383 w 20955"/>
                  <a:gd name="connsiteY0" fmla="*/ 714 h 3763"/>
                  <a:gd name="connsiteX1" fmla="*/ 0 w 20955"/>
                  <a:gd name="connsiteY1" fmla="*/ 3572 h 3763"/>
                  <a:gd name="connsiteX2" fmla="*/ 0 w 20955"/>
                  <a:gd name="connsiteY2" fmla="*/ 3572 h 3763"/>
                  <a:gd name="connsiteX3" fmla="*/ 0 w 20955"/>
                  <a:gd name="connsiteY3" fmla="*/ 3572 h 3763"/>
                  <a:gd name="connsiteX4" fmla="*/ 20002 w 20955"/>
                  <a:gd name="connsiteY4" fmla="*/ 714 h 3763"/>
                  <a:gd name="connsiteX5" fmla="*/ 20002 w 20955"/>
                  <a:gd name="connsiteY5" fmla="*/ 714 h 3763"/>
                  <a:gd name="connsiteX6" fmla="*/ 20955 w 20955"/>
                  <a:gd name="connsiteY6" fmla="*/ 714 h 3763"/>
                  <a:gd name="connsiteX7" fmla="*/ 12383 w 20955"/>
                  <a:gd name="connsiteY7" fmla="*/ 714 h 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55" h="3763">
                    <a:moveTo>
                      <a:pt x="12383" y="714"/>
                    </a:moveTo>
                    <a:cubicBezTo>
                      <a:pt x="8573" y="1667"/>
                      <a:pt x="952" y="2619"/>
                      <a:pt x="0" y="3572"/>
                    </a:cubicBezTo>
                    <a:cubicBezTo>
                      <a:pt x="0" y="3572"/>
                      <a:pt x="0" y="3572"/>
                      <a:pt x="0" y="3572"/>
                    </a:cubicBezTo>
                    <a:cubicBezTo>
                      <a:pt x="0" y="3572"/>
                      <a:pt x="0" y="3572"/>
                      <a:pt x="0" y="3572"/>
                    </a:cubicBezTo>
                    <a:cubicBezTo>
                      <a:pt x="952" y="4524"/>
                      <a:pt x="17145" y="1667"/>
                      <a:pt x="20002" y="714"/>
                    </a:cubicBezTo>
                    <a:cubicBezTo>
                      <a:pt x="20002" y="714"/>
                      <a:pt x="20002" y="714"/>
                      <a:pt x="20002" y="714"/>
                    </a:cubicBezTo>
                    <a:cubicBezTo>
                      <a:pt x="20002" y="714"/>
                      <a:pt x="20955" y="714"/>
                      <a:pt x="20955" y="714"/>
                    </a:cubicBezTo>
                    <a:cubicBezTo>
                      <a:pt x="20955" y="-238"/>
                      <a:pt x="20002" y="-238"/>
                      <a:pt x="12383" y="714"/>
                    </a:cubicBezTo>
                  </a:path>
                </a:pathLst>
              </a:custGeom>
              <a:solidFill>
                <a:srgbClr val="B83C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317" name="Freeform: Shape 6316">
                <a:extLst>
                  <a:ext uri="{FF2B5EF4-FFF2-40B4-BE49-F238E27FC236}">
                    <a16:creationId xmlns:a16="http://schemas.microsoft.com/office/drawing/2014/main" id="{1CE9324C-E159-42BE-AA56-0D91FBC07A52}"/>
                  </a:ext>
                </a:extLst>
              </p:cNvPr>
              <p:cNvSpPr/>
              <p:nvPr/>
            </p:nvSpPr>
            <p:spPr>
              <a:xfrm>
                <a:off x="8263255" y="4508384"/>
                <a:ext cx="23812" cy="8846"/>
              </a:xfrm>
              <a:custGeom>
                <a:avLst/>
                <a:gdLst>
                  <a:gd name="connsiteX0" fmla="*/ 15240 w 23812"/>
                  <a:gd name="connsiteY0" fmla="*/ 6942 h 8846"/>
                  <a:gd name="connsiteX1" fmla="*/ 23813 w 23812"/>
                  <a:gd name="connsiteY1" fmla="*/ 8847 h 8846"/>
                  <a:gd name="connsiteX2" fmla="*/ 952 w 23812"/>
                  <a:gd name="connsiteY2" fmla="*/ 274 h 8846"/>
                  <a:gd name="connsiteX3" fmla="*/ 0 w 23812"/>
                  <a:gd name="connsiteY3" fmla="*/ 274 h 8846"/>
                  <a:gd name="connsiteX4" fmla="*/ 1905 w 23812"/>
                  <a:gd name="connsiteY4" fmla="*/ 1227 h 8846"/>
                  <a:gd name="connsiteX5" fmla="*/ 15240 w 23812"/>
                  <a:gd name="connsiteY5" fmla="*/ 6942 h 8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812" h="8846">
                    <a:moveTo>
                      <a:pt x="15240" y="6942"/>
                    </a:moveTo>
                    <a:cubicBezTo>
                      <a:pt x="18097" y="7894"/>
                      <a:pt x="21907" y="8847"/>
                      <a:pt x="23813" y="8847"/>
                    </a:cubicBezTo>
                    <a:cubicBezTo>
                      <a:pt x="22860" y="6942"/>
                      <a:pt x="1905" y="-1631"/>
                      <a:pt x="952" y="274"/>
                    </a:cubicBezTo>
                    <a:cubicBezTo>
                      <a:pt x="952" y="274"/>
                      <a:pt x="952" y="274"/>
                      <a:pt x="0" y="274"/>
                    </a:cubicBezTo>
                    <a:cubicBezTo>
                      <a:pt x="0" y="274"/>
                      <a:pt x="0" y="274"/>
                      <a:pt x="1905" y="1227"/>
                    </a:cubicBezTo>
                    <a:cubicBezTo>
                      <a:pt x="5715" y="4084"/>
                      <a:pt x="11430" y="5989"/>
                      <a:pt x="15240" y="6942"/>
                    </a:cubicBezTo>
                  </a:path>
                </a:pathLst>
              </a:custGeom>
              <a:solidFill>
                <a:srgbClr val="9F382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318" name="Freeform: Shape 6317">
                <a:extLst>
                  <a:ext uri="{FF2B5EF4-FFF2-40B4-BE49-F238E27FC236}">
                    <a16:creationId xmlns:a16="http://schemas.microsoft.com/office/drawing/2014/main" id="{E0C289ED-68A2-432B-9091-136C797B1163}"/>
                  </a:ext>
                </a:extLst>
              </p:cNvPr>
              <p:cNvSpPr/>
              <p:nvPr/>
            </p:nvSpPr>
            <p:spPr>
              <a:xfrm>
                <a:off x="8247062" y="4504848"/>
                <a:ext cx="19050" cy="7620"/>
              </a:xfrm>
              <a:custGeom>
                <a:avLst/>
                <a:gdLst>
                  <a:gd name="connsiteX0" fmla="*/ 19050 w 19050"/>
                  <a:gd name="connsiteY0" fmla="*/ 7620 h 7620"/>
                  <a:gd name="connsiteX1" fmla="*/ 0 w 19050"/>
                  <a:gd name="connsiteY1" fmla="*/ 0 h 7620"/>
                  <a:gd name="connsiteX2" fmla="*/ 2857 w 19050"/>
                  <a:gd name="connsiteY2" fmla="*/ 953 h 7620"/>
                  <a:gd name="connsiteX3" fmla="*/ 19050 w 19050"/>
                  <a:gd name="connsiteY3" fmla="*/ 7620 h 7620"/>
                  <a:gd name="connsiteX4" fmla="*/ 19050 w 19050"/>
                  <a:gd name="connsiteY4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7620">
                    <a:moveTo>
                      <a:pt x="19050" y="7620"/>
                    </a:moveTo>
                    <a:cubicBezTo>
                      <a:pt x="16193" y="6667"/>
                      <a:pt x="2857" y="953"/>
                      <a:pt x="0" y="0"/>
                    </a:cubicBezTo>
                    <a:lnTo>
                      <a:pt x="2857" y="953"/>
                    </a:lnTo>
                    <a:cubicBezTo>
                      <a:pt x="7620" y="3810"/>
                      <a:pt x="14288" y="5715"/>
                      <a:pt x="19050" y="7620"/>
                    </a:cubicBezTo>
                    <a:cubicBezTo>
                      <a:pt x="19050" y="7620"/>
                      <a:pt x="19050" y="7620"/>
                      <a:pt x="19050" y="7620"/>
                    </a:cubicBezTo>
                  </a:path>
                </a:pathLst>
              </a:custGeom>
              <a:solidFill>
                <a:srgbClr val="9F382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319" name="Freeform: Shape 6318">
                <a:extLst>
                  <a:ext uri="{FF2B5EF4-FFF2-40B4-BE49-F238E27FC236}">
                    <a16:creationId xmlns:a16="http://schemas.microsoft.com/office/drawing/2014/main" id="{34F5F131-3097-4434-9208-687829D93CFE}"/>
                  </a:ext>
                </a:extLst>
              </p:cNvPr>
              <p:cNvSpPr/>
              <p:nvPr/>
            </p:nvSpPr>
            <p:spPr>
              <a:xfrm>
                <a:off x="8304212" y="4525803"/>
                <a:ext cx="10477" cy="2857"/>
              </a:xfrm>
              <a:custGeom>
                <a:avLst/>
                <a:gdLst>
                  <a:gd name="connsiteX0" fmla="*/ 5715 w 10477"/>
                  <a:gd name="connsiteY0" fmla="*/ 1905 h 2857"/>
                  <a:gd name="connsiteX1" fmla="*/ 10477 w 10477"/>
                  <a:gd name="connsiteY1" fmla="*/ 2858 h 2857"/>
                  <a:gd name="connsiteX2" fmla="*/ 0 w 10477"/>
                  <a:gd name="connsiteY2" fmla="*/ 0 h 2857"/>
                  <a:gd name="connsiteX3" fmla="*/ 952 w 10477"/>
                  <a:gd name="connsiteY3" fmla="*/ 0 h 2857"/>
                  <a:gd name="connsiteX4" fmla="*/ 952 w 10477"/>
                  <a:gd name="connsiteY4" fmla="*/ 0 h 2857"/>
                  <a:gd name="connsiteX5" fmla="*/ 952 w 10477"/>
                  <a:gd name="connsiteY5" fmla="*/ 0 h 2857"/>
                  <a:gd name="connsiteX6" fmla="*/ 5715 w 10477"/>
                  <a:gd name="connsiteY6" fmla="*/ 1905 h 2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77" h="2857">
                    <a:moveTo>
                      <a:pt x="5715" y="1905"/>
                    </a:moveTo>
                    <a:cubicBezTo>
                      <a:pt x="5715" y="1905"/>
                      <a:pt x="10477" y="2858"/>
                      <a:pt x="10477" y="2858"/>
                    </a:cubicBezTo>
                    <a:cubicBezTo>
                      <a:pt x="9525" y="1905"/>
                      <a:pt x="952" y="0"/>
                      <a:pt x="0" y="0"/>
                    </a:cubicBezTo>
                    <a:cubicBezTo>
                      <a:pt x="0" y="0"/>
                      <a:pt x="0" y="0"/>
                      <a:pt x="952" y="0"/>
                    </a:cubicBezTo>
                    <a:cubicBezTo>
                      <a:pt x="952" y="0"/>
                      <a:pt x="952" y="0"/>
                      <a:pt x="952" y="0"/>
                    </a:cubicBezTo>
                    <a:cubicBezTo>
                      <a:pt x="952" y="0"/>
                      <a:pt x="952" y="0"/>
                      <a:pt x="952" y="0"/>
                    </a:cubicBezTo>
                    <a:cubicBezTo>
                      <a:pt x="1905" y="0"/>
                      <a:pt x="3810" y="953"/>
                      <a:pt x="5715" y="1905"/>
                    </a:cubicBezTo>
                  </a:path>
                </a:pathLst>
              </a:custGeom>
              <a:solidFill>
                <a:srgbClr val="9F382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320" name="Freeform: Shape 6319">
                <a:extLst>
                  <a:ext uri="{FF2B5EF4-FFF2-40B4-BE49-F238E27FC236}">
                    <a16:creationId xmlns:a16="http://schemas.microsoft.com/office/drawing/2014/main" id="{22F79982-4716-4018-BA2F-98B71A20233E}"/>
                  </a:ext>
                </a:extLst>
              </p:cNvPr>
              <p:cNvSpPr/>
              <p:nvPr/>
            </p:nvSpPr>
            <p:spPr>
              <a:xfrm>
                <a:off x="8357552" y="4541044"/>
                <a:ext cx="10477" cy="1904"/>
              </a:xfrm>
              <a:custGeom>
                <a:avLst/>
                <a:gdLst>
                  <a:gd name="connsiteX0" fmla="*/ 10478 w 10477"/>
                  <a:gd name="connsiteY0" fmla="*/ 1905 h 1904"/>
                  <a:gd name="connsiteX1" fmla="*/ 0 w 10477"/>
                  <a:gd name="connsiteY1" fmla="*/ 0 h 1904"/>
                  <a:gd name="connsiteX2" fmla="*/ 4763 w 10477"/>
                  <a:gd name="connsiteY2" fmla="*/ 953 h 1904"/>
                  <a:gd name="connsiteX3" fmla="*/ 10478 w 10477"/>
                  <a:gd name="connsiteY3" fmla="*/ 1905 h 1904"/>
                  <a:gd name="connsiteX4" fmla="*/ 10478 w 10477"/>
                  <a:gd name="connsiteY4" fmla="*/ 1905 h 1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" h="1904">
                    <a:moveTo>
                      <a:pt x="10478" y="1905"/>
                    </a:moveTo>
                    <a:cubicBezTo>
                      <a:pt x="6668" y="953"/>
                      <a:pt x="1905" y="0"/>
                      <a:pt x="0" y="0"/>
                    </a:cubicBezTo>
                    <a:lnTo>
                      <a:pt x="4763" y="953"/>
                    </a:lnTo>
                    <a:lnTo>
                      <a:pt x="10478" y="1905"/>
                    </a:lnTo>
                    <a:cubicBezTo>
                      <a:pt x="10478" y="1905"/>
                      <a:pt x="10478" y="1905"/>
                      <a:pt x="10478" y="1905"/>
                    </a:cubicBezTo>
                  </a:path>
                </a:pathLst>
              </a:custGeom>
              <a:solidFill>
                <a:srgbClr val="9F382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321" name="Freeform: Shape 6320">
                <a:extLst>
                  <a:ext uri="{FF2B5EF4-FFF2-40B4-BE49-F238E27FC236}">
                    <a16:creationId xmlns:a16="http://schemas.microsoft.com/office/drawing/2014/main" id="{FCC78EBE-0850-4C02-AE6E-9828463BF59D}"/>
                  </a:ext>
                </a:extLst>
              </p:cNvPr>
              <p:cNvSpPr/>
              <p:nvPr/>
            </p:nvSpPr>
            <p:spPr>
              <a:xfrm>
                <a:off x="8342312" y="4536839"/>
                <a:ext cx="8572" cy="2299"/>
              </a:xfrm>
              <a:custGeom>
                <a:avLst/>
                <a:gdLst>
                  <a:gd name="connsiteX0" fmla="*/ 4763 w 8572"/>
                  <a:gd name="connsiteY0" fmla="*/ 1347 h 2299"/>
                  <a:gd name="connsiteX1" fmla="*/ 8573 w 8572"/>
                  <a:gd name="connsiteY1" fmla="*/ 2300 h 2299"/>
                  <a:gd name="connsiteX2" fmla="*/ 8573 w 8572"/>
                  <a:gd name="connsiteY2" fmla="*/ 2300 h 2299"/>
                  <a:gd name="connsiteX3" fmla="*/ 8573 w 8572"/>
                  <a:gd name="connsiteY3" fmla="*/ 2300 h 2299"/>
                  <a:gd name="connsiteX4" fmla="*/ 8573 w 8572"/>
                  <a:gd name="connsiteY4" fmla="*/ 2300 h 2299"/>
                  <a:gd name="connsiteX5" fmla="*/ 8573 w 8572"/>
                  <a:gd name="connsiteY5" fmla="*/ 2300 h 2299"/>
                  <a:gd name="connsiteX6" fmla="*/ 8573 w 8572"/>
                  <a:gd name="connsiteY6" fmla="*/ 2300 h 2299"/>
                  <a:gd name="connsiteX7" fmla="*/ 8573 w 8572"/>
                  <a:gd name="connsiteY7" fmla="*/ 2300 h 2299"/>
                  <a:gd name="connsiteX8" fmla="*/ 8573 w 8572"/>
                  <a:gd name="connsiteY8" fmla="*/ 2300 h 2299"/>
                  <a:gd name="connsiteX9" fmla="*/ 8573 w 8572"/>
                  <a:gd name="connsiteY9" fmla="*/ 2300 h 2299"/>
                  <a:gd name="connsiteX10" fmla="*/ 8573 w 8572"/>
                  <a:gd name="connsiteY10" fmla="*/ 2300 h 2299"/>
                  <a:gd name="connsiteX11" fmla="*/ 0 w 8572"/>
                  <a:gd name="connsiteY11" fmla="*/ 395 h 2299"/>
                  <a:gd name="connsiteX12" fmla="*/ 0 w 8572"/>
                  <a:gd name="connsiteY12" fmla="*/ 395 h 2299"/>
                  <a:gd name="connsiteX13" fmla="*/ 0 w 8572"/>
                  <a:gd name="connsiteY13" fmla="*/ 395 h 2299"/>
                  <a:gd name="connsiteX14" fmla="*/ 952 w 8572"/>
                  <a:gd name="connsiteY14" fmla="*/ 395 h 2299"/>
                  <a:gd name="connsiteX15" fmla="*/ 4763 w 8572"/>
                  <a:gd name="connsiteY15" fmla="*/ 1347 h 2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572" h="2299">
                    <a:moveTo>
                      <a:pt x="4763" y="1347"/>
                    </a:moveTo>
                    <a:cubicBezTo>
                      <a:pt x="5715" y="1347"/>
                      <a:pt x="7620" y="2300"/>
                      <a:pt x="8573" y="2300"/>
                    </a:cubicBezTo>
                    <a:cubicBezTo>
                      <a:pt x="8573" y="2300"/>
                      <a:pt x="8573" y="2300"/>
                      <a:pt x="8573" y="2300"/>
                    </a:cubicBezTo>
                    <a:lnTo>
                      <a:pt x="8573" y="2300"/>
                    </a:lnTo>
                    <a:cubicBezTo>
                      <a:pt x="8573" y="2300"/>
                      <a:pt x="8573" y="2300"/>
                      <a:pt x="8573" y="2300"/>
                    </a:cubicBezTo>
                    <a:lnTo>
                      <a:pt x="8573" y="2300"/>
                    </a:lnTo>
                    <a:lnTo>
                      <a:pt x="8573" y="2300"/>
                    </a:lnTo>
                    <a:cubicBezTo>
                      <a:pt x="8573" y="2300"/>
                      <a:pt x="8573" y="2300"/>
                      <a:pt x="8573" y="2300"/>
                    </a:cubicBezTo>
                    <a:lnTo>
                      <a:pt x="8573" y="2300"/>
                    </a:lnTo>
                    <a:cubicBezTo>
                      <a:pt x="8573" y="2300"/>
                      <a:pt x="8573" y="2300"/>
                      <a:pt x="8573" y="2300"/>
                    </a:cubicBezTo>
                    <a:lnTo>
                      <a:pt x="8573" y="2300"/>
                    </a:lnTo>
                    <a:cubicBezTo>
                      <a:pt x="4763" y="1347"/>
                      <a:pt x="0" y="395"/>
                      <a:pt x="0" y="395"/>
                    </a:cubicBezTo>
                    <a:cubicBezTo>
                      <a:pt x="0" y="395"/>
                      <a:pt x="0" y="395"/>
                      <a:pt x="0" y="395"/>
                    </a:cubicBezTo>
                    <a:cubicBezTo>
                      <a:pt x="0" y="395"/>
                      <a:pt x="0" y="395"/>
                      <a:pt x="0" y="395"/>
                    </a:cubicBezTo>
                    <a:cubicBezTo>
                      <a:pt x="0" y="395"/>
                      <a:pt x="0" y="395"/>
                      <a:pt x="952" y="395"/>
                    </a:cubicBezTo>
                    <a:cubicBezTo>
                      <a:pt x="0" y="-558"/>
                      <a:pt x="1905" y="395"/>
                      <a:pt x="4763" y="1347"/>
                    </a:cubicBezTo>
                  </a:path>
                </a:pathLst>
              </a:custGeom>
              <a:solidFill>
                <a:srgbClr val="9F382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322" name="Freeform: Shape 6321">
                <a:extLst>
                  <a:ext uri="{FF2B5EF4-FFF2-40B4-BE49-F238E27FC236}">
                    <a16:creationId xmlns:a16="http://schemas.microsoft.com/office/drawing/2014/main" id="{F2A6BDAA-4D5C-4E2C-8D75-287D47A00297}"/>
                  </a:ext>
                </a:extLst>
              </p:cNvPr>
              <p:cNvSpPr/>
              <p:nvPr/>
            </p:nvSpPr>
            <p:spPr>
              <a:xfrm>
                <a:off x="8462289" y="4399121"/>
                <a:ext cx="35540" cy="24382"/>
              </a:xfrm>
              <a:custGeom>
                <a:avLst/>
                <a:gdLst>
                  <a:gd name="connsiteX0" fmla="*/ 38 w 35540"/>
                  <a:gd name="connsiteY0" fmla="*/ 8573 h 24382"/>
                  <a:gd name="connsiteX1" fmla="*/ 12421 w 35540"/>
                  <a:gd name="connsiteY1" fmla="*/ 21908 h 24382"/>
                  <a:gd name="connsiteX2" fmla="*/ 34328 w 35540"/>
                  <a:gd name="connsiteY2" fmla="*/ 20002 h 24382"/>
                  <a:gd name="connsiteX3" fmla="*/ 24803 w 35540"/>
                  <a:gd name="connsiteY3" fmla="*/ 0 h 24382"/>
                  <a:gd name="connsiteX4" fmla="*/ 24803 w 35540"/>
                  <a:gd name="connsiteY4" fmla="*/ 0 h 24382"/>
                  <a:gd name="connsiteX5" fmla="*/ 24803 w 35540"/>
                  <a:gd name="connsiteY5" fmla="*/ 0 h 24382"/>
                  <a:gd name="connsiteX6" fmla="*/ 24803 w 35540"/>
                  <a:gd name="connsiteY6" fmla="*/ 0 h 24382"/>
                  <a:gd name="connsiteX7" fmla="*/ 24803 w 35540"/>
                  <a:gd name="connsiteY7" fmla="*/ 0 h 24382"/>
                  <a:gd name="connsiteX8" fmla="*/ 24803 w 35540"/>
                  <a:gd name="connsiteY8" fmla="*/ 0 h 24382"/>
                  <a:gd name="connsiteX9" fmla="*/ 24803 w 35540"/>
                  <a:gd name="connsiteY9" fmla="*/ 0 h 24382"/>
                  <a:gd name="connsiteX10" fmla="*/ 24803 w 35540"/>
                  <a:gd name="connsiteY10" fmla="*/ 0 h 24382"/>
                  <a:gd name="connsiteX11" fmla="*/ 24803 w 35540"/>
                  <a:gd name="connsiteY11" fmla="*/ 0 h 24382"/>
                  <a:gd name="connsiteX12" fmla="*/ 6706 w 35540"/>
                  <a:gd name="connsiteY12" fmla="*/ 1905 h 24382"/>
                  <a:gd name="connsiteX13" fmla="*/ 38 w 35540"/>
                  <a:gd name="connsiteY13" fmla="*/ 8573 h 24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5540" h="24382">
                    <a:moveTo>
                      <a:pt x="38" y="8573"/>
                    </a:moveTo>
                    <a:cubicBezTo>
                      <a:pt x="38" y="8573"/>
                      <a:pt x="3848" y="19050"/>
                      <a:pt x="12421" y="21908"/>
                    </a:cubicBezTo>
                    <a:cubicBezTo>
                      <a:pt x="30518" y="27623"/>
                      <a:pt x="33376" y="21908"/>
                      <a:pt x="34328" y="20002"/>
                    </a:cubicBezTo>
                    <a:cubicBezTo>
                      <a:pt x="38138" y="12383"/>
                      <a:pt x="32423" y="952"/>
                      <a:pt x="24803" y="0"/>
                    </a:cubicBezTo>
                    <a:lnTo>
                      <a:pt x="24803" y="0"/>
                    </a:lnTo>
                    <a:cubicBezTo>
                      <a:pt x="24803" y="0"/>
                      <a:pt x="24803" y="0"/>
                      <a:pt x="24803" y="0"/>
                    </a:cubicBezTo>
                    <a:lnTo>
                      <a:pt x="24803" y="0"/>
                    </a:lnTo>
                    <a:cubicBezTo>
                      <a:pt x="24803" y="0"/>
                      <a:pt x="24803" y="0"/>
                      <a:pt x="24803" y="0"/>
                    </a:cubicBezTo>
                    <a:cubicBezTo>
                      <a:pt x="24803" y="0"/>
                      <a:pt x="24803" y="0"/>
                      <a:pt x="24803" y="0"/>
                    </a:cubicBezTo>
                    <a:cubicBezTo>
                      <a:pt x="24803" y="0"/>
                      <a:pt x="24803" y="0"/>
                      <a:pt x="24803" y="0"/>
                    </a:cubicBezTo>
                    <a:cubicBezTo>
                      <a:pt x="24803" y="0"/>
                      <a:pt x="24803" y="0"/>
                      <a:pt x="24803" y="0"/>
                    </a:cubicBezTo>
                    <a:lnTo>
                      <a:pt x="24803" y="0"/>
                    </a:lnTo>
                    <a:cubicBezTo>
                      <a:pt x="17183" y="0"/>
                      <a:pt x="12421" y="952"/>
                      <a:pt x="6706" y="1905"/>
                    </a:cubicBezTo>
                    <a:cubicBezTo>
                      <a:pt x="-914" y="4763"/>
                      <a:pt x="38" y="7620"/>
                      <a:pt x="38" y="8573"/>
                    </a:cubicBezTo>
                  </a:path>
                </a:pathLst>
              </a:custGeom>
              <a:solidFill>
                <a:srgbClr val="B83C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323" name="Freeform: Shape 6322">
                <a:extLst>
                  <a:ext uri="{FF2B5EF4-FFF2-40B4-BE49-F238E27FC236}">
                    <a16:creationId xmlns:a16="http://schemas.microsoft.com/office/drawing/2014/main" id="{296C4729-9550-421C-9D95-57319682B3F0}"/>
                  </a:ext>
                </a:extLst>
              </p:cNvPr>
              <p:cNvSpPr/>
              <p:nvPr/>
            </p:nvSpPr>
            <p:spPr>
              <a:xfrm>
                <a:off x="8411607" y="4369471"/>
                <a:ext cx="29065" cy="19172"/>
              </a:xfrm>
              <a:custGeom>
                <a:avLst/>
                <a:gdLst>
                  <a:gd name="connsiteX0" fmla="*/ 1190 w 29065"/>
                  <a:gd name="connsiteY0" fmla="*/ 8695 h 19172"/>
                  <a:gd name="connsiteX1" fmla="*/ 10715 w 29065"/>
                  <a:gd name="connsiteY1" fmla="*/ 17268 h 19172"/>
                  <a:gd name="connsiteX2" fmla="*/ 11668 w 29065"/>
                  <a:gd name="connsiteY2" fmla="*/ 17268 h 19172"/>
                  <a:gd name="connsiteX3" fmla="*/ 15478 w 29065"/>
                  <a:gd name="connsiteY3" fmla="*/ 17268 h 19172"/>
                  <a:gd name="connsiteX4" fmla="*/ 24050 w 29065"/>
                  <a:gd name="connsiteY4" fmla="*/ 19173 h 19172"/>
                  <a:gd name="connsiteX5" fmla="*/ 28813 w 29065"/>
                  <a:gd name="connsiteY5" fmla="*/ 17268 h 19172"/>
                  <a:gd name="connsiteX6" fmla="*/ 25955 w 29065"/>
                  <a:gd name="connsiteY6" fmla="*/ 7743 h 19172"/>
                  <a:gd name="connsiteX7" fmla="*/ 22145 w 29065"/>
                  <a:gd name="connsiteY7" fmla="*/ 4885 h 19172"/>
                  <a:gd name="connsiteX8" fmla="*/ 18335 w 29065"/>
                  <a:gd name="connsiteY8" fmla="*/ 4885 h 19172"/>
                  <a:gd name="connsiteX9" fmla="*/ 4048 w 29065"/>
                  <a:gd name="connsiteY9" fmla="*/ 123 h 19172"/>
                  <a:gd name="connsiteX10" fmla="*/ 1190 w 29065"/>
                  <a:gd name="connsiteY10" fmla="*/ 8695 h 19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65" h="19172">
                    <a:moveTo>
                      <a:pt x="1190" y="8695"/>
                    </a:moveTo>
                    <a:cubicBezTo>
                      <a:pt x="3095" y="12505"/>
                      <a:pt x="7858" y="16315"/>
                      <a:pt x="10715" y="17268"/>
                    </a:cubicBezTo>
                    <a:cubicBezTo>
                      <a:pt x="10715" y="17268"/>
                      <a:pt x="11668" y="17268"/>
                      <a:pt x="11668" y="17268"/>
                    </a:cubicBezTo>
                    <a:cubicBezTo>
                      <a:pt x="12620" y="17268"/>
                      <a:pt x="13573" y="17268"/>
                      <a:pt x="15478" y="17268"/>
                    </a:cubicBezTo>
                    <a:cubicBezTo>
                      <a:pt x="18335" y="17268"/>
                      <a:pt x="21193" y="19173"/>
                      <a:pt x="24050" y="19173"/>
                    </a:cubicBezTo>
                    <a:cubicBezTo>
                      <a:pt x="26908" y="19173"/>
                      <a:pt x="27860" y="18220"/>
                      <a:pt x="28813" y="17268"/>
                    </a:cubicBezTo>
                    <a:cubicBezTo>
                      <a:pt x="29765" y="15363"/>
                      <a:pt x="27860" y="10600"/>
                      <a:pt x="25955" y="7743"/>
                    </a:cubicBezTo>
                    <a:cubicBezTo>
                      <a:pt x="24050" y="5838"/>
                      <a:pt x="23098" y="4885"/>
                      <a:pt x="22145" y="4885"/>
                    </a:cubicBezTo>
                    <a:cubicBezTo>
                      <a:pt x="21193" y="3933"/>
                      <a:pt x="19288" y="4885"/>
                      <a:pt x="18335" y="4885"/>
                    </a:cubicBezTo>
                    <a:cubicBezTo>
                      <a:pt x="13573" y="1075"/>
                      <a:pt x="9763" y="123"/>
                      <a:pt x="4048" y="123"/>
                    </a:cubicBezTo>
                    <a:cubicBezTo>
                      <a:pt x="-715" y="-830"/>
                      <a:pt x="-715" y="3933"/>
                      <a:pt x="1190" y="8695"/>
                    </a:cubicBezTo>
                  </a:path>
                </a:pathLst>
              </a:custGeom>
              <a:solidFill>
                <a:srgbClr val="B83C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324" name="Freeform: Shape 6323">
                <a:extLst>
                  <a:ext uri="{FF2B5EF4-FFF2-40B4-BE49-F238E27FC236}">
                    <a16:creationId xmlns:a16="http://schemas.microsoft.com/office/drawing/2014/main" id="{5C37FB09-5924-46C1-8B64-770FE88F34F5}"/>
                  </a:ext>
                </a:extLst>
              </p:cNvPr>
              <p:cNvSpPr/>
              <p:nvPr/>
            </p:nvSpPr>
            <p:spPr>
              <a:xfrm>
                <a:off x="8344628" y="4410551"/>
                <a:ext cx="59899" cy="28828"/>
              </a:xfrm>
              <a:custGeom>
                <a:avLst/>
                <a:gdLst>
                  <a:gd name="connsiteX0" fmla="*/ 20544 w 59899"/>
                  <a:gd name="connsiteY0" fmla="*/ 15240 h 28828"/>
                  <a:gd name="connsiteX1" fmla="*/ 25306 w 59899"/>
                  <a:gd name="connsiteY1" fmla="*/ 15240 h 28828"/>
                  <a:gd name="connsiteX2" fmla="*/ 24354 w 59899"/>
                  <a:gd name="connsiteY2" fmla="*/ 14288 h 28828"/>
                  <a:gd name="connsiteX3" fmla="*/ 24354 w 59899"/>
                  <a:gd name="connsiteY3" fmla="*/ 14288 h 28828"/>
                  <a:gd name="connsiteX4" fmla="*/ 20544 w 59899"/>
                  <a:gd name="connsiteY4" fmla="*/ 15240 h 28828"/>
                  <a:gd name="connsiteX5" fmla="*/ 20544 w 59899"/>
                  <a:gd name="connsiteY5" fmla="*/ 15240 h 28828"/>
                  <a:gd name="connsiteX6" fmla="*/ 9114 w 59899"/>
                  <a:gd name="connsiteY6" fmla="*/ 19050 h 28828"/>
                  <a:gd name="connsiteX7" fmla="*/ 8161 w 59899"/>
                  <a:gd name="connsiteY7" fmla="*/ 952 h 28828"/>
                  <a:gd name="connsiteX8" fmla="*/ 8161 w 59899"/>
                  <a:gd name="connsiteY8" fmla="*/ 952 h 28828"/>
                  <a:gd name="connsiteX9" fmla="*/ 8161 w 59899"/>
                  <a:gd name="connsiteY9" fmla="*/ 952 h 28828"/>
                  <a:gd name="connsiteX10" fmla="*/ 8161 w 59899"/>
                  <a:gd name="connsiteY10" fmla="*/ 952 h 28828"/>
                  <a:gd name="connsiteX11" fmla="*/ 8161 w 59899"/>
                  <a:gd name="connsiteY11" fmla="*/ 952 h 28828"/>
                  <a:gd name="connsiteX12" fmla="*/ 8161 w 59899"/>
                  <a:gd name="connsiteY12" fmla="*/ 952 h 28828"/>
                  <a:gd name="connsiteX13" fmla="*/ 8161 w 59899"/>
                  <a:gd name="connsiteY13" fmla="*/ 952 h 28828"/>
                  <a:gd name="connsiteX14" fmla="*/ 8161 w 59899"/>
                  <a:gd name="connsiteY14" fmla="*/ 952 h 28828"/>
                  <a:gd name="connsiteX15" fmla="*/ 8161 w 59899"/>
                  <a:gd name="connsiteY15" fmla="*/ 952 h 28828"/>
                  <a:gd name="connsiteX16" fmla="*/ 9114 w 59899"/>
                  <a:gd name="connsiteY16" fmla="*/ 952 h 28828"/>
                  <a:gd name="connsiteX17" fmla="*/ 18639 w 59899"/>
                  <a:gd name="connsiteY17" fmla="*/ 952 h 28828"/>
                  <a:gd name="connsiteX18" fmla="*/ 24354 w 59899"/>
                  <a:gd name="connsiteY18" fmla="*/ 0 h 28828"/>
                  <a:gd name="connsiteX19" fmla="*/ 27211 w 59899"/>
                  <a:gd name="connsiteY19" fmla="*/ 0 h 28828"/>
                  <a:gd name="connsiteX20" fmla="*/ 42451 w 59899"/>
                  <a:gd name="connsiteY20" fmla="*/ 3810 h 28828"/>
                  <a:gd name="connsiteX21" fmla="*/ 58644 w 59899"/>
                  <a:gd name="connsiteY21" fmla="*/ 23813 h 28828"/>
                  <a:gd name="connsiteX22" fmla="*/ 9114 w 59899"/>
                  <a:gd name="connsiteY22" fmla="*/ 19050 h 28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9899" h="28828">
                    <a:moveTo>
                      <a:pt x="20544" y="15240"/>
                    </a:moveTo>
                    <a:cubicBezTo>
                      <a:pt x="22449" y="15240"/>
                      <a:pt x="23401" y="15240"/>
                      <a:pt x="25306" y="15240"/>
                    </a:cubicBezTo>
                    <a:cubicBezTo>
                      <a:pt x="25306" y="15240"/>
                      <a:pt x="25306" y="15240"/>
                      <a:pt x="24354" y="14288"/>
                    </a:cubicBezTo>
                    <a:cubicBezTo>
                      <a:pt x="24354" y="14288"/>
                      <a:pt x="24354" y="14288"/>
                      <a:pt x="24354" y="14288"/>
                    </a:cubicBezTo>
                    <a:cubicBezTo>
                      <a:pt x="24354" y="14288"/>
                      <a:pt x="22449" y="14288"/>
                      <a:pt x="20544" y="15240"/>
                    </a:cubicBezTo>
                    <a:cubicBezTo>
                      <a:pt x="20544" y="15240"/>
                      <a:pt x="20544" y="15240"/>
                      <a:pt x="20544" y="15240"/>
                    </a:cubicBezTo>
                    <a:moveTo>
                      <a:pt x="9114" y="19050"/>
                    </a:moveTo>
                    <a:cubicBezTo>
                      <a:pt x="-8031" y="4763"/>
                      <a:pt x="3399" y="1905"/>
                      <a:pt x="8161" y="952"/>
                    </a:cubicBezTo>
                    <a:cubicBezTo>
                      <a:pt x="8161" y="952"/>
                      <a:pt x="8161" y="952"/>
                      <a:pt x="8161" y="952"/>
                    </a:cubicBezTo>
                    <a:cubicBezTo>
                      <a:pt x="8161" y="952"/>
                      <a:pt x="8161" y="952"/>
                      <a:pt x="8161" y="952"/>
                    </a:cubicBezTo>
                    <a:cubicBezTo>
                      <a:pt x="8161" y="952"/>
                      <a:pt x="8161" y="952"/>
                      <a:pt x="8161" y="952"/>
                    </a:cubicBezTo>
                    <a:cubicBezTo>
                      <a:pt x="8161" y="952"/>
                      <a:pt x="8161" y="952"/>
                      <a:pt x="8161" y="952"/>
                    </a:cubicBezTo>
                    <a:cubicBezTo>
                      <a:pt x="8161" y="952"/>
                      <a:pt x="8161" y="952"/>
                      <a:pt x="8161" y="952"/>
                    </a:cubicBezTo>
                    <a:cubicBezTo>
                      <a:pt x="8161" y="952"/>
                      <a:pt x="8161" y="952"/>
                      <a:pt x="8161" y="952"/>
                    </a:cubicBezTo>
                    <a:cubicBezTo>
                      <a:pt x="8161" y="952"/>
                      <a:pt x="8161" y="952"/>
                      <a:pt x="8161" y="952"/>
                    </a:cubicBezTo>
                    <a:cubicBezTo>
                      <a:pt x="8161" y="952"/>
                      <a:pt x="8161" y="952"/>
                      <a:pt x="8161" y="952"/>
                    </a:cubicBezTo>
                    <a:lnTo>
                      <a:pt x="9114" y="952"/>
                    </a:lnTo>
                    <a:cubicBezTo>
                      <a:pt x="11971" y="952"/>
                      <a:pt x="15781" y="1905"/>
                      <a:pt x="18639" y="952"/>
                    </a:cubicBezTo>
                    <a:cubicBezTo>
                      <a:pt x="20544" y="0"/>
                      <a:pt x="22449" y="0"/>
                      <a:pt x="24354" y="0"/>
                    </a:cubicBezTo>
                    <a:cubicBezTo>
                      <a:pt x="26259" y="0"/>
                      <a:pt x="27211" y="0"/>
                      <a:pt x="27211" y="0"/>
                    </a:cubicBezTo>
                    <a:cubicBezTo>
                      <a:pt x="33879" y="0"/>
                      <a:pt x="39594" y="2857"/>
                      <a:pt x="42451" y="3810"/>
                    </a:cubicBezTo>
                    <a:cubicBezTo>
                      <a:pt x="53881" y="8572"/>
                      <a:pt x="63406" y="19050"/>
                      <a:pt x="58644" y="23813"/>
                    </a:cubicBezTo>
                    <a:cubicBezTo>
                      <a:pt x="57691" y="24765"/>
                      <a:pt x="31974" y="37147"/>
                      <a:pt x="9114" y="19050"/>
                    </a:cubicBezTo>
                  </a:path>
                </a:pathLst>
              </a:custGeom>
              <a:solidFill>
                <a:srgbClr val="B83C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325" name="Freeform: Shape 6324">
                <a:extLst>
                  <a:ext uri="{FF2B5EF4-FFF2-40B4-BE49-F238E27FC236}">
                    <a16:creationId xmlns:a16="http://schemas.microsoft.com/office/drawing/2014/main" id="{051BC269-E0E7-4DB4-B1EE-DDD853B7316F}"/>
                  </a:ext>
                </a:extLst>
              </p:cNvPr>
              <p:cNvSpPr/>
              <p:nvPr/>
            </p:nvSpPr>
            <p:spPr>
              <a:xfrm>
                <a:off x="8574749" y="4434115"/>
                <a:ext cx="31167" cy="22971"/>
              </a:xfrm>
              <a:custGeom>
                <a:avLst/>
                <a:gdLst>
                  <a:gd name="connsiteX0" fmla="*/ 2830 w 31167"/>
                  <a:gd name="connsiteY0" fmla="*/ 8821 h 22971"/>
                  <a:gd name="connsiteX1" fmla="*/ 1878 w 31167"/>
                  <a:gd name="connsiteY1" fmla="*/ 21204 h 22971"/>
                  <a:gd name="connsiteX2" fmla="*/ 19023 w 31167"/>
                  <a:gd name="connsiteY2" fmla="*/ 22156 h 22971"/>
                  <a:gd name="connsiteX3" fmla="*/ 30453 w 31167"/>
                  <a:gd name="connsiteY3" fmla="*/ 10726 h 22971"/>
                  <a:gd name="connsiteX4" fmla="*/ 30453 w 31167"/>
                  <a:gd name="connsiteY4" fmla="*/ 5964 h 22971"/>
                  <a:gd name="connsiteX5" fmla="*/ 29501 w 31167"/>
                  <a:gd name="connsiteY5" fmla="*/ 5011 h 22971"/>
                  <a:gd name="connsiteX6" fmla="*/ 28548 w 31167"/>
                  <a:gd name="connsiteY6" fmla="*/ 5011 h 22971"/>
                  <a:gd name="connsiteX7" fmla="*/ 25691 w 31167"/>
                  <a:gd name="connsiteY7" fmla="*/ 2154 h 22971"/>
                  <a:gd name="connsiteX8" fmla="*/ 20928 w 31167"/>
                  <a:gd name="connsiteY8" fmla="*/ 1201 h 22971"/>
                  <a:gd name="connsiteX9" fmla="*/ 2830 w 31167"/>
                  <a:gd name="connsiteY9" fmla="*/ 8821 h 2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1167" h="22971">
                    <a:moveTo>
                      <a:pt x="2830" y="8821"/>
                    </a:moveTo>
                    <a:cubicBezTo>
                      <a:pt x="926" y="11679"/>
                      <a:pt x="-1932" y="18346"/>
                      <a:pt x="1878" y="21204"/>
                    </a:cubicBezTo>
                    <a:cubicBezTo>
                      <a:pt x="2830" y="22156"/>
                      <a:pt x="12355" y="24061"/>
                      <a:pt x="19023" y="22156"/>
                    </a:cubicBezTo>
                    <a:cubicBezTo>
                      <a:pt x="25691" y="20251"/>
                      <a:pt x="29501" y="14536"/>
                      <a:pt x="30453" y="10726"/>
                    </a:cubicBezTo>
                    <a:cubicBezTo>
                      <a:pt x="31405" y="9774"/>
                      <a:pt x="31405" y="7869"/>
                      <a:pt x="30453" y="5964"/>
                    </a:cubicBezTo>
                    <a:cubicBezTo>
                      <a:pt x="30453" y="5964"/>
                      <a:pt x="30453" y="5011"/>
                      <a:pt x="29501" y="5011"/>
                    </a:cubicBezTo>
                    <a:cubicBezTo>
                      <a:pt x="29501" y="5011"/>
                      <a:pt x="29501" y="5011"/>
                      <a:pt x="28548" y="5011"/>
                    </a:cubicBezTo>
                    <a:cubicBezTo>
                      <a:pt x="27596" y="4059"/>
                      <a:pt x="26643" y="2154"/>
                      <a:pt x="25691" y="2154"/>
                    </a:cubicBezTo>
                    <a:cubicBezTo>
                      <a:pt x="23786" y="1201"/>
                      <a:pt x="21880" y="1201"/>
                      <a:pt x="20928" y="1201"/>
                    </a:cubicBezTo>
                    <a:cubicBezTo>
                      <a:pt x="19023" y="-704"/>
                      <a:pt x="8546" y="-1656"/>
                      <a:pt x="2830" y="8821"/>
                    </a:cubicBezTo>
                  </a:path>
                </a:pathLst>
              </a:custGeom>
              <a:solidFill>
                <a:srgbClr val="B83C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326" name="Freeform: Shape 6325">
                <a:extLst>
                  <a:ext uri="{FF2B5EF4-FFF2-40B4-BE49-F238E27FC236}">
                    <a16:creationId xmlns:a16="http://schemas.microsoft.com/office/drawing/2014/main" id="{518883E3-155F-462A-B5FB-2E53D5C270B3}"/>
                  </a:ext>
                </a:extLst>
              </p:cNvPr>
              <p:cNvSpPr/>
              <p:nvPr/>
            </p:nvSpPr>
            <p:spPr>
              <a:xfrm>
                <a:off x="8543289" y="4378084"/>
                <a:ext cx="32385" cy="23894"/>
              </a:xfrm>
              <a:custGeom>
                <a:avLst/>
                <a:gdLst>
                  <a:gd name="connsiteX0" fmla="*/ 0 w 32385"/>
                  <a:gd name="connsiteY0" fmla="*/ 9607 h 23894"/>
                  <a:gd name="connsiteX1" fmla="*/ 7620 w 32385"/>
                  <a:gd name="connsiteY1" fmla="*/ 22942 h 23894"/>
                  <a:gd name="connsiteX2" fmla="*/ 28575 w 32385"/>
                  <a:gd name="connsiteY2" fmla="*/ 19132 h 23894"/>
                  <a:gd name="connsiteX3" fmla="*/ 31433 w 32385"/>
                  <a:gd name="connsiteY3" fmla="*/ 5797 h 23894"/>
                  <a:gd name="connsiteX4" fmla="*/ 29527 w 32385"/>
                  <a:gd name="connsiteY4" fmla="*/ 3892 h 23894"/>
                  <a:gd name="connsiteX5" fmla="*/ 29527 w 32385"/>
                  <a:gd name="connsiteY5" fmla="*/ 3892 h 23894"/>
                  <a:gd name="connsiteX6" fmla="*/ 28575 w 32385"/>
                  <a:gd name="connsiteY6" fmla="*/ 3892 h 23894"/>
                  <a:gd name="connsiteX7" fmla="*/ 27623 w 32385"/>
                  <a:gd name="connsiteY7" fmla="*/ 2939 h 23894"/>
                  <a:gd name="connsiteX8" fmla="*/ 19050 w 32385"/>
                  <a:gd name="connsiteY8" fmla="*/ 82 h 23894"/>
                  <a:gd name="connsiteX9" fmla="*/ 17145 w 32385"/>
                  <a:gd name="connsiteY9" fmla="*/ 82 h 23894"/>
                  <a:gd name="connsiteX10" fmla="*/ 0 w 32385"/>
                  <a:gd name="connsiteY10" fmla="*/ 9607 h 23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385" h="23894">
                    <a:moveTo>
                      <a:pt x="0" y="9607"/>
                    </a:moveTo>
                    <a:cubicBezTo>
                      <a:pt x="0" y="15322"/>
                      <a:pt x="4763" y="21989"/>
                      <a:pt x="7620" y="22942"/>
                    </a:cubicBezTo>
                    <a:cubicBezTo>
                      <a:pt x="7620" y="22942"/>
                      <a:pt x="20002" y="26752"/>
                      <a:pt x="28575" y="19132"/>
                    </a:cubicBezTo>
                    <a:cubicBezTo>
                      <a:pt x="32385" y="16274"/>
                      <a:pt x="33338" y="9607"/>
                      <a:pt x="31433" y="5797"/>
                    </a:cubicBezTo>
                    <a:cubicBezTo>
                      <a:pt x="31433" y="4844"/>
                      <a:pt x="30480" y="3892"/>
                      <a:pt x="29527" y="3892"/>
                    </a:cubicBezTo>
                    <a:cubicBezTo>
                      <a:pt x="29527" y="3892"/>
                      <a:pt x="29527" y="3892"/>
                      <a:pt x="29527" y="3892"/>
                    </a:cubicBezTo>
                    <a:cubicBezTo>
                      <a:pt x="29527" y="3892"/>
                      <a:pt x="28575" y="3892"/>
                      <a:pt x="28575" y="3892"/>
                    </a:cubicBezTo>
                    <a:cubicBezTo>
                      <a:pt x="28575" y="3892"/>
                      <a:pt x="27623" y="2939"/>
                      <a:pt x="27623" y="2939"/>
                    </a:cubicBezTo>
                    <a:cubicBezTo>
                      <a:pt x="26670" y="1987"/>
                      <a:pt x="24765" y="82"/>
                      <a:pt x="19050" y="82"/>
                    </a:cubicBezTo>
                    <a:cubicBezTo>
                      <a:pt x="18098" y="82"/>
                      <a:pt x="18098" y="82"/>
                      <a:pt x="17145" y="82"/>
                    </a:cubicBezTo>
                    <a:cubicBezTo>
                      <a:pt x="2858" y="-871"/>
                      <a:pt x="0" y="6749"/>
                      <a:pt x="0" y="9607"/>
                    </a:cubicBezTo>
                  </a:path>
                </a:pathLst>
              </a:custGeom>
              <a:solidFill>
                <a:srgbClr val="B83C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327" name="Freeform: Shape 6326">
                <a:extLst>
                  <a:ext uri="{FF2B5EF4-FFF2-40B4-BE49-F238E27FC236}">
                    <a16:creationId xmlns:a16="http://schemas.microsoft.com/office/drawing/2014/main" id="{64AB6333-4612-4B4C-9D4D-70AF689D50BA}"/>
                  </a:ext>
                </a:extLst>
              </p:cNvPr>
              <p:cNvSpPr/>
              <p:nvPr/>
            </p:nvSpPr>
            <p:spPr>
              <a:xfrm>
                <a:off x="8525012" y="4446746"/>
                <a:ext cx="9360" cy="12936"/>
              </a:xfrm>
              <a:custGeom>
                <a:avLst/>
                <a:gdLst>
                  <a:gd name="connsiteX0" fmla="*/ 180 w 9360"/>
                  <a:gd name="connsiteY0" fmla="*/ 4763 h 12936"/>
                  <a:gd name="connsiteX1" fmla="*/ 6848 w 9360"/>
                  <a:gd name="connsiteY1" fmla="*/ 11430 h 12936"/>
                  <a:gd name="connsiteX2" fmla="*/ 6848 w 9360"/>
                  <a:gd name="connsiteY2" fmla="*/ 952 h 12936"/>
                  <a:gd name="connsiteX3" fmla="*/ 5895 w 9360"/>
                  <a:gd name="connsiteY3" fmla="*/ 952 h 12936"/>
                  <a:gd name="connsiteX4" fmla="*/ 3990 w 9360"/>
                  <a:gd name="connsiteY4" fmla="*/ 0 h 12936"/>
                  <a:gd name="connsiteX5" fmla="*/ 180 w 9360"/>
                  <a:gd name="connsiteY5" fmla="*/ 4763 h 12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360" h="12936">
                    <a:moveTo>
                      <a:pt x="180" y="4763"/>
                    </a:moveTo>
                    <a:cubicBezTo>
                      <a:pt x="180" y="4763"/>
                      <a:pt x="-1725" y="17145"/>
                      <a:pt x="6848" y="11430"/>
                    </a:cubicBezTo>
                    <a:cubicBezTo>
                      <a:pt x="10658" y="8573"/>
                      <a:pt x="9705" y="952"/>
                      <a:pt x="6848" y="952"/>
                    </a:cubicBezTo>
                    <a:cubicBezTo>
                      <a:pt x="6848" y="952"/>
                      <a:pt x="5895" y="952"/>
                      <a:pt x="5895" y="952"/>
                    </a:cubicBezTo>
                    <a:cubicBezTo>
                      <a:pt x="4943" y="0"/>
                      <a:pt x="4943" y="0"/>
                      <a:pt x="3990" y="0"/>
                    </a:cubicBezTo>
                    <a:cubicBezTo>
                      <a:pt x="1133" y="0"/>
                      <a:pt x="180" y="1905"/>
                      <a:pt x="180" y="4763"/>
                    </a:cubicBezTo>
                  </a:path>
                </a:pathLst>
              </a:custGeom>
              <a:solidFill>
                <a:srgbClr val="B83C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328" name="Freeform: Shape 6327">
                <a:extLst>
                  <a:ext uri="{FF2B5EF4-FFF2-40B4-BE49-F238E27FC236}">
                    <a16:creationId xmlns:a16="http://schemas.microsoft.com/office/drawing/2014/main" id="{778411B1-CB6F-48B8-99DE-3E0BED0354BF}"/>
                  </a:ext>
                </a:extLst>
              </p:cNvPr>
              <p:cNvSpPr/>
              <p:nvPr/>
            </p:nvSpPr>
            <p:spPr>
              <a:xfrm>
                <a:off x="8435657" y="4449552"/>
                <a:ext cx="25783" cy="21273"/>
              </a:xfrm>
              <a:custGeom>
                <a:avLst/>
                <a:gdLst>
                  <a:gd name="connsiteX0" fmla="*/ 2857 w 25783"/>
                  <a:gd name="connsiteY0" fmla="*/ 13387 h 21273"/>
                  <a:gd name="connsiteX1" fmla="*/ 13335 w 25783"/>
                  <a:gd name="connsiteY1" fmla="*/ 21007 h 21273"/>
                  <a:gd name="connsiteX2" fmla="*/ 23813 w 25783"/>
                  <a:gd name="connsiteY2" fmla="*/ 20054 h 21273"/>
                  <a:gd name="connsiteX3" fmla="*/ 25718 w 25783"/>
                  <a:gd name="connsiteY3" fmla="*/ 17197 h 21273"/>
                  <a:gd name="connsiteX4" fmla="*/ 8573 w 25783"/>
                  <a:gd name="connsiteY4" fmla="*/ 52 h 21273"/>
                  <a:gd name="connsiteX5" fmla="*/ 4763 w 25783"/>
                  <a:gd name="connsiteY5" fmla="*/ 1957 h 21273"/>
                  <a:gd name="connsiteX6" fmla="*/ 2857 w 25783"/>
                  <a:gd name="connsiteY6" fmla="*/ 2909 h 21273"/>
                  <a:gd name="connsiteX7" fmla="*/ 1905 w 25783"/>
                  <a:gd name="connsiteY7" fmla="*/ 3862 h 21273"/>
                  <a:gd name="connsiteX8" fmla="*/ 0 w 25783"/>
                  <a:gd name="connsiteY8" fmla="*/ 5767 h 21273"/>
                  <a:gd name="connsiteX9" fmla="*/ 2857 w 25783"/>
                  <a:gd name="connsiteY9" fmla="*/ 13387 h 21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783" h="21273">
                    <a:moveTo>
                      <a:pt x="2857" y="13387"/>
                    </a:moveTo>
                    <a:cubicBezTo>
                      <a:pt x="5715" y="17197"/>
                      <a:pt x="10478" y="21007"/>
                      <a:pt x="13335" y="21007"/>
                    </a:cubicBezTo>
                    <a:cubicBezTo>
                      <a:pt x="17145" y="21959"/>
                      <a:pt x="23813" y="20054"/>
                      <a:pt x="23813" y="20054"/>
                    </a:cubicBezTo>
                    <a:cubicBezTo>
                      <a:pt x="24765" y="20054"/>
                      <a:pt x="25718" y="19102"/>
                      <a:pt x="25718" y="17197"/>
                    </a:cubicBezTo>
                    <a:cubicBezTo>
                      <a:pt x="26670" y="11482"/>
                      <a:pt x="17145" y="-901"/>
                      <a:pt x="8573" y="52"/>
                    </a:cubicBezTo>
                    <a:cubicBezTo>
                      <a:pt x="6668" y="52"/>
                      <a:pt x="6668" y="1957"/>
                      <a:pt x="4763" y="1957"/>
                    </a:cubicBezTo>
                    <a:cubicBezTo>
                      <a:pt x="3810" y="1957"/>
                      <a:pt x="2857" y="2909"/>
                      <a:pt x="2857" y="2909"/>
                    </a:cubicBezTo>
                    <a:cubicBezTo>
                      <a:pt x="2857" y="2909"/>
                      <a:pt x="1905" y="2909"/>
                      <a:pt x="1905" y="3862"/>
                    </a:cubicBezTo>
                    <a:cubicBezTo>
                      <a:pt x="953" y="3862"/>
                      <a:pt x="953" y="4814"/>
                      <a:pt x="0" y="5767"/>
                    </a:cubicBezTo>
                    <a:cubicBezTo>
                      <a:pt x="953" y="6720"/>
                      <a:pt x="0" y="8624"/>
                      <a:pt x="2857" y="13387"/>
                    </a:cubicBezTo>
                  </a:path>
                </a:pathLst>
              </a:custGeom>
              <a:solidFill>
                <a:srgbClr val="B83C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329" name="Freeform: Shape 6328">
                <a:extLst>
                  <a:ext uri="{FF2B5EF4-FFF2-40B4-BE49-F238E27FC236}">
                    <a16:creationId xmlns:a16="http://schemas.microsoft.com/office/drawing/2014/main" id="{AD911199-EF0F-4A7E-8AE6-0E60C1A4BB42}"/>
                  </a:ext>
                </a:extLst>
              </p:cNvPr>
              <p:cNvSpPr/>
              <p:nvPr/>
            </p:nvSpPr>
            <p:spPr>
              <a:xfrm>
                <a:off x="8483968" y="4463891"/>
                <a:ext cx="6405" cy="10872"/>
              </a:xfrm>
              <a:custGeom>
                <a:avLst/>
                <a:gdLst>
                  <a:gd name="connsiteX0" fmla="*/ 267 w 6405"/>
                  <a:gd name="connsiteY0" fmla="*/ 4763 h 10872"/>
                  <a:gd name="connsiteX1" fmla="*/ 3124 w 6405"/>
                  <a:gd name="connsiteY1" fmla="*/ 10478 h 10872"/>
                  <a:gd name="connsiteX2" fmla="*/ 5982 w 6405"/>
                  <a:gd name="connsiteY2" fmla="*/ 9525 h 10872"/>
                  <a:gd name="connsiteX3" fmla="*/ 5982 w 6405"/>
                  <a:gd name="connsiteY3" fmla="*/ 3810 h 10872"/>
                  <a:gd name="connsiteX4" fmla="*/ 4077 w 6405"/>
                  <a:gd name="connsiteY4" fmla="*/ 953 h 10872"/>
                  <a:gd name="connsiteX5" fmla="*/ 4077 w 6405"/>
                  <a:gd name="connsiteY5" fmla="*/ 953 h 10872"/>
                  <a:gd name="connsiteX6" fmla="*/ 3124 w 6405"/>
                  <a:gd name="connsiteY6" fmla="*/ 0 h 10872"/>
                  <a:gd name="connsiteX7" fmla="*/ 2172 w 6405"/>
                  <a:gd name="connsiteY7" fmla="*/ 0 h 10872"/>
                  <a:gd name="connsiteX8" fmla="*/ 2172 w 6405"/>
                  <a:gd name="connsiteY8" fmla="*/ 0 h 10872"/>
                  <a:gd name="connsiteX9" fmla="*/ 2172 w 6405"/>
                  <a:gd name="connsiteY9" fmla="*/ 0 h 10872"/>
                  <a:gd name="connsiteX10" fmla="*/ 1219 w 6405"/>
                  <a:gd name="connsiteY10" fmla="*/ 0 h 10872"/>
                  <a:gd name="connsiteX11" fmla="*/ 267 w 6405"/>
                  <a:gd name="connsiteY11" fmla="*/ 4763 h 10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05" h="10872">
                    <a:moveTo>
                      <a:pt x="267" y="4763"/>
                    </a:moveTo>
                    <a:cubicBezTo>
                      <a:pt x="1219" y="7620"/>
                      <a:pt x="2172" y="9525"/>
                      <a:pt x="3124" y="10478"/>
                    </a:cubicBezTo>
                    <a:cubicBezTo>
                      <a:pt x="4077" y="11430"/>
                      <a:pt x="5982" y="10478"/>
                      <a:pt x="5982" y="9525"/>
                    </a:cubicBezTo>
                    <a:cubicBezTo>
                      <a:pt x="6934" y="7620"/>
                      <a:pt x="5982" y="4763"/>
                      <a:pt x="5982" y="3810"/>
                    </a:cubicBezTo>
                    <a:cubicBezTo>
                      <a:pt x="5029" y="1905"/>
                      <a:pt x="5029" y="1905"/>
                      <a:pt x="4077" y="953"/>
                    </a:cubicBezTo>
                    <a:cubicBezTo>
                      <a:pt x="4077" y="953"/>
                      <a:pt x="4077" y="953"/>
                      <a:pt x="4077" y="953"/>
                    </a:cubicBezTo>
                    <a:cubicBezTo>
                      <a:pt x="4077" y="953"/>
                      <a:pt x="3124" y="953"/>
                      <a:pt x="3124" y="0"/>
                    </a:cubicBezTo>
                    <a:cubicBezTo>
                      <a:pt x="3124" y="0"/>
                      <a:pt x="3124" y="0"/>
                      <a:pt x="2172" y="0"/>
                    </a:cubicBezTo>
                    <a:cubicBezTo>
                      <a:pt x="2172" y="0"/>
                      <a:pt x="2172" y="0"/>
                      <a:pt x="2172" y="0"/>
                    </a:cubicBezTo>
                    <a:cubicBezTo>
                      <a:pt x="2172" y="0"/>
                      <a:pt x="2172" y="0"/>
                      <a:pt x="2172" y="0"/>
                    </a:cubicBezTo>
                    <a:cubicBezTo>
                      <a:pt x="2172" y="0"/>
                      <a:pt x="1219" y="0"/>
                      <a:pt x="1219" y="0"/>
                    </a:cubicBezTo>
                    <a:cubicBezTo>
                      <a:pt x="1219" y="0"/>
                      <a:pt x="-686" y="0"/>
                      <a:pt x="267" y="4763"/>
                    </a:cubicBezTo>
                  </a:path>
                </a:pathLst>
              </a:custGeom>
              <a:solidFill>
                <a:srgbClr val="B83C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330" name="Freeform: Shape 6329">
                <a:extLst>
                  <a:ext uri="{FF2B5EF4-FFF2-40B4-BE49-F238E27FC236}">
                    <a16:creationId xmlns:a16="http://schemas.microsoft.com/office/drawing/2014/main" id="{6DFAC2B3-FD99-45FF-8722-2AB187E6A5AE}"/>
                  </a:ext>
                </a:extLst>
              </p:cNvPr>
              <p:cNvSpPr/>
              <p:nvPr/>
            </p:nvSpPr>
            <p:spPr>
              <a:xfrm>
                <a:off x="7848917" y="3464141"/>
                <a:ext cx="519520" cy="337762"/>
              </a:xfrm>
              <a:custGeom>
                <a:avLst/>
                <a:gdLst>
                  <a:gd name="connsiteX0" fmla="*/ 61913 w 519520"/>
                  <a:gd name="connsiteY0" fmla="*/ 150120 h 337762"/>
                  <a:gd name="connsiteX1" fmla="*/ 59055 w 519520"/>
                  <a:gd name="connsiteY1" fmla="*/ 172028 h 337762"/>
                  <a:gd name="connsiteX2" fmla="*/ 97155 w 519520"/>
                  <a:gd name="connsiteY2" fmla="*/ 163455 h 337762"/>
                  <a:gd name="connsiteX3" fmla="*/ 151448 w 519520"/>
                  <a:gd name="connsiteY3" fmla="*/ 164408 h 337762"/>
                  <a:gd name="connsiteX4" fmla="*/ 274320 w 519520"/>
                  <a:gd name="connsiteY4" fmla="*/ 129165 h 337762"/>
                  <a:gd name="connsiteX5" fmla="*/ 430530 w 519520"/>
                  <a:gd name="connsiteY5" fmla="*/ 60585 h 337762"/>
                  <a:gd name="connsiteX6" fmla="*/ 433388 w 519520"/>
                  <a:gd name="connsiteY6" fmla="*/ 44393 h 337762"/>
                  <a:gd name="connsiteX7" fmla="*/ 92393 w 519520"/>
                  <a:gd name="connsiteY7" fmla="*/ 119640 h 337762"/>
                  <a:gd name="connsiteX8" fmla="*/ 61913 w 519520"/>
                  <a:gd name="connsiteY8" fmla="*/ 150120 h 337762"/>
                  <a:gd name="connsiteX9" fmla="*/ 0 w 519520"/>
                  <a:gd name="connsiteY9" fmla="*/ 337763 h 337762"/>
                  <a:gd name="connsiteX10" fmla="*/ 2858 w 519520"/>
                  <a:gd name="connsiteY10" fmla="*/ 321570 h 337762"/>
                  <a:gd name="connsiteX11" fmla="*/ 7620 w 519520"/>
                  <a:gd name="connsiteY11" fmla="*/ 294900 h 337762"/>
                  <a:gd name="connsiteX12" fmla="*/ 14288 w 519520"/>
                  <a:gd name="connsiteY12" fmla="*/ 268230 h 337762"/>
                  <a:gd name="connsiteX13" fmla="*/ 21908 w 519520"/>
                  <a:gd name="connsiteY13" fmla="*/ 241560 h 337762"/>
                  <a:gd name="connsiteX14" fmla="*/ 30480 w 519520"/>
                  <a:gd name="connsiteY14" fmla="*/ 215843 h 337762"/>
                  <a:gd name="connsiteX15" fmla="*/ 40005 w 519520"/>
                  <a:gd name="connsiteY15" fmla="*/ 190125 h 337762"/>
                  <a:gd name="connsiteX16" fmla="*/ 50483 w 519520"/>
                  <a:gd name="connsiteY16" fmla="*/ 164408 h 337762"/>
                  <a:gd name="connsiteX17" fmla="*/ 61913 w 519520"/>
                  <a:gd name="connsiteY17" fmla="*/ 140595 h 337762"/>
                  <a:gd name="connsiteX18" fmla="*/ 74295 w 519520"/>
                  <a:gd name="connsiteY18" fmla="*/ 115830 h 337762"/>
                  <a:gd name="connsiteX19" fmla="*/ 76200 w 519520"/>
                  <a:gd name="connsiteY19" fmla="*/ 112020 h 337762"/>
                  <a:gd name="connsiteX20" fmla="*/ 77153 w 519520"/>
                  <a:gd name="connsiteY20" fmla="*/ 110115 h 337762"/>
                  <a:gd name="connsiteX21" fmla="*/ 519113 w 519520"/>
                  <a:gd name="connsiteY21" fmla="*/ 36773 h 337762"/>
                  <a:gd name="connsiteX22" fmla="*/ 504825 w 519520"/>
                  <a:gd name="connsiteY22" fmla="*/ 59633 h 337762"/>
                  <a:gd name="connsiteX23" fmla="*/ 309563 w 519520"/>
                  <a:gd name="connsiteY23" fmla="*/ 143453 h 337762"/>
                  <a:gd name="connsiteX24" fmla="*/ 120015 w 519520"/>
                  <a:gd name="connsiteY24" fmla="*/ 248228 h 337762"/>
                  <a:gd name="connsiteX25" fmla="*/ 0 w 519520"/>
                  <a:gd name="connsiteY25" fmla="*/ 337763 h 337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19520" h="337762">
                    <a:moveTo>
                      <a:pt x="61913" y="150120"/>
                    </a:moveTo>
                    <a:cubicBezTo>
                      <a:pt x="54293" y="168218"/>
                      <a:pt x="58103" y="170123"/>
                      <a:pt x="59055" y="172028"/>
                    </a:cubicBezTo>
                    <a:cubicBezTo>
                      <a:pt x="71438" y="170123"/>
                      <a:pt x="82868" y="161550"/>
                      <a:pt x="97155" y="163455"/>
                    </a:cubicBezTo>
                    <a:cubicBezTo>
                      <a:pt x="131445" y="168218"/>
                      <a:pt x="131445" y="168218"/>
                      <a:pt x="151448" y="164408"/>
                    </a:cubicBezTo>
                    <a:cubicBezTo>
                      <a:pt x="191453" y="156788"/>
                      <a:pt x="273368" y="129165"/>
                      <a:pt x="274320" y="129165"/>
                    </a:cubicBezTo>
                    <a:cubicBezTo>
                      <a:pt x="280035" y="127260"/>
                      <a:pt x="429578" y="61538"/>
                      <a:pt x="430530" y="60585"/>
                    </a:cubicBezTo>
                    <a:cubicBezTo>
                      <a:pt x="443865" y="53918"/>
                      <a:pt x="433388" y="44393"/>
                      <a:pt x="433388" y="44393"/>
                    </a:cubicBezTo>
                    <a:cubicBezTo>
                      <a:pt x="404813" y="23438"/>
                      <a:pt x="205740" y="42488"/>
                      <a:pt x="92393" y="119640"/>
                    </a:cubicBezTo>
                    <a:cubicBezTo>
                      <a:pt x="67628" y="135833"/>
                      <a:pt x="67628" y="135833"/>
                      <a:pt x="61913" y="150120"/>
                    </a:cubicBezTo>
                    <a:moveTo>
                      <a:pt x="0" y="337763"/>
                    </a:moveTo>
                    <a:cubicBezTo>
                      <a:pt x="953" y="333000"/>
                      <a:pt x="1905" y="326333"/>
                      <a:pt x="2858" y="321570"/>
                    </a:cubicBezTo>
                    <a:cubicBezTo>
                      <a:pt x="5715" y="303473"/>
                      <a:pt x="5715" y="303473"/>
                      <a:pt x="7620" y="294900"/>
                    </a:cubicBezTo>
                    <a:cubicBezTo>
                      <a:pt x="11430" y="276803"/>
                      <a:pt x="11430" y="276803"/>
                      <a:pt x="14288" y="268230"/>
                    </a:cubicBezTo>
                    <a:cubicBezTo>
                      <a:pt x="19050" y="251085"/>
                      <a:pt x="19050" y="251085"/>
                      <a:pt x="21908" y="241560"/>
                    </a:cubicBezTo>
                    <a:cubicBezTo>
                      <a:pt x="27623" y="224415"/>
                      <a:pt x="27623" y="224415"/>
                      <a:pt x="30480" y="215843"/>
                    </a:cubicBezTo>
                    <a:cubicBezTo>
                      <a:pt x="36195" y="198698"/>
                      <a:pt x="37148" y="198698"/>
                      <a:pt x="40005" y="190125"/>
                    </a:cubicBezTo>
                    <a:cubicBezTo>
                      <a:pt x="46673" y="172980"/>
                      <a:pt x="46673" y="172028"/>
                      <a:pt x="50483" y="164408"/>
                    </a:cubicBezTo>
                    <a:cubicBezTo>
                      <a:pt x="58103" y="148215"/>
                      <a:pt x="58103" y="148215"/>
                      <a:pt x="61913" y="140595"/>
                    </a:cubicBezTo>
                    <a:cubicBezTo>
                      <a:pt x="69533" y="124403"/>
                      <a:pt x="69533" y="124403"/>
                      <a:pt x="74295" y="115830"/>
                    </a:cubicBezTo>
                    <a:lnTo>
                      <a:pt x="76200" y="112020"/>
                    </a:lnTo>
                    <a:lnTo>
                      <a:pt x="77153" y="110115"/>
                    </a:lnTo>
                    <a:cubicBezTo>
                      <a:pt x="156210" y="-15615"/>
                      <a:pt x="505778" y="-24187"/>
                      <a:pt x="519113" y="36773"/>
                    </a:cubicBezTo>
                    <a:cubicBezTo>
                      <a:pt x="521018" y="45345"/>
                      <a:pt x="516255" y="52965"/>
                      <a:pt x="504825" y="59633"/>
                    </a:cubicBezTo>
                    <a:cubicBezTo>
                      <a:pt x="441960" y="92970"/>
                      <a:pt x="373380" y="112020"/>
                      <a:pt x="309563" y="143453"/>
                    </a:cubicBezTo>
                    <a:cubicBezTo>
                      <a:pt x="244793" y="174885"/>
                      <a:pt x="184785" y="215843"/>
                      <a:pt x="120015" y="248228"/>
                    </a:cubicBezTo>
                    <a:cubicBezTo>
                      <a:pt x="9525" y="304425"/>
                      <a:pt x="0" y="336810"/>
                      <a:pt x="0" y="337763"/>
                    </a:cubicBezTo>
                  </a:path>
                </a:pathLst>
              </a:custGeom>
              <a:solidFill>
                <a:srgbClr val="CD59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331" name="Freeform: Shape 6330">
                <a:extLst>
                  <a:ext uri="{FF2B5EF4-FFF2-40B4-BE49-F238E27FC236}">
                    <a16:creationId xmlns:a16="http://schemas.microsoft.com/office/drawing/2014/main" id="{D4E0A7B0-CA88-44EC-9E73-11352170AA8A}"/>
                  </a:ext>
                </a:extLst>
              </p:cNvPr>
              <p:cNvSpPr/>
              <p:nvPr/>
            </p:nvSpPr>
            <p:spPr>
              <a:xfrm>
                <a:off x="7906020" y="3500426"/>
                <a:ext cx="380387" cy="136172"/>
              </a:xfrm>
              <a:custGeom>
                <a:avLst/>
                <a:gdLst>
                  <a:gd name="connsiteX0" fmla="*/ 118157 w 380387"/>
                  <a:gd name="connsiteY0" fmla="*/ 66210 h 136172"/>
                  <a:gd name="connsiteX1" fmla="*/ 123872 w 380387"/>
                  <a:gd name="connsiteY1" fmla="*/ 76688 h 136172"/>
                  <a:gd name="connsiteX2" fmla="*/ 152447 w 380387"/>
                  <a:gd name="connsiteY2" fmla="*/ 74783 h 136172"/>
                  <a:gd name="connsiteX3" fmla="*/ 182927 w 380387"/>
                  <a:gd name="connsiteY3" fmla="*/ 78593 h 136172"/>
                  <a:gd name="connsiteX4" fmla="*/ 185785 w 380387"/>
                  <a:gd name="connsiteY4" fmla="*/ 78593 h 136172"/>
                  <a:gd name="connsiteX5" fmla="*/ 209597 w 380387"/>
                  <a:gd name="connsiteY5" fmla="*/ 75735 h 136172"/>
                  <a:gd name="connsiteX6" fmla="*/ 337232 w 380387"/>
                  <a:gd name="connsiteY6" fmla="*/ 30968 h 136172"/>
                  <a:gd name="connsiteX7" fmla="*/ 326755 w 380387"/>
                  <a:gd name="connsiteY7" fmla="*/ 20490 h 136172"/>
                  <a:gd name="connsiteX8" fmla="*/ 288655 w 380387"/>
                  <a:gd name="connsiteY8" fmla="*/ 21443 h 136172"/>
                  <a:gd name="connsiteX9" fmla="*/ 288655 w 380387"/>
                  <a:gd name="connsiteY9" fmla="*/ 21443 h 136172"/>
                  <a:gd name="connsiteX10" fmla="*/ 146732 w 380387"/>
                  <a:gd name="connsiteY10" fmla="*/ 53828 h 136172"/>
                  <a:gd name="connsiteX11" fmla="*/ 127682 w 380387"/>
                  <a:gd name="connsiteY11" fmla="*/ 56685 h 136172"/>
                  <a:gd name="connsiteX12" fmla="*/ 118157 w 380387"/>
                  <a:gd name="connsiteY12" fmla="*/ 66210 h 136172"/>
                  <a:gd name="connsiteX13" fmla="*/ 4810 w 380387"/>
                  <a:gd name="connsiteY13" fmla="*/ 113835 h 136172"/>
                  <a:gd name="connsiteX14" fmla="*/ 20050 w 380387"/>
                  <a:gd name="connsiteY14" fmla="*/ 90975 h 136172"/>
                  <a:gd name="connsiteX15" fmla="*/ 241982 w 380387"/>
                  <a:gd name="connsiteY15" fmla="*/ 8108 h 136172"/>
                  <a:gd name="connsiteX16" fmla="*/ 380095 w 380387"/>
                  <a:gd name="connsiteY16" fmla="*/ 18585 h 136172"/>
                  <a:gd name="connsiteX17" fmla="*/ 193405 w 380387"/>
                  <a:gd name="connsiteY17" fmla="*/ 101453 h 136172"/>
                  <a:gd name="connsiteX18" fmla="*/ 86725 w 380387"/>
                  <a:gd name="connsiteY18" fmla="*/ 130028 h 136172"/>
                  <a:gd name="connsiteX19" fmla="*/ 74342 w 380387"/>
                  <a:gd name="connsiteY19" fmla="*/ 131933 h 136172"/>
                  <a:gd name="connsiteX20" fmla="*/ 32432 w 380387"/>
                  <a:gd name="connsiteY20" fmla="*/ 127170 h 136172"/>
                  <a:gd name="connsiteX21" fmla="*/ 1000 w 380387"/>
                  <a:gd name="connsiteY21" fmla="*/ 135743 h 136172"/>
                  <a:gd name="connsiteX22" fmla="*/ 4810 w 380387"/>
                  <a:gd name="connsiteY22" fmla="*/ 113835 h 136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80387" h="136172">
                    <a:moveTo>
                      <a:pt x="118157" y="66210"/>
                    </a:moveTo>
                    <a:cubicBezTo>
                      <a:pt x="116252" y="71925"/>
                      <a:pt x="120062" y="76688"/>
                      <a:pt x="123872" y="76688"/>
                    </a:cubicBezTo>
                    <a:cubicBezTo>
                      <a:pt x="133397" y="77640"/>
                      <a:pt x="142922" y="72878"/>
                      <a:pt x="152447" y="74783"/>
                    </a:cubicBezTo>
                    <a:cubicBezTo>
                      <a:pt x="162925" y="75735"/>
                      <a:pt x="172450" y="78593"/>
                      <a:pt x="182927" y="78593"/>
                    </a:cubicBezTo>
                    <a:cubicBezTo>
                      <a:pt x="183880" y="78593"/>
                      <a:pt x="184832" y="78593"/>
                      <a:pt x="185785" y="78593"/>
                    </a:cubicBezTo>
                    <a:cubicBezTo>
                      <a:pt x="185785" y="78593"/>
                      <a:pt x="195310" y="78593"/>
                      <a:pt x="209597" y="75735"/>
                    </a:cubicBezTo>
                    <a:cubicBezTo>
                      <a:pt x="280082" y="64305"/>
                      <a:pt x="337232" y="30968"/>
                      <a:pt x="337232" y="30968"/>
                    </a:cubicBezTo>
                    <a:cubicBezTo>
                      <a:pt x="339137" y="29063"/>
                      <a:pt x="345805" y="23348"/>
                      <a:pt x="326755" y="20490"/>
                    </a:cubicBezTo>
                    <a:cubicBezTo>
                      <a:pt x="318182" y="19538"/>
                      <a:pt x="303895" y="18585"/>
                      <a:pt x="288655" y="21443"/>
                    </a:cubicBezTo>
                    <a:cubicBezTo>
                      <a:pt x="288655" y="21443"/>
                      <a:pt x="288655" y="21443"/>
                      <a:pt x="288655" y="21443"/>
                    </a:cubicBezTo>
                    <a:cubicBezTo>
                      <a:pt x="277225" y="22395"/>
                      <a:pt x="232457" y="27158"/>
                      <a:pt x="146732" y="53828"/>
                    </a:cubicBezTo>
                    <a:cubicBezTo>
                      <a:pt x="141017" y="55733"/>
                      <a:pt x="134350" y="53828"/>
                      <a:pt x="127682" y="56685"/>
                    </a:cubicBezTo>
                    <a:cubicBezTo>
                      <a:pt x="123872" y="58590"/>
                      <a:pt x="119110" y="60495"/>
                      <a:pt x="118157" y="66210"/>
                    </a:cubicBezTo>
                    <a:moveTo>
                      <a:pt x="4810" y="113835"/>
                    </a:moveTo>
                    <a:cubicBezTo>
                      <a:pt x="6715" y="110025"/>
                      <a:pt x="11477" y="97643"/>
                      <a:pt x="20050" y="90975"/>
                    </a:cubicBezTo>
                    <a:cubicBezTo>
                      <a:pt x="94345" y="50018"/>
                      <a:pt x="128635" y="30968"/>
                      <a:pt x="241982" y="8108"/>
                    </a:cubicBezTo>
                    <a:cubicBezTo>
                      <a:pt x="306752" y="-5227"/>
                      <a:pt x="385810" y="-2370"/>
                      <a:pt x="380095" y="18585"/>
                    </a:cubicBezTo>
                    <a:cubicBezTo>
                      <a:pt x="377237" y="30968"/>
                      <a:pt x="208645" y="96690"/>
                      <a:pt x="193405" y="101453"/>
                    </a:cubicBezTo>
                    <a:cubicBezTo>
                      <a:pt x="119110" y="124313"/>
                      <a:pt x="103870" y="127170"/>
                      <a:pt x="86725" y="130028"/>
                    </a:cubicBezTo>
                    <a:cubicBezTo>
                      <a:pt x="80057" y="130980"/>
                      <a:pt x="79105" y="130980"/>
                      <a:pt x="74342" y="131933"/>
                    </a:cubicBezTo>
                    <a:cubicBezTo>
                      <a:pt x="60055" y="132885"/>
                      <a:pt x="46720" y="128123"/>
                      <a:pt x="32432" y="127170"/>
                    </a:cubicBezTo>
                    <a:cubicBezTo>
                      <a:pt x="21002" y="126218"/>
                      <a:pt x="13382" y="138600"/>
                      <a:pt x="1000" y="135743"/>
                    </a:cubicBezTo>
                    <a:cubicBezTo>
                      <a:pt x="47" y="133838"/>
                      <a:pt x="-1858" y="129075"/>
                      <a:pt x="4810" y="113835"/>
                    </a:cubicBezTo>
                  </a:path>
                </a:pathLst>
              </a:custGeom>
              <a:solidFill>
                <a:srgbClr val="B8462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332" name="Freeform: Shape 6331">
                <a:extLst>
                  <a:ext uri="{FF2B5EF4-FFF2-40B4-BE49-F238E27FC236}">
                    <a16:creationId xmlns:a16="http://schemas.microsoft.com/office/drawing/2014/main" id="{47CEC803-CE48-4D34-BAB0-BB211680E99B}"/>
                  </a:ext>
                </a:extLst>
              </p:cNvPr>
              <p:cNvSpPr/>
              <p:nvPr/>
            </p:nvSpPr>
            <p:spPr>
              <a:xfrm>
                <a:off x="8023670" y="3519963"/>
                <a:ext cx="222269" cy="59055"/>
              </a:xfrm>
              <a:custGeom>
                <a:avLst/>
                <a:gdLst>
                  <a:gd name="connsiteX0" fmla="*/ 507 w 222269"/>
                  <a:gd name="connsiteY0" fmla="*/ 46673 h 59055"/>
                  <a:gd name="connsiteX1" fmla="*/ 6222 w 222269"/>
                  <a:gd name="connsiteY1" fmla="*/ 57150 h 59055"/>
                  <a:gd name="connsiteX2" fmla="*/ 34797 w 222269"/>
                  <a:gd name="connsiteY2" fmla="*/ 55245 h 59055"/>
                  <a:gd name="connsiteX3" fmla="*/ 65277 w 222269"/>
                  <a:gd name="connsiteY3" fmla="*/ 59055 h 59055"/>
                  <a:gd name="connsiteX4" fmla="*/ 68134 w 222269"/>
                  <a:gd name="connsiteY4" fmla="*/ 59055 h 59055"/>
                  <a:gd name="connsiteX5" fmla="*/ 91947 w 222269"/>
                  <a:gd name="connsiteY5" fmla="*/ 56198 h 59055"/>
                  <a:gd name="connsiteX6" fmla="*/ 219582 w 222269"/>
                  <a:gd name="connsiteY6" fmla="*/ 11430 h 59055"/>
                  <a:gd name="connsiteX7" fmla="*/ 209104 w 222269"/>
                  <a:gd name="connsiteY7" fmla="*/ 952 h 59055"/>
                  <a:gd name="connsiteX8" fmla="*/ 171004 w 222269"/>
                  <a:gd name="connsiteY8" fmla="*/ 1905 h 59055"/>
                  <a:gd name="connsiteX9" fmla="*/ 171004 w 222269"/>
                  <a:gd name="connsiteY9" fmla="*/ 1905 h 59055"/>
                  <a:gd name="connsiteX10" fmla="*/ 10984 w 222269"/>
                  <a:gd name="connsiteY10" fmla="*/ 37148 h 59055"/>
                  <a:gd name="connsiteX11" fmla="*/ 507 w 222269"/>
                  <a:gd name="connsiteY11" fmla="*/ 46673 h 59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2269" h="59055">
                    <a:moveTo>
                      <a:pt x="507" y="46673"/>
                    </a:moveTo>
                    <a:cubicBezTo>
                      <a:pt x="-1398" y="52387"/>
                      <a:pt x="2412" y="57150"/>
                      <a:pt x="6222" y="57150"/>
                    </a:cubicBezTo>
                    <a:cubicBezTo>
                      <a:pt x="15747" y="58103"/>
                      <a:pt x="25272" y="53340"/>
                      <a:pt x="34797" y="55245"/>
                    </a:cubicBezTo>
                    <a:cubicBezTo>
                      <a:pt x="45274" y="56198"/>
                      <a:pt x="54799" y="59055"/>
                      <a:pt x="65277" y="59055"/>
                    </a:cubicBezTo>
                    <a:cubicBezTo>
                      <a:pt x="66229" y="59055"/>
                      <a:pt x="67182" y="59055"/>
                      <a:pt x="68134" y="59055"/>
                    </a:cubicBezTo>
                    <a:cubicBezTo>
                      <a:pt x="68134" y="59055"/>
                      <a:pt x="77659" y="59055"/>
                      <a:pt x="91947" y="56198"/>
                    </a:cubicBezTo>
                    <a:cubicBezTo>
                      <a:pt x="162432" y="44768"/>
                      <a:pt x="219582" y="11430"/>
                      <a:pt x="219582" y="11430"/>
                    </a:cubicBezTo>
                    <a:cubicBezTo>
                      <a:pt x="221487" y="9525"/>
                      <a:pt x="228154" y="3810"/>
                      <a:pt x="209104" y="952"/>
                    </a:cubicBezTo>
                    <a:cubicBezTo>
                      <a:pt x="200532" y="0"/>
                      <a:pt x="186244" y="-952"/>
                      <a:pt x="171004" y="1905"/>
                    </a:cubicBezTo>
                    <a:cubicBezTo>
                      <a:pt x="171004" y="1905"/>
                      <a:pt x="171004" y="1905"/>
                      <a:pt x="171004" y="1905"/>
                    </a:cubicBezTo>
                    <a:cubicBezTo>
                      <a:pt x="137667" y="4762"/>
                      <a:pt x="67182" y="21907"/>
                      <a:pt x="10984" y="37148"/>
                    </a:cubicBezTo>
                    <a:cubicBezTo>
                      <a:pt x="2412" y="40005"/>
                      <a:pt x="507" y="44768"/>
                      <a:pt x="507" y="46673"/>
                    </a:cubicBezTo>
                  </a:path>
                </a:pathLst>
              </a:custGeom>
              <a:solidFill>
                <a:srgbClr val="A637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333" name="Freeform: Shape 6332">
                <a:extLst>
                  <a:ext uri="{FF2B5EF4-FFF2-40B4-BE49-F238E27FC236}">
                    <a16:creationId xmlns:a16="http://schemas.microsoft.com/office/drawing/2014/main" id="{2729B8B5-B7CB-400F-8FEF-9AE18FBD30F3}"/>
                  </a:ext>
                </a:extLst>
              </p:cNvPr>
              <p:cNvSpPr/>
              <p:nvPr/>
            </p:nvSpPr>
            <p:spPr>
              <a:xfrm>
                <a:off x="8878209" y="4097088"/>
                <a:ext cx="37996" cy="46461"/>
              </a:xfrm>
              <a:custGeom>
                <a:avLst/>
                <a:gdLst>
                  <a:gd name="connsiteX0" fmla="*/ 1313 w 37996"/>
                  <a:gd name="connsiteY0" fmla="*/ 13426 h 46461"/>
                  <a:gd name="connsiteX1" fmla="*/ 6075 w 37996"/>
                  <a:gd name="connsiteY1" fmla="*/ 38191 h 46461"/>
                  <a:gd name="connsiteX2" fmla="*/ 26078 w 37996"/>
                  <a:gd name="connsiteY2" fmla="*/ 43906 h 46461"/>
                  <a:gd name="connsiteX3" fmla="*/ 29888 w 37996"/>
                  <a:gd name="connsiteY3" fmla="*/ 7711 h 46461"/>
                  <a:gd name="connsiteX4" fmla="*/ 26078 w 37996"/>
                  <a:gd name="connsiteY4" fmla="*/ 7711 h 46461"/>
                  <a:gd name="connsiteX5" fmla="*/ 17505 w 37996"/>
                  <a:gd name="connsiteY5" fmla="*/ 91 h 46461"/>
                  <a:gd name="connsiteX6" fmla="*/ 1313 w 37996"/>
                  <a:gd name="connsiteY6" fmla="*/ 13426 h 46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996" h="46461">
                    <a:moveTo>
                      <a:pt x="1313" y="13426"/>
                    </a:moveTo>
                    <a:cubicBezTo>
                      <a:pt x="-1545" y="22951"/>
                      <a:pt x="360" y="31523"/>
                      <a:pt x="6075" y="38191"/>
                    </a:cubicBezTo>
                    <a:cubicBezTo>
                      <a:pt x="15600" y="49621"/>
                      <a:pt x="21315" y="46764"/>
                      <a:pt x="26078" y="43906"/>
                    </a:cubicBezTo>
                    <a:cubicBezTo>
                      <a:pt x="42270" y="35333"/>
                      <a:pt x="40365" y="11521"/>
                      <a:pt x="29888" y="7711"/>
                    </a:cubicBezTo>
                    <a:cubicBezTo>
                      <a:pt x="29888" y="7711"/>
                      <a:pt x="27983" y="7711"/>
                      <a:pt x="26078" y="7711"/>
                    </a:cubicBezTo>
                    <a:cubicBezTo>
                      <a:pt x="23220" y="2948"/>
                      <a:pt x="21315" y="1043"/>
                      <a:pt x="17505" y="91"/>
                    </a:cubicBezTo>
                    <a:cubicBezTo>
                      <a:pt x="9885" y="-861"/>
                      <a:pt x="3218" y="5806"/>
                      <a:pt x="1313" y="13426"/>
                    </a:cubicBezTo>
                  </a:path>
                </a:pathLst>
              </a:custGeom>
              <a:solidFill>
                <a:srgbClr val="D6683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334" name="Freeform: Shape 6333">
                <a:extLst>
                  <a:ext uri="{FF2B5EF4-FFF2-40B4-BE49-F238E27FC236}">
                    <a16:creationId xmlns:a16="http://schemas.microsoft.com/office/drawing/2014/main" id="{4C33C437-EBD0-406D-B581-AD729827DE21}"/>
                  </a:ext>
                </a:extLst>
              </p:cNvPr>
              <p:cNvSpPr/>
              <p:nvPr/>
            </p:nvSpPr>
            <p:spPr>
              <a:xfrm>
                <a:off x="8799323" y="4092309"/>
                <a:ext cx="14339" cy="18204"/>
              </a:xfrm>
              <a:custGeom>
                <a:avLst/>
                <a:gdLst>
                  <a:gd name="connsiteX0" fmla="*/ 189 w 14339"/>
                  <a:gd name="connsiteY0" fmla="*/ 5822 h 18204"/>
                  <a:gd name="connsiteX1" fmla="*/ 3999 w 14339"/>
                  <a:gd name="connsiteY1" fmla="*/ 17252 h 18204"/>
                  <a:gd name="connsiteX2" fmla="*/ 7809 w 14339"/>
                  <a:gd name="connsiteY2" fmla="*/ 18204 h 18204"/>
                  <a:gd name="connsiteX3" fmla="*/ 12572 w 14339"/>
                  <a:gd name="connsiteY3" fmla="*/ 16299 h 18204"/>
                  <a:gd name="connsiteX4" fmla="*/ 13524 w 14339"/>
                  <a:gd name="connsiteY4" fmla="*/ 6774 h 18204"/>
                  <a:gd name="connsiteX5" fmla="*/ 5904 w 14339"/>
                  <a:gd name="connsiteY5" fmla="*/ 107 h 18204"/>
                  <a:gd name="connsiteX6" fmla="*/ 189 w 14339"/>
                  <a:gd name="connsiteY6" fmla="*/ 5822 h 18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339" h="18204">
                    <a:moveTo>
                      <a:pt x="189" y="5822"/>
                    </a:moveTo>
                    <a:cubicBezTo>
                      <a:pt x="-763" y="10584"/>
                      <a:pt x="2094" y="15347"/>
                      <a:pt x="3999" y="17252"/>
                    </a:cubicBezTo>
                    <a:cubicBezTo>
                      <a:pt x="4952" y="18204"/>
                      <a:pt x="5904" y="18204"/>
                      <a:pt x="7809" y="18204"/>
                    </a:cubicBezTo>
                    <a:cubicBezTo>
                      <a:pt x="8762" y="18204"/>
                      <a:pt x="12572" y="16299"/>
                      <a:pt x="12572" y="16299"/>
                    </a:cubicBezTo>
                    <a:cubicBezTo>
                      <a:pt x="13524" y="15347"/>
                      <a:pt x="15429" y="10584"/>
                      <a:pt x="13524" y="6774"/>
                    </a:cubicBezTo>
                    <a:cubicBezTo>
                      <a:pt x="12572" y="3917"/>
                      <a:pt x="7809" y="107"/>
                      <a:pt x="5904" y="107"/>
                    </a:cubicBezTo>
                    <a:cubicBezTo>
                      <a:pt x="1142" y="-846"/>
                      <a:pt x="189" y="4869"/>
                      <a:pt x="189" y="5822"/>
                    </a:cubicBezTo>
                  </a:path>
                </a:pathLst>
              </a:custGeom>
              <a:solidFill>
                <a:srgbClr val="D6683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335" name="Freeform: Shape 6334">
                <a:extLst>
                  <a:ext uri="{FF2B5EF4-FFF2-40B4-BE49-F238E27FC236}">
                    <a16:creationId xmlns:a16="http://schemas.microsoft.com/office/drawing/2014/main" id="{BA9825E6-FA5F-46CD-A205-EBFCDFF08E7C}"/>
                  </a:ext>
                </a:extLst>
              </p:cNvPr>
              <p:cNvSpPr/>
              <p:nvPr/>
            </p:nvSpPr>
            <p:spPr>
              <a:xfrm>
                <a:off x="8725066" y="4224510"/>
                <a:ext cx="61408" cy="54855"/>
              </a:xfrm>
              <a:custGeom>
                <a:avLst/>
                <a:gdLst>
                  <a:gd name="connsiteX0" fmla="*/ 1103 w 61408"/>
                  <a:gd name="connsiteY0" fmla="*/ 22211 h 54855"/>
                  <a:gd name="connsiteX1" fmla="*/ 7771 w 61408"/>
                  <a:gd name="connsiteY1" fmla="*/ 46976 h 54855"/>
                  <a:gd name="connsiteX2" fmla="*/ 36346 w 61408"/>
                  <a:gd name="connsiteY2" fmla="*/ 54596 h 54855"/>
                  <a:gd name="connsiteX3" fmla="*/ 48728 w 61408"/>
                  <a:gd name="connsiteY3" fmla="*/ 52691 h 54855"/>
                  <a:gd name="connsiteX4" fmla="*/ 61111 w 61408"/>
                  <a:gd name="connsiteY4" fmla="*/ 29831 h 54855"/>
                  <a:gd name="connsiteX5" fmla="*/ 51586 w 61408"/>
                  <a:gd name="connsiteY5" fmla="*/ 9828 h 54855"/>
                  <a:gd name="connsiteX6" fmla="*/ 38251 w 61408"/>
                  <a:gd name="connsiteY6" fmla="*/ 1256 h 54855"/>
                  <a:gd name="connsiteX7" fmla="*/ 34441 w 61408"/>
                  <a:gd name="connsiteY7" fmla="*/ 303 h 54855"/>
                  <a:gd name="connsiteX8" fmla="*/ 1103 w 61408"/>
                  <a:gd name="connsiteY8" fmla="*/ 22211 h 54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408" h="54855">
                    <a:moveTo>
                      <a:pt x="1103" y="22211"/>
                    </a:moveTo>
                    <a:cubicBezTo>
                      <a:pt x="-1754" y="32688"/>
                      <a:pt x="1103" y="42213"/>
                      <a:pt x="7771" y="46976"/>
                    </a:cubicBezTo>
                    <a:cubicBezTo>
                      <a:pt x="14438" y="50786"/>
                      <a:pt x="35393" y="54596"/>
                      <a:pt x="36346" y="54596"/>
                    </a:cubicBezTo>
                    <a:cubicBezTo>
                      <a:pt x="42061" y="55548"/>
                      <a:pt x="46823" y="53643"/>
                      <a:pt x="48728" y="52691"/>
                    </a:cubicBezTo>
                    <a:cubicBezTo>
                      <a:pt x="55396" y="49833"/>
                      <a:pt x="63016" y="40308"/>
                      <a:pt x="61111" y="29831"/>
                    </a:cubicBezTo>
                    <a:cubicBezTo>
                      <a:pt x="60158" y="23163"/>
                      <a:pt x="51586" y="9828"/>
                      <a:pt x="51586" y="9828"/>
                    </a:cubicBezTo>
                    <a:cubicBezTo>
                      <a:pt x="50633" y="8876"/>
                      <a:pt x="46823" y="4113"/>
                      <a:pt x="38251" y="1256"/>
                    </a:cubicBezTo>
                    <a:cubicBezTo>
                      <a:pt x="37298" y="1256"/>
                      <a:pt x="35393" y="303"/>
                      <a:pt x="34441" y="303"/>
                    </a:cubicBezTo>
                    <a:cubicBezTo>
                      <a:pt x="12533" y="-2554"/>
                      <a:pt x="3008" y="15543"/>
                      <a:pt x="1103" y="22211"/>
                    </a:cubicBezTo>
                  </a:path>
                </a:pathLst>
              </a:custGeom>
              <a:solidFill>
                <a:srgbClr val="C84E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336" name="Freeform: Shape 6335">
                <a:extLst>
                  <a:ext uri="{FF2B5EF4-FFF2-40B4-BE49-F238E27FC236}">
                    <a16:creationId xmlns:a16="http://schemas.microsoft.com/office/drawing/2014/main" id="{2F435D5E-5F0C-4FA8-8B56-C9234AB0AA3A}"/>
                  </a:ext>
                </a:extLst>
              </p:cNvPr>
              <p:cNvSpPr/>
              <p:nvPr/>
            </p:nvSpPr>
            <p:spPr>
              <a:xfrm>
                <a:off x="8934392" y="4179921"/>
                <a:ext cx="18934" cy="28699"/>
              </a:xfrm>
              <a:custGeom>
                <a:avLst/>
                <a:gdLst>
                  <a:gd name="connsiteX0" fmla="*/ 2280 w 18934"/>
                  <a:gd name="connsiteY0" fmla="*/ 5840 h 28699"/>
                  <a:gd name="connsiteX1" fmla="*/ 1328 w 18934"/>
                  <a:gd name="connsiteY1" fmla="*/ 22985 h 28699"/>
                  <a:gd name="connsiteX2" fmla="*/ 10853 w 18934"/>
                  <a:gd name="connsiteY2" fmla="*/ 28700 h 28699"/>
                  <a:gd name="connsiteX3" fmla="*/ 16568 w 18934"/>
                  <a:gd name="connsiteY3" fmla="*/ 2982 h 28699"/>
                  <a:gd name="connsiteX4" fmla="*/ 12758 w 18934"/>
                  <a:gd name="connsiteY4" fmla="*/ 2982 h 28699"/>
                  <a:gd name="connsiteX5" fmla="*/ 9900 w 18934"/>
                  <a:gd name="connsiteY5" fmla="*/ 125 h 28699"/>
                  <a:gd name="connsiteX6" fmla="*/ 2280 w 18934"/>
                  <a:gd name="connsiteY6" fmla="*/ 5840 h 28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934" h="28699">
                    <a:moveTo>
                      <a:pt x="2280" y="5840"/>
                    </a:moveTo>
                    <a:cubicBezTo>
                      <a:pt x="-577" y="11555"/>
                      <a:pt x="-577" y="18222"/>
                      <a:pt x="1328" y="22985"/>
                    </a:cubicBezTo>
                    <a:cubicBezTo>
                      <a:pt x="3233" y="27747"/>
                      <a:pt x="9900" y="28700"/>
                      <a:pt x="10853" y="28700"/>
                    </a:cubicBezTo>
                    <a:cubicBezTo>
                      <a:pt x="16568" y="26795"/>
                      <a:pt x="22283" y="6792"/>
                      <a:pt x="16568" y="2982"/>
                    </a:cubicBezTo>
                    <a:cubicBezTo>
                      <a:pt x="14663" y="2030"/>
                      <a:pt x="13710" y="2030"/>
                      <a:pt x="12758" y="2982"/>
                    </a:cubicBezTo>
                    <a:cubicBezTo>
                      <a:pt x="11805" y="1077"/>
                      <a:pt x="10853" y="125"/>
                      <a:pt x="9900" y="125"/>
                    </a:cubicBezTo>
                    <a:cubicBezTo>
                      <a:pt x="5138" y="-828"/>
                      <a:pt x="3233" y="3935"/>
                      <a:pt x="2280" y="5840"/>
                    </a:cubicBezTo>
                  </a:path>
                </a:pathLst>
              </a:custGeom>
              <a:solidFill>
                <a:srgbClr val="D6683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337" name="Freeform: Shape 6336">
                <a:extLst>
                  <a:ext uri="{FF2B5EF4-FFF2-40B4-BE49-F238E27FC236}">
                    <a16:creationId xmlns:a16="http://schemas.microsoft.com/office/drawing/2014/main" id="{5BD257A4-4335-4679-BCA0-723D392DD39C}"/>
                  </a:ext>
                </a:extLst>
              </p:cNvPr>
              <p:cNvSpPr/>
              <p:nvPr/>
            </p:nvSpPr>
            <p:spPr>
              <a:xfrm>
                <a:off x="8935347" y="3934029"/>
                <a:ext cx="84670" cy="68146"/>
              </a:xfrm>
              <a:custGeom>
                <a:avLst/>
                <a:gdLst>
                  <a:gd name="connsiteX0" fmla="*/ 373 w 84670"/>
                  <a:gd name="connsiteY0" fmla="*/ 18369 h 68146"/>
                  <a:gd name="connsiteX1" fmla="*/ 18470 w 84670"/>
                  <a:gd name="connsiteY1" fmla="*/ 52659 h 68146"/>
                  <a:gd name="connsiteX2" fmla="*/ 78478 w 84670"/>
                  <a:gd name="connsiteY2" fmla="*/ 65042 h 68146"/>
                  <a:gd name="connsiteX3" fmla="*/ 38473 w 84670"/>
                  <a:gd name="connsiteY3" fmla="*/ 3129 h 68146"/>
                  <a:gd name="connsiteX4" fmla="*/ 373 w 84670"/>
                  <a:gd name="connsiteY4" fmla="*/ 18369 h 68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670" h="68146">
                    <a:moveTo>
                      <a:pt x="373" y="18369"/>
                    </a:moveTo>
                    <a:cubicBezTo>
                      <a:pt x="-2485" y="38372"/>
                      <a:pt x="11803" y="48849"/>
                      <a:pt x="18470" y="52659"/>
                    </a:cubicBezTo>
                    <a:cubicBezTo>
                      <a:pt x="18470" y="52659"/>
                      <a:pt x="64190" y="76472"/>
                      <a:pt x="78478" y="65042"/>
                    </a:cubicBezTo>
                    <a:cubicBezTo>
                      <a:pt x="87050" y="57422"/>
                      <a:pt x="95623" y="20274"/>
                      <a:pt x="38473" y="3129"/>
                    </a:cubicBezTo>
                    <a:cubicBezTo>
                      <a:pt x="7040" y="-6396"/>
                      <a:pt x="1325" y="7892"/>
                      <a:pt x="373" y="18369"/>
                    </a:cubicBezTo>
                  </a:path>
                </a:pathLst>
              </a:custGeom>
              <a:solidFill>
                <a:srgbClr val="D6683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338" name="Freeform: Shape 6337">
                <a:extLst>
                  <a:ext uri="{FF2B5EF4-FFF2-40B4-BE49-F238E27FC236}">
                    <a16:creationId xmlns:a16="http://schemas.microsoft.com/office/drawing/2014/main" id="{844F9C9D-9BDA-427E-9F23-3420443E5B72}"/>
                  </a:ext>
                </a:extLst>
              </p:cNvPr>
              <p:cNvSpPr/>
              <p:nvPr/>
            </p:nvSpPr>
            <p:spPr>
              <a:xfrm>
                <a:off x="8888981" y="3949541"/>
                <a:ext cx="16632" cy="26291"/>
              </a:xfrm>
              <a:custGeom>
                <a:avLst/>
                <a:gdLst>
                  <a:gd name="connsiteX0" fmla="*/ 66 w 16632"/>
                  <a:gd name="connsiteY0" fmla="*/ 8573 h 26291"/>
                  <a:gd name="connsiteX1" fmla="*/ 14354 w 16632"/>
                  <a:gd name="connsiteY1" fmla="*/ 24765 h 26291"/>
                  <a:gd name="connsiteX2" fmla="*/ 16259 w 16632"/>
                  <a:gd name="connsiteY2" fmla="*/ 16192 h 26291"/>
                  <a:gd name="connsiteX3" fmla="*/ 13401 w 16632"/>
                  <a:gd name="connsiteY3" fmla="*/ 7620 h 26291"/>
                  <a:gd name="connsiteX4" fmla="*/ 13401 w 16632"/>
                  <a:gd name="connsiteY4" fmla="*/ 6667 h 26291"/>
                  <a:gd name="connsiteX5" fmla="*/ 7686 w 16632"/>
                  <a:gd name="connsiteY5" fmla="*/ 0 h 26291"/>
                  <a:gd name="connsiteX6" fmla="*/ 66 w 16632"/>
                  <a:gd name="connsiteY6" fmla="*/ 8573 h 26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632" h="26291">
                    <a:moveTo>
                      <a:pt x="66" y="8573"/>
                    </a:moveTo>
                    <a:cubicBezTo>
                      <a:pt x="-886" y="19050"/>
                      <a:pt x="8639" y="30480"/>
                      <a:pt x="14354" y="24765"/>
                    </a:cubicBezTo>
                    <a:cubicBezTo>
                      <a:pt x="16259" y="22860"/>
                      <a:pt x="17211" y="20002"/>
                      <a:pt x="16259" y="16192"/>
                    </a:cubicBezTo>
                    <a:cubicBezTo>
                      <a:pt x="16259" y="12382"/>
                      <a:pt x="13401" y="7620"/>
                      <a:pt x="13401" y="7620"/>
                    </a:cubicBezTo>
                    <a:cubicBezTo>
                      <a:pt x="13401" y="7620"/>
                      <a:pt x="13401" y="6667"/>
                      <a:pt x="13401" y="6667"/>
                    </a:cubicBezTo>
                    <a:cubicBezTo>
                      <a:pt x="11496" y="1905"/>
                      <a:pt x="9591" y="952"/>
                      <a:pt x="7686" y="0"/>
                    </a:cubicBezTo>
                    <a:cubicBezTo>
                      <a:pt x="4829" y="952"/>
                      <a:pt x="1019" y="2857"/>
                      <a:pt x="66" y="8573"/>
                    </a:cubicBezTo>
                  </a:path>
                </a:pathLst>
              </a:custGeom>
              <a:solidFill>
                <a:srgbClr val="D6683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339" name="Freeform: Shape 6338">
                <a:extLst>
                  <a:ext uri="{FF2B5EF4-FFF2-40B4-BE49-F238E27FC236}">
                    <a16:creationId xmlns:a16="http://schemas.microsoft.com/office/drawing/2014/main" id="{F0FACA08-0757-4974-8D7F-1240B42A97D0}"/>
                  </a:ext>
                </a:extLst>
              </p:cNvPr>
              <p:cNvSpPr/>
              <p:nvPr/>
            </p:nvSpPr>
            <p:spPr>
              <a:xfrm>
                <a:off x="8289649" y="3763804"/>
                <a:ext cx="68339" cy="43454"/>
              </a:xfrm>
              <a:custGeom>
                <a:avLst/>
                <a:gdLst>
                  <a:gd name="connsiteX0" fmla="*/ 275 w 68339"/>
                  <a:gd name="connsiteY0" fmla="*/ 20955 h 43454"/>
                  <a:gd name="connsiteX1" fmla="*/ 66950 w 68339"/>
                  <a:gd name="connsiteY1" fmla="*/ 30480 h 43454"/>
                  <a:gd name="connsiteX2" fmla="*/ 38375 w 68339"/>
                  <a:gd name="connsiteY2" fmla="*/ 0 h 43454"/>
                  <a:gd name="connsiteX3" fmla="*/ 38375 w 68339"/>
                  <a:gd name="connsiteY3" fmla="*/ 0 h 43454"/>
                  <a:gd name="connsiteX4" fmla="*/ 24088 w 68339"/>
                  <a:gd name="connsiteY4" fmla="*/ 4763 h 43454"/>
                  <a:gd name="connsiteX5" fmla="*/ 22183 w 68339"/>
                  <a:gd name="connsiteY5" fmla="*/ 5715 h 43454"/>
                  <a:gd name="connsiteX6" fmla="*/ 13610 w 68339"/>
                  <a:gd name="connsiteY6" fmla="*/ 5715 h 43454"/>
                  <a:gd name="connsiteX7" fmla="*/ 7895 w 68339"/>
                  <a:gd name="connsiteY7" fmla="*/ 7620 h 43454"/>
                  <a:gd name="connsiteX8" fmla="*/ 275 w 68339"/>
                  <a:gd name="connsiteY8" fmla="*/ 20955 h 43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339" h="43454">
                    <a:moveTo>
                      <a:pt x="275" y="20955"/>
                    </a:moveTo>
                    <a:cubicBezTo>
                      <a:pt x="5990" y="44767"/>
                      <a:pt x="56473" y="52388"/>
                      <a:pt x="66950" y="30480"/>
                    </a:cubicBezTo>
                    <a:cubicBezTo>
                      <a:pt x="72665" y="19050"/>
                      <a:pt x="60283" y="0"/>
                      <a:pt x="38375" y="0"/>
                    </a:cubicBezTo>
                    <a:cubicBezTo>
                      <a:pt x="38375" y="0"/>
                      <a:pt x="38375" y="0"/>
                      <a:pt x="38375" y="0"/>
                    </a:cubicBezTo>
                    <a:cubicBezTo>
                      <a:pt x="30755" y="952"/>
                      <a:pt x="24088" y="4763"/>
                      <a:pt x="24088" y="4763"/>
                    </a:cubicBezTo>
                    <a:cubicBezTo>
                      <a:pt x="23135" y="4763"/>
                      <a:pt x="23135" y="5715"/>
                      <a:pt x="22183" y="5715"/>
                    </a:cubicBezTo>
                    <a:cubicBezTo>
                      <a:pt x="19325" y="6667"/>
                      <a:pt x="16468" y="4763"/>
                      <a:pt x="13610" y="5715"/>
                    </a:cubicBezTo>
                    <a:cubicBezTo>
                      <a:pt x="10753" y="6667"/>
                      <a:pt x="9800" y="6667"/>
                      <a:pt x="7895" y="7620"/>
                    </a:cubicBezTo>
                    <a:cubicBezTo>
                      <a:pt x="6943" y="8572"/>
                      <a:pt x="-1630" y="13335"/>
                      <a:pt x="275" y="20955"/>
                    </a:cubicBezTo>
                  </a:path>
                </a:pathLst>
              </a:custGeom>
              <a:solidFill>
                <a:srgbClr val="C1522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340" name="Freeform: Shape 6339">
                <a:extLst>
                  <a:ext uri="{FF2B5EF4-FFF2-40B4-BE49-F238E27FC236}">
                    <a16:creationId xmlns:a16="http://schemas.microsoft.com/office/drawing/2014/main" id="{EE678DE0-A748-4C3B-A21F-07710E8895A1}"/>
                  </a:ext>
                </a:extLst>
              </p:cNvPr>
              <p:cNvSpPr/>
              <p:nvPr/>
            </p:nvSpPr>
            <p:spPr>
              <a:xfrm>
                <a:off x="8536622" y="3240167"/>
                <a:ext cx="91439" cy="15001"/>
              </a:xfrm>
              <a:custGeom>
                <a:avLst/>
                <a:gdLst>
                  <a:gd name="connsiteX0" fmla="*/ 15240 w 91439"/>
                  <a:gd name="connsiteY0" fmla="*/ 4524 h 15001"/>
                  <a:gd name="connsiteX1" fmla="*/ 19050 w 91439"/>
                  <a:gd name="connsiteY1" fmla="*/ 5477 h 15001"/>
                  <a:gd name="connsiteX2" fmla="*/ 17145 w 91439"/>
                  <a:gd name="connsiteY2" fmla="*/ 4524 h 15001"/>
                  <a:gd name="connsiteX3" fmla="*/ 17145 w 91439"/>
                  <a:gd name="connsiteY3" fmla="*/ 4524 h 15001"/>
                  <a:gd name="connsiteX4" fmla="*/ 15240 w 91439"/>
                  <a:gd name="connsiteY4" fmla="*/ 4524 h 15001"/>
                  <a:gd name="connsiteX5" fmla="*/ 15240 w 91439"/>
                  <a:gd name="connsiteY5" fmla="*/ 4524 h 15001"/>
                  <a:gd name="connsiteX6" fmla="*/ 952 w 91439"/>
                  <a:gd name="connsiteY6" fmla="*/ 2619 h 15001"/>
                  <a:gd name="connsiteX7" fmla="*/ 0 w 91439"/>
                  <a:gd name="connsiteY7" fmla="*/ 1667 h 15001"/>
                  <a:gd name="connsiteX8" fmla="*/ 0 w 91439"/>
                  <a:gd name="connsiteY8" fmla="*/ 714 h 15001"/>
                  <a:gd name="connsiteX9" fmla="*/ 17145 w 91439"/>
                  <a:gd name="connsiteY9" fmla="*/ 714 h 15001"/>
                  <a:gd name="connsiteX10" fmla="*/ 91440 w 91439"/>
                  <a:gd name="connsiteY10" fmla="*/ 15002 h 15001"/>
                  <a:gd name="connsiteX11" fmla="*/ 91440 w 91439"/>
                  <a:gd name="connsiteY11" fmla="*/ 15002 h 15001"/>
                  <a:gd name="connsiteX12" fmla="*/ 952 w 91439"/>
                  <a:gd name="connsiteY12" fmla="*/ 2619 h 15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439" h="15001">
                    <a:moveTo>
                      <a:pt x="15240" y="4524"/>
                    </a:moveTo>
                    <a:cubicBezTo>
                      <a:pt x="17145" y="4524"/>
                      <a:pt x="18098" y="4524"/>
                      <a:pt x="19050" y="5477"/>
                    </a:cubicBezTo>
                    <a:cubicBezTo>
                      <a:pt x="19050" y="5477"/>
                      <a:pt x="18098" y="5477"/>
                      <a:pt x="17145" y="4524"/>
                    </a:cubicBezTo>
                    <a:cubicBezTo>
                      <a:pt x="17145" y="4524"/>
                      <a:pt x="17145" y="4524"/>
                      <a:pt x="17145" y="4524"/>
                    </a:cubicBezTo>
                    <a:cubicBezTo>
                      <a:pt x="17145" y="4524"/>
                      <a:pt x="16192" y="4524"/>
                      <a:pt x="15240" y="4524"/>
                    </a:cubicBezTo>
                    <a:cubicBezTo>
                      <a:pt x="15240" y="4524"/>
                      <a:pt x="15240" y="4524"/>
                      <a:pt x="15240" y="4524"/>
                    </a:cubicBezTo>
                    <a:moveTo>
                      <a:pt x="952" y="2619"/>
                    </a:moveTo>
                    <a:cubicBezTo>
                      <a:pt x="952" y="2619"/>
                      <a:pt x="0" y="1667"/>
                      <a:pt x="0" y="1667"/>
                    </a:cubicBezTo>
                    <a:cubicBezTo>
                      <a:pt x="0" y="1667"/>
                      <a:pt x="0" y="714"/>
                      <a:pt x="0" y="714"/>
                    </a:cubicBezTo>
                    <a:cubicBezTo>
                      <a:pt x="952" y="-238"/>
                      <a:pt x="3810" y="-238"/>
                      <a:pt x="17145" y="714"/>
                    </a:cubicBezTo>
                    <a:cubicBezTo>
                      <a:pt x="68580" y="4524"/>
                      <a:pt x="83820" y="9287"/>
                      <a:pt x="91440" y="15002"/>
                    </a:cubicBezTo>
                    <a:cubicBezTo>
                      <a:pt x="91440" y="15002"/>
                      <a:pt x="91440" y="15002"/>
                      <a:pt x="91440" y="15002"/>
                    </a:cubicBezTo>
                    <a:cubicBezTo>
                      <a:pt x="65723" y="14049"/>
                      <a:pt x="16192" y="13097"/>
                      <a:pt x="952" y="2619"/>
                    </a:cubicBezTo>
                  </a:path>
                </a:pathLst>
              </a:custGeom>
              <a:solidFill>
                <a:srgbClr val="B83C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341" name="Freeform: Shape 6340">
                <a:extLst>
                  <a:ext uri="{FF2B5EF4-FFF2-40B4-BE49-F238E27FC236}">
                    <a16:creationId xmlns:a16="http://schemas.microsoft.com/office/drawing/2014/main" id="{B7C81AF5-AFD9-4802-A398-75248240093F}"/>
                  </a:ext>
                </a:extLst>
              </p:cNvPr>
              <p:cNvSpPr/>
              <p:nvPr/>
            </p:nvSpPr>
            <p:spPr>
              <a:xfrm>
                <a:off x="8657589" y="3255169"/>
                <a:ext cx="27622" cy="8572"/>
              </a:xfrm>
              <a:custGeom>
                <a:avLst/>
                <a:gdLst>
                  <a:gd name="connsiteX0" fmla="*/ 4763 w 27622"/>
                  <a:gd name="connsiteY0" fmla="*/ 1905 h 8572"/>
                  <a:gd name="connsiteX1" fmla="*/ 18098 w 27622"/>
                  <a:gd name="connsiteY1" fmla="*/ 5715 h 8572"/>
                  <a:gd name="connsiteX2" fmla="*/ 27623 w 27622"/>
                  <a:gd name="connsiteY2" fmla="*/ 8573 h 8572"/>
                  <a:gd name="connsiteX3" fmla="*/ 27623 w 27622"/>
                  <a:gd name="connsiteY3" fmla="*/ 8573 h 8572"/>
                  <a:gd name="connsiteX4" fmla="*/ 1905 w 27622"/>
                  <a:gd name="connsiteY4" fmla="*/ 952 h 8572"/>
                  <a:gd name="connsiteX5" fmla="*/ 0 w 27622"/>
                  <a:gd name="connsiteY5" fmla="*/ 0 h 8572"/>
                  <a:gd name="connsiteX6" fmla="*/ 4763 w 27622"/>
                  <a:gd name="connsiteY6" fmla="*/ 1905 h 8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622" h="8572">
                    <a:moveTo>
                      <a:pt x="4763" y="1905"/>
                    </a:moveTo>
                    <a:cubicBezTo>
                      <a:pt x="4763" y="1905"/>
                      <a:pt x="12383" y="4763"/>
                      <a:pt x="18098" y="5715"/>
                    </a:cubicBezTo>
                    <a:cubicBezTo>
                      <a:pt x="25718" y="7620"/>
                      <a:pt x="26670" y="8573"/>
                      <a:pt x="27623" y="8573"/>
                    </a:cubicBezTo>
                    <a:cubicBezTo>
                      <a:pt x="27623" y="8573"/>
                      <a:pt x="27623" y="8573"/>
                      <a:pt x="27623" y="8573"/>
                    </a:cubicBezTo>
                    <a:cubicBezTo>
                      <a:pt x="25718" y="7620"/>
                      <a:pt x="12383" y="3810"/>
                      <a:pt x="1905" y="95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952"/>
                      <a:pt x="4763" y="1905"/>
                    </a:cubicBezTo>
                  </a:path>
                </a:pathLst>
              </a:custGeom>
              <a:solidFill>
                <a:srgbClr val="B83C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grpSp>
            <p:nvGrpSpPr>
              <p:cNvPr id="6342" name="Graphic 191">
                <a:extLst>
                  <a:ext uri="{FF2B5EF4-FFF2-40B4-BE49-F238E27FC236}">
                    <a16:creationId xmlns:a16="http://schemas.microsoft.com/office/drawing/2014/main" id="{820B283C-4F87-4889-9126-618D488622E2}"/>
                  </a:ext>
                </a:extLst>
              </p:cNvPr>
              <p:cNvGrpSpPr/>
              <p:nvPr/>
            </p:nvGrpSpPr>
            <p:grpSpPr>
              <a:xfrm>
                <a:off x="8675687" y="3260883"/>
                <a:ext cx="952" cy="423"/>
                <a:chOff x="8675687" y="3260883"/>
                <a:chExt cx="952" cy="423"/>
              </a:xfrm>
              <a:solidFill>
                <a:srgbClr val="B83C28"/>
              </a:solidFill>
            </p:grpSpPr>
            <p:sp>
              <p:nvSpPr>
                <p:cNvPr id="6343" name="Freeform: Shape 6342">
                  <a:extLst>
                    <a:ext uri="{FF2B5EF4-FFF2-40B4-BE49-F238E27FC236}">
                      <a16:creationId xmlns:a16="http://schemas.microsoft.com/office/drawing/2014/main" id="{63C75861-8D01-4A76-9691-7B40DEE1A00A}"/>
                    </a:ext>
                  </a:extLst>
                </p:cNvPr>
                <p:cNvSpPr/>
                <p:nvPr/>
              </p:nvSpPr>
              <p:spPr>
                <a:xfrm>
                  <a:off x="8676639" y="3260883"/>
                  <a:ext cx="9525" cy="423"/>
                </a:xfrm>
                <a:custGeom>
                  <a:avLst/>
                  <a:gdLst>
                    <a:gd name="connsiteX0" fmla="*/ 0 w 9525"/>
                    <a:gd name="connsiteY0" fmla="*/ 0 h 423"/>
                    <a:gd name="connsiteX1" fmla="*/ 0 w 9525"/>
                    <a:gd name="connsiteY1" fmla="*/ 0 h 423"/>
                    <a:gd name="connsiteX2" fmla="*/ 0 w 9525"/>
                    <a:gd name="connsiteY2" fmla="*/ 0 h 423"/>
                    <a:gd name="connsiteX3" fmla="*/ 0 w 9525"/>
                    <a:gd name="connsiteY3" fmla="*/ 0 h 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423">
                      <a:moveTo>
                        <a:pt x="0" y="0"/>
                      </a:moveTo>
                      <a:cubicBezTo>
                        <a:pt x="0" y="0"/>
                        <a:pt x="0" y="953"/>
                        <a:pt x="0" y="0"/>
                      </a:cubicBezTo>
                      <a:cubicBezTo>
                        <a:pt x="0" y="953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B83C2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laytime With Hot Toddies"/>
                    <a:ea typeface="+mn-ea"/>
                    <a:cs typeface="+mn-cs"/>
                  </a:endParaRPr>
                </a:p>
              </p:txBody>
            </p:sp>
            <p:sp>
              <p:nvSpPr>
                <p:cNvPr id="6344" name="Freeform: Shape 6343">
                  <a:extLst>
                    <a:ext uri="{FF2B5EF4-FFF2-40B4-BE49-F238E27FC236}">
                      <a16:creationId xmlns:a16="http://schemas.microsoft.com/office/drawing/2014/main" id="{C7BD5198-816A-42BF-84ED-1B18BC11E518}"/>
                    </a:ext>
                  </a:extLst>
                </p:cNvPr>
                <p:cNvSpPr/>
                <p:nvPr/>
              </p:nvSpPr>
              <p:spPr>
                <a:xfrm>
                  <a:off x="8675687" y="3260883"/>
                  <a:ext cx="423" cy="9525"/>
                </a:xfrm>
                <a:custGeom>
                  <a:avLst/>
                  <a:gdLst>
                    <a:gd name="connsiteX0" fmla="*/ 0 w 423"/>
                    <a:gd name="connsiteY0" fmla="*/ 0 h 9525"/>
                    <a:gd name="connsiteX1" fmla="*/ 0 w 423"/>
                    <a:gd name="connsiteY1" fmla="*/ 0 h 9525"/>
                    <a:gd name="connsiteX2" fmla="*/ 0 w 423"/>
                    <a:gd name="connsiteY2" fmla="*/ 0 h 9525"/>
                    <a:gd name="connsiteX3" fmla="*/ 0 w 423"/>
                    <a:gd name="connsiteY3" fmla="*/ 0 h 9525"/>
                    <a:gd name="connsiteX4" fmla="*/ 0 w 423"/>
                    <a:gd name="connsiteY4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3" h="9525">
                      <a:moveTo>
                        <a:pt x="0" y="0"/>
                      </a:moveTo>
                      <a:cubicBezTo>
                        <a:pt x="0" y="0"/>
                        <a:pt x="952" y="0"/>
                        <a:pt x="0" y="0"/>
                      </a:cubicBezTo>
                      <a:cubicBezTo>
                        <a:pt x="952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B83C2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laytime With Hot Toddies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345" name="Freeform: Shape 6344">
                <a:extLst>
                  <a:ext uri="{FF2B5EF4-FFF2-40B4-BE49-F238E27FC236}">
                    <a16:creationId xmlns:a16="http://schemas.microsoft.com/office/drawing/2014/main" id="{A5AC5109-E409-4732-8DC3-A2058AC1D984}"/>
                  </a:ext>
                </a:extLst>
              </p:cNvPr>
              <p:cNvSpPr/>
              <p:nvPr/>
            </p:nvSpPr>
            <p:spPr>
              <a:xfrm>
                <a:off x="8477567" y="4552348"/>
                <a:ext cx="84772" cy="3936"/>
              </a:xfrm>
              <a:custGeom>
                <a:avLst/>
                <a:gdLst>
                  <a:gd name="connsiteX0" fmla="*/ 80963 w 84772"/>
                  <a:gd name="connsiteY0" fmla="*/ 126 h 3936"/>
                  <a:gd name="connsiteX1" fmla="*/ 0 w 84772"/>
                  <a:gd name="connsiteY1" fmla="*/ 3936 h 3936"/>
                  <a:gd name="connsiteX2" fmla="*/ 1905 w 84772"/>
                  <a:gd name="connsiteY2" fmla="*/ 3936 h 3936"/>
                  <a:gd name="connsiteX3" fmla="*/ 15240 w 84772"/>
                  <a:gd name="connsiteY3" fmla="*/ 3936 h 3936"/>
                  <a:gd name="connsiteX4" fmla="*/ 42863 w 84772"/>
                  <a:gd name="connsiteY4" fmla="*/ 3936 h 3936"/>
                  <a:gd name="connsiteX5" fmla="*/ 84773 w 84772"/>
                  <a:gd name="connsiteY5" fmla="*/ 1078 h 3936"/>
                  <a:gd name="connsiteX6" fmla="*/ 84773 w 84772"/>
                  <a:gd name="connsiteY6" fmla="*/ 1078 h 3936"/>
                  <a:gd name="connsiteX7" fmla="*/ 80963 w 84772"/>
                  <a:gd name="connsiteY7" fmla="*/ 126 h 3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772" h="3936">
                    <a:moveTo>
                      <a:pt x="80963" y="126"/>
                    </a:moveTo>
                    <a:cubicBezTo>
                      <a:pt x="66675" y="-826"/>
                      <a:pt x="0" y="3936"/>
                      <a:pt x="0" y="3936"/>
                    </a:cubicBezTo>
                    <a:cubicBezTo>
                      <a:pt x="953" y="3936"/>
                      <a:pt x="953" y="3936"/>
                      <a:pt x="1905" y="3936"/>
                    </a:cubicBezTo>
                    <a:lnTo>
                      <a:pt x="15240" y="3936"/>
                    </a:lnTo>
                    <a:cubicBezTo>
                      <a:pt x="23813" y="3936"/>
                      <a:pt x="34290" y="3936"/>
                      <a:pt x="42863" y="3936"/>
                    </a:cubicBezTo>
                    <a:cubicBezTo>
                      <a:pt x="63818" y="2983"/>
                      <a:pt x="81915" y="2031"/>
                      <a:pt x="84773" y="1078"/>
                    </a:cubicBezTo>
                    <a:cubicBezTo>
                      <a:pt x="84773" y="1078"/>
                      <a:pt x="84773" y="1078"/>
                      <a:pt x="84773" y="1078"/>
                    </a:cubicBezTo>
                    <a:cubicBezTo>
                      <a:pt x="81915" y="126"/>
                      <a:pt x="81915" y="126"/>
                      <a:pt x="80963" y="126"/>
                    </a:cubicBezTo>
                  </a:path>
                </a:pathLst>
              </a:custGeom>
              <a:solidFill>
                <a:srgbClr val="B83C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346" name="Freeform: Shape 6345">
                <a:extLst>
                  <a:ext uri="{FF2B5EF4-FFF2-40B4-BE49-F238E27FC236}">
                    <a16:creationId xmlns:a16="http://schemas.microsoft.com/office/drawing/2014/main" id="{FFB9B064-E1AD-48B0-9E91-2BA31E776B77}"/>
                  </a:ext>
                </a:extLst>
              </p:cNvPr>
              <p:cNvSpPr/>
              <p:nvPr/>
            </p:nvSpPr>
            <p:spPr>
              <a:xfrm>
                <a:off x="8628339" y="4329589"/>
                <a:ext cx="19376" cy="17114"/>
              </a:xfrm>
              <a:custGeom>
                <a:avLst/>
                <a:gdLst>
                  <a:gd name="connsiteX0" fmla="*/ 676 w 19376"/>
                  <a:gd name="connsiteY0" fmla="*/ 5715 h 17114"/>
                  <a:gd name="connsiteX1" fmla="*/ 14963 w 19376"/>
                  <a:gd name="connsiteY1" fmla="*/ 16192 h 17114"/>
                  <a:gd name="connsiteX2" fmla="*/ 15916 w 19376"/>
                  <a:gd name="connsiteY2" fmla="*/ 952 h 17114"/>
                  <a:gd name="connsiteX3" fmla="*/ 12106 w 19376"/>
                  <a:gd name="connsiteY3" fmla="*/ 1905 h 17114"/>
                  <a:gd name="connsiteX4" fmla="*/ 8296 w 19376"/>
                  <a:gd name="connsiteY4" fmla="*/ 0 h 17114"/>
                  <a:gd name="connsiteX5" fmla="*/ 676 w 19376"/>
                  <a:gd name="connsiteY5" fmla="*/ 5715 h 17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376" h="17114">
                    <a:moveTo>
                      <a:pt x="676" y="5715"/>
                    </a:moveTo>
                    <a:cubicBezTo>
                      <a:pt x="-3134" y="18097"/>
                      <a:pt x="10201" y="18097"/>
                      <a:pt x="14963" y="16192"/>
                    </a:cubicBezTo>
                    <a:cubicBezTo>
                      <a:pt x="20678" y="13335"/>
                      <a:pt x="20678" y="1905"/>
                      <a:pt x="15916" y="952"/>
                    </a:cubicBezTo>
                    <a:cubicBezTo>
                      <a:pt x="14011" y="952"/>
                      <a:pt x="13058" y="952"/>
                      <a:pt x="12106" y="1905"/>
                    </a:cubicBezTo>
                    <a:cubicBezTo>
                      <a:pt x="11153" y="952"/>
                      <a:pt x="10201" y="0"/>
                      <a:pt x="8296" y="0"/>
                    </a:cubicBezTo>
                    <a:cubicBezTo>
                      <a:pt x="6391" y="0"/>
                      <a:pt x="1628" y="0"/>
                      <a:pt x="676" y="5715"/>
                    </a:cubicBezTo>
                  </a:path>
                </a:pathLst>
              </a:custGeom>
              <a:solidFill>
                <a:srgbClr val="FEB77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347" name="Freeform: Shape 6346">
                <a:extLst>
                  <a:ext uri="{FF2B5EF4-FFF2-40B4-BE49-F238E27FC236}">
                    <a16:creationId xmlns:a16="http://schemas.microsoft.com/office/drawing/2014/main" id="{6065A04E-F870-4CFB-81C9-7934FB3C699A}"/>
                  </a:ext>
                </a:extLst>
              </p:cNvPr>
              <p:cNvSpPr/>
              <p:nvPr/>
            </p:nvSpPr>
            <p:spPr>
              <a:xfrm>
                <a:off x="8589714" y="4319111"/>
                <a:ext cx="5783" cy="9958"/>
              </a:xfrm>
              <a:custGeom>
                <a:avLst/>
                <a:gdLst>
                  <a:gd name="connsiteX0" fmla="*/ 248 w 5783"/>
                  <a:gd name="connsiteY0" fmla="*/ 2858 h 9958"/>
                  <a:gd name="connsiteX1" fmla="*/ 4058 w 5783"/>
                  <a:gd name="connsiteY1" fmla="*/ 9525 h 9958"/>
                  <a:gd name="connsiteX2" fmla="*/ 3105 w 5783"/>
                  <a:gd name="connsiteY2" fmla="*/ 0 h 9958"/>
                  <a:gd name="connsiteX3" fmla="*/ 3105 w 5783"/>
                  <a:gd name="connsiteY3" fmla="*/ 0 h 9958"/>
                  <a:gd name="connsiteX4" fmla="*/ 248 w 5783"/>
                  <a:gd name="connsiteY4" fmla="*/ 2858 h 9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83" h="9958">
                    <a:moveTo>
                      <a:pt x="248" y="2858"/>
                    </a:moveTo>
                    <a:cubicBezTo>
                      <a:pt x="-705" y="6668"/>
                      <a:pt x="1200" y="11430"/>
                      <a:pt x="4058" y="9525"/>
                    </a:cubicBezTo>
                    <a:cubicBezTo>
                      <a:pt x="6915" y="7620"/>
                      <a:pt x="5963" y="953"/>
                      <a:pt x="3105" y="0"/>
                    </a:cubicBezTo>
                    <a:cubicBezTo>
                      <a:pt x="3105" y="0"/>
                      <a:pt x="3105" y="0"/>
                      <a:pt x="3105" y="0"/>
                    </a:cubicBezTo>
                    <a:cubicBezTo>
                      <a:pt x="2153" y="953"/>
                      <a:pt x="248" y="953"/>
                      <a:pt x="248" y="2858"/>
                    </a:cubicBezTo>
                  </a:path>
                </a:pathLst>
              </a:custGeom>
              <a:solidFill>
                <a:srgbClr val="FEB77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348" name="Freeform: Shape 6347">
                <a:extLst>
                  <a:ext uri="{FF2B5EF4-FFF2-40B4-BE49-F238E27FC236}">
                    <a16:creationId xmlns:a16="http://schemas.microsoft.com/office/drawing/2014/main" id="{E40673D4-1A15-4728-AB83-9E33647CFB28}"/>
                  </a:ext>
                </a:extLst>
              </p:cNvPr>
              <p:cNvSpPr/>
              <p:nvPr/>
            </p:nvSpPr>
            <p:spPr>
              <a:xfrm>
                <a:off x="8437898" y="4334351"/>
                <a:ext cx="29871" cy="22032"/>
              </a:xfrm>
              <a:custGeom>
                <a:avLst/>
                <a:gdLst>
                  <a:gd name="connsiteX0" fmla="*/ 617 w 29871"/>
                  <a:gd name="connsiteY0" fmla="*/ 11430 h 22032"/>
                  <a:gd name="connsiteX1" fmla="*/ 13952 w 29871"/>
                  <a:gd name="connsiteY1" fmla="*/ 21907 h 22032"/>
                  <a:gd name="connsiteX2" fmla="*/ 29192 w 29871"/>
                  <a:gd name="connsiteY2" fmla="*/ 16192 h 22032"/>
                  <a:gd name="connsiteX3" fmla="*/ 18714 w 29871"/>
                  <a:gd name="connsiteY3" fmla="*/ 0 h 22032"/>
                  <a:gd name="connsiteX4" fmla="*/ 15857 w 29871"/>
                  <a:gd name="connsiteY4" fmla="*/ 952 h 22032"/>
                  <a:gd name="connsiteX5" fmla="*/ 12047 w 29871"/>
                  <a:gd name="connsiteY5" fmla="*/ 2857 h 22032"/>
                  <a:gd name="connsiteX6" fmla="*/ 7284 w 29871"/>
                  <a:gd name="connsiteY6" fmla="*/ 3810 h 22032"/>
                  <a:gd name="connsiteX7" fmla="*/ 4427 w 29871"/>
                  <a:gd name="connsiteY7" fmla="*/ 4763 h 22032"/>
                  <a:gd name="connsiteX8" fmla="*/ 617 w 29871"/>
                  <a:gd name="connsiteY8" fmla="*/ 11430 h 22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871" h="22032">
                    <a:moveTo>
                      <a:pt x="617" y="11430"/>
                    </a:moveTo>
                    <a:cubicBezTo>
                      <a:pt x="3474" y="17145"/>
                      <a:pt x="10142" y="20955"/>
                      <a:pt x="13952" y="21907"/>
                    </a:cubicBezTo>
                    <a:cubicBezTo>
                      <a:pt x="21572" y="22860"/>
                      <a:pt x="27287" y="18097"/>
                      <a:pt x="29192" y="16192"/>
                    </a:cubicBezTo>
                    <a:cubicBezTo>
                      <a:pt x="32049" y="9525"/>
                      <a:pt x="25382" y="0"/>
                      <a:pt x="18714" y="0"/>
                    </a:cubicBezTo>
                    <a:cubicBezTo>
                      <a:pt x="18714" y="0"/>
                      <a:pt x="16809" y="0"/>
                      <a:pt x="15857" y="952"/>
                    </a:cubicBezTo>
                    <a:cubicBezTo>
                      <a:pt x="14904" y="952"/>
                      <a:pt x="12999" y="1905"/>
                      <a:pt x="12047" y="2857"/>
                    </a:cubicBezTo>
                    <a:cubicBezTo>
                      <a:pt x="10142" y="3810"/>
                      <a:pt x="8237" y="2857"/>
                      <a:pt x="7284" y="3810"/>
                    </a:cubicBezTo>
                    <a:cubicBezTo>
                      <a:pt x="6332" y="3810"/>
                      <a:pt x="5379" y="4763"/>
                      <a:pt x="4427" y="4763"/>
                    </a:cubicBezTo>
                    <a:cubicBezTo>
                      <a:pt x="1569" y="4763"/>
                      <a:pt x="-1288" y="7620"/>
                      <a:pt x="617" y="11430"/>
                    </a:cubicBezTo>
                  </a:path>
                </a:pathLst>
              </a:custGeom>
              <a:solidFill>
                <a:srgbClr val="FDAC7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349" name="Freeform: Shape 6348">
                <a:extLst>
                  <a:ext uri="{FF2B5EF4-FFF2-40B4-BE49-F238E27FC236}">
                    <a16:creationId xmlns:a16="http://schemas.microsoft.com/office/drawing/2014/main" id="{853F9095-0926-4EE1-BD23-0B4D00F15C43}"/>
                  </a:ext>
                </a:extLst>
              </p:cNvPr>
              <p:cNvSpPr/>
              <p:nvPr/>
            </p:nvSpPr>
            <p:spPr>
              <a:xfrm>
                <a:off x="8395652" y="4341019"/>
                <a:ext cx="10852" cy="9525"/>
              </a:xfrm>
              <a:custGeom>
                <a:avLst/>
                <a:gdLst>
                  <a:gd name="connsiteX0" fmla="*/ 953 w 10852"/>
                  <a:gd name="connsiteY0" fmla="*/ 2858 h 9525"/>
                  <a:gd name="connsiteX1" fmla="*/ 4763 w 10852"/>
                  <a:gd name="connsiteY1" fmla="*/ 7620 h 9525"/>
                  <a:gd name="connsiteX2" fmla="*/ 6668 w 10852"/>
                  <a:gd name="connsiteY2" fmla="*/ 8573 h 9525"/>
                  <a:gd name="connsiteX3" fmla="*/ 9525 w 10852"/>
                  <a:gd name="connsiteY3" fmla="*/ 9525 h 9525"/>
                  <a:gd name="connsiteX4" fmla="*/ 9525 w 10852"/>
                  <a:gd name="connsiteY4" fmla="*/ 9525 h 9525"/>
                  <a:gd name="connsiteX5" fmla="*/ 8573 w 10852"/>
                  <a:gd name="connsiteY5" fmla="*/ 3810 h 9525"/>
                  <a:gd name="connsiteX6" fmla="*/ 8573 w 10852"/>
                  <a:gd name="connsiteY6" fmla="*/ 3810 h 9525"/>
                  <a:gd name="connsiteX7" fmla="*/ 2858 w 10852"/>
                  <a:gd name="connsiteY7" fmla="*/ 0 h 9525"/>
                  <a:gd name="connsiteX8" fmla="*/ 1905 w 10852"/>
                  <a:gd name="connsiteY8" fmla="*/ 0 h 9525"/>
                  <a:gd name="connsiteX9" fmla="*/ 0 w 10852"/>
                  <a:gd name="connsiteY9" fmla="*/ 1905 h 9525"/>
                  <a:gd name="connsiteX10" fmla="*/ 953 w 10852"/>
                  <a:gd name="connsiteY10" fmla="*/ 285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852" h="9525">
                    <a:moveTo>
                      <a:pt x="953" y="2858"/>
                    </a:moveTo>
                    <a:cubicBezTo>
                      <a:pt x="1905" y="4763"/>
                      <a:pt x="3810" y="6667"/>
                      <a:pt x="4763" y="7620"/>
                    </a:cubicBezTo>
                    <a:cubicBezTo>
                      <a:pt x="5715" y="8573"/>
                      <a:pt x="5715" y="8573"/>
                      <a:pt x="6668" y="8573"/>
                    </a:cubicBezTo>
                    <a:cubicBezTo>
                      <a:pt x="7620" y="8573"/>
                      <a:pt x="8573" y="9525"/>
                      <a:pt x="9525" y="9525"/>
                    </a:cubicBezTo>
                    <a:cubicBezTo>
                      <a:pt x="9525" y="9525"/>
                      <a:pt x="9525" y="9525"/>
                      <a:pt x="9525" y="9525"/>
                    </a:cubicBezTo>
                    <a:cubicBezTo>
                      <a:pt x="11430" y="9525"/>
                      <a:pt x="11430" y="7620"/>
                      <a:pt x="8573" y="3810"/>
                    </a:cubicBezTo>
                    <a:lnTo>
                      <a:pt x="8573" y="3810"/>
                    </a:lnTo>
                    <a:cubicBezTo>
                      <a:pt x="5715" y="952"/>
                      <a:pt x="3810" y="0"/>
                      <a:pt x="2858" y="0"/>
                    </a:cubicBezTo>
                    <a:cubicBezTo>
                      <a:pt x="2858" y="0"/>
                      <a:pt x="2858" y="0"/>
                      <a:pt x="1905" y="0"/>
                    </a:cubicBezTo>
                    <a:cubicBezTo>
                      <a:pt x="953" y="0"/>
                      <a:pt x="0" y="952"/>
                      <a:pt x="0" y="1905"/>
                    </a:cubicBezTo>
                    <a:cubicBezTo>
                      <a:pt x="953" y="952"/>
                      <a:pt x="0" y="1905"/>
                      <a:pt x="953" y="2858"/>
                    </a:cubicBezTo>
                  </a:path>
                </a:pathLst>
              </a:custGeom>
              <a:solidFill>
                <a:srgbClr val="FDAC7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350" name="Freeform: Shape 6349">
                <a:extLst>
                  <a:ext uri="{FF2B5EF4-FFF2-40B4-BE49-F238E27FC236}">
                    <a16:creationId xmlns:a16="http://schemas.microsoft.com/office/drawing/2014/main" id="{FCA23688-E67B-4971-98DC-1B3538EE2AF0}"/>
                  </a:ext>
                </a:extLst>
              </p:cNvPr>
              <p:cNvSpPr/>
              <p:nvPr/>
            </p:nvSpPr>
            <p:spPr>
              <a:xfrm>
                <a:off x="8273732" y="4363879"/>
                <a:ext cx="21306" cy="9037"/>
              </a:xfrm>
              <a:custGeom>
                <a:avLst/>
                <a:gdLst>
                  <a:gd name="connsiteX0" fmla="*/ 0 w 21306"/>
                  <a:gd name="connsiteY0" fmla="*/ 7620 h 9037"/>
                  <a:gd name="connsiteX1" fmla="*/ 20955 w 21306"/>
                  <a:gd name="connsiteY1" fmla="*/ 0 h 9037"/>
                  <a:gd name="connsiteX2" fmla="*/ 0 w 21306"/>
                  <a:gd name="connsiteY2" fmla="*/ 7620 h 9037"/>
                  <a:gd name="connsiteX3" fmla="*/ 0 w 21306"/>
                  <a:gd name="connsiteY3" fmla="*/ 7620 h 9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306" h="9037">
                    <a:moveTo>
                      <a:pt x="0" y="7620"/>
                    </a:moveTo>
                    <a:cubicBezTo>
                      <a:pt x="8573" y="10477"/>
                      <a:pt x="23813" y="9525"/>
                      <a:pt x="20955" y="0"/>
                    </a:cubicBezTo>
                    <a:cubicBezTo>
                      <a:pt x="13335" y="2857"/>
                      <a:pt x="6668" y="4763"/>
                      <a:pt x="0" y="7620"/>
                    </a:cubicBezTo>
                    <a:cubicBezTo>
                      <a:pt x="0" y="7620"/>
                      <a:pt x="0" y="7620"/>
                      <a:pt x="0" y="7620"/>
                    </a:cubicBezTo>
                  </a:path>
                </a:pathLst>
              </a:custGeom>
              <a:solidFill>
                <a:srgbClr val="FDAC7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351" name="Freeform: Shape 6350">
                <a:extLst>
                  <a:ext uri="{FF2B5EF4-FFF2-40B4-BE49-F238E27FC236}">
                    <a16:creationId xmlns:a16="http://schemas.microsoft.com/office/drawing/2014/main" id="{60C23792-3346-4972-86FD-0D31F3A7DCA3}"/>
                  </a:ext>
                </a:extLst>
              </p:cNvPr>
              <p:cNvSpPr/>
              <p:nvPr/>
            </p:nvSpPr>
            <p:spPr>
              <a:xfrm>
                <a:off x="8260291" y="4352687"/>
                <a:ext cx="34395" cy="18811"/>
              </a:xfrm>
              <a:custGeom>
                <a:avLst/>
                <a:gdLst>
                  <a:gd name="connsiteX0" fmla="*/ 2963 w 34395"/>
                  <a:gd name="connsiteY0" fmla="*/ 12144 h 18811"/>
                  <a:gd name="connsiteX1" fmla="*/ 12488 w 34395"/>
                  <a:gd name="connsiteY1" fmla="*/ 18812 h 18811"/>
                  <a:gd name="connsiteX2" fmla="*/ 13441 w 34395"/>
                  <a:gd name="connsiteY2" fmla="*/ 18812 h 18811"/>
                  <a:gd name="connsiteX3" fmla="*/ 34396 w 34395"/>
                  <a:gd name="connsiteY3" fmla="*/ 12144 h 18811"/>
                  <a:gd name="connsiteX4" fmla="*/ 20108 w 34395"/>
                  <a:gd name="connsiteY4" fmla="*/ 714 h 18811"/>
                  <a:gd name="connsiteX5" fmla="*/ 15346 w 34395"/>
                  <a:gd name="connsiteY5" fmla="*/ 714 h 18811"/>
                  <a:gd name="connsiteX6" fmla="*/ 14393 w 34395"/>
                  <a:gd name="connsiteY6" fmla="*/ 714 h 18811"/>
                  <a:gd name="connsiteX7" fmla="*/ 10583 w 34395"/>
                  <a:gd name="connsiteY7" fmla="*/ 1667 h 18811"/>
                  <a:gd name="connsiteX8" fmla="*/ 2963 w 34395"/>
                  <a:gd name="connsiteY8" fmla="*/ 2619 h 18811"/>
                  <a:gd name="connsiteX9" fmla="*/ 2963 w 34395"/>
                  <a:gd name="connsiteY9" fmla="*/ 12144 h 18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395" h="18811">
                    <a:moveTo>
                      <a:pt x="2963" y="12144"/>
                    </a:moveTo>
                    <a:cubicBezTo>
                      <a:pt x="6773" y="16907"/>
                      <a:pt x="12488" y="18812"/>
                      <a:pt x="12488" y="18812"/>
                    </a:cubicBezTo>
                    <a:cubicBezTo>
                      <a:pt x="12488" y="18812"/>
                      <a:pt x="13441" y="18812"/>
                      <a:pt x="13441" y="18812"/>
                    </a:cubicBezTo>
                    <a:cubicBezTo>
                      <a:pt x="19156" y="16907"/>
                      <a:pt x="26776" y="15002"/>
                      <a:pt x="34396" y="12144"/>
                    </a:cubicBezTo>
                    <a:cubicBezTo>
                      <a:pt x="32491" y="6429"/>
                      <a:pt x="25823" y="2619"/>
                      <a:pt x="20108" y="714"/>
                    </a:cubicBezTo>
                    <a:cubicBezTo>
                      <a:pt x="18203" y="-238"/>
                      <a:pt x="17251" y="-238"/>
                      <a:pt x="15346" y="714"/>
                    </a:cubicBezTo>
                    <a:cubicBezTo>
                      <a:pt x="15346" y="714"/>
                      <a:pt x="14393" y="714"/>
                      <a:pt x="14393" y="714"/>
                    </a:cubicBezTo>
                    <a:cubicBezTo>
                      <a:pt x="13441" y="714"/>
                      <a:pt x="12488" y="1667"/>
                      <a:pt x="10583" y="1667"/>
                    </a:cubicBezTo>
                    <a:cubicBezTo>
                      <a:pt x="7726" y="2619"/>
                      <a:pt x="4868" y="1667"/>
                      <a:pt x="2963" y="2619"/>
                    </a:cubicBezTo>
                    <a:cubicBezTo>
                      <a:pt x="-3704" y="3572"/>
                      <a:pt x="2963" y="11192"/>
                      <a:pt x="2963" y="12144"/>
                    </a:cubicBezTo>
                  </a:path>
                </a:pathLst>
              </a:custGeom>
              <a:solidFill>
                <a:srgbClr val="FEB77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352" name="Freeform: Shape 6351">
                <a:extLst>
                  <a:ext uri="{FF2B5EF4-FFF2-40B4-BE49-F238E27FC236}">
                    <a16:creationId xmlns:a16="http://schemas.microsoft.com/office/drawing/2014/main" id="{B99E33D9-2529-4A56-8981-183A69CA6099}"/>
                  </a:ext>
                </a:extLst>
              </p:cNvPr>
              <p:cNvSpPr/>
              <p:nvPr/>
            </p:nvSpPr>
            <p:spPr>
              <a:xfrm>
                <a:off x="8218064" y="4358164"/>
                <a:ext cx="15663" cy="10477"/>
              </a:xfrm>
              <a:custGeom>
                <a:avLst/>
                <a:gdLst>
                  <a:gd name="connsiteX0" fmla="*/ 3281 w 15663"/>
                  <a:gd name="connsiteY0" fmla="*/ 6667 h 10477"/>
                  <a:gd name="connsiteX1" fmla="*/ 9948 w 15663"/>
                  <a:gd name="connsiteY1" fmla="*/ 10477 h 10477"/>
                  <a:gd name="connsiteX2" fmla="*/ 14711 w 15663"/>
                  <a:gd name="connsiteY2" fmla="*/ 9525 h 10477"/>
                  <a:gd name="connsiteX3" fmla="*/ 15663 w 15663"/>
                  <a:gd name="connsiteY3" fmla="*/ 8572 h 10477"/>
                  <a:gd name="connsiteX4" fmla="*/ 9948 w 15663"/>
                  <a:gd name="connsiteY4" fmla="*/ 2857 h 10477"/>
                  <a:gd name="connsiteX5" fmla="*/ 6138 w 15663"/>
                  <a:gd name="connsiteY5" fmla="*/ 952 h 10477"/>
                  <a:gd name="connsiteX6" fmla="*/ 3281 w 15663"/>
                  <a:gd name="connsiteY6" fmla="*/ 952 h 10477"/>
                  <a:gd name="connsiteX7" fmla="*/ 423 w 15663"/>
                  <a:gd name="connsiteY7" fmla="*/ 0 h 10477"/>
                  <a:gd name="connsiteX8" fmla="*/ 423 w 15663"/>
                  <a:gd name="connsiteY8" fmla="*/ 1905 h 10477"/>
                  <a:gd name="connsiteX9" fmla="*/ 3281 w 15663"/>
                  <a:gd name="connsiteY9" fmla="*/ 6667 h 10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663" h="10477">
                    <a:moveTo>
                      <a:pt x="3281" y="6667"/>
                    </a:moveTo>
                    <a:cubicBezTo>
                      <a:pt x="3281" y="6667"/>
                      <a:pt x="7091" y="10477"/>
                      <a:pt x="9948" y="10477"/>
                    </a:cubicBezTo>
                    <a:cubicBezTo>
                      <a:pt x="9948" y="10477"/>
                      <a:pt x="14711" y="9525"/>
                      <a:pt x="14711" y="9525"/>
                    </a:cubicBezTo>
                    <a:cubicBezTo>
                      <a:pt x="14711" y="9525"/>
                      <a:pt x="15663" y="9525"/>
                      <a:pt x="15663" y="8572"/>
                    </a:cubicBezTo>
                    <a:cubicBezTo>
                      <a:pt x="15663" y="8572"/>
                      <a:pt x="15663" y="5715"/>
                      <a:pt x="9948" y="2857"/>
                    </a:cubicBezTo>
                    <a:cubicBezTo>
                      <a:pt x="9948" y="2857"/>
                      <a:pt x="7091" y="952"/>
                      <a:pt x="6138" y="952"/>
                    </a:cubicBezTo>
                    <a:cubicBezTo>
                      <a:pt x="5186" y="952"/>
                      <a:pt x="4233" y="952"/>
                      <a:pt x="3281" y="952"/>
                    </a:cubicBezTo>
                    <a:cubicBezTo>
                      <a:pt x="2328" y="952"/>
                      <a:pt x="1376" y="0"/>
                      <a:pt x="423" y="0"/>
                    </a:cubicBezTo>
                    <a:cubicBezTo>
                      <a:pt x="-529" y="0"/>
                      <a:pt x="423" y="952"/>
                      <a:pt x="423" y="1905"/>
                    </a:cubicBezTo>
                    <a:cubicBezTo>
                      <a:pt x="423" y="3810"/>
                      <a:pt x="1376" y="5715"/>
                      <a:pt x="3281" y="6667"/>
                    </a:cubicBezTo>
                  </a:path>
                </a:pathLst>
              </a:custGeom>
              <a:solidFill>
                <a:srgbClr val="FEB77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353" name="Freeform: Shape 6352">
                <a:extLst>
                  <a:ext uri="{FF2B5EF4-FFF2-40B4-BE49-F238E27FC236}">
                    <a16:creationId xmlns:a16="http://schemas.microsoft.com/office/drawing/2014/main" id="{5D30D2D2-7284-4FD8-960C-C209C604753B}"/>
                  </a:ext>
                </a:extLst>
              </p:cNvPr>
              <p:cNvSpPr/>
              <p:nvPr/>
            </p:nvSpPr>
            <p:spPr>
              <a:xfrm>
                <a:off x="8267715" y="4392301"/>
                <a:ext cx="31777" cy="17796"/>
              </a:xfrm>
              <a:custGeom>
                <a:avLst/>
                <a:gdLst>
                  <a:gd name="connsiteX0" fmla="*/ 5065 w 31777"/>
                  <a:gd name="connsiteY0" fmla="*/ 11583 h 17796"/>
                  <a:gd name="connsiteX1" fmla="*/ 31735 w 31777"/>
                  <a:gd name="connsiteY1" fmla="*/ 12535 h 17796"/>
                  <a:gd name="connsiteX2" fmla="*/ 23162 w 31777"/>
                  <a:gd name="connsiteY2" fmla="*/ 3010 h 17796"/>
                  <a:gd name="connsiteX3" fmla="*/ 6017 w 31777"/>
                  <a:gd name="connsiteY3" fmla="*/ 153 h 17796"/>
                  <a:gd name="connsiteX4" fmla="*/ 5065 w 31777"/>
                  <a:gd name="connsiteY4" fmla="*/ 11583 h 17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777" h="17796">
                    <a:moveTo>
                      <a:pt x="5065" y="11583"/>
                    </a:moveTo>
                    <a:cubicBezTo>
                      <a:pt x="17447" y="21108"/>
                      <a:pt x="32687" y="18250"/>
                      <a:pt x="31735" y="12535"/>
                    </a:cubicBezTo>
                    <a:cubicBezTo>
                      <a:pt x="31735" y="10630"/>
                      <a:pt x="28877" y="4915"/>
                      <a:pt x="23162" y="3010"/>
                    </a:cubicBezTo>
                    <a:cubicBezTo>
                      <a:pt x="22210" y="3010"/>
                      <a:pt x="11732" y="-800"/>
                      <a:pt x="6017" y="153"/>
                    </a:cubicBezTo>
                    <a:cubicBezTo>
                      <a:pt x="3160" y="153"/>
                      <a:pt x="-5413" y="3010"/>
                      <a:pt x="5065" y="11583"/>
                    </a:cubicBezTo>
                  </a:path>
                </a:pathLst>
              </a:custGeom>
              <a:solidFill>
                <a:srgbClr val="FDAC7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354" name="Freeform: Shape 6353">
                <a:extLst>
                  <a:ext uri="{FF2B5EF4-FFF2-40B4-BE49-F238E27FC236}">
                    <a16:creationId xmlns:a16="http://schemas.microsoft.com/office/drawing/2014/main" id="{89BED14F-3A12-47FA-B075-FBA141687F17}"/>
                  </a:ext>
                </a:extLst>
              </p:cNvPr>
              <p:cNvSpPr/>
              <p:nvPr/>
            </p:nvSpPr>
            <p:spPr>
              <a:xfrm>
                <a:off x="8242300" y="4404836"/>
                <a:ext cx="11430" cy="7414"/>
              </a:xfrm>
              <a:custGeom>
                <a:avLst/>
                <a:gdLst>
                  <a:gd name="connsiteX0" fmla="*/ 1905 w 11430"/>
                  <a:gd name="connsiteY0" fmla="*/ 2858 h 7414"/>
                  <a:gd name="connsiteX1" fmla="*/ 11430 w 11430"/>
                  <a:gd name="connsiteY1" fmla="*/ 6668 h 7414"/>
                  <a:gd name="connsiteX2" fmla="*/ 952 w 11430"/>
                  <a:gd name="connsiteY2" fmla="*/ 0 h 7414"/>
                  <a:gd name="connsiteX3" fmla="*/ 1905 w 11430"/>
                  <a:gd name="connsiteY3" fmla="*/ 2858 h 7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" h="7414">
                    <a:moveTo>
                      <a:pt x="1905" y="2858"/>
                    </a:moveTo>
                    <a:cubicBezTo>
                      <a:pt x="6668" y="6668"/>
                      <a:pt x="11430" y="8573"/>
                      <a:pt x="11430" y="6668"/>
                    </a:cubicBezTo>
                    <a:cubicBezTo>
                      <a:pt x="11430" y="4763"/>
                      <a:pt x="1905" y="0"/>
                      <a:pt x="952" y="0"/>
                    </a:cubicBezTo>
                    <a:cubicBezTo>
                      <a:pt x="0" y="953"/>
                      <a:pt x="-952" y="953"/>
                      <a:pt x="1905" y="2858"/>
                    </a:cubicBezTo>
                  </a:path>
                </a:pathLst>
              </a:custGeom>
              <a:solidFill>
                <a:srgbClr val="FDAC7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355" name="Freeform: Shape 6354">
                <a:extLst>
                  <a:ext uri="{FF2B5EF4-FFF2-40B4-BE49-F238E27FC236}">
                    <a16:creationId xmlns:a16="http://schemas.microsoft.com/office/drawing/2014/main" id="{A7E3AC81-C32C-4D90-8376-38B78CFAFC75}"/>
                  </a:ext>
                </a:extLst>
              </p:cNvPr>
              <p:cNvSpPr/>
              <p:nvPr/>
            </p:nvSpPr>
            <p:spPr>
              <a:xfrm>
                <a:off x="8176577" y="4412456"/>
                <a:ext cx="21075" cy="13155"/>
              </a:xfrm>
              <a:custGeom>
                <a:avLst/>
                <a:gdLst>
                  <a:gd name="connsiteX0" fmla="*/ 4763 w 21075"/>
                  <a:gd name="connsiteY0" fmla="*/ 10477 h 13155"/>
                  <a:gd name="connsiteX1" fmla="*/ 9525 w 21075"/>
                  <a:gd name="connsiteY1" fmla="*/ 12383 h 13155"/>
                  <a:gd name="connsiteX2" fmla="*/ 9525 w 21075"/>
                  <a:gd name="connsiteY2" fmla="*/ 11430 h 13155"/>
                  <a:gd name="connsiteX3" fmla="*/ 20955 w 21075"/>
                  <a:gd name="connsiteY3" fmla="*/ 10477 h 13155"/>
                  <a:gd name="connsiteX4" fmla="*/ 2858 w 21075"/>
                  <a:gd name="connsiteY4" fmla="*/ 0 h 13155"/>
                  <a:gd name="connsiteX5" fmla="*/ 0 w 21075"/>
                  <a:gd name="connsiteY5" fmla="*/ 2858 h 13155"/>
                  <a:gd name="connsiteX6" fmla="*/ 953 w 21075"/>
                  <a:gd name="connsiteY6" fmla="*/ 4763 h 13155"/>
                  <a:gd name="connsiteX7" fmla="*/ 3810 w 21075"/>
                  <a:gd name="connsiteY7" fmla="*/ 7620 h 13155"/>
                  <a:gd name="connsiteX8" fmla="*/ 3810 w 21075"/>
                  <a:gd name="connsiteY8" fmla="*/ 7620 h 13155"/>
                  <a:gd name="connsiteX9" fmla="*/ 3810 w 21075"/>
                  <a:gd name="connsiteY9" fmla="*/ 7620 h 13155"/>
                  <a:gd name="connsiteX10" fmla="*/ 4763 w 21075"/>
                  <a:gd name="connsiteY10" fmla="*/ 10477 h 13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075" h="13155">
                    <a:moveTo>
                      <a:pt x="4763" y="10477"/>
                    </a:moveTo>
                    <a:cubicBezTo>
                      <a:pt x="4763" y="10477"/>
                      <a:pt x="8573" y="12383"/>
                      <a:pt x="9525" y="12383"/>
                    </a:cubicBezTo>
                    <a:cubicBezTo>
                      <a:pt x="9525" y="12383"/>
                      <a:pt x="9525" y="12383"/>
                      <a:pt x="9525" y="11430"/>
                    </a:cubicBezTo>
                    <a:cubicBezTo>
                      <a:pt x="17145" y="14288"/>
                      <a:pt x="21908" y="13335"/>
                      <a:pt x="20955" y="10477"/>
                    </a:cubicBezTo>
                    <a:cubicBezTo>
                      <a:pt x="20003" y="7620"/>
                      <a:pt x="13335" y="1905"/>
                      <a:pt x="2858" y="0"/>
                    </a:cubicBezTo>
                    <a:cubicBezTo>
                      <a:pt x="1905" y="952"/>
                      <a:pt x="953" y="1905"/>
                      <a:pt x="0" y="2858"/>
                    </a:cubicBezTo>
                    <a:cubicBezTo>
                      <a:pt x="0" y="3810"/>
                      <a:pt x="0" y="3810"/>
                      <a:pt x="953" y="4763"/>
                    </a:cubicBezTo>
                    <a:cubicBezTo>
                      <a:pt x="1905" y="5715"/>
                      <a:pt x="2858" y="6667"/>
                      <a:pt x="3810" y="7620"/>
                    </a:cubicBezTo>
                    <a:cubicBezTo>
                      <a:pt x="3810" y="7620"/>
                      <a:pt x="3810" y="7620"/>
                      <a:pt x="3810" y="7620"/>
                    </a:cubicBezTo>
                    <a:cubicBezTo>
                      <a:pt x="3810" y="7620"/>
                      <a:pt x="3810" y="7620"/>
                      <a:pt x="3810" y="7620"/>
                    </a:cubicBezTo>
                    <a:cubicBezTo>
                      <a:pt x="1905" y="8573"/>
                      <a:pt x="3810" y="10477"/>
                      <a:pt x="4763" y="10477"/>
                    </a:cubicBezTo>
                  </a:path>
                </a:pathLst>
              </a:custGeom>
              <a:solidFill>
                <a:srgbClr val="FDAC7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356" name="Freeform: Shape 6355">
                <a:extLst>
                  <a:ext uri="{FF2B5EF4-FFF2-40B4-BE49-F238E27FC236}">
                    <a16:creationId xmlns:a16="http://schemas.microsoft.com/office/drawing/2014/main" id="{39383B91-1F90-4082-9223-A84AC782A83F}"/>
                  </a:ext>
                </a:extLst>
              </p:cNvPr>
              <p:cNvSpPr/>
              <p:nvPr/>
            </p:nvSpPr>
            <p:spPr>
              <a:xfrm>
                <a:off x="8174910" y="4413408"/>
                <a:ext cx="3571" cy="2857"/>
              </a:xfrm>
              <a:custGeom>
                <a:avLst/>
                <a:gdLst>
                  <a:gd name="connsiteX0" fmla="*/ 714 w 3571"/>
                  <a:gd name="connsiteY0" fmla="*/ 2858 h 2857"/>
                  <a:gd name="connsiteX1" fmla="*/ 3572 w 3571"/>
                  <a:gd name="connsiteY1" fmla="*/ 0 h 2857"/>
                  <a:gd name="connsiteX2" fmla="*/ 714 w 3571"/>
                  <a:gd name="connsiteY2" fmla="*/ 0 h 2857"/>
                  <a:gd name="connsiteX3" fmla="*/ 714 w 3571"/>
                  <a:gd name="connsiteY3" fmla="*/ 2858 h 2857"/>
                  <a:gd name="connsiteX4" fmla="*/ 714 w 3571"/>
                  <a:gd name="connsiteY4" fmla="*/ 2858 h 2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71" h="2857">
                    <a:moveTo>
                      <a:pt x="714" y="2858"/>
                    </a:moveTo>
                    <a:cubicBezTo>
                      <a:pt x="1667" y="1905"/>
                      <a:pt x="3572" y="952"/>
                      <a:pt x="3572" y="0"/>
                    </a:cubicBezTo>
                    <a:cubicBezTo>
                      <a:pt x="1667" y="0"/>
                      <a:pt x="714" y="0"/>
                      <a:pt x="714" y="0"/>
                    </a:cubicBezTo>
                    <a:cubicBezTo>
                      <a:pt x="-238" y="952"/>
                      <a:pt x="-238" y="952"/>
                      <a:pt x="714" y="2858"/>
                    </a:cubicBezTo>
                    <a:cubicBezTo>
                      <a:pt x="714" y="2858"/>
                      <a:pt x="714" y="2858"/>
                      <a:pt x="714" y="2858"/>
                    </a:cubicBezTo>
                  </a:path>
                </a:pathLst>
              </a:custGeom>
              <a:solidFill>
                <a:srgbClr val="FEB77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357" name="Freeform: Shape 6356">
                <a:extLst>
                  <a:ext uri="{FF2B5EF4-FFF2-40B4-BE49-F238E27FC236}">
                    <a16:creationId xmlns:a16="http://schemas.microsoft.com/office/drawing/2014/main" id="{9547F528-47D0-4BCC-92C5-5948DA4B0616}"/>
                  </a:ext>
                </a:extLst>
              </p:cNvPr>
              <p:cNvSpPr/>
              <p:nvPr/>
            </p:nvSpPr>
            <p:spPr>
              <a:xfrm>
                <a:off x="8357864" y="4291489"/>
                <a:ext cx="17933" cy="13334"/>
              </a:xfrm>
              <a:custGeom>
                <a:avLst/>
                <a:gdLst>
                  <a:gd name="connsiteX0" fmla="*/ 641 w 17933"/>
                  <a:gd name="connsiteY0" fmla="*/ 5715 h 13334"/>
                  <a:gd name="connsiteX1" fmla="*/ 17786 w 17933"/>
                  <a:gd name="connsiteY1" fmla="*/ 11430 h 13334"/>
                  <a:gd name="connsiteX2" fmla="*/ 11118 w 17933"/>
                  <a:gd name="connsiteY2" fmla="*/ 2857 h 13334"/>
                  <a:gd name="connsiteX3" fmla="*/ 11118 w 17933"/>
                  <a:gd name="connsiteY3" fmla="*/ 2857 h 13334"/>
                  <a:gd name="connsiteX4" fmla="*/ 3498 w 17933"/>
                  <a:gd name="connsiteY4" fmla="*/ 0 h 13334"/>
                  <a:gd name="connsiteX5" fmla="*/ 2546 w 17933"/>
                  <a:gd name="connsiteY5" fmla="*/ 1905 h 13334"/>
                  <a:gd name="connsiteX6" fmla="*/ 641 w 17933"/>
                  <a:gd name="connsiteY6" fmla="*/ 5715 h 13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933" h="13334">
                    <a:moveTo>
                      <a:pt x="641" y="5715"/>
                    </a:moveTo>
                    <a:cubicBezTo>
                      <a:pt x="4451" y="13335"/>
                      <a:pt x="15881" y="15240"/>
                      <a:pt x="17786" y="11430"/>
                    </a:cubicBezTo>
                    <a:cubicBezTo>
                      <a:pt x="18738" y="9525"/>
                      <a:pt x="14928" y="4763"/>
                      <a:pt x="11118" y="2857"/>
                    </a:cubicBezTo>
                    <a:cubicBezTo>
                      <a:pt x="11118" y="2857"/>
                      <a:pt x="11118" y="2857"/>
                      <a:pt x="11118" y="2857"/>
                    </a:cubicBezTo>
                    <a:cubicBezTo>
                      <a:pt x="10166" y="1905"/>
                      <a:pt x="5403" y="0"/>
                      <a:pt x="3498" y="0"/>
                    </a:cubicBezTo>
                    <a:cubicBezTo>
                      <a:pt x="3498" y="0"/>
                      <a:pt x="2546" y="0"/>
                      <a:pt x="2546" y="1905"/>
                    </a:cubicBezTo>
                    <a:cubicBezTo>
                      <a:pt x="1593" y="1905"/>
                      <a:pt x="-1264" y="952"/>
                      <a:pt x="641" y="5715"/>
                    </a:cubicBezTo>
                  </a:path>
                </a:pathLst>
              </a:custGeom>
              <a:solidFill>
                <a:srgbClr val="FEB77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358" name="Freeform: Shape 6357">
                <a:extLst>
                  <a:ext uri="{FF2B5EF4-FFF2-40B4-BE49-F238E27FC236}">
                    <a16:creationId xmlns:a16="http://schemas.microsoft.com/office/drawing/2014/main" id="{07EF028E-A8A7-4592-BD4F-B3E61BC7D25C}"/>
                  </a:ext>
                </a:extLst>
              </p:cNvPr>
              <p:cNvSpPr/>
              <p:nvPr/>
            </p:nvSpPr>
            <p:spPr>
              <a:xfrm>
                <a:off x="8651695" y="4429601"/>
                <a:ext cx="22087" cy="17144"/>
              </a:xfrm>
              <a:custGeom>
                <a:avLst/>
                <a:gdLst>
                  <a:gd name="connsiteX0" fmla="*/ 4942 w 22087"/>
                  <a:gd name="connsiteY0" fmla="*/ 4763 h 17144"/>
                  <a:gd name="connsiteX1" fmla="*/ 4942 w 22087"/>
                  <a:gd name="connsiteY1" fmla="*/ 17145 h 17144"/>
                  <a:gd name="connsiteX2" fmla="*/ 22088 w 22087"/>
                  <a:gd name="connsiteY2" fmla="*/ 7620 h 17144"/>
                  <a:gd name="connsiteX3" fmla="*/ 10657 w 22087"/>
                  <a:gd name="connsiteY3" fmla="*/ 0 h 17144"/>
                  <a:gd name="connsiteX4" fmla="*/ 4942 w 22087"/>
                  <a:gd name="connsiteY4" fmla="*/ 4763 h 17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087" h="17144">
                    <a:moveTo>
                      <a:pt x="4942" y="4763"/>
                    </a:moveTo>
                    <a:cubicBezTo>
                      <a:pt x="2085" y="8572"/>
                      <a:pt x="-4583" y="17145"/>
                      <a:pt x="4942" y="17145"/>
                    </a:cubicBezTo>
                    <a:cubicBezTo>
                      <a:pt x="4942" y="17145"/>
                      <a:pt x="16372" y="17145"/>
                      <a:pt x="22088" y="7620"/>
                    </a:cubicBezTo>
                    <a:cubicBezTo>
                      <a:pt x="17325" y="5715"/>
                      <a:pt x="14468" y="2857"/>
                      <a:pt x="10657" y="0"/>
                    </a:cubicBezTo>
                    <a:cubicBezTo>
                      <a:pt x="8753" y="952"/>
                      <a:pt x="6847" y="2857"/>
                      <a:pt x="4942" y="4763"/>
                    </a:cubicBezTo>
                  </a:path>
                </a:pathLst>
              </a:custGeom>
              <a:solidFill>
                <a:srgbClr val="FDAC7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359" name="Freeform: Shape 6358">
                <a:extLst>
                  <a:ext uri="{FF2B5EF4-FFF2-40B4-BE49-F238E27FC236}">
                    <a16:creationId xmlns:a16="http://schemas.microsoft.com/office/drawing/2014/main" id="{B529FC98-FE61-4DB1-A357-C3905BD821E1}"/>
                  </a:ext>
                </a:extLst>
              </p:cNvPr>
              <p:cNvSpPr/>
              <p:nvPr/>
            </p:nvSpPr>
            <p:spPr>
              <a:xfrm>
                <a:off x="8663304" y="4428648"/>
                <a:ext cx="12514" cy="7620"/>
              </a:xfrm>
              <a:custGeom>
                <a:avLst/>
                <a:gdLst>
                  <a:gd name="connsiteX0" fmla="*/ 0 w 12514"/>
                  <a:gd name="connsiteY0" fmla="*/ 953 h 7620"/>
                  <a:gd name="connsiteX1" fmla="*/ 11430 w 12514"/>
                  <a:gd name="connsiteY1" fmla="*/ 7620 h 7620"/>
                  <a:gd name="connsiteX2" fmla="*/ 8573 w 12514"/>
                  <a:gd name="connsiteY2" fmla="*/ 2858 h 7620"/>
                  <a:gd name="connsiteX3" fmla="*/ 3810 w 12514"/>
                  <a:gd name="connsiteY3" fmla="*/ 0 h 7620"/>
                  <a:gd name="connsiteX4" fmla="*/ 0 w 12514"/>
                  <a:gd name="connsiteY4" fmla="*/ 953 h 7620"/>
                  <a:gd name="connsiteX5" fmla="*/ 0 w 12514"/>
                  <a:gd name="connsiteY5" fmla="*/ 953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514" h="7620">
                    <a:moveTo>
                      <a:pt x="0" y="953"/>
                    </a:moveTo>
                    <a:cubicBezTo>
                      <a:pt x="3810" y="4763"/>
                      <a:pt x="8573" y="6668"/>
                      <a:pt x="11430" y="7620"/>
                    </a:cubicBezTo>
                    <a:cubicBezTo>
                      <a:pt x="12383" y="5715"/>
                      <a:pt x="14288" y="1905"/>
                      <a:pt x="8573" y="2858"/>
                    </a:cubicBezTo>
                    <a:cubicBezTo>
                      <a:pt x="7620" y="1905"/>
                      <a:pt x="6668" y="953"/>
                      <a:pt x="3810" y="0"/>
                    </a:cubicBezTo>
                    <a:cubicBezTo>
                      <a:pt x="1905" y="0"/>
                      <a:pt x="953" y="0"/>
                      <a:pt x="0" y="953"/>
                    </a:cubicBezTo>
                    <a:cubicBezTo>
                      <a:pt x="0" y="953"/>
                      <a:pt x="0" y="953"/>
                      <a:pt x="0" y="953"/>
                    </a:cubicBezTo>
                  </a:path>
                </a:pathLst>
              </a:custGeom>
              <a:solidFill>
                <a:srgbClr val="FEB77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360" name="Freeform: Shape 6359">
                <a:extLst>
                  <a:ext uri="{FF2B5EF4-FFF2-40B4-BE49-F238E27FC236}">
                    <a16:creationId xmlns:a16="http://schemas.microsoft.com/office/drawing/2014/main" id="{B2BC27C0-67AD-4CF6-B400-4AD9D6FEBF3F}"/>
                  </a:ext>
                </a:extLst>
              </p:cNvPr>
              <p:cNvSpPr/>
              <p:nvPr/>
            </p:nvSpPr>
            <p:spPr>
              <a:xfrm>
                <a:off x="8656551" y="4411886"/>
                <a:ext cx="6753" cy="8189"/>
              </a:xfrm>
              <a:custGeom>
                <a:avLst/>
                <a:gdLst>
                  <a:gd name="connsiteX0" fmla="*/ 1991 w 6753"/>
                  <a:gd name="connsiteY0" fmla="*/ 2475 h 8189"/>
                  <a:gd name="connsiteX1" fmla="*/ 1038 w 6753"/>
                  <a:gd name="connsiteY1" fmla="*/ 8190 h 8189"/>
                  <a:gd name="connsiteX2" fmla="*/ 4848 w 6753"/>
                  <a:gd name="connsiteY2" fmla="*/ 6285 h 8189"/>
                  <a:gd name="connsiteX3" fmla="*/ 6753 w 6753"/>
                  <a:gd name="connsiteY3" fmla="*/ 2475 h 8189"/>
                  <a:gd name="connsiteX4" fmla="*/ 6753 w 6753"/>
                  <a:gd name="connsiteY4" fmla="*/ 570 h 8189"/>
                  <a:gd name="connsiteX5" fmla="*/ 5801 w 6753"/>
                  <a:gd name="connsiteY5" fmla="*/ 570 h 8189"/>
                  <a:gd name="connsiteX6" fmla="*/ 5801 w 6753"/>
                  <a:gd name="connsiteY6" fmla="*/ 570 h 8189"/>
                  <a:gd name="connsiteX7" fmla="*/ 1991 w 6753"/>
                  <a:gd name="connsiteY7" fmla="*/ 2475 h 8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753" h="8189">
                    <a:moveTo>
                      <a:pt x="1991" y="2475"/>
                    </a:moveTo>
                    <a:cubicBezTo>
                      <a:pt x="86" y="5332"/>
                      <a:pt x="-867" y="8190"/>
                      <a:pt x="1038" y="8190"/>
                    </a:cubicBezTo>
                    <a:cubicBezTo>
                      <a:pt x="1991" y="8190"/>
                      <a:pt x="3896" y="7237"/>
                      <a:pt x="4848" y="6285"/>
                    </a:cubicBezTo>
                    <a:cubicBezTo>
                      <a:pt x="4848" y="6285"/>
                      <a:pt x="6753" y="2475"/>
                      <a:pt x="6753" y="2475"/>
                    </a:cubicBezTo>
                    <a:cubicBezTo>
                      <a:pt x="6753" y="1522"/>
                      <a:pt x="6753" y="1522"/>
                      <a:pt x="6753" y="570"/>
                    </a:cubicBezTo>
                    <a:cubicBezTo>
                      <a:pt x="6753" y="570"/>
                      <a:pt x="5801" y="570"/>
                      <a:pt x="5801" y="570"/>
                    </a:cubicBezTo>
                    <a:cubicBezTo>
                      <a:pt x="5801" y="570"/>
                      <a:pt x="5801" y="570"/>
                      <a:pt x="5801" y="570"/>
                    </a:cubicBezTo>
                    <a:cubicBezTo>
                      <a:pt x="5801" y="-383"/>
                      <a:pt x="3896" y="-383"/>
                      <a:pt x="1991" y="2475"/>
                    </a:cubicBezTo>
                  </a:path>
                </a:pathLst>
              </a:custGeom>
              <a:solidFill>
                <a:srgbClr val="FEB77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361" name="Freeform: Shape 6360">
                <a:extLst>
                  <a:ext uri="{FF2B5EF4-FFF2-40B4-BE49-F238E27FC236}">
                    <a16:creationId xmlns:a16="http://schemas.microsoft.com/office/drawing/2014/main" id="{60FF08C3-7EE6-47B4-9D59-9609B0ABA995}"/>
                  </a:ext>
                </a:extLst>
              </p:cNvPr>
              <p:cNvSpPr/>
              <p:nvPr/>
            </p:nvSpPr>
            <p:spPr>
              <a:xfrm>
                <a:off x="8624810" y="4419123"/>
                <a:ext cx="7678" cy="9791"/>
              </a:xfrm>
              <a:custGeom>
                <a:avLst/>
                <a:gdLst>
                  <a:gd name="connsiteX0" fmla="*/ 1347 w 7678"/>
                  <a:gd name="connsiteY0" fmla="*/ 2858 h 9791"/>
                  <a:gd name="connsiteX1" fmla="*/ 395 w 7678"/>
                  <a:gd name="connsiteY1" fmla="*/ 8573 h 9791"/>
                  <a:gd name="connsiteX2" fmla="*/ 3252 w 7678"/>
                  <a:gd name="connsiteY2" fmla="*/ 9525 h 9791"/>
                  <a:gd name="connsiteX3" fmla="*/ 7062 w 7678"/>
                  <a:gd name="connsiteY3" fmla="*/ 1905 h 9791"/>
                  <a:gd name="connsiteX4" fmla="*/ 7062 w 7678"/>
                  <a:gd name="connsiteY4" fmla="*/ 1905 h 9791"/>
                  <a:gd name="connsiteX5" fmla="*/ 6110 w 7678"/>
                  <a:gd name="connsiteY5" fmla="*/ 0 h 9791"/>
                  <a:gd name="connsiteX6" fmla="*/ 3252 w 7678"/>
                  <a:gd name="connsiteY6" fmla="*/ 953 h 9791"/>
                  <a:gd name="connsiteX7" fmla="*/ 3252 w 7678"/>
                  <a:gd name="connsiteY7" fmla="*/ 953 h 9791"/>
                  <a:gd name="connsiteX8" fmla="*/ 1347 w 7678"/>
                  <a:gd name="connsiteY8" fmla="*/ 2858 h 9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678" h="9791">
                    <a:moveTo>
                      <a:pt x="1347" y="2858"/>
                    </a:moveTo>
                    <a:cubicBezTo>
                      <a:pt x="395" y="3810"/>
                      <a:pt x="-558" y="6668"/>
                      <a:pt x="395" y="8573"/>
                    </a:cubicBezTo>
                    <a:cubicBezTo>
                      <a:pt x="395" y="8573"/>
                      <a:pt x="1347" y="10478"/>
                      <a:pt x="3252" y="9525"/>
                    </a:cubicBezTo>
                    <a:cubicBezTo>
                      <a:pt x="6110" y="8573"/>
                      <a:pt x="8967" y="2858"/>
                      <a:pt x="7062" y="1905"/>
                    </a:cubicBezTo>
                    <a:cubicBezTo>
                      <a:pt x="7062" y="1905"/>
                      <a:pt x="7062" y="1905"/>
                      <a:pt x="7062" y="1905"/>
                    </a:cubicBezTo>
                    <a:cubicBezTo>
                      <a:pt x="7062" y="953"/>
                      <a:pt x="7062" y="0"/>
                      <a:pt x="6110" y="0"/>
                    </a:cubicBezTo>
                    <a:cubicBezTo>
                      <a:pt x="5157" y="0"/>
                      <a:pt x="4205" y="0"/>
                      <a:pt x="3252" y="953"/>
                    </a:cubicBezTo>
                    <a:lnTo>
                      <a:pt x="3252" y="953"/>
                    </a:lnTo>
                    <a:cubicBezTo>
                      <a:pt x="2300" y="1905"/>
                      <a:pt x="1347" y="2858"/>
                      <a:pt x="1347" y="2858"/>
                    </a:cubicBezTo>
                  </a:path>
                </a:pathLst>
              </a:custGeom>
              <a:solidFill>
                <a:srgbClr val="FDAC7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362" name="Freeform: Shape 6361">
                <a:extLst>
                  <a:ext uri="{FF2B5EF4-FFF2-40B4-BE49-F238E27FC236}">
                    <a16:creationId xmlns:a16="http://schemas.microsoft.com/office/drawing/2014/main" id="{6BEC1C97-ECE0-437C-A7BE-8CA1DDE36AF6}"/>
                  </a:ext>
                </a:extLst>
              </p:cNvPr>
              <p:cNvSpPr/>
              <p:nvPr/>
            </p:nvSpPr>
            <p:spPr>
              <a:xfrm>
                <a:off x="8711361" y="4410551"/>
                <a:ext cx="27072" cy="19110"/>
              </a:xfrm>
              <a:custGeom>
                <a:avLst/>
                <a:gdLst>
                  <a:gd name="connsiteX0" fmla="*/ 5283 w 27072"/>
                  <a:gd name="connsiteY0" fmla="*/ 4763 h 19110"/>
                  <a:gd name="connsiteX1" fmla="*/ 4331 w 27072"/>
                  <a:gd name="connsiteY1" fmla="*/ 19050 h 19110"/>
                  <a:gd name="connsiteX2" fmla="*/ 6236 w 27072"/>
                  <a:gd name="connsiteY2" fmla="*/ 19050 h 19110"/>
                  <a:gd name="connsiteX3" fmla="*/ 13856 w 27072"/>
                  <a:gd name="connsiteY3" fmla="*/ 18097 h 19110"/>
                  <a:gd name="connsiteX4" fmla="*/ 19571 w 27072"/>
                  <a:gd name="connsiteY4" fmla="*/ 15240 h 19110"/>
                  <a:gd name="connsiteX5" fmla="*/ 26238 w 27072"/>
                  <a:gd name="connsiteY5" fmla="*/ 1905 h 19110"/>
                  <a:gd name="connsiteX6" fmla="*/ 24333 w 27072"/>
                  <a:gd name="connsiteY6" fmla="*/ 953 h 19110"/>
                  <a:gd name="connsiteX7" fmla="*/ 5283 w 27072"/>
                  <a:gd name="connsiteY7" fmla="*/ 4763 h 19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072" h="19110">
                    <a:moveTo>
                      <a:pt x="5283" y="4763"/>
                    </a:moveTo>
                    <a:cubicBezTo>
                      <a:pt x="521" y="9525"/>
                      <a:pt x="-3289" y="20003"/>
                      <a:pt x="4331" y="19050"/>
                    </a:cubicBezTo>
                    <a:cubicBezTo>
                      <a:pt x="4331" y="19050"/>
                      <a:pt x="5283" y="19050"/>
                      <a:pt x="6236" y="19050"/>
                    </a:cubicBezTo>
                    <a:lnTo>
                      <a:pt x="13856" y="18097"/>
                    </a:lnTo>
                    <a:cubicBezTo>
                      <a:pt x="16713" y="17145"/>
                      <a:pt x="18618" y="16192"/>
                      <a:pt x="19571" y="15240"/>
                    </a:cubicBezTo>
                    <a:cubicBezTo>
                      <a:pt x="19571" y="15240"/>
                      <a:pt x="30048" y="5715"/>
                      <a:pt x="26238" y="1905"/>
                    </a:cubicBezTo>
                    <a:cubicBezTo>
                      <a:pt x="25286" y="1905"/>
                      <a:pt x="25286" y="953"/>
                      <a:pt x="24333" y="953"/>
                    </a:cubicBezTo>
                    <a:cubicBezTo>
                      <a:pt x="24333" y="953"/>
                      <a:pt x="12903" y="-2858"/>
                      <a:pt x="5283" y="4763"/>
                    </a:cubicBezTo>
                  </a:path>
                </a:pathLst>
              </a:custGeom>
              <a:solidFill>
                <a:srgbClr val="FEB77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363" name="Freeform: Shape 6362">
                <a:extLst>
                  <a:ext uri="{FF2B5EF4-FFF2-40B4-BE49-F238E27FC236}">
                    <a16:creationId xmlns:a16="http://schemas.microsoft.com/office/drawing/2014/main" id="{893EBBF2-C784-43A2-BB30-BBA45CDE027A}"/>
                  </a:ext>
                </a:extLst>
              </p:cNvPr>
              <p:cNvSpPr/>
              <p:nvPr/>
            </p:nvSpPr>
            <p:spPr>
              <a:xfrm>
                <a:off x="8750935" y="4489609"/>
                <a:ext cx="28575" cy="13334"/>
              </a:xfrm>
              <a:custGeom>
                <a:avLst/>
                <a:gdLst>
                  <a:gd name="connsiteX0" fmla="*/ 20955 w 28575"/>
                  <a:gd name="connsiteY0" fmla="*/ 2857 h 13334"/>
                  <a:gd name="connsiteX1" fmla="*/ 0 w 28575"/>
                  <a:gd name="connsiteY1" fmla="*/ 13335 h 13334"/>
                  <a:gd name="connsiteX2" fmla="*/ 0 w 28575"/>
                  <a:gd name="connsiteY2" fmla="*/ 13335 h 13334"/>
                  <a:gd name="connsiteX3" fmla="*/ 28575 w 28575"/>
                  <a:gd name="connsiteY3" fmla="*/ 0 h 13334"/>
                  <a:gd name="connsiteX4" fmla="*/ 28575 w 28575"/>
                  <a:gd name="connsiteY4" fmla="*/ 0 h 13334"/>
                  <a:gd name="connsiteX5" fmla="*/ 28575 w 28575"/>
                  <a:gd name="connsiteY5" fmla="*/ 0 h 13334"/>
                  <a:gd name="connsiteX6" fmla="*/ 20955 w 28575"/>
                  <a:gd name="connsiteY6" fmla="*/ 2857 h 13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13334">
                    <a:moveTo>
                      <a:pt x="20955" y="2857"/>
                    </a:moveTo>
                    <a:cubicBezTo>
                      <a:pt x="9525" y="7620"/>
                      <a:pt x="952" y="11430"/>
                      <a:pt x="0" y="13335"/>
                    </a:cubicBezTo>
                    <a:cubicBezTo>
                      <a:pt x="0" y="13335"/>
                      <a:pt x="0" y="13335"/>
                      <a:pt x="0" y="13335"/>
                    </a:cubicBezTo>
                    <a:cubicBezTo>
                      <a:pt x="952" y="13335"/>
                      <a:pt x="18098" y="9525"/>
                      <a:pt x="28575" y="0"/>
                    </a:cubicBezTo>
                    <a:cubicBezTo>
                      <a:pt x="28575" y="0"/>
                      <a:pt x="28575" y="0"/>
                      <a:pt x="28575" y="0"/>
                    </a:cubicBezTo>
                    <a:cubicBezTo>
                      <a:pt x="28575" y="0"/>
                      <a:pt x="28575" y="0"/>
                      <a:pt x="28575" y="0"/>
                    </a:cubicBezTo>
                    <a:cubicBezTo>
                      <a:pt x="28575" y="0"/>
                      <a:pt x="25717" y="952"/>
                      <a:pt x="20955" y="2857"/>
                    </a:cubicBezTo>
                  </a:path>
                </a:pathLst>
              </a:custGeom>
              <a:solidFill>
                <a:srgbClr val="FEB77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364" name="Freeform: Shape 6363">
                <a:extLst>
                  <a:ext uri="{FF2B5EF4-FFF2-40B4-BE49-F238E27FC236}">
                    <a16:creationId xmlns:a16="http://schemas.microsoft.com/office/drawing/2014/main" id="{15C2434B-15AA-4E1B-A06D-F4D096AA2307}"/>
                  </a:ext>
                </a:extLst>
              </p:cNvPr>
              <p:cNvSpPr/>
              <p:nvPr/>
            </p:nvSpPr>
            <p:spPr>
              <a:xfrm>
                <a:off x="8784272" y="4473416"/>
                <a:ext cx="14287" cy="7620"/>
              </a:xfrm>
              <a:custGeom>
                <a:avLst/>
                <a:gdLst>
                  <a:gd name="connsiteX0" fmla="*/ 9525 w 14287"/>
                  <a:gd name="connsiteY0" fmla="*/ 1905 h 7620"/>
                  <a:gd name="connsiteX1" fmla="*/ 0 w 14287"/>
                  <a:gd name="connsiteY1" fmla="*/ 7620 h 7620"/>
                  <a:gd name="connsiteX2" fmla="*/ 0 w 14287"/>
                  <a:gd name="connsiteY2" fmla="*/ 7620 h 7620"/>
                  <a:gd name="connsiteX3" fmla="*/ 12382 w 14287"/>
                  <a:gd name="connsiteY3" fmla="*/ 953 h 7620"/>
                  <a:gd name="connsiteX4" fmla="*/ 14288 w 14287"/>
                  <a:gd name="connsiteY4" fmla="*/ 0 h 7620"/>
                  <a:gd name="connsiteX5" fmla="*/ 14288 w 14287"/>
                  <a:gd name="connsiteY5" fmla="*/ 0 h 7620"/>
                  <a:gd name="connsiteX6" fmla="*/ 12382 w 14287"/>
                  <a:gd name="connsiteY6" fmla="*/ 953 h 7620"/>
                  <a:gd name="connsiteX7" fmla="*/ 9525 w 14287"/>
                  <a:gd name="connsiteY7" fmla="*/ 1905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287" h="7620">
                    <a:moveTo>
                      <a:pt x="9525" y="1905"/>
                    </a:moveTo>
                    <a:cubicBezTo>
                      <a:pt x="2857" y="4763"/>
                      <a:pt x="0" y="6668"/>
                      <a:pt x="0" y="7620"/>
                    </a:cubicBezTo>
                    <a:cubicBezTo>
                      <a:pt x="0" y="7620"/>
                      <a:pt x="0" y="7620"/>
                      <a:pt x="0" y="7620"/>
                    </a:cubicBezTo>
                    <a:cubicBezTo>
                      <a:pt x="952" y="7620"/>
                      <a:pt x="8573" y="4763"/>
                      <a:pt x="12382" y="953"/>
                    </a:cubicBezTo>
                    <a:cubicBezTo>
                      <a:pt x="13335" y="953"/>
                      <a:pt x="14288" y="0"/>
                      <a:pt x="14288" y="0"/>
                    </a:cubicBezTo>
                    <a:cubicBezTo>
                      <a:pt x="14288" y="0"/>
                      <a:pt x="14288" y="0"/>
                      <a:pt x="14288" y="0"/>
                    </a:cubicBezTo>
                    <a:cubicBezTo>
                      <a:pt x="14288" y="0"/>
                      <a:pt x="13335" y="0"/>
                      <a:pt x="12382" y="953"/>
                    </a:cubicBezTo>
                    <a:cubicBezTo>
                      <a:pt x="12382" y="953"/>
                      <a:pt x="10477" y="1905"/>
                      <a:pt x="9525" y="1905"/>
                    </a:cubicBezTo>
                  </a:path>
                </a:pathLst>
              </a:custGeom>
              <a:solidFill>
                <a:srgbClr val="FEB77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365" name="Freeform: Shape 6364">
                <a:extLst>
                  <a:ext uri="{FF2B5EF4-FFF2-40B4-BE49-F238E27FC236}">
                    <a16:creationId xmlns:a16="http://schemas.microsoft.com/office/drawing/2014/main" id="{470ABED4-1771-4F15-900F-7B8C97A14704}"/>
                  </a:ext>
                </a:extLst>
              </p:cNvPr>
              <p:cNvSpPr/>
              <p:nvPr/>
            </p:nvSpPr>
            <p:spPr>
              <a:xfrm>
                <a:off x="8791892" y="4475559"/>
                <a:ext cx="2328" cy="1666"/>
              </a:xfrm>
              <a:custGeom>
                <a:avLst/>
                <a:gdLst>
                  <a:gd name="connsiteX0" fmla="*/ 1905 w 2328"/>
                  <a:gd name="connsiteY0" fmla="*/ 714 h 1666"/>
                  <a:gd name="connsiteX1" fmla="*/ 0 w 2328"/>
                  <a:gd name="connsiteY1" fmla="*/ 1667 h 1666"/>
                  <a:gd name="connsiteX2" fmla="*/ 1905 w 2328"/>
                  <a:gd name="connsiteY2" fmla="*/ 714 h 1666"/>
                  <a:gd name="connsiteX3" fmla="*/ 1905 w 2328"/>
                  <a:gd name="connsiteY3" fmla="*/ 714 h 1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28" h="1666">
                    <a:moveTo>
                      <a:pt x="1905" y="714"/>
                    </a:moveTo>
                    <a:cubicBezTo>
                      <a:pt x="953" y="714"/>
                      <a:pt x="0" y="1667"/>
                      <a:pt x="0" y="1667"/>
                    </a:cubicBezTo>
                    <a:cubicBezTo>
                      <a:pt x="953" y="714"/>
                      <a:pt x="1905" y="714"/>
                      <a:pt x="1905" y="714"/>
                    </a:cubicBezTo>
                    <a:cubicBezTo>
                      <a:pt x="2858" y="-238"/>
                      <a:pt x="1905" y="-238"/>
                      <a:pt x="1905" y="714"/>
                    </a:cubicBezTo>
                  </a:path>
                </a:pathLst>
              </a:custGeom>
              <a:solidFill>
                <a:srgbClr val="FDAD7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366" name="Freeform: Shape 6365">
                <a:extLst>
                  <a:ext uri="{FF2B5EF4-FFF2-40B4-BE49-F238E27FC236}">
                    <a16:creationId xmlns:a16="http://schemas.microsoft.com/office/drawing/2014/main" id="{7F1B074B-5CB0-4262-85CE-776AA4A68068}"/>
                  </a:ext>
                </a:extLst>
              </p:cNvPr>
              <p:cNvSpPr/>
              <p:nvPr/>
            </p:nvSpPr>
            <p:spPr>
              <a:xfrm>
                <a:off x="8715590" y="4499134"/>
                <a:ext cx="24866" cy="11624"/>
              </a:xfrm>
              <a:custGeom>
                <a:avLst/>
                <a:gdLst>
                  <a:gd name="connsiteX0" fmla="*/ 18199 w 24866"/>
                  <a:gd name="connsiteY0" fmla="*/ 1905 h 11624"/>
                  <a:gd name="connsiteX1" fmla="*/ 102 w 24866"/>
                  <a:gd name="connsiteY1" fmla="*/ 11430 h 11624"/>
                  <a:gd name="connsiteX2" fmla="*/ 8674 w 24866"/>
                  <a:gd name="connsiteY2" fmla="*/ 9525 h 11624"/>
                  <a:gd name="connsiteX3" fmla="*/ 12484 w 24866"/>
                  <a:gd name="connsiteY3" fmla="*/ 7620 h 11624"/>
                  <a:gd name="connsiteX4" fmla="*/ 22962 w 24866"/>
                  <a:gd name="connsiteY4" fmla="*/ 1905 h 11624"/>
                  <a:gd name="connsiteX5" fmla="*/ 24867 w 24866"/>
                  <a:gd name="connsiteY5" fmla="*/ 0 h 11624"/>
                  <a:gd name="connsiteX6" fmla="*/ 18199 w 24866"/>
                  <a:gd name="connsiteY6" fmla="*/ 1905 h 11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866" h="11624">
                    <a:moveTo>
                      <a:pt x="18199" y="1905"/>
                    </a:moveTo>
                    <a:cubicBezTo>
                      <a:pt x="4864" y="6667"/>
                      <a:pt x="-851" y="10477"/>
                      <a:pt x="102" y="11430"/>
                    </a:cubicBezTo>
                    <a:cubicBezTo>
                      <a:pt x="1054" y="12382"/>
                      <a:pt x="8674" y="9525"/>
                      <a:pt x="8674" y="9525"/>
                    </a:cubicBezTo>
                    <a:cubicBezTo>
                      <a:pt x="9627" y="8572"/>
                      <a:pt x="10579" y="7620"/>
                      <a:pt x="12484" y="7620"/>
                    </a:cubicBezTo>
                    <a:cubicBezTo>
                      <a:pt x="15342" y="5715"/>
                      <a:pt x="18199" y="4763"/>
                      <a:pt x="22962" y="1905"/>
                    </a:cubicBezTo>
                    <a:cubicBezTo>
                      <a:pt x="23914" y="952"/>
                      <a:pt x="23914" y="952"/>
                      <a:pt x="24867" y="0"/>
                    </a:cubicBezTo>
                    <a:cubicBezTo>
                      <a:pt x="22962" y="952"/>
                      <a:pt x="21057" y="952"/>
                      <a:pt x="18199" y="1905"/>
                    </a:cubicBezTo>
                  </a:path>
                </a:pathLst>
              </a:custGeom>
              <a:solidFill>
                <a:srgbClr val="FDAC7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367" name="Freeform: Shape 6366">
                <a:extLst>
                  <a:ext uri="{FF2B5EF4-FFF2-40B4-BE49-F238E27FC236}">
                    <a16:creationId xmlns:a16="http://schemas.microsoft.com/office/drawing/2014/main" id="{6C706CCE-EF3D-40E4-B2E1-82125D9C617B}"/>
                  </a:ext>
                </a:extLst>
              </p:cNvPr>
              <p:cNvSpPr/>
              <p:nvPr/>
            </p:nvSpPr>
            <p:spPr>
              <a:xfrm>
                <a:off x="8738552" y="4499134"/>
                <a:ext cx="4762" cy="1904"/>
              </a:xfrm>
              <a:custGeom>
                <a:avLst/>
                <a:gdLst>
                  <a:gd name="connsiteX0" fmla="*/ 0 w 4762"/>
                  <a:gd name="connsiteY0" fmla="*/ 1905 h 1904"/>
                  <a:gd name="connsiteX1" fmla="*/ 4763 w 4762"/>
                  <a:gd name="connsiteY1" fmla="*/ 0 h 1904"/>
                  <a:gd name="connsiteX2" fmla="*/ 1905 w 4762"/>
                  <a:gd name="connsiteY2" fmla="*/ 0 h 1904"/>
                  <a:gd name="connsiteX3" fmla="*/ 0 w 4762"/>
                  <a:gd name="connsiteY3" fmla="*/ 1905 h 1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" h="1904">
                    <a:moveTo>
                      <a:pt x="0" y="1905"/>
                    </a:moveTo>
                    <a:cubicBezTo>
                      <a:pt x="1905" y="952"/>
                      <a:pt x="2858" y="952"/>
                      <a:pt x="4763" y="0"/>
                    </a:cubicBezTo>
                    <a:cubicBezTo>
                      <a:pt x="4763" y="0"/>
                      <a:pt x="3810" y="0"/>
                      <a:pt x="1905" y="0"/>
                    </a:cubicBezTo>
                    <a:cubicBezTo>
                      <a:pt x="952" y="952"/>
                      <a:pt x="952" y="952"/>
                      <a:pt x="0" y="1905"/>
                    </a:cubicBezTo>
                  </a:path>
                </a:pathLst>
              </a:custGeom>
              <a:solidFill>
                <a:srgbClr val="FEB77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368" name="Freeform: Shape 6367">
                <a:extLst>
                  <a:ext uri="{FF2B5EF4-FFF2-40B4-BE49-F238E27FC236}">
                    <a16:creationId xmlns:a16="http://schemas.microsoft.com/office/drawing/2014/main" id="{85B24920-175D-4A33-B865-78935FDED9E3}"/>
                  </a:ext>
                </a:extLst>
              </p:cNvPr>
              <p:cNvSpPr/>
              <p:nvPr/>
            </p:nvSpPr>
            <p:spPr>
              <a:xfrm>
                <a:off x="8723312" y="4501039"/>
                <a:ext cx="15001" cy="7620"/>
              </a:xfrm>
              <a:custGeom>
                <a:avLst/>
                <a:gdLst>
                  <a:gd name="connsiteX0" fmla="*/ 14288 w 15001"/>
                  <a:gd name="connsiteY0" fmla="*/ 0 h 7620"/>
                  <a:gd name="connsiteX1" fmla="*/ 0 w 15001"/>
                  <a:gd name="connsiteY1" fmla="*/ 7620 h 7620"/>
                  <a:gd name="connsiteX2" fmla="*/ 11430 w 15001"/>
                  <a:gd name="connsiteY2" fmla="*/ 3810 h 7620"/>
                  <a:gd name="connsiteX3" fmla="*/ 14288 w 15001"/>
                  <a:gd name="connsiteY3" fmla="*/ 0 h 7620"/>
                  <a:gd name="connsiteX4" fmla="*/ 14288 w 15001"/>
                  <a:gd name="connsiteY4" fmla="*/ 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001" h="7620">
                    <a:moveTo>
                      <a:pt x="14288" y="0"/>
                    </a:moveTo>
                    <a:cubicBezTo>
                      <a:pt x="11430" y="952"/>
                      <a:pt x="6667" y="2858"/>
                      <a:pt x="0" y="7620"/>
                    </a:cubicBezTo>
                    <a:cubicBezTo>
                      <a:pt x="2858" y="6667"/>
                      <a:pt x="6667" y="5715"/>
                      <a:pt x="11430" y="3810"/>
                    </a:cubicBezTo>
                    <a:cubicBezTo>
                      <a:pt x="13335" y="2858"/>
                      <a:pt x="14288" y="952"/>
                      <a:pt x="14288" y="0"/>
                    </a:cubicBezTo>
                    <a:cubicBezTo>
                      <a:pt x="15240" y="0"/>
                      <a:pt x="15240" y="0"/>
                      <a:pt x="14288" y="0"/>
                    </a:cubicBezTo>
                  </a:path>
                </a:pathLst>
              </a:custGeom>
              <a:solidFill>
                <a:srgbClr val="FCA57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369" name="Freeform: Shape 6368">
                <a:extLst>
                  <a:ext uri="{FF2B5EF4-FFF2-40B4-BE49-F238E27FC236}">
                    <a16:creationId xmlns:a16="http://schemas.microsoft.com/office/drawing/2014/main" id="{C7F7A1EF-FE89-4D2E-A694-B6963FBBDFD9}"/>
                  </a:ext>
                </a:extLst>
              </p:cNvPr>
              <p:cNvSpPr/>
              <p:nvPr/>
            </p:nvSpPr>
            <p:spPr>
              <a:xfrm>
                <a:off x="8734742" y="4499134"/>
                <a:ext cx="8334" cy="5714"/>
              </a:xfrm>
              <a:custGeom>
                <a:avLst/>
                <a:gdLst>
                  <a:gd name="connsiteX0" fmla="*/ 7620 w 8334"/>
                  <a:gd name="connsiteY0" fmla="*/ 0 h 5714"/>
                  <a:gd name="connsiteX1" fmla="*/ 3810 w 8334"/>
                  <a:gd name="connsiteY1" fmla="*/ 1905 h 5714"/>
                  <a:gd name="connsiteX2" fmla="*/ 0 w 8334"/>
                  <a:gd name="connsiteY2" fmla="*/ 5715 h 5714"/>
                  <a:gd name="connsiteX3" fmla="*/ 7620 w 8334"/>
                  <a:gd name="connsiteY3" fmla="*/ 1905 h 5714"/>
                  <a:gd name="connsiteX4" fmla="*/ 7620 w 8334"/>
                  <a:gd name="connsiteY4" fmla="*/ 0 h 5714"/>
                  <a:gd name="connsiteX5" fmla="*/ 7620 w 8334"/>
                  <a:gd name="connsiteY5" fmla="*/ 0 h 5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34" h="5714">
                    <a:moveTo>
                      <a:pt x="7620" y="0"/>
                    </a:moveTo>
                    <a:cubicBezTo>
                      <a:pt x="5715" y="952"/>
                      <a:pt x="4763" y="952"/>
                      <a:pt x="3810" y="1905"/>
                    </a:cubicBezTo>
                    <a:cubicBezTo>
                      <a:pt x="2858" y="2857"/>
                      <a:pt x="1905" y="4763"/>
                      <a:pt x="0" y="5715"/>
                    </a:cubicBezTo>
                    <a:cubicBezTo>
                      <a:pt x="4763" y="2857"/>
                      <a:pt x="6668" y="2857"/>
                      <a:pt x="7620" y="1905"/>
                    </a:cubicBezTo>
                    <a:cubicBezTo>
                      <a:pt x="8573" y="952"/>
                      <a:pt x="8573" y="0"/>
                      <a:pt x="7620" y="0"/>
                    </a:cubicBezTo>
                    <a:cubicBezTo>
                      <a:pt x="8573" y="0"/>
                      <a:pt x="7620" y="0"/>
                      <a:pt x="7620" y="0"/>
                    </a:cubicBezTo>
                  </a:path>
                </a:pathLst>
              </a:custGeom>
              <a:solidFill>
                <a:srgbClr val="FDAD7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370" name="Freeform: Shape 6369">
                <a:extLst>
                  <a:ext uri="{FF2B5EF4-FFF2-40B4-BE49-F238E27FC236}">
                    <a16:creationId xmlns:a16="http://schemas.microsoft.com/office/drawing/2014/main" id="{9C24C366-25AA-4D87-9A64-B68A7AA21574}"/>
                  </a:ext>
                </a:extLst>
              </p:cNvPr>
              <p:cNvSpPr/>
              <p:nvPr/>
            </p:nvSpPr>
            <p:spPr>
              <a:xfrm>
                <a:off x="8734742" y="4489609"/>
                <a:ext cx="9525" cy="4762"/>
              </a:xfrm>
              <a:custGeom>
                <a:avLst/>
                <a:gdLst>
                  <a:gd name="connsiteX0" fmla="*/ 8573 w 9525"/>
                  <a:gd name="connsiteY0" fmla="*/ 952 h 4762"/>
                  <a:gd name="connsiteX1" fmla="*/ 0 w 9525"/>
                  <a:gd name="connsiteY1" fmla="*/ 4763 h 4762"/>
                  <a:gd name="connsiteX2" fmla="*/ 9525 w 9525"/>
                  <a:gd name="connsiteY2" fmla="*/ 952 h 4762"/>
                  <a:gd name="connsiteX3" fmla="*/ 9525 w 9525"/>
                  <a:gd name="connsiteY3" fmla="*/ 0 h 4762"/>
                  <a:gd name="connsiteX4" fmla="*/ 8573 w 9525"/>
                  <a:gd name="connsiteY4" fmla="*/ 952 h 4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" h="4762">
                    <a:moveTo>
                      <a:pt x="8573" y="952"/>
                    </a:moveTo>
                    <a:cubicBezTo>
                      <a:pt x="4763" y="1905"/>
                      <a:pt x="0" y="4763"/>
                      <a:pt x="0" y="4763"/>
                    </a:cubicBezTo>
                    <a:cubicBezTo>
                      <a:pt x="0" y="4763"/>
                      <a:pt x="4763" y="3810"/>
                      <a:pt x="9525" y="952"/>
                    </a:cubicBezTo>
                    <a:cubicBezTo>
                      <a:pt x="9525" y="952"/>
                      <a:pt x="9525" y="0"/>
                      <a:pt x="9525" y="0"/>
                    </a:cubicBezTo>
                    <a:cubicBezTo>
                      <a:pt x="9525" y="952"/>
                      <a:pt x="8573" y="952"/>
                      <a:pt x="8573" y="952"/>
                    </a:cubicBezTo>
                  </a:path>
                </a:pathLst>
              </a:custGeom>
              <a:solidFill>
                <a:srgbClr val="FDAC7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371" name="Freeform: Shape 6370">
                <a:extLst>
                  <a:ext uri="{FF2B5EF4-FFF2-40B4-BE49-F238E27FC236}">
                    <a16:creationId xmlns:a16="http://schemas.microsoft.com/office/drawing/2014/main" id="{6D28B197-7D6F-4358-963D-9AE465FCE76E}"/>
                  </a:ext>
                </a:extLst>
              </p:cNvPr>
              <p:cNvSpPr/>
              <p:nvPr/>
            </p:nvSpPr>
            <p:spPr>
              <a:xfrm>
                <a:off x="8744267" y="4489935"/>
                <a:ext cx="1905" cy="1578"/>
              </a:xfrm>
              <a:custGeom>
                <a:avLst/>
                <a:gdLst>
                  <a:gd name="connsiteX0" fmla="*/ 0 w 1905"/>
                  <a:gd name="connsiteY0" fmla="*/ 1578 h 1578"/>
                  <a:gd name="connsiteX1" fmla="*/ 1905 w 1905"/>
                  <a:gd name="connsiteY1" fmla="*/ 626 h 1578"/>
                  <a:gd name="connsiteX2" fmla="*/ 1905 w 1905"/>
                  <a:gd name="connsiteY2" fmla="*/ 626 h 1578"/>
                  <a:gd name="connsiteX3" fmla="*/ 1905 w 1905"/>
                  <a:gd name="connsiteY3" fmla="*/ 626 h 1578"/>
                  <a:gd name="connsiteX4" fmla="*/ 0 w 1905"/>
                  <a:gd name="connsiteY4" fmla="*/ 1578 h 1578"/>
                  <a:gd name="connsiteX5" fmla="*/ 0 w 1905"/>
                  <a:gd name="connsiteY5" fmla="*/ 1578 h 1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5" h="1578">
                    <a:moveTo>
                      <a:pt x="0" y="1578"/>
                    </a:moveTo>
                    <a:cubicBezTo>
                      <a:pt x="953" y="626"/>
                      <a:pt x="1905" y="626"/>
                      <a:pt x="1905" y="626"/>
                    </a:cubicBezTo>
                    <a:cubicBezTo>
                      <a:pt x="1905" y="626"/>
                      <a:pt x="1905" y="626"/>
                      <a:pt x="1905" y="626"/>
                    </a:cubicBezTo>
                    <a:cubicBezTo>
                      <a:pt x="1905" y="626"/>
                      <a:pt x="1905" y="626"/>
                      <a:pt x="1905" y="626"/>
                    </a:cubicBezTo>
                    <a:cubicBezTo>
                      <a:pt x="1905" y="-327"/>
                      <a:pt x="953" y="-327"/>
                      <a:pt x="0" y="1578"/>
                    </a:cubicBezTo>
                    <a:cubicBezTo>
                      <a:pt x="0" y="626"/>
                      <a:pt x="0" y="626"/>
                      <a:pt x="0" y="1578"/>
                    </a:cubicBezTo>
                  </a:path>
                </a:pathLst>
              </a:custGeom>
              <a:solidFill>
                <a:srgbClr val="FEB77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372" name="Freeform: Shape 6371">
                <a:extLst>
                  <a:ext uri="{FF2B5EF4-FFF2-40B4-BE49-F238E27FC236}">
                    <a16:creationId xmlns:a16="http://schemas.microsoft.com/office/drawing/2014/main" id="{F791F4C7-2E40-45B0-9CB3-FBB1438C4330}"/>
                  </a:ext>
                </a:extLst>
              </p:cNvPr>
              <p:cNvSpPr/>
              <p:nvPr/>
            </p:nvSpPr>
            <p:spPr>
              <a:xfrm>
                <a:off x="8747125" y="4454924"/>
                <a:ext cx="20002" cy="8966"/>
              </a:xfrm>
              <a:custGeom>
                <a:avLst/>
                <a:gdLst>
                  <a:gd name="connsiteX0" fmla="*/ 6667 w 20002"/>
                  <a:gd name="connsiteY0" fmla="*/ 2300 h 8966"/>
                  <a:gd name="connsiteX1" fmla="*/ 2858 w 20002"/>
                  <a:gd name="connsiteY1" fmla="*/ 5157 h 8966"/>
                  <a:gd name="connsiteX2" fmla="*/ 3810 w 20002"/>
                  <a:gd name="connsiteY2" fmla="*/ 5157 h 8966"/>
                  <a:gd name="connsiteX3" fmla="*/ 0 w 20002"/>
                  <a:gd name="connsiteY3" fmla="*/ 8967 h 8966"/>
                  <a:gd name="connsiteX4" fmla="*/ 16192 w 20002"/>
                  <a:gd name="connsiteY4" fmla="*/ 5157 h 8966"/>
                  <a:gd name="connsiteX5" fmla="*/ 20002 w 20002"/>
                  <a:gd name="connsiteY5" fmla="*/ 395 h 8966"/>
                  <a:gd name="connsiteX6" fmla="*/ 10477 w 20002"/>
                  <a:gd name="connsiteY6" fmla="*/ 1347 h 8966"/>
                  <a:gd name="connsiteX7" fmla="*/ 10477 w 20002"/>
                  <a:gd name="connsiteY7" fmla="*/ 1347 h 8966"/>
                  <a:gd name="connsiteX8" fmla="*/ 6667 w 20002"/>
                  <a:gd name="connsiteY8" fmla="*/ 2300 h 8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002" h="8966">
                    <a:moveTo>
                      <a:pt x="6667" y="2300"/>
                    </a:moveTo>
                    <a:cubicBezTo>
                      <a:pt x="6667" y="2300"/>
                      <a:pt x="2858" y="4204"/>
                      <a:pt x="2858" y="5157"/>
                    </a:cubicBezTo>
                    <a:cubicBezTo>
                      <a:pt x="2858" y="5157"/>
                      <a:pt x="2858" y="5157"/>
                      <a:pt x="3810" y="5157"/>
                    </a:cubicBezTo>
                    <a:cubicBezTo>
                      <a:pt x="952" y="7062"/>
                      <a:pt x="0" y="8015"/>
                      <a:pt x="0" y="8967"/>
                    </a:cubicBezTo>
                    <a:cubicBezTo>
                      <a:pt x="5715" y="6110"/>
                      <a:pt x="12383" y="4204"/>
                      <a:pt x="16192" y="5157"/>
                    </a:cubicBezTo>
                    <a:cubicBezTo>
                      <a:pt x="17145" y="4204"/>
                      <a:pt x="20002" y="1347"/>
                      <a:pt x="20002" y="395"/>
                    </a:cubicBezTo>
                    <a:cubicBezTo>
                      <a:pt x="19050" y="-558"/>
                      <a:pt x="16192" y="395"/>
                      <a:pt x="10477" y="1347"/>
                    </a:cubicBezTo>
                    <a:cubicBezTo>
                      <a:pt x="10477" y="1347"/>
                      <a:pt x="10477" y="1347"/>
                      <a:pt x="10477" y="1347"/>
                    </a:cubicBezTo>
                    <a:cubicBezTo>
                      <a:pt x="9525" y="395"/>
                      <a:pt x="6667" y="2300"/>
                      <a:pt x="6667" y="2300"/>
                    </a:cubicBezTo>
                  </a:path>
                </a:pathLst>
              </a:custGeom>
              <a:solidFill>
                <a:srgbClr val="FEB77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373" name="Freeform: Shape 6372">
                <a:extLst>
                  <a:ext uri="{FF2B5EF4-FFF2-40B4-BE49-F238E27FC236}">
                    <a16:creationId xmlns:a16="http://schemas.microsoft.com/office/drawing/2014/main" id="{A16C3429-60AC-45F1-9FE8-20D9248B3BE2}"/>
                  </a:ext>
                </a:extLst>
              </p:cNvPr>
              <p:cNvSpPr/>
              <p:nvPr/>
            </p:nvSpPr>
            <p:spPr>
              <a:xfrm>
                <a:off x="8745452" y="4459562"/>
                <a:ext cx="17864" cy="7814"/>
              </a:xfrm>
              <a:custGeom>
                <a:avLst/>
                <a:gdLst>
                  <a:gd name="connsiteX0" fmla="*/ 720 w 17864"/>
                  <a:gd name="connsiteY0" fmla="*/ 4329 h 7814"/>
                  <a:gd name="connsiteX1" fmla="*/ 4530 w 17864"/>
                  <a:gd name="connsiteY1" fmla="*/ 7187 h 7814"/>
                  <a:gd name="connsiteX2" fmla="*/ 17865 w 17864"/>
                  <a:gd name="connsiteY2" fmla="*/ 519 h 7814"/>
                  <a:gd name="connsiteX3" fmla="*/ 720 w 17864"/>
                  <a:gd name="connsiteY3" fmla="*/ 4329 h 7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864" h="7814">
                    <a:moveTo>
                      <a:pt x="720" y="4329"/>
                    </a:moveTo>
                    <a:cubicBezTo>
                      <a:pt x="-232" y="6234"/>
                      <a:pt x="-1185" y="9092"/>
                      <a:pt x="4530" y="7187"/>
                    </a:cubicBezTo>
                    <a:cubicBezTo>
                      <a:pt x="8340" y="6234"/>
                      <a:pt x="14055" y="3377"/>
                      <a:pt x="17865" y="519"/>
                    </a:cubicBezTo>
                    <a:cubicBezTo>
                      <a:pt x="13102" y="-1386"/>
                      <a:pt x="1673" y="2424"/>
                      <a:pt x="720" y="4329"/>
                    </a:cubicBezTo>
                  </a:path>
                </a:pathLst>
              </a:custGeom>
              <a:solidFill>
                <a:srgbClr val="FDAD7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374" name="Freeform: Shape 6373">
                <a:extLst>
                  <a:ext uri="{FF2B5EF4-FFF2-40B4-BE49-F238E27FC236}">
                    <a16:creationId xmlns:a16="http://schemas.microsoft.com/office/drawing/2014/main" id="{D507EA99-7B90-4152-AF53-FE6E15C97398}"/>
                  </a:ext>
                </a:extLst>
              </p:cNvPr>
              <p:cNvSpPr/>
              <p:nvPr/>
            </p:nvSpPr>
            <p:spPr>
              <a:xfrm>
                <a:off x="8214677" y="4486684"/>
                <a:ext cx="25717" cy="11649"/>
              </a:xfrm>
              <a:custGeom>
                <a:avLst/>
                <a:gdLst>
                  <a:gd name="connsiteX0" fmla="*/ 15240 w 25717"/>
                  <a:gd name="connsiteY0" fmla="*/ 8639 h 11649"/>
                  <a:gd name="connsiteX1" fmla="*/ 25718 w 25717"/>
                  <a:gd name="connsiteY1" fmla="*/ 11497 h 11649"/>
                  <a:gd name="connsiteX2" fmla="*/ 0 w 25717"/>
                  <a:gd name="connsiteY2" fmla="*/ 67 h 11649"/>
                  <a:gd name="connsiteX3" fmla="*/ 1905 w 25717"/>
                  <a:gd name="connsiteY3" fmla="*/ 1972 h 11649"/>
                  <a:gd name="connsiteX4" fmla="*/ 3810 w 25717"/>
                  <a:gd name="connsiteY4" fmla="*/ 3877 h 11649"/>
                  <a:gd name="connsiteX5" fmla="*/ 15240 w 25717"/>
                  <a:gd name="connsiteY5" fmla="*/ 8639 h 11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717" h="11649">
                    <a:moveTo>
                      <a:pt x="15240" y="8639"/>
                    </a:moveTo>
                    <a:cubicBezTo>
                      <a:pt x="15240" y="8639"/>
                      <a:pt x="24765" y="12449"/>
                      <a:pt x="25718" y="11497"/>
                    </a:cubicBezTo>
                    <a:cubicBezTo>
                      <a:pt x="25718" y="8639"/>
                      <a:pt x="1905" y="-886"/>
                      <a:pt x="0" y="67"/>
                    </a:cubicBezTo>
                    <a:cubicBezTo>
                      <a:pt x="0" y="67"/>
                      <a:pt x="0" y="1019"/>
                      <a:pt x="1905" y="1972"/>
                    </a:cubicBezTo>
                    <a:cubicBezTo>
                      <a:pt x="1905" y="1972"/>
                      <a:pt x="1905" y="2924"/>
                      <a:pt x="3810" y="3877"/>
                    </a:cubicBezTo>
                    <a:cubicBezTo>
                      <a:pt x="6668" y="4829"/>
                      <a:pt x="12383" y="7687"/>
                      <a:pt x="15240" y="8639"/>
                    </a:cubicBezTo>
                  </a:path>
                </a:pathLst>
              </a:custGeom>
              <a:solidFill>
                <a:srgbClr val="FDAC7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375" name="Freeform: Shape 6374">
                <a:extLst>
                  <a:ext uri="{FF2B5EF4-FFF2-40B4-BE49-F238E27FC236}">
                    <a16:creationId xmlns:a16="http://schemas.microsoft.com/office/drawing/2014/main" id="{652B32D3-7D52-46D1-B5F9-66F667EFC35E}"/>
                  </a:ext>
                </a:extLst>
              </p:cNvPr>
              <p:cNvSpPr/>
              <p:nvPr/>
            </p:nvSpPr>
            <p:spPr>
              <a:xfrm>
                <a:off x="8211819" y="4488656"/>
                <a:ext cx="9525" cy="4762"/>
              </a:xfrm>
              <a:custGeom>
                <a:avLst/>
                <a:gdLst>
                  <a:gd name="connsiteX0" fmla="*/ 4763 w 9525"/>
                  <a:gd name="connsiteY0" fmla="*/ 2858 h 4762"/>
                  <a:gd name="connsiteX1" fmla="*/ 9525 w 9525"/>
                  <a:gd name="connsiteY1" fmla="*/ 4763 h 4762"/>
                  <a:gd name="connsiteX2" fmla="*/ 0 w 9525"/>
                  <a:gd name="connsiteY2" fmla="*/ 0 h 4762"/>
                  <a:gd name="connsiteX3" fmla="*/ 953 w 9525"/>
                  <a:gd name="connsiteY3" fmla="*/ 0 h 4762"/>
                  <a:gd name="connsiteX4" fmla="*/ 4763 w 9525"/>
                  <a:gd name="connsiteY4" fmla="*/ 2858 h 4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" h="4762">
                    <a:moveTo>
                      <a:pt x="4763" y="2858"/>
                    </a:moveTo>
                    <a:cubicBezTo>
                      <a:pt x="5715" y="2858"/>
                      <a:pt x="8573" y="4763"/>
                      <a:pt x="9525" y="4763"/>
                    </a:cubicBezTo>
                    <a:cubicBezTo>
                      <a:pt x="9525" y="4763"/>
                      <a:pt x="0" y="0"/>
                      <a:pt x="0" y="0"/>
                    </a:cubicBezTo>
                    <a:cubicBezTo>
                      <a:pt x="0" y="0"/>
                      <a:pt x="0" y="0"/>
                      <a:pt x="953" y="0"/>
                    </a:cubicBezTo>
                    <a:cubicBezTo>
                      <a:pt x="953" y="0"/>
                      <a:pt x="1905" y="953"/>
                      <a:pt x="4763" y="2858"/>
                    </a:cubicBezTo>
                  </a:path>
                </a:pathLst>
              </a:custGeom>
              <a:solidFill>
                <a:srgbClr val="FDAC7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376" name="Freeform: Shape 6375">
                <a:extLst>
                  <a:ext uri="{FF2B5EF4-FFF2-40B4-BE49-F238E27FC236}">
                    <a16:creationId xmlns:a16="http://schemas.microsoft.com/office/drawing/2014/main" id="{1EC324DC-2C6A-46DA-BD39-8DE4CA1988A3}"/>
                  </a:ext>
                </a:extLst>
              </p:cNvPr>
              <p:cNvSpPr/>
              <p:nvPr/>
            </p:nvSpPr>
            <p:spPr>
              <a:xfrm>
                <a:off x="8241347" y="4503896"/>
                <a:ext cx="11429" cy="3809"/>
              </a:xfrm>
              <a:custGeom>
                <a:avLst/>
                <a:gdLst>
                  <a:gd name="connsiteX0" fmla="*/ 6667 w 11429"/>
                  <a:gd name="connsiteY0" fmla="*/ 1905 h 3809"/>
                  <a:gd name="connsiteX1" fmla="*/ 11430 w 11429"/>
                  <a:gd name="connsiteY1" fmla="*/ 3810 h 3809"/>
                  <a:gd name="connsiteX2" fmla="*/ 952 w 11429"/>
                  <a:gd name="connsiteY2" fmla="*/ 0 h 3809"/>
                  <a:gd name="connsiteX3" fmla="*/ 952 w 11429"/>
                  <a:gd name="connsiteY3" fmla="*/ 0 h 3809"/>
                  <a:gd name="connsiteX4" fmla="*/ 0 w 11429"/>
                  <a:gd name="connsiteY4" fmla="*/ 0 h 3809"/>
                  <a:gd name="connsiteX5" fmla="*/ 0 w 11429"/>
                  <a:gd name="connsiteY5" fmla="*/ 0 h 3809"/>
                  <a:gd name="connsiteX6" fmla="*/ 2857 w 11429"/>
                  <a:gd name="connsiteY6" fmla="*/ 952 h 3809"/>
                  <a:gd name="connsiteX7" fmla="*/ 2857 w 11429"/>
                  <a:gd name="connsiteY7" fmla="*/ 952 h 3809"/>
                  <a:gd name="connsiteX8" fmla="*/ 6667 w 11429"/>
                  <a:gd name="connsiteY8" fmla="*/ 1905 h 3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29" h="3809">
                    <a:moveTo>
                      <a:pt x="6667" y="1905"/>
                    </a:moveTo>
                    <a:cubicBezTo>
                      <a:pt x="8572" y="2857"/>
                      <a:pt x="10477" y="3810"/>
                      <a:pt x="11430" y="3810"/>
                    </a:cubicBezTo>
                    <a:cubicBezTo>
                      <a:pt x="11430" y="3810"/>
                      <a:pt x="1905" y="0"/>
                      <a:pt x="952" y="0"/>
                    </a:cubicBezTo>
                    <a:cubicBezTo>
                      <a:pt x="952" y="0"/>
                      <a:pt x="952" y="0"/>
                      <a:pt x="952" y="0"/>
                    </a:cubicBezTo>
                    <a:cubicBezTo>
                      <a:pt x="952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52" y="0"/>
                      <a:pt x="952" y="952"/>
                      <a:pt x="2857" y="952"/>
                    </a:cubicBezTo>
                    <a:lnTo>
                      <a:pt x="2857" y="952"/>
                    </a:lnTo>
                    <a:cubicBezTo>
                      <a:pt x="5715" y="952"/>
                      <a:pt x="6667" y="1905"/>
                      <a:pt x="6667" y="1905"/>
                    </a:cubicBezTo>
                  </a:path>
                </a:pathLst>
              </a:custGeom>
              <a:solidFill>
                <a:srgbClr val="FDAC7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377" name="Freeform: Shape 6376">
                <a:extLst>
                  <a:ext uri="{FF2B5EF4-FFF2-40B4-BE49-F238E27FC236}">
                    <a16:creationId xmlns:a16="http://schemas.microsoft.com/office/drawing/2014/main" id="{744E5193-40E4-4298-88E9-AF6E717A4050}"/>
                  </a:ext>
                </a:extLst>
              </p:cNvPr>
              <p:cNvSpPr/>
              <p:nvPr/>
            </p:nvSpPr>
            <p:spPr>
              <a:xfrm>
                <a:off x="8163242" y="4452461"/>
                <a:ext cx="22951" cy="15034"/>
              </a:xfrm>
              <a:custGeom>
                <a:avLst/>
                <a:gdLst>
                  <a:gd name="connsiteX0" fmla="*/ 10477 w 22951"/>
                  <a:gd name="connsiteY0" fmla="*/ 10478 h 15034"/>
                  <a:gd name="connsiteX1" fmla="*/ 22860 w 22951"/>
                  <a:gd name="connsiteY1" fmla="*/ 14288 h 15034"/>
                  <a:gd name="connsiteX2" fmla="*/ 13335 w 22951"/>
                  <a:gd name="connsiteY2" fmla="*/ 6667 h 15034"/>
                  <a:gd name="connsiteX3" fmla="*/ 0 w 22951"/>
                  <a:gd name="connsiteY3" fmla="*/ 0 h 15034"/>
                  <a:gd name="connsiteX4" fmla="*/ 10477 w 22951"/>
                  <a:gd name="connsiteY4" fmla="*/ 10478 h 15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51" h="15034">
                    <a:moveTo>
                      <a:pt x="10477" y="10478"/>
                    </a:moveTo>
                    <a:cubicBezTo>
                      <a:pt x="17145" y="14288"/>
                      <a:pt x="23813" y="16192"/>
                      <a:pt x="22860" y="14288"/>
                    </a:cubicBezTo>
                    <a:cubicBezTo>
                      <a:pt x="21907" y="12383"/>
                      <a:pt x="13335" y="6667"/>
                      <a:pt x="13335" y="6667"/>
                    </a:cubicBezTo>
                    <a:cubicBezTo>
                      <a:pt x="9525" y="3810"/>
                      <a:pt x="3810" y="1905"/>
                      <a:pt x="0" y="0"/>
                    </a:cubicBezTo>
                    <a:cubicBezTo>
                      <a:pt x="5715" y="8573"/>
                      <a:pt x="8572" y="9525"/>
                      <a:pt x="10477" y="10478"/>
                    </a:cubicBezTo>
                  </a:path>
                </a:pathLst>
              </a:custGeom>
              <a:solidFill>
                <a:srgbClr val="FDAC7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378" name="Freeform: Shape 6377">
                <a:extLst>
                  <a:ext uri="{FF2B5EF4-FFF2-40B4-BE49-F238E27FC236}">
                    <a16:creationId xmlns:a16="http://schemas.microsoft.com/office/drawing/2014/main" id="{AF6DEB31-CBB8-4426-97BF-5BCC2DD1992F}"/>
                  </a:ext>
                </a:extLst>
              </p:cNvPr>
              <p:cNvSpPr/>
              <p:nvPr/>
            </p:nvSpPr>
            <p:spPr>
              <a:xfrm>
                <a:off x="8160385" y="4451242"/>
                <a:ext cx="10477" cy="9791"/>
              </a:xfrm>
              <a:custGeom>
                <a:avLst/>
                <a:gdLst>
                  <a:gd name="connsiteX0" fmla="*/ 10477 w 10477"/>
                  <a:gd name="connsiteY0" fmla="*/ 9792 h 9791"/>
                  <a:gd name="connsiteX1" fmla="*/ 4763 w 10477"/>
                  <a:gd name="connsiteY1" fmla="*/ 1219 h 9791"/>
                  <a:gd name="connsiteX2" fmla="*/ 4763 w 10477"/>
                  <a:gd name="connsiteY2" fmla="*/ 1219 h 9791"/>
                  <a:gd name="connsiteX3" fmla="*/ 0 w 10477"/>
                  <a:gd name="connsiteY3" fmla="*/ 267 h 9791"/>
                  <a:gd name="connsiteX4" fmla="*/ 0 w 10477"/>
                  <a:gd name="connsiteY4" fmla="*/ 1219 h 9791"/>
                  <a:gd name="connsiteX5" fmla="*/ 10477 w 10477"/>
                  <a:gd name="connsiteY5" fmla="*/ 9792 h 9791"/>
                  <a:gd name="connsiteX6" fmla="*/ 10477 w 10477"/>
                  <a:gd name="connsiteY6" fmla="*/ 9792 h 9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77" h="9791">
                    <a:moveTo>
                      <a:pt x="10477" y="9792"/>
                    </a:moveTo>
                    <a:cubicBezTo>
                      <a:pt x="7620" y="5982"/>
                      <a:pt x="5715" y="3124"/>
                      <a:pt x="4763" y="1219"/>
                    </a:cubicBezTo>
                    <a:cubicBezTo>
                      <a:pt x="4763" y="1219"/>
                      <a:pt x="4763" y="1219"/>
                      <a:pt x="4763" y="1219"/>
                    </a:cubicBezTo>
                    <a:cubicBezTo>
                      <a:pt x="4763" y="1219"/>
                      <a:pt x="0" y="-686"/>
                      <a:pt x="0" y="267"/>
                    </a:cubicBezTo>
                    <a:cubicBezTo>
                      <a:pt x="0" y="267"/>
                      <a:pt x="0" y="1219"/>
                      <a:pt x="0" y="1219"/>
                    </a:cubicBezTo>
                    <a:cubicBezTo>
                      <a:pt x="0" y="1219"/>
                      <a:pt x="2857" y="5982"/>
                      <a:pt x="10477" y="9792"/>
                    </a:cubicBezTo>
                    <a:cubicBezTo>
                      <a:pt x="10477" y="9792"/>
                      <a:pt x="10477" y="9792"/>
                      <a:pt x="10477" y="9792"/>
                    </a:cubicBezTo>
                  </a:path>
                </a:pathLst>
              </a:custGeom>
              <a:solidFill>
                <a:srgbClr val="FEB77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379" name="Freeform: Shape 6378">
                <a:extLst>
                  <a:ext uri="{FF2B5EF4-FFF2-40B4-BE49-F238E27FC236}">
                    <a16:creationId xmlns:a16="http://schemas.microsoft.com/office/drawing/2014/main" id="{9990BC74-2500-4368-99E6-EDC9605F9E8A}"/>
                  </a:ext>
                </a:extLst>
              </p:cNvPr>
              <p:cNvSpPr/>
              <p:nvPr/>
            </p:nvSpPr>
            <p:spPr>
              <a:xfrm>
                <a:off x="8476853" y="3237071"/>
                <a:ext cx="9286" cy="9525"/>
              </a:xfrm>
              <a:custGeom>
                <a:avLst/>
                <a:gdLst>
                  <a:gd name="connsiteX0" fmla="*/ 714 w 9286"/>
                  <a:gd name="connsiteY0" fmla="*/ 0 h 9525"/>
                  <a:gd name="connsiteX1" fmla="*/ 9287 w 9286"/>
                  <a:gd name="connsiteY1" fmla="*/ 0 h 9525"/>
                  <a:gd name="connsiteX2" fmla="*/ 6429 w 9286"/>
                  <a:gd name="connsiteY2" fmla="*/ 0 h 9525"/>
                  <a:gd name="connsiteX3" fmla="*/ 714 w 9286"/>
                  <a:gd name="connsiteY3" fmla="*/ 0 h 9525"/>
                  <a:gd name="connsiteX4" fmla="*/ 714 w 9286"/>
                  <a:gd name="connsiteY4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6" h="9525">
                    <a:moveTo>
                      <a:pt x="714" y="0"/>
                    </a:moveTo>
                    <a:cubicBezTo>
                      <a:pt x="4524" y="0"/>
                      <a:pt x="8334" y="0"/>
                      <a:pt x="9287" y="0"/>
                    </a:cubicBezTo>
                    <a:lnTo>
                      <a:pt x="6429" y="0"/>
                    </a:lnTo>
                    <a:lnTo>
                      <a:pt x="714" y="0"/>
                    </a:lnTo>
                    <a:cubicBezTo>
                      <a:pt x="-238" y="0"/>
                      <a:pt x="-238" y="0"/>
                      <a:pt x="714" y="0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380" name="Freeform: Shape 6379">
                <a:extLst>
                  <a:ext uri="{FF2B5EF4-FFF2-40B4-BE49-F238E27FC236}">
                    <a16:creationId xmlns:a16="http://schemas.microsoft.com/office/drawing/2014/main" id="{505BF3DD-B347-4B00-A1B1-F883938E0B66}"/>
                  </a:ext>
                </a:extLst>
              </p:cNvPr>
              <p:cNvSpPr/>
              <p:nvPr/>
            </p:nvSpPr>
            <p:spPr>
              <a:xfrm>
                <a:off x="8527097" y="3237071"/>
                <a:ext cx="3810" cy="9525"/>
              </a:xfrm>
              <a:custGeom>
                <a:avLst/>
                <a:gdLst>
                  <a:gd name="connsiteX0" fmla="*/ 0 w 3810"/>
                  <a:gd name="connsiteY0" fmla="*/ 0 h 9525"/>
                  <a:gd name="connsiteX1" fmla="*/ 1905 w 3810"/>
                  <a:gd name="connsiteY1" fmla="*/ 0 h 9525"/>
                  <a:gd name="connsiteX2" fmla="*/ 1905 w 3810"/>
                  <a:gd name="connsiteY2" fmla="*/ 0 h 9525"/>
                  <a:gd name="connsiteX3" fmla="*/ 1905 w 3810"/>
                  <a:gd name="connsiteY3" fmla="*/ 0 h 9525"/>
                  <a:gd name="connsiteX4" fmla="*/ 1905 w 3810"/>
                  <a:gd name="connsiteY4" fmla="*/ 0 h 9525"/>
                  <a:gd name="connsiteX5" fmla="*/ 3810 w 3810"/>
                  <a:gd name="connsiteY5" fmla="*/ 0 h 9525"/>
                  <a:gd name="connsiteX6" fmla="*/ 3810 w 3810"/>
                  <a:gd name="connsiteY6" fmla="*/ 0 h 9525"/>
                  <a:gd name="connsiteX7" fmla="*/ 2857 w 3810"/>
                  <a:gd name="connsiteY7" fmla="*/ 0 h 9525"/>
                  <a:gd name="connsiteX8" fmla="*/ 0 w 3810"/>
                  <a:gd name="connsiteY8" fmla="*/ 0 h 9525"/>
                  <a:gd name="connsiteX9" fmla="*/ 0 w 3810"/>
                  <a:gd name="connsiteY9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" h="9525">
                    <a:moveTo>
                      <a:pt x="0" y="0"/>
                    </a:moveTo>
                    <a:cubicBezTo>
                      <a:pt x="952" y="0"/>
                      <a:pt x="952" y="0"/>
                      <a:pt x="1905" y="0"/>
                    </a:cubicBezTo>
                    <a:cubicBezTo>
                      <a:pt x="1905" y="0"/>
                      <a:pt x="1905" y="0"/>
                      <a:pt x="1905" y="0"/>
                    </a:cubicBezTo>
                    <a:lnTo>
                      <a:pt x="1905" y="0"/>
                    </a:lnTo>
                    <a:cubicBezTo>
                      <a:pt x="1905" y="0"/>
                      <a:pt x="1905" y="0"/>
                      <a:pt x="1905" y="0"/>
                    </a:cubicBezTo>
                    <a:cubicBezTo>
                      <a:pt x="2857" y="0"/>
                      <a:pt x="2857" y="0"/>
                      <a:pt x="3810" y="0"/>
                    </a:cubicBezTo>
                    <a:cubicBezTo>
                      <a:pt x="3810" y="0"/>
                      <a:pt x="3810" y="0"/>
                      <a:pt x="3810" y="0"/>
                    </a:cubicBezTo>
                    <a:lnTo>
                      <a:pt x="2857" y="0"/>
                    </a:lnTo>
                    <a:cubicBezTo>
                      <a:pt x="1905" y="0"/>
                      <a:pt x="952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381" name="Freeform: Shape 6380">
                <a:extLst>
                  <a:ext uri="{FF2B5EF4-FFF2-40B4-BE49-F238E27FC236}">
                    <a16:creationId xmlns:a16="http://schemas.microsoft.com/office/drawing/2014/main" id="{8F88069A-0357-4BBE-B4ED-391B5D43AFDE}"/>
                  </a:ext>
                </a:extLst>
              </p:cNvPr>
              <p:cNvSpPr/>
              <p:nvPr/>
            </p:nvSpPr>
            <p:spPr>
              <a:xfrm>
                <a:off x="8527097" y="3237071"/>
                <a:ext cx="2857" cy="9525"/>
              </a:xfrm>
              <a:custGeom>
                <a:avLst/>
                <a:gdLst>
                  <a:gd name="connsiteX0" fmla="*/ 0 w 2857"/>
                  <a:gd name="connsiteY0" fmla="*/ 0 h 9525"/>
                  <a:gd name="connsiteX1" fmla="*/ 2857 w 2857"/>
                  <a:gd name="connsiteY1" fmla="*/ 0 h 9525"/>
                  <a:gd name="connsiteX2" fmla="*/ 0 w 2857"/>
                  <a:gd name="connsiteY2" fmla="*/ 0 h 9525"/>
                  <a:gd name="connsiteX3" fmla="*/ 0 w 2857"/>
                  <a:gd name="connsiteY3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" h="9525">
                    <a:moveTo>
                      <a:pt x="0" y="0"/>
                    </a:moveTo>
                    <a:cubicBezTo>
                      <a:pt x="952" y="0"/>
                      <a:pt x="1905" y="0"/>
                      <a:pt x="2857" y="0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382" name="Freeform: Shape 6381">
                <a:extLst>
                  <a:ext uri="{FF2B5EF4-FFF2-40B4-BE49-F238E27FC236}">
                    <a16:creationId xmlns:a16="http://schemas.microsoft.com/office/drawing/2014/main" id="{3633B5AE-1660-4774-8917-81B502450DDD}"/>
                  </a:ext>
                </a:extLst>
              </p:cNvPr>
              <p:cNvSpPr/>
              <p:nvPr/>
            </p:nvSpPr>
            <p:spPr>
              <a:xfrm>
                <a:off x="8582342" y="3241834"/>
                <a:ext cx="12382" cy="1904"/>
              </a:xfrm>
              <a:custGeom>
                <a:avLst/>
                <a:gdLst>
                  <a:gd name="connsiteX0" fmla="*/ 0 w 12382"/>
                  <a:gd name="connsiteY0" fmla="*/ 0 h 1904"/>
                  <a:gd name="connsiteX1" fmla="*/ 12383 w 12382"/>
                  <a:gd name="connsiteY1" fmla="*/ 1905 h 1904"/>
                  <a:gd name="connsiteX2" fmla="*/ 0 w 12382"/>
                  <a:gd name="connsiteY2" fmla="*/ 0 h 1904"/>
                  <a:gd name="connsiteX3" fmla="*/ 0 w 12382"/>
                  <a:gd name="connsiteY3" fmla="*/ 0 h 1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382" h="1904">
                    <a:moveTo>
                      <a:pt x="0" y="0"/>
                    </a:moveTo>
                    <a:cubicBezTo>
                      <a:pt x="3810" y="952"/>
                      <a:pt x="8573" y="952"/>
                      <a:pt x="12383" y="1905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383" name="Freeform: Shape 6382">
                <a:extLst>
                  <a:ext uri="{FF2B5EF4-FFF2-40B4-BE49-F238E27FC236}">
                    <a16:creationId xmlns:a16="http://schemas.microsoft.com/office/drawing/2014/main" id="{3E2AEECD-58AC-4315-A6C6-0C8FD3D242AA}"/>
                  </a:ext>
                </a:extLst>
              </p:cNvPr>
              <p:cNvSpPr/>
              <p:nvPr/>
            </p:nvSpPr>
            <p:spPr>
              <a:xfrm>
                <a:off x="8125142" y="3285172"/>
                <a:ext cx="263842" cy="70008"/>
              </a:xfrm>
              <a:custGeom>
                <a:avLst/>
                <a:gdLst>
                  <a:gd name="connsiteX0" fmla="*/ 0 w 263842"/>
                  <a:gd name="connsiteY0" fmla="*/ 70009 h 70008"/>
                  <a:gd name="connsiteX1" fmla="*/ 166688 w 263842"/>
                  <a:gd name="connsiteY1" fmla="*/ 24289 h 70008"/>
                  <a:gd name="connsiteX2" fmla="*/ 263843 w 263842"/>
                  <a:gd name="connsiteY2" fmla="*/ 4286 h 70008"/>
                  <a:gd name="connsiteX3" fmla="*/ 180975 w 263842"/>
                  <a:gd name="connsiteY3" fmla="*/ 4286 h 70008"/>
                  <a:gd name="connsiteX4" fmla="*/ 180022 w 263842"/>
                  <a:gd name="connsiteY4" fmla="*/ 4286 h 70008"/>
                  <a:gd name="connsiteX5" fmla="*/ 180022 w 263842"/>
                  <a:gd name="connsiteY5" fmla="*/ 4286 h 70008"/>
                  <a:gd name="connsiteX6" fmla="*/ 180022 w 263842"/>
                  <a:gd name="connsiteY6" fmla="*/ 4286 h 70008"/>
                  <a:gd name="connsiteX7" fmla="*/ 0 w 263842"/>
                  <a:gd name="connsiteY7" fmla="*/ 70009 h 70008"/>
                  <a:gd name="connsiteX8" fmla="*/ 0 w 263842"/>
                  <a:gd name="connsiteY8" fmla="*/ 70009 h 70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3842" h="70008">
                    <a:moveTo>
                      <a:pt x="0" y="70009"/>
                    </a:moveTo>
                    <a:cubicBezTo>
                      <a:pt x="21907" y="56674"/>
                      <a:pt x="88582" y="38576"/>
                      <a:pt x="166688" y="24289"/>
                    </a:cubicBezTo>
                    <a:cubicBezTo>
                      <a:pt x="218122" y="14764"/>
                      <a:pt x="232410" y="11906"/>
                      <a:pt x="263843" y="4286"/>
                    </a:cubicBezTo>
                    <a:cubicBezTo>
                      <a:pt x="234315" y="-1429"/>
                      <a:pt x="220980" y="-1429"/>
                      <a:pt x="180975" y="4286"/>
                    </a:cubicBezTo>
                    <a:cubicBezTo>
                      <a:pt x="180022" y="4286"/>
                      <a:pt x="180022" y="4286"/>
                      <a:pt x="180022" y="4286"/>
                    </a:cubicBezTo>
                    <a:cubicBezTo>
                      <a:pt x="180022" y="4286"/>
                      <a:pt x="180022" y="4286"/>
                      <a:pt x="180022" y="4286"/>
                    </a:cubicBezTo>
                    <a:cubicBezTo>
                      <a:pt x="180022" y="4286"/>
                      <a:pt x="180022" y="4286"/>
                      <a:pt x="180022" y="4286"/>
                    </a:cubicBezTo>
                    <a:cubicBezTo>
                      <a:pt x="77152" y="21431"/>
                      <a:pt x="34290" y="49054"/>
                      <a:pt x="0" y="70009"/>
                    </a:cubicBezTo>
                    <a:cubicBezTo>
                      <a:pt x="0" y="70009"/>
                      <a:pt x="0" y="70009"/>
                      <a:pt x="0" y="70009"/>
                    </a:cubicBezTo>
                  </a:path>
                </a:pathLst>
              </a:custGeom>
              <a:solidFill>
                <a:srgbClr val="781C1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</p:grpSp>
        <p:grpSp>
          <p:nvGrpSpPr>
            <p:cNvPr id="6384" name="Graphic 191">
              <a:extLst>
                <a:ext uri="{FF2B5EF4-FFF2-40B4-BE49-F238E27FC236}">
                  <a16:creationId xmlns:a16="http://schemas.microsoft.com/office/drawing/2014/main" id="{820B283C-4F87-4889-9126-618D488622E2}"/>
                </a:ext>
              </a:extLst>
            </p:cNvPr>
            <p:cNvGrpSpPr/>
            <p:nvPr/>
          </p:nvGrpSpPr>
          <p:grpSpPr>
            <a:xfrm>
              <a:off x="7842250" y="3236119"/>
              <a:ext cx="1320165" cy="1319212"/>
              <a:chOff x="7842250" y="3236119"/>
              <a:chExt cx="1320165" cy="1319212"/>
            </a:xfrm>
          </p:grpSpPr>
          <p:sp>
            <p:nvSpPr>
              <p:cNvPr id="6385" name="Freeform: Shape 6384">
                <a:extLst>
                  <a:ext uri="{FF2B5EF4-FFF2-40B4-BE49-F238E27FC236}">
                    <a16:creationId xmlns:a16="http://schemas.microsoft.com/office/drawing/2014/main" id="{81070786-51D8-49FA-BA4C-0F1F29CBCE56}"/>
                  </a:ext>
                </a:extLst>
              </p:cNvPr>
              <p:cNvSpPr/>
              <p:nvPr/>
            </p:nvSpPr>
            <p:spPr>
              <a:xfrm>
                <a:off x="7947389" y="3237071"/>
                <a:ext cx="1027240" cy="1318259"/>
              </a:xfrm>
              <a:custGeom>
                <a:avLst/>
                <a:gdLst>
                  <a:gd name="connsiteX0" fmla="*/ 425403 w 1027240"/>
                  <a:gd name="connsiteY0" fmla="*/ 1302068 h 1318259"/>
                  <a:gd name="connsiteX1" fmla="*/ 425403 w 1027240"/>
                  <a:gd name="connsiteY1" fmla="*/ 1302068 h 1318259"/>
                  <a:gd name="connsiteX2" fmla="*/ 424450 w 1027240"/>
                  <a:gd name="connsiteY2" fmla="*/ 1302068 h 1318259"/>
                  <a:gd name="connsiteX3" fmla="*/ 423498 w 1027240"/>
                  <a:gd name="connsiteY3" fmla="*/ 1302068 h 1318259"/>
                  <a:gd name="connsiteX4" fmla="*/ 423498 w 1027240"/>
                  <a:gd name="connsiteY4" fmla="*/ 1302068 h 1318259"/>
                  <a:gd name="connsiteX5" fmla="*/ 425403 w 1027240"/>
                  <a:gd name="connsiteY5" fmla="*/ 1302068 h 1318259"/>
                  <a:gd name="connsiteX6" fmla="*/ 317770 w 1027240"/>
                  <a:gd name="connsiteY6" fmla="*/ 100013 h 1318259"/>
                  <a:gd name="connsiteX7" fmla="*/ 317770 w 1027240"/>
                  <a:gd name="connsiteY7" fmla="*/ 100013 h 1318259"/>
                  <a:gd name="connsiteX8" fmla="*/ 318723 w 1027240"/>
                  <a:gd name="connsiteY8" fmla="*/ 97155 h 1318259"/>
                  <a:gd name="connsiteX9" fmla="*/ 318723 w 1027240"/>
                  <a:gd name="connsiteY9" fmla="*/ 97155 h 1318259"/>
                  <a:gd name="connsiteX10" fmla="*/ 309198 w 1027240"/>
                  <a:gd name="connsiteY10" fmla="*/ 100965 h 1318259"/>
                  <a:gd name="connsiteX11" fmla="*/ 317770 w 1027240"/>
                  <a:gd name="connsiteY11" fmla="*/ 100013 h 1318259"/>
                  <a:gd name="connsiteX12" fmla="*/ 764493 w 1027240"/>
                  <a:gd name="connsiteY12" fmla="*/ 56198 h 1318259"/>
                  <a:gd name="connsiteX13" fmla="*/ 764493 w 1027240"/>
                  <a:gd name="connsiteY13" fmla="*/ 56198 h 1318259"/>
                  <a:gd name="connsiteX14" fmla="*/ 764493 w 1027240"/>
                  <a:gd name="connsiteY14" fmla="*/ 56198 h 1318259"/>
                  <a:gd name="connsiteX15" fmla="*/ 762588 w 1027240"/>
                  <a:gd name="connsiteY15" fmla="*/ 56198 h 1318259"/>
                  <a:gd name="connsiteX16" fmla="*/ 761635 w 1027240"/>
                  <a:gd name="connsiteY16" fmla="*/ 56198 h 1318259"/>
                  <a:gd name="connsiteX17" fmla="*/ 760683 w 1027240"/>
                  <a:gd name="connsiteY17" fmla="*/ 56198 h 1318259"/>
                  <a:gd name="connsiteX18" fmla="*/ 760683 w 1027240"/>
                  <a:gd name="connsiteY18" fmla="*/ 56198 h 1318259"/>
                  <a:gd name="connsiteX19" fmla="*/ 762588 w 1027240"/>
                  <a:gd name="connsiteY19" fmla="*/ 56198 h 1318259"/>
                  <a:gd name="connsiteX20" fmla="*/ 764493 w 1027240"/>
                  <a:gd name="connsiteY20" fmla="*/ 56198 h 1318259"/>
                  <a:gd name="connsiteX21" fmla="*/ 647335 w 1027240"/>
                  <a:gd name="connsiteY21" fmla="*/ 9525 h 1318259"/>
                  <a:gd name="connsiteX22" fmla="*/ 647335 w 1027240"/>
                  <a:gd name="connsiteY22" fmla="*/ 9525 h 1318259"/>
                  <a:gd name="connsiteX23" fmla="*/ 647335 w 1027240"/>
                  <a:gd name="connsiteY23" fmla="*/ 9525 h 1318259"/>
                  <a:gd name="connsiteX24" fmla="*/ 647335 w 1027240"/>
                  <a:gd name="connsiteY24" fmla="*/ 9525 h 1318259"/>
                  <a:gd name="connsiteX25" fmla="*/ 654955 w 1027240"/>
                  <a:gd name="connsiteY25" fmla="*/ 10478 h 1318259"/>
                  <a:gd name="connsiteX26" fmla="*/ 647335 w 1027240"/>
                  <a:gd name="connsiteY26" fmla="*/ 9525 h 1318259"/>
                  <a:gd name="connsiteX27" fmla="*/ 619713 w 1027240"/>
                  <a:gd name="connsiteY27" fmla="*/ 4763 h 1318259"/>
                  <a:gd name="connsiteX28" fmla="*/ 619713 w 1027240"/>
                  <a:gd name="connsiteY28" fmla="*/ 4763 h 1318259"/>
                  <a:gd name="connsiteX29" fmla="*/ 619713 w 1027240"/>
                  <a:gd name="connsiteY29" fmla="*/ 4763 h 1318259"/>
                  <a:gd name="connsiteX30" fmla="*/ 644478 w 1027240"/>
                  <a:gd name="connsiteY30" fmla="*/ 8573 h 1318259"/>
                  <a:gd name="connsiteX31" fmla="*/ 619713 w 1027240"/>
                  <a:gd name="connsiteY31" fmla="*/ 4763 h 1318259"/>
                  <a:gd name="connsiteX32" fmla="*/ 467313 w 1027240"/>
                  <a:gd name="connsiteY32" fmla="*/ 54293 h 1318259"/>
                  <a:gd name="connsiteX33" fmla="*/ 467313 w 1027240"/>
                  <a:gd name="connsiteY33" fmla="*/ 54293 h 1318259"/>
                  <a:gd name="connsiteX34" fmla="*/ 466360 w 1027240"/>
                  <a:gd name="connsiteY34" fmla="*/ 52388 h 1318259"/>
                  <a:gd name="connsiteX35" fmla="*/ 466360 w 1027240"/>
                  <a:gd name="connsiteY35" fmla="*/ 52388 h 1318259"/>
                  <a:gd name="connsiteX36" fmla="*/ 466360 w 1027240"/>
                  <a:gd name="connsiteY36" fmla="*/ 53340 h 1318259"/>
                  <a:gd name="connsiteX37" fmla="*/ 467313 w 1027240"/>
                  <a:gd name="connsiteY37" fmla="*/ 54293 h 1318259"/>
                  <a:gd name="connsiteX38" fmla="*/ 458740 w 1027240"/>
                  <a:gd name="connsiteY38" fmla="*/ 45720 h 1318259"/>
                  <a:gd name="connsiteX39" fmla="*/ 458740 w 1027240"/>
                  <a:gd name="connsiteY39" fmla="*/ 45720 h 1318259"/>
                  <a:gd name="connsiteX40" fmla="*/ 454930 w 1027240"/>
                  <a:gd name="connsiteY40" fmla="*/ 41910 h 1318259"/>
                  <a:gd name="connsiteX41" fmla="*/ 453978 w 1027240"/>
                  <a:gd name="connsiteY41" fmla="*/ 40958 h 1318259"/>
                  <a:gd name="connsiteX42" fmla="*/ 453978 w 1027240"/>
                  <a:gd name="connsiteY42" fmla="*/ 45720 h 1318259"/>
                  <a:gd name="connsiteX43" fmla="*/ 458740 w 1027240"/>
                  <a:gd name="connsiteY43" fmla="*/ 45720 h 1318259"/>
                  <a:gd name="connsiteX44" fmla="*/ 545418 w 1027240"/>
                  <a:gd name="connsiteY44" fmla="*/ 1318260 h 1318259"/>
                  <a:gd name="connsiteX45" fmla="*/ 532083 w 1027240"/>
                  <a:gd name="connsiteY45" fmla="*/ 1318260 h 1318259"/>
                  <a:gd name="connsiteX46" fmla="*/ 549228 w 1027240"/>
                  <a:gd name="connsiteY46" fmla="*/ 1318260 h 1318259"/>
                  <a:gd name="connsiteX47" fmla="*/ 572088 w 1027240"/>
                  <a:gd name="connsiteY47" fmla="*/ 1318260 h 1318259"/>
                  <a:gd name="connsiteX48" fmla="*/ 545418 w 1027240"/>
                  <a:gd name="connsiteY48" fmla="*/ 1318260 h 1318259"/>
                  <a:gd name="connsiteX49" fmla="*/ 421593 w 1027240"/>
                  <a:gd name="connsiteY49" fmla="*/ 1304925 h 1318259"/>
                  <a:gd name="connsiteX50" fmla="*/ 424450 w 1027240"/>
                  <a:gd name="connsiteY50" fmla="*/ 1305878 h 1318259"/>
                  <a:gd name="connsiteX51" fmla="*/ 421593 w 1027240"/>
                  <a:gd name="connsiteY51" fmla="*/ 1304925 h 1318259"/>
                  <a:gd name="connsiteX52" fmla="*/ 421593 w 1027240"/>
                  <a:gd name="connsiteY52" fmla="*/ 1304925 h 1318259"/>
                  <a:gd name="connsiteX53" fmla="*/ 413973 w 1027240"/>
                  <a:gd name="connsiteY53" fmla="*/ 1303973 h 1318259"/>
                  <a:gd name="connsiteX54" fmla="*/ 409210 w 1027240"/>
                  <a:gd name="connsiteY54" fmla="*/ 1303020 h 1318259"/>
                  <a:gd name="connsiteX55" fmla="*/ 402543 w 1027240"/>
                  <a:gd name="connsiteY55" fmla="*/ 1301115 h 1318259"/>
                  <a:gd name="connsiteX56" fmla="*/ 421593 w 1027240"/>
                  <a:gd name="connsiteY56" fmla="*/ 1304925 h 1318259"/>
                  <a:gd name="connsiteX57" fmla="*/ 434928 w 1027240"/>
                  <a:gd name="connsiteY57" fmla="*/ 1303020 h 1318259"/>
                  <a:gd name="connsiteX58" fmla="*/ 434928 w 1027240"/>
                  <a:gd name="connsiteY58" fmla="*/ 1303020 h 1318259"/>
                  <a:gd name="connsiteX59" fmla="*/ 434928 w 1027240"/>
                  <a:gd name="connsiteY59" fmla="*/ 1303020 h 1318259"/>
                  <a:gd name="connsiteX60" fmla="*/ 403495 w 1027240"/>
                  <a:gd name="connsiteY60" fmla="*/ 1297305 h 1318259"/>
                  <a:gd name="connsiteX61" fmla="*/ 403495 w 1027240"/>
                  <a:gd name="connsiteY61" fmla="*/ 1297305 h 1318259"/>
                  <a:gd name="connsiteX62" fmla="*/ 414925 w 1027240"/>
                  <a:gd name="connsiteY62" fmla="*/ 1298258 h 1318259"/>
                  <a:gd name="connsiteX63" fmla="*/ 419688 w 1027240"/>
                  <a:gd name="connsiteY63" fmla="*/ 1299210 h 1318259"/>
                  <a:gd name="connsiteX64" fmla="*/ 419688 w 1027240"/>
                  <a:gd name="connsiteY64" fmla="*/ 1299210 h 1318259"/>
                  <a:gd name="connsiteX65" fmla="*/ 419688 w 1027240"/>
                  <a:gd name="connsiteY65" fmla="*/ 1299210 h 1318259"/>
                  <a:gd name="connsiteX66" fmla="*/ 419688 w 1027240"/>
                  <a:gd name="connsiteY66" fmla="*/ 1299210 h 1318259"/>
                  <a:gd name="connsiteX67" fmla="*/ 419688 w 1027240"/>
                  <a:gd name="connsiteY67" fmla="*/ 1299210 h 1318259"/>
                  <a:gd name="connsiteX68" fmla="*/ 419688 w 1027240"/>
                  <a:gd name="connsiteY68" fmla="*/ 1299210 h 1318259"/>
                  <a:gd name="connsiteX69" fmla="*/ 419688 w 1027240"/>
                  <a:gd name="connsiteY69" fmla="*/ 1299210 h 1318259"/>
                  <a:gd name="connsiteX70" fmla="*/ 419688 w 1027240"/>
                  <a:gd name="connsiteY70" fmla="*/ 1299210 h 1318259"/>
                  <a:gd name="connsiteX71" fmla="*/ 419688 w 1027240"/>
                  <a:gd name="connsiteY71" fmla="*/ 1299210 h 1318259"/>
                  <a:gd name="connsiteX72" fmla="*/ 434928 w 1027240"/>
                  <a:gd name="connsiteY72" fmla="*/ 1303020 h 1318259"/>
                  <a:gd name="connsiteX73" fmla="*/ 363490 w 1027240"/>
                  <a:gd name="connsiteY73" fmla="*/ 1288733 h 1318259"/>
                  <a:gd name="connsiteX74" fmla="*/ 367300 w 1027240"/>
                  <a:gd name="connsiteY74" fmla="*/ 1290638 h 1318259"/>
                  <a:gd name="connsiteX75" fmla="*/ 367300 w 1027240"/>
                  <a:gd name="connsiteY75" fmla="*/ 1290638 h 1318259"/>
                  <a:gd name="connsiteX76" fmla="*/ 361585 w 1027240"/>
                  <a:gd name="connsiteY76" fmla="*/ 1289685 h 1318259"/>
                  <a:gd name="connsiteX77" fmla="*/ 345393 w 1027240"/>
                  <a:gd name="connsiteY77" fmla="*/ 1283970 h 1318259"/>
                  <a:gd name="connsiteX78" fmla="*/ 363490 w 1027240"/>
                  <a:gd name="connsiteY78" fmla="*/ 1288733 h 1318259"/>
                  <a:gd name="connsiteX79" fmla="*/ 314913 w 1027240"/>
                  <a:gd name="connsiteY79" fmla="*/ 1273493 h 1318259"/>
                  <a:gd name="connsiteX80" fmla="*/ 319675 w 1027240"/>
                  <a:gd name="connsiteY80" fmla="*/ 1275398 h 1318259"/>
                  <a:gd name="connsiteX81" fmla="*/ 319675 w 1027240"/>
                  <a:gd name="connsiteY81" fmla="*/ 1275398 h 1318259"/>
                  <a:gd name="connsiteX82" fmla="*/ 303483 w 1027240"/>
                  <a:gd name="connsiteY82" fmla="*/ 1268730 h 1318259"/>
                  <a:gd name="connsiteX83" fmla="*/ 300625 w 1027240"/>
                  <a:gd name="connsiteY83" fmla="*/ 1267778 h 1318259"/>
                  <a:gd name="connsiteX84" fmla="*/ 299673 w 1027240"/>
                  <a:gd name="connsiteY84" fmla="*/ 1267778 h 1318259"/>
                  <a:gd name="connsiteX85" fmla="*/ 314913 w 1027240"/>
                  <a:gd name="connsiteY85" fmla="*/ 1273493 h 1318259"/>
                  <a:gd name="connsiteX86" fmla="*/ 171085 w 1027240"/>
                  <a:gd name="connsiteY86" fmla="*/ 248603 h 1318259"/>
                  <a:gd name="connsiteX87" fmla="*/ 60595 w 1027240"/>
                  <a:gd name="connsiteY87" fmla="*/ 228600 h 1318259"/>
                  <a:gd name="connsiteX88" fmla="*/ 69168 w 1027240"/>
                  <a:gd name="connsiteY88" fmla="*/ 213360 h 1318259"/>
                  <a:gd name="connsiteX89" fmla="*/ 71073 w 1027240"/>
                  <a:gd name="connsiteY89" fmla="*/ 211455 h 1318259"/>
                  <a:gd name="connsiteX90" fmla="*/ 90123 w 1027240"/>
                  <a:gd name="connsiteY90" fmla="*/ 191453 h 1318259"/>
                  <a:gd name="connsiteX91" fmla="*/ 110125 w 1027240"/>
                  <a:gd name="connsiteY91" fmla="*/ 172403 h 1318259"/>
                  <a:gd name="connsiteX92" fmla="*/ 131080 w 1027240"/>
                  <a:gd name="connsiteY92" fmla="*/ 154305 h 1318259"/>
                  <a:gd name="connsiteX93" fmla="*/ 152988 w 1027240"/>
                  <a:gd name="connsiteY93" fmla="*/ 136208 h 1318259"/>
                  <a:gd name="connsiteX94" fmla="*/ 175848 w 1027240"/>
                  <a:gd name="connsiteY94" fmla="*/ 119063 h 1318259"/>
                  <a:gd name="connsiteX95" fmla="*/ 199660 w 1027240"/>
                  <a:gd name="connsiteY95" fmla="*/ 102870 h 1318259"/>
                  <a:gd name="connsiteX96" fmla="*/ 224425 w 1027240"/>
                  <a:gd name="connsiteY96" fmla="*/ 87630 h 1318259"/>
                  <a:gd name="connsiteX97" fmla="*/ 250143 w 1027240"/>
                  <a:gd name="connsiteY97" fmla="*/ 73343 h 1318259"/>
                  <a:gd name="connsiteX98" fmla="*/ 276813 w 1027240"/>
                  <a:gd name="connsiteY98" fmla="*/ 60960 h 1318259"/>
                  <a:gd name="connsiteX99" fmla="*/ 305388 w 1027240"/>
                  <a:gd name="connsiteY99" fmla="*/ 48578 h 1318259"/>
                  <a:gd name="connsiteX100" fmla="*/ 331105 w 1027240"/>
                  <a:gd name="connsiteY100" fmla="*/ 39053 h 1318259"/>
                  <a:gd name="connsiteX101" fmla="*/ 184420 w 1027240"/>
                  <a:gd name="connsiteY101" fmla="*/ 200978 h 1318259"/>
                  <a:gd name="connsiteX102" fmla="*/ 171085 w 1027240"/>
                  <a:gd name="connsiteY102" fmla="*/ 248603 h 1318259"/>
                  <a:gd name="connsiteX103" fmla="*/ 805450 w 1027240"/>
                  <a:gd name="connsiteY103" fmla="*/ 88583 h 1318259"/>
                  <a:gd name="connsiteX104" fmla="*/ 810213 w 1027240"/>
                  <a:gd name="connsiteY104" fmla="*/ 91440 h 1318259"/>
                  <a:gd name="connsiteX105" fmla="*/ 810213 w 1027240"/>
                  <a:gd name="connsiteY105" fmla="*/ 91440 h 1318259"/>
                  <a:gd name="connsiteX106" fmla="*/ 811165 w 1027240"/>
                  <a:gd name="connsiteY106" fmla="*/ 94298 h 1318259"/>
                  <a:gd name="connsiteX107" fmla="*/ 801640 w 1027240"/>
                  <a:gd name="connsiteY107" fmla="*/ 93345 h 1318259"/>
                  <a:gd name="connsiteX108" fmla="*/ 794973 w 1027240"/>
                  <a:gd name="connsiteY108" fmla="*/ 88583 h 1318259"/>
                  <a:gd name="connsiteX109" fmla="*/ 795925 w 1027240"/>
                  <a:gd name="connsiteY109" fmla="*/ 86678 h 1318259"/>
                  <a:gd name="connsiteX110" fmla="*/ 796878 w 1027240"/>
                  <a:gd name="connsiteY110" fmla="*/ 86678 h 1318259"/>
                  <a:gd name="connsiteX111" fmla="*/ 805450 w 1027240"/>
                  <a:gd name="connsiteY111" fmla="*/ 88583 h 1318259"/>
                  <a:gd name="connsiteX112" fmla="*/ 789258 w 1027240"/>
                  <a:gd name="connsiteY112" fmla="*/ 48578 h 1318259"/>
                  <a:gd name="connsiteX113" fmla="*/ 792115 w 1027240"/>
                  <a:gd name="connsiteY113" fmla="*/ 49530 h 1318259"/>
                  <a:gd name="connsiteX114" fmla="*/ 792115 w 1027240"/>
                  <a:gd name="connsiteY114" fmla="*/ 49530 h 1318259"/>
                  <a:gd name="connsiteX115" fmla="*/ 792115 w 1027240"/>
                  <a:gd name="connsiteY115" fmla="*/ 49530 h 1318259"/>
                  <a:gd name="connsiteX116" fmla="*/ 792115 w 1027240"/>
                  <a:gd name="connsiteY116" fmla="*/ 49530 h 1318259"/>
                  <a:gd name="connsiteX117" fmla="*/ 790210 w 1027240"/>
                  <a:gd name="connsiteY117" fmla="*/ 49530 h 1318259"/>
                  <a:gd name="connsiteX118" fmla="*/ 782590 w 1027240"/>
                  <a:gd name="connsiteY118" fmla="*/ 46673 h 1318259"/>
                  <a:gd name="connsiteX119" fmla="*/ 781638 w 1027240"/>
                  <a:gd name="connsiteY119" fmla="*/ 45720 h 1318259"/>
                  <a:gd name="connsiteX120" fmla="*/ 782590 w 1027240"/>
                  <a:gd name="connsiteY120" fmla="*/ 45720 h 1318259"/>
                  <a:gd name="connsiteX121" fmla="*/ 782590 w 1027240"/>
                  <a:gd name="connsiteY121" fmla="*/ 45720 h 1318259"/>
                  <a:gd name="connsiteX122" fmla="*/ 789258 w 1027240"/>
                  <a:gd name="connsiteY122" fmla="*/ 48578 h 1318259"/>
                  <a:gd name="connsiteX123" fmla="*/ 765445 w 1027240"/>
                  <a:gd name="connsiteY123" fmla="*/ 103823 h 1318259"/>
                  <a:gd name="connsiteX124" fmla="*/ 767350 w 1027240"/>
                  <a:gd name="connsiteY124" fmla="*/ 106680 h 1318259"/>
                  <a:gd name="connsiteX125" fmla="*/ 767350 w 1027240"/>
                  <a:gd name="connsiteY125" fmla="*/ 106680 h 1318259"/>
                  <a:gd name="connsiteX126" fmla="*/ 767350 w 1027240"/>
                  <a:gd name="connsiteY126" fmla="*/ 106680 h 1318259"/>
                  <a:gd name="connsiteX127" fmla="*/ 767350 w 1027240"/>
                  <a:gd name="connsiteY127" fmla="*/ 106680 h 1318259"/>
                  <a:gd name="connsiteX128" fmla="*/ 767350 w 1027240"/>
                  <a:gd name="connsiteY128" fmla="*/ 106680 h 1318259"/>
                  <a:gd name="connsiteX129" fmla="*/ 762588 w 1027240"/>
                  <a:gd name="connsiteY129" fmla="*/ 104775 h 1318259"/>
                  <a:gd name="connsiteX130" fmla="*/ 758778 w 1027240"/>
                  <a:gd name="connsiteY130" fmla="*/ 101918 h 1318259"/>
                  <a:gd name="connsiteX131" fmla="*/ 758778 w 1027240"/>
                  <a:gd name="connsiteY131" fmla="*/ 101918 h 1318259"/>
                  <a:gd name="connsiteX132" fmla="*/ 758778 w 1027240"/>
                  <a:gd name="connsiteY132" fmla="*/ 101918 h 1318259"/>
                  <a:gd name="connsiteX133" fmla="*/ 759730 w 1027240"/>
                  <a:gd name="connsiteY133" fmla="*/ 101918 h 1318259"/>
                  <a:gd name="connsiteX134" fmla="*/ 761635 w 1027240"/>
                  <a:gd name="connsiteY134" fmla="*/ 101918 h 1318259"/>
                  <a:gd name="connsiteX135" fmla="*/ 765445 w 1027240"/>
                  <a:gd name="connsiteY135" fmla="*/ 103823 h 1318259"/>
                  <a:gd name="connsiteX136" fmla="*/ 333963 w 1027240"/>
                  <a:gd name="connsiteY136" fmla="*/ 100965 h 1318259"/>
                  <a:gd name="connsiteX137" fmla="*/ 268240 w 1027240"/>
                  <a:gd name="connsiteY137" fmla="*/ 113348 h 1318259"/>
                  <a:gd name="connsiteX138" fmla="*/ 333010 w 1027240"/>
                  <a:gd name="connsiteY138" fmla="*/ 69533 h 1318259"/>
                  <a:gd name="connsiteX139" fmla="*/ 333010 w 1027240"/>
                  <a:gd name="connsiteY139" fmla="*/ 77153 h 1318259"/>
                  <a:gd name="connsiteX140" fmla="*/ 347298 w 1027240"/>
                  <a:gd name="connsiteY140" fmla="*/ 87630 h 1318259"/>
                  <a:gd name="connsiteX141" fmla="*/ 333963 w 1027240"/>
                  <a:gd name="connsiteY141" fmla="*/ 100965 h 1318259"/>
                  <a:gd name="connsiteX142" fmla="*/ 726393 w 1027240"/>
                  <a:gd name="connsiteY142" fmla="*/ 111443 h 1318259"/>
                  <a:gd name="connsiteX143" fmla="*/ 728298 w 1027240"/>
                  <a:gd name="connsiteY143" fmla="*/ 115253 h 1318259"/>
                  <a:gd name="connsiteX144" fmla="*/ 722583 w 1027240"/>
                  <a:gd name="connsiteY144" fmla="*/ 118110 h 1318259"/>
                  <a:gd name="connsiteX145" fmla="*/ 706390 w 1027240"/>
                  <a:gd name="connsiteY145" fmla="*/ 107633 h 1318259"/>
                  <a:gd name="connsiteX146" fmla="*/ 714010 w 1027240"/>
                  <a:gd name="connsiteY146" fmla="*/ 105728 h 1318259"/>
                  <a:gd name="connsiteX147" fmla="*/ 726393 w 1027240"/>
                  <a:gd name="connsiteY147" fmla="*/ 111443 h 1318259"/>
                  <a:gd name="connsiteX148" fmla="*/ 785448 w 1027240"/>
                  <a:gd name="connsiteY148" fmla="*/ 52388 h 1318259"/>
                  <a:gd name="connsiteX149" fmla="*/ 792115 w 1027240"/>
                  <a:gd name="connsiteY149" fmla="*/ 58103 h 1318259"/>
                  <a:gd name="connsiteX150" fmla="*/ 792115 w 1027240"/>
                  <a:gd name="connsiteY150" fmla="*/ 58103 h 1318259"/>
                  <a:gd name="connsiteX151" fmla="*/ 792115 w 1027240"/>
                  <a:gd name="connsiteY151" fmla="*/ 58103 h 1318259"/>
                  <a:gd name="connsiteX152" fmla="*/ 776875 w 1027240"/>
                  <a:gd name="connsiteY152" fmla="*/ 55245 h 1318259"/>
                  <a:gd name="connsiteX153" fmla="*/ 773065 w 1027240"/>
                  <a:gd name="connsiteY153" fmla="*/ 52388 h 1318259"/>
                  <a:gd name="connsiteX154" fmla="*/ 774970 w 1027240"/>
                  <a:gd name="connsiteY154" fmla="*/ 50483 h 1318259"/>
                  <a:gd name="connsiteX155" fmla="*/ 785448 w 1027240"/>
                  <a:gd name="connsiteY155" fmla="*/ 52388 h 1318259"/>
                  <a:gd name="connsiteX156" fmla="*/ 874983 w 1027240"/>
                  <a:gd name="connsiteY156" fmla="*/ 82868 h 1318259"/>
                  <a:gd name="connsiteX157" fmla="*/ 861648 w 1027240"/>
                  <a:gd name="connsiteY157" fmla="*/ 333375 h 1318259"/>
                  <a:gd name="connsiteX158" fmla="*/ 491125 w 1027240"/>
                  <a:gd name="connsiteY158" fmla="*/ 344805 h 1318259"/>
                  <a:gd name="connsiteX159" fmla="*/ 242523 w 1027240"/>
                  <a:gd name="connsiteY159" fmla="*/ 169545 h 1318259"/>
                  <a:gd name="connsiteX160" fmla="*/ 274908 w 1027240"/>
                  <a:gd name="connsiteY160" fmla="*/ 137160 h 1318259"/>
                  <a:gd name="connsiteX161" fmla="*/ 275860 w 1027240"/>
                  <a:gd name="connsiteY161" fmla="*/ 140970 h 1318259"/>
                  <a:gd name="connsiteX162" fmla="*/ 386350 w 1027240"/>
                  <a:gd name="connsiteY162" fmla="*/ 153353 h 1318259"/>
                  <a:gd name="connsiteX163" fmla="*/ 425403 w 1027240"/>
                  <a:gd name="connsiteY163" fmla="*/ 148590 h 1318259"/>
                  <a:gd name="connsiteX164" fmla="*/ 526368 w 1027240"/>
                  <a:gd name="connsiteY164" fmla="*/ 130493 h 1318259"/>
                  <a:gd name="connsiteX165" fmla="*/ 545418 w 1027240"/>
                  <a:gd name="connsiteY165" fmla="*/ 130493 h 1318259"/>
                  <a:gd name="connsiteX166" fmla="*/ 552085 w 1027240"/>
                  <a:gd name="connsiteY166" fmla="*/ 130493 h 1318259"/>
                  <a:gd name="connsiteX167" fmla="*/ 587328 w 1027240"/>
                  <a:gd name="connsiteY167" fmla="*/ 116205 h 1318259"/>
                  <a:gd name="connsiteX168" fmla="*/ 699723 w 1027240"/>
                  <a:gd name="connsiteY168" fmla="*/ 120015 h 1318259"/>
                  <a:gd name="connsiteX169" fmla="*/ 841645 w 1027240"/>
                  <a:gd name="connsiteY169" fmla="*/ 92393 h 1318259"/>
                  <a:gd name="connsiteX170" fmla="*/ 841645 w 1027240"/>
                  <a:gd name="connsiteY170" fmla="*/ 92393 h 1318259"/>
                  <a:gd name="connsiteX171" fmla="*/ 841645 w 1027240"/>
                  <a:gd name="connsiteY171" fmla="*/ 92393 h 1318259"/>
                  <a:gd name="connsiteX172" fmla="*/ 841645 w 1027240"/>
                  <a:gd name="connsiteY172" fmla="*/ 92393 h 1318259"/>
                  <a:gd name="connsiteX173" fmla="*/ 841645 w 1027240"/>
                  <a:gd name="connsiteY173" fmla="*/ 92393 h 1318259"/>
                  <a:gd name="connsiteX174" fmla="*/ 841645 w 1027240"/>
                  <a:gd name="connsiteY174" fmla="*/ 92393 h 1318259"/>
                  <a:gd name="connsiteX175" fmla="*/ 841645 w 1027240"/>
                  <a:gd name="connsiteY175" fmla="*/ 92393 h 1318259"/>
                  <a:gd name="connsiteX176" fmla="*/ 841645 w 1027240"/>
                  <a:gd name="connsiteY176" fmla="*/ 92393 h 1318259"/>
                  <a:gd name="connsiteX177" fmla="*/ 841645 w 1027240"/>
                  <a:gd name="connsiteY177" fmla="*/ 92393 h 1318259"/>
                  <a:gd name="connsiteX178" fmla="*/ 846408 w 1027240"/>
                  <a:gd name="connsiteY178" fmla="*/ 71438 h 1318259"/>
                  <a:gd name="connsiteX179" fmla="*/ 874983 w 1027240"/>
                  <a:gd name="connsiteY179" fmla="*/ 82868 h 1318259"/>
                  <a:gd name="connsiteX180" fmla="*/ 691150 w 1027240"/>
                  <a:gd name="connsiteY180" fmla="*/ 108585 h 1318259"/>
                  <a:gd name="connsiteX181" fmla="*/ 692103 w 1027240"/>
                  <a:gd name="connsiteY181" fmla="*/ 109538 h 1318259"/>
                  <a:gd name="connsiteX182" fmla="*/ 691150 w 1027240"/>
                  <a:gd name="connsiteY182" fmla="*/ 110490 h 1318259"/>
                  <a:gd name="connsiteX183" fmla="*/ 684483 w 1027240"/>
                  <a:gd name="connsiteY183" fmla="*/ 105728 h 1318259"/>
                  <a:gd name="connsiteX184" fmla="*/ 691150 w 1027240"/>
                  <a:gd name="connsiteY184" fmla="*/ 108585 h 1318259"/>
                  <a:gd name="connsiteX185" fmla="*/ 774970 w 1027240"/>
                  <a:gd name="connsiteY185" fmla="*/ 71438 h 1318259"/>
                  <a:gd name="connsiteX186" fmla="*/ 780685 w 1027240"/>
                  <a:gd name="connsiteY186" fmla="*/ 75248 h 1318259"/>
                  <a:gd name="connsiteX187" fmla="*/ 764493 w 1027240"/>
                  <a:gd name="connsiteY187" fmla="*/ 72390 h 1318259"/>
                  <a:gd name="connsiteX188" fmla="*/ 764493 w 1027240"/>
                  <a:gd name="connsiteY188" fmla="*/ 72390 h 1318259"/>
                  <a:gd name="connsiteX189" fmla="*/ 763540 w 1027240"/>
                  <a:gd name="connsiteY189" fmla="*/ 71438 h 1318259"/>
                  <a:gd name="connsiteX190" fmla="*/ 763540 w 1027240"/>
                  <a:gd name="connsiteY190" fmla="*/ 69533 h 1318259"/>
                  <a:gd name="connsiteX191" fmla="*/ 774970 w 1027240"/>
                  <a:gd name="connsiteY191" fmla="*/ 71438 h 1318259"/>
                  <a:gd name="connsiteX192" fmla="*/ 751158 w 1027240"/>
                  <a:gd name="connsiteY192" fmla="*/ 76200 h 1318259"/>
                  <a:gd name="connsiteX193" fmla="*/ 752110 w 1027240"/>
                  <a:gd name="connsiteY193" fmla="*/ 77153 h 1318259"/>
                  <a:gd name="connsiteX194" fmla="*/ 752110 w 1027240"/>
                  <a:gd name="connsiteY194" fmla="*/ 77153 h 1318259"/>
                  <a:gd name="connsiteX195" fmla="*/ 752110 w 1027240"/>
                  <a:gd name="connsiteY195" fmla="*/ 77153 h 1318259"/>
                  <a:gd name="connsiteX196" fmla="*/ 752110 w 1027240"/>
                  <a:gd name="connsiteY196" fmla="*/ 77153 h 1318259"/>
                  <a:gd name="connsiteX197" fmla="*/ 748300 w 1027240"/>
                  <a:gd name="connsiteY197" fmla="*/ 77153 h 1318259"/>
                  <a:gd name="connsiteX198" fmla="*/ 742585 w 1027240"/>
                  <a:gd name="connsiteY198" fmla="*/ 75248 h 1318259"/>
                  <a:gd name="connsiteX199" fmla="*/ 742585 w 1027240"/>
                  <a:gd name="connsiteY199" fmla="*/ 75248 h 1318259"/>
                  <a:gd name="connsiteX200" fmla="*/ 742585 w 1027240"/>
                  <a:gd name="connsiteY200" fmla="*/ 75248 h 1318259"/>
                  <a:gd name="connsiteX201" fmla="*/ 743538 w 1027240"/>
                  <a:gd name="connsiteY201" fmla="*/ 75248 h 1318259"/>
                  <a:gd name="connsiteX202" fmla="*/ 743538 w 1027240"/>
                  <a:gd name="connsiteY202" fmla="*/ 75248 h 1318259"/>
                  <a:gd name="connsiteX203" fmla="*/ 743538 w 1027240"/>
                  <a:gd name="connsiteY203" fmla="*/ 75248 h 1318259"/>
                  <a:gd name="connsiteX204" fmla="*/ 744490 w 1027240"/>
                  <a:gd name="connsiteY204" fmla="*/ 75248 h 1318259"/>
                  <a:gd name="connsiteX205" fmla="*/ 745443 w 1027240"/>
                  <a:gd name="connsiteY205" fmla="*/ 75248 h 1318259"/>
                  <a:gd name="connsiteX206" fmla="*/ 746395 w 1027240"/>
                  <a:gd name="connsiteY206" fmla="*/ 75248 h 1318259"/>
                  <a:gd name="connsiteX207" fmla="*/ 751158 w 1027240"/>
                  <a:gd name="connsiteY207" fmla="*/ 76200 h 1318259"/>
                  <a:gd name="connsiteX208" fmla="*/ 767350 w 1027240"/>
                  <a:gd name="connsiteY208" fmla="*/ 54293 h 1318259"/>
                  <a:gd name="connsiteX209" fmla="*/ 773065 w 1027240"/>
                  <a:gd name="connsiteY209" fmla="*/ 57150 h 1318259"/>
                  <a:gd name="connsiteX210" fmla="*/ 765445 w 1027240"/>
                  <a:gd name="connsiteY210" fmla="*/ 59055 h 1318259"/>
                  <a:gd name="connsiteX211" fmla="*/ 760683 w 1027240"/>
                  <a:gd name="connsiteY211" fmla="*/ 58103 h 1318259"/>
                  <a:gd name="connsiteX212" fmla="*/ 759730 w 1027240"/>
                  <a:gd name="connsiteY212" fmla="*/ 58103 h 1318259"/>
                  <a:gd name="connsiteX213" fmla="*/ 754968 w 1027240"/>
                  <a:gd name="connsiteY213" fmla="*/ 56198 h 1318259"/>
                  <a:gd name="connsiteX214" fmla="*/ 755920 w 1027240"/>
                  <a:gd name="connsiteY214" fmla="*/ 54293 h 1318259"/>
                  <a:gd name="connsiteX215" fmla="*/ 757825 w 1027240"/>
                  <a:gd name="connsiteY215" fmla="*/ 53340 h 1318259"/>
                  <a:gd name="connsiteX216" fmla="*/ 767350 w 1027240"/>
                  <a:gd name="connsiteY216" fmla="*/ 54293 h 1318259"/>
                  <a:gd name="connsiteX217" fmla="*/ 634000 w 1027240"/>
                  <a:gd name="connsiteY217" fmla="*/ 3810 h 1318259"/>
                  <a:gd name="connsiteX218" fmla="*/ 635905 w 1027240"/>
                  <a:gd name="connsiteY218" fmla="*/ 3810 h 1318259"/>
                  <a:gd name="connsiteX219" fmla="*/ 647335 w 1027240"/>
                  <a:gd name="connsiteY219" fmla="*/ 5715 h 1318259"/>
                  <a:gd name="connsiteX220" fmla="*/ 647335 w 1027240"/>
                  <a:gd name="connsiteY220" fmla="*/ 5715 h 1318259"/>
                  <a:gd name="connsiteX221" fmla="*/ 647335 w 1027240"/>
                  <a:gd name="connsiteY221" fmla="*/ 5715 h 1318259"/>
                  <a:gd name="connsiteX222" fmla="*/ 647335 w 1027240"/>
                  <a:gd name="connsiteY222" fmla="*/ 5715 h 1318259"/>
                  <a:gd name="connsiteX223" fmla="*/ 647335 w 1027240"/>
                  <a:gd name="connsiteY223" fmla="*/ 5715 h 1318259"/>
                  <a:gd name="connsiteX224" fmla="*/ 632095 w 1027240"/>
                  <a:gd name="connsiteY224" fmla="*/ 3810 h 1318259"/>
                  <a:gd name="connsiteX225" fmla="*/ 634000 w 1027240"/>
                  <a:gd name="connsiteY225" fmla="*/ 3810 h 1318259"/>
                  <a:gd name="connsiteX226" fmla="*/ 712105 w 1027240"/>
                  <a:gd name="connsiteY226" fmla="*/ 22860 h 1318259"/>
                  <a:gd name="connsiteX227" fmla="*/ 721630 w 1027240"/>
                  <a:gd name="connsiteY227" fmla="*/ 24765 h 1318259"/>
                  <a:gd name="connsiteX228" fmla="*/ 722583 w 1027240"/>
                  <a:gd name="connsiteY228" fmla="*/ 24765 h 1318259"/>
                  <a:gd name="connsiteX229" fmla="*/ 712105 w 1027240"/>
                  <a:gd name="connsiteY229" fmla="*/ 22860 h 1318259"/>
                  <a:gd name="connsiteX230" fmla="*/ 709248 w 1027240"/>
                  <a:gd name="connsiteY230" fmla="*/ 22860 h 1318259"/>
                  <a:gd name="connsiteX231" fmla="*/ 712105 w 1027240"/>
                  <a:gd name="connsiteY231" fmla="*/ 22860 h 1318259"/>
                  <a:gd name="connsiteX232" fmla="*/ 744490 w 1027240"/>
                  <a:gd name="connsiteY232" fmla="*/ 62865 h 1318259"/>
                  <a:gd name="connsiteX233" fmla="*/ 747348 w 1027240"/>
                  <a:gd name="connsiteY233" fmla="*/ 64770 h 1318259"/>
                  <a:gd name="connsiteX234" fmla="*/ 744490 w 1027240"/>
                  <a:gd name="connsiteY234" fmla="*/ 67628 h 1318259"/>
                  <a:gd name="connsiteX235" fmla="*/ 735918 w 1027240"/>
                  <a:gd name="connsiteY235" fmla="*/ 65723 h 1318259"/>
                  <a:gd name="connsiteX236" fmla="*/ 732108 w 1027240"/>
                  <a:gd name="connsiteY236" fmla="*/ 64770 h 1318259"/>
                  <a:gd name="connsiteX237" fmla="*/ 732108 w 1027240"/>
                  <a:gd name="connsiteY237" fmla="*/ 64770 h 1318259"/>
                  <a:gd name="connsiteX238" fmla="*/ 731155 w 1027240"/>
                  <a:gd name="connsiteY238" fmla="*/ 63818 h 1318259"/>
                  <a:gd name="connsiteX239" fmla="*/ 731155 w 1027240"/>
                  <a:gd name="connsiteY239" fmla="*/ 63818 h 1318259"/>
                  <a:gd name="connsiteX240" fmla="*/ 731155 w 1027240"/>
                  <a:gd name="connsiteY240" fmla="*/ 63818 h 1318259"/>
                  <a:gd name="connsiteX241" fmla="*/ 731155 w 1027240"/>
                  <a:gd name="connsiteY241" fmla="*/ 61913 h 1318259"/>
                  <a:gd name="connsiteX242" fmla="*/ 735918 w 1027240"/>
                  <a:gd name="connsiteY242" fmla="*/ 60960 h 1318259"/>
                  <a:gd name="connsiteX243" fmla="*/ 738775 w 1027240"/>
                  <a:gd name="connsiteY243" fmla="*/ 60960 h 1318259"/>
                  <a:gd name="connsiteX244" fmla="*/ 744490 w 1027240"/>
                  <a:gd name="connsiteY244" fmla="*/ 62865 h 1318259"/>
                  <a:gd name="connsiteX245" fmla="*/ 593043 w 1027240"/>
                  <a:gd name="connsiteY245" fmla="*/ 0 h 1318259"/>
                  <a:gd name="connsiteX246" fmla="*/ 583518 w 1027240"/>
                  <a:gd name="connsiteY246" fmla="*/ 0 h 1318259"/>
                  <a:gd name="connsiteX247" fmla="*/ 583518 w 1027240"/>
                  <a:gd name="connsiteY247" fmla="*/ 0 h 1318259"/>
                  <a:gd name="connsiteX248" fmla="*/ 672100 w 1027240"/>
                  <a:gd name="connsiteY248" fmla="*/ 12383 h 1318259"/>
                  <a:gd name="connsiteX249" fmla="*/ 661623 w 1027240"/>
                  <a:gd name="connsiteY249" fmla="*/ 11430 h 1318259"/>
                  <a:gd name="connsiteX250" fmla="*/ 690198 w 1027240"/>
                  <a:gd name="connsiteY250" fmla="*/ 15240 h 1318259"/>
                  <a:gd name="connsiteX251" fmla="*/ 691150 w 1027240"/>
                  <a:gd name="connsiteY251" fmla="*/ 15240 h 1318259"/>
                  <a:gd name="connsiteX252" fmla="*/ 697818 w 1027240"/>
                  <a:gd name="connsiteY252" fmla="*/ 17145 h 1318259"/>
                  <a:gd name="connsiteX253" fmla="*/ 695913 w 1027240"/>
                  <a:gd name="connsiteY253" fmla="*/ 17145 h 1318259"/>
                  <a:gd name="connsiteX254" fmla="*/ 720678 w 1027240"/>
                  <a:gd name="connsiteY254" fmla="*/ 26670 h 1318259"/>
                  <a:gd name="connsiteX255" fmla="*/ 787353 w 1027240"/>
                  <a:gd name="connsiteY255" fmla="*/ 42863 h 1318259"/>
                  <a:gd name="connsiteX256" fmla="*/ 881650 w 1027240"/>
                  <a:gd name="connsiteY256" fmla="*/ 83820 h 1318259"/>
                  <a:gd name="connsiteX257" fmla="*/ 854980 w 1027240"/>
                  <a:gd name="connsiteY257" fmla="*/ 69533 h 1318259"/>
                  <a:gd name="connsiteX258" fmla="*/ 827358 w 1027240"/>
                  <a:gd name="connsiteY258" fmla="*/ 56198 h 1318259"/>
                  <a:gd name="connsiteX259" fmla="*/ 797830 w 1027240"/>
                  <a:gd name="connsiteY259" fmla="*/ 43815 h 1318259"/>
                  <a:gd name="connsiteX260" fmla="*/ 766398 w 1027240"/>
                  <a:gd name="connsiteY260" fmla="*/ 32385 h 1318259"/>
                  <a:gd name="connsiteX261" fmla="*/ 743538 w 1027240"/>
                  <a:gd name="connsiteY261" fmla="*/ 24765 h 1318259"/>
                  <a:gd name="connsiteX262" fmla="*/ 695913 w 1027240"/>
                  <a:gd name="connsiteY262" fmla="*/ 12383 h 1318259"/>
                  <a:gd name="connsiteX263" fmla="*/ 656860 w 1027240"/>
                  <a:gd name="connsiteY263" fmla="*/ 4763 h 1318259"/>
                  <a:gd name="connsiteX264" fmla="*/ 623523 w 1027240"/>
                  <a:gd name="connsiteY264" fmla="*/ 0 h 1318259"/>
                  <a:gd name="connsiteX265" fmla="*/ 593043 w 1027240"/>
                  <a:gd name="connsiteY265" fmla="*/ 0 h 1318259"/>
                  <a:gd name="connsiteX266" fmla="*/ 740680 w 1027240"/>
                  <a:gd name="connsiteY266" fmla="*/ 1291590 h 1318259"/>
                  <a:gd name="connsiteX267" fmla="*/ 742585 w 1027240"/>
                  <a:gd name="connsiteY267" fmla="*/ 1291590 h 1318259"/>
                  <a:gd name="connsiteX268" fmla="*/ 734965 w 1027240"/>
                  <a:gd name="connsiteY268" fmla="*/ 1293495 h 1318259"/>
                  <a:gd name="connsiteX269" fmla="*/ 524463 w 1027240"/>
                  <a:gd name="connsiteY269" fmla="*/ 1306830 h 1318259"/>
                  <a:gd name="connsiteX270" fmla="*/ 524463 w 1027240"/>
                  <a:gd name="connsiteY270" fmla="*/ 1306830 h 1318259"/>
                  <a:gd name="connsiteX271" fmla="*/ 524463 w 1027240"/>
                  <a:gd name="connsiteY271" fmla="*/ 1306830 h 1318259"/>
                  <a:gd name="connsiteX272" fmla="*/ 524463 w 1027240"/>
                  <a:gd name="connsiteY272" fmla="*/ 1306830 h 1318259"/>
                  <a:gd name="connsiteX273" fmla="*/ 524463 w 1027240"/>
                  <a:gd name="connsiteY273" fmla="*/ 1306830 h 1318259"/>
                  <a:gd name="connsiteX274" fmla="*/ 524463 w 1027240"/>
                  <a:gd name="connsiteY274" fmla="*/ 1306830 h 1318259"/>
                  <a:gd name="connsiteX275" fmla="*/ 524463 w 1027240"/>
                  <a:gd name="connsiteY275" fmla="*/ 1306830 h 1318259"/>
                  <a:gd name="connsiteX276" fmla="*/ 524463 w 1027240"/>
                  <a:gd name="connsiteY276" fmla="*/ 1306830 h 1318259"/>
                  <a:gd name="connsiteX277" fmla="*/ 524463 w 1027240"/>
                  <a:gd name="connsiteY277" fmla="*/ 1306830 h 1318259"/>
                  <a:gd name="connsiteX278" fmla="*/ 523510 w 1027240"/>
                  <a:gd name="connsiteY278" fmla="*/ 1306830 h 1318259"/>
                  <a:gd name="connsiteX279" fmla="*/ 366348 w 1027240"/>
                  <a:gd name="connsiteY279" fmla="*/ 1285875 h 1318259"/>
                  <a:gd name="connsiteX280" fmla="*/ 368253 w 1027240"/>
                  <a:gd name="connsiteY280" fmla="*/ 1286828 h 1318259"/>
                  <a:gd name="connsiteX281" fmla="*/ 355870 w 1027240"/>
                  <a:gd name="connsiteY281" fmla="*/ 1283970 h 1318259"/>
                  <a:gd name="connsiteX282" fmla="*/ 356823 w 1027240"/>
                  <a:gd name="connsiteY282" fmla="*/ 1283018 h 1318259"/>
                  <a:gd name="connsiteX283" fmla="*/ 265383 w 1027240"/>
                  <a:gd name="connsiteY283" fmla="*/ 1250633 h 1318259"/>
                  <a:gd name="connsiteX284" fmla="*/ 274908 w 1027240"/>
                  <a:gd name="connsiteY284" fmla="*/ 1255395 h 1318259"/>
                  <a:gd name="connsiteX285" fmla="*/ 303483 w 1027240"/>
                  <a:gd name="connsiteY285" fmla="*/ 1267778 h 1318259"/>
                  <a:gd name="connsiteX286" fmla="*/ 333963 w 1027240"/>
                  <a:gd name="connsiteY286" fmla="*/ 1279208 h 1318259"/>
                  <a:gd name="connsiteX287" fmla="*/ 367300 w 1027240"/>
                  <a:gd name="connsiteY287" fmla="*/ 1289685 h 1318259"/>
                  <a:gd name="connsiteX288" fmla="*/ 415878 w 1027240"/>
                  <a:gd name="connsiteY288" fmla="*/ 1302068 h 1318259"/>
                  <a:gd name="connsiteX289" fmla="*/ 454930 w 1027240"/>
                  <a:gd name="connsiteY289" fmla="*/ 1309688 h 1318259"/>
                  <a:gd name="connsiteX290" fmla="*/ 488268 w 1027240"/>
                  <a:gd name="connsiteY290" fmla="*/ 1314450 h 1318259"/>
                  <a:gd name="connsiteX291" fmla="*/ 518748 w 1027240"/>
                  <a:gd name="connsiteY291" fmla="*/ 1317308 h 1318259"/>
                  <a:gd name="connsiteX292" fmla="*/ 547323 w 1027240"/>
                  <a:gd name="connsiteY292" fmla="*/ 1318260 h 1318259"/>
                  <a:gd name="connsiteX293" fmla="*/ 575898 w 1027240"/>
                  <a:gd name="connsiteY293" fmla="*/ 1318260 h 1318259"/>
                  <a:gd name="connsiteX294" fmla="*/ 605425 w 1027240"/>
                  <a:gd name="connsiteY294" fmla="*/ 1316355 h 1318259"/>
                  <a:gd name="connsiteX295" fmla="*/ 644478 w 1027240"/>
                  <a:gd name="connsiteY295" fmla="*/ 1312545 h 1318259"/>
                  <a:gd name="connsiteX296" fmla="*/ 683530 w 1027240"/>
                  <a:gd name="connsiteY296" fmla="*/ 1305878 h 1318259"/>
                  <a:gd name="connsiteX297" fmla="*/ 740680 w 1027240"/>
                  <a:gd name="connsiteY297" fmla="*/ 1291590 h 1318259"/>
                  <a:gd name="connsiteX298" fmla="*/ 786400 w 1027240"/>
                  <a:gd name="connsiteY298" fmla="*/ 43815 h 1318259"/>
                  <a:gd name="connsiteX299" fmla="*/ 720678 w 1027240"/>
                  <a:gd name="connsiteY299" fmla="*/ 27623 h 1318259"/>
                  <a:gd name="connsiteX300" fmla="*/ 732108 w 1027240"/>
                  <a:gd name="connsiteY300" fmla="*/ 36195 h 1318259"/>
                  <a:gd name="connsiteX301" fmla="*/ 722583 w 1027240"/>
                  <a:gd name="connsiteY301" fmla="*/ 39053 h 1318259"/>
                  <a:gd name="connsiteX302" fmla="*/ 722583 w 1027240"/>
                  <a:gd name="connsiteY302" fmla="*/ 39053 h 1318259"/>
                  <a:gd name="connsiteX303" fmla="*/ 721630 w 1027240"/>
                  <a:gd name="connsiteY303" fmla="*/ 39053 h 1318259"/>
                  <a:gd name="connsiteX304" fmla="*/ 721630 w 1027240"/>
                  <a:gd name="connsiteY304" fmla="*/ 39053 h 1318259"/>
                  <a:gd name="connsiteX305" fmla="*/ 715915 w 1027240"/>
                  <a:gd name="connsiteY305" fmla="*/ 40005 h 1318259"/>
                  <a:gd name="connsiteX306" fmla="*/ 735918 w 1027240"/>
                  <a:gd name="connsiteY306" fmla="*/ 56198 h 1318259"/>
                  <a:gd name="connsiteX307" fmla="*/ 622570 w 1027240"/>
                  <a:gd name="connsiteY307" fmla="*/ 98108 h 1318259"/>
                  <a:gd name="connsiteX308" fmla="*/ 621618 w 1027240"/>
                  <a:gd name="connsiteY308" fmla="*/ 98108 h 1318259"/>
                  <a:gd name="connsiteX309" fmla="*/ 586375 w 1027240"/>
                  <a:gd name="connsiteY309" fmla="*/ 82868 h 1318259"/>
                  <a:gd name="connsiteX310" fmla="*/ 606378 w 1027240"/>
                  <a:gd name="connsiteY310" fmla="*/ 73343 h 1318259"/>
                  <a:gd name="connsiteX311" fmla="*/ 486363 w 1027240"/>
                  <a:gd name="connsiteY311" fmla="*/ 86678 h 1318259"/>
                  <a:gd name="connsiteX312" fmla="*/ 373015 w 1027240"/>
                  <a:gd name="connsiteY312" fmla="*/ 48578 h 1318259"/>
                  <a:gd name="connsiteX313" fmla="*/ 356823 w 1027240"/>
                  <a:gd name="connsiteY313" fmla="*/ 38100 h 1318259"/>
                  <a:gd name="connsiteX314" fmla="*/ 357775 w 1027240"/>
                  <a:gd name="connsiteY314" fmla="*/ 32385 h 1318259"/>
                  <a:gd name="connsiteX315" fmla="*/ 376825 w 1027240"/>
                  <a:gd name="connsiteY315" fmla="*/ 23813 h 1318259"/>
                  <a:gd name="connsiteX316" fmla="*/ 369205 w 1027240"/>
                  <a:gd name="connsiteY316" fmla="*/ 25718 h 1318259"/>
                  <a:gd name="connsiteX317" fmla="*/ 335868 w 1027240"/>
                  <a:gd name="connsiteY317" fmla="*/ 36195 h 1318259"/>
                  <a:gd name="connsiteX318" fmla="*/ 305388 w 1027240"/>
                  <a:gd name="connsiteY318" fmla="*/ 47625 h 1318259"/>
                  <a:gd name="connsiteX319" fmla="*/ 276813 w 1027240"/>
                  <a:gd name="connsiteY319" fmla="*/ 60008 h 1318259"/>
                  <a:gd name="connsiteX320" fmla="*/ 249190 w 1027240"/>
                  <a:gd name="connsiteY320" fmla="*/ 73343 h 1318259"/>
                  <a:gd name="connsiteX321" fmla="*/ 223473 w 1027240"/>
                  <a:gd name="connsiteY321" fmla="*/ 87630 h 1318259"/>
                  <a:gd name="connsiteX322" fmla="*/ 198708 w 1027240"/>
                  <a:gd name="connsiteY322" fmla="*/ 102870 h 1318259"/>
                  <a:gd name="connsiteX323" fmla="*/ 174895 w 1027240"/>
                  <a:gd name="connsiteY323" fmla="*/ 119063 h 1318259"/>
                  <a:gd name="connsiteX324" fmla="*/ 152035 w 1027240"/>
                  <a:gd name="connsiteY324" fmla="*/ 136208 h 1318259"/>
                  <a:gd name="connsiteX325" fmla="*/ 130128 w 1027240"/>
                  <a:gd name="connsiteY325" fmla="*/ 154305 h 1318259"/>
                  <a:gd name="connsiteX326" fmla="*/ 109173 w 1027240"/>
                  <a:gd name="connsiteY326" fmla="*/ 172403 h 1318259"/>
                  <a:gd name="connsiteX327" fmla="*/ 89170 w 1027240"/>
                  <a:gd name="connsiteY327" fmla="*/ 191453 h 1318259"/>
                  <a:gd name="connsiteX328" fmla="*/ 70120 w 1027240"/>
                  <a:gd name="connsiteY328" fmla="*/ 211455 h 1318259"/>
                  <a:gd name="connsiteX329" fmla="*/ 52023 w 1027240"/>
                  <a:gd name="connsiteY329" fmla="*/ 231458 h 1318259"/>
                  <a:gd name="connsiteX330" fmla="*/ 34878 w 1027240"/>
                  <a:gd name="connsiteY330" fmla="*/ 252413 h 1318259"/>
                  <a:gd name="connsiteX331" fmla="*/ 18685 w 1027240"/>
                  <a:gd name="connsiteY331" fmla="*/ 274320 h 1318259"/>
                  <a:gd name="connsiteX332" fmla="*/ 8208 w 1027240"/>
                  <a:gd name="connsiteY332" fmla="*/ 288608 h 1318259"/>
                  <a:gd name="connsiteX333" fmla="*/ 6303 w 1027240"/>
                  <a:gd name="connsiteY333" fmla="*/ 291465 h 1318259"/>
                  <a:gd name="connsiteX334" fmla="*/ 773065 w 1027240"/>
                  <a:gd name="connsiteY334" fmla="*/ 375285 h 1318259"/>
                  <a:gd name="connsiteX335" fmla="*/ 1002618 w 1027240"/>
                  <a:gd name="connsiteY335" fmla="*/ 174308 h 1318259"/>
                  <a:gd name="connsiteX336" fmla="*/ 981663 w 1027240"/>
                  <a:gd name="connsiteY336" fmla="*/ 156210 h 1318259"/>
                  <a:gd name="connsiteX337" fmla="*/ 959755 w 1027240"/>
                  <a:gd name="connsiteY337" fmla="*/ 138113 h 1318259"/>
                  <a:gd name="connsiteX338" fmla="*/ 936895 w 1027240"/>
                  <a:gd name="connsiteY338" fmla="*/ 120968 h 1318259"/>
                  <a:gd name="connsiteX339" fmla="*/ 913083 w 1027240"/>
                  <a:gd name="connsiteY339" fmla="*/ 104775 h 1318259"/>
                  <a:gd name="connsiteX340" fmla="*/ 879745 w 1027240"/>
                  <a:gd name="connsiteY340" fmla="*/ 84773 h 1318259"/>
                  <a:gd name="connsiteX341" fmla="*/ 786400 w 1027240"/>
                  <a:gd name="connsiteY341" fmla="*/ 43815 h 1318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</a:cxnLst>
                <a:rect l="l" t="t" r="r" b="b"/>
                <a:pathLst>
                  <a:path w="1027240" h="1318259">
                    <a:moveTo>
                      <a:pt x="425403" y="1302068"/>
                    </a:moveTo>
                    <a:cubicBezTo>
                      <a:pt x="425403" y="1302068"/>
                      <a:pt x="425403" y="1302068"/>
                      <a:pt x="425403" y="1302068"/>
                    </a:cubicBezTo>
                    <a:cubicBezTo>
                      <a:pt x="425403" y="1302068"/>
                      <a:pt x="424450" y="1302068"/>
                      <a:pt x="424450" y="1302068"/>
                    </a:cubicBezTo>
                    <a:cubicBezTo>
                      <a:pt x="424450" y="1302068"/>
                      <a:pt x="423498" y="1302068"/>
                      <a:pt x="423498" y="1302068"/>
                    </a:cubicBezTo>
                    <a:cubicBezTo>
                      <a:pt x="423498" y="1302068"/>
                      <a:pt x="423498" y="1302068"/>
                      <a:pt x="423498" y="1302068"/>
                    </a:cubicBezTo>
                    <a:cubicBezTo>
                      <a:pt x="423498" y="1302068"/>
                      <a:pt x="424450" y="1302068"/>
                      <a:pt x="425403" y="1302068"/>
                    </a:cubicBezTo>
                    <a:moveTo>
                      <a:pt x="317770" y="100013"/>
                    </a:moveTo>
                    <a:cubicBezTo>
                      <a:pt x="317770" y="100013"/>
                      <a:pt x="317770" y="100013"/>
                      <a:pt x="317770" y="100013"/>
                    </a:cubicBezTo>
                    <a:cubicBezTo>
                      <a:pt x="318723" y="99060"/>
                      <a:pt x="318723" y="98108"/>
                      <a:pt x="318723" y="97155"/>
                    </a:cubicBezTo>
                    <a:cubicBezTo>
                      <a:pt x="318723" y="97155"/>
                      <a:pt x="318723" y="97155"/>
                      <a:pt x="318723" y="97155"/>
                    </a:cubicBezTo>
                    <a:cubicBezTo>
                      <a:pt x="317770" y="98108"/>
                      <a:pt x="314913" y="99060"/>
                      <a:pt x="309198" y="100965"/>
                    </a:cubicBezTo>
                    <a:cubicBezTo>
                      <a:pt x="310150" y="101918"/>
                      <a:pt x="313008" y="100965"/>
                      <a:pt x="317770" y="100013"/>
                    </a:cubicBezTo>
                    <a:moveTo>
                      <a:pt x="764493" y="56198"/>
                    </a:moveTo>
                    <a:cubicBezTo>
                      <a:pt x="764493" y="56198"/>
                      <a:pt x="764493" y="56198"/>
                      <a:pt x="764493" y="56198"/>
                    </a:cubicBezTo>
                    <a:cubicBezTo>
                      <a:pt x="764493" y="56198"/>
                      <a:pt x="764493" y="56198"/>
                      <a:pt x="764493" y="56198"/>
                    </a:cubicBezTo>
                    <a:cubicBezTo>
                      <a:pt x="763540" y="56198"/>
                      <a:pt x="762588" y="56198"/>
                      <a:pt x="762588" y="56198"/>
                    </a:cubicBezTo>
                    <a:cubicBezTo>
                      <a:pt x="762588" y="56198"/>
                      <a:pt x="761635" y="56198"/>
                      <a:pt x="761635" y="56198"/>
                    </a:cubicBezTo>
                    <a:cubicBezTo>
                      <a:pt x="761635" y="56198"/>
                      <a:pt x="760683" y="56198"/>
                      <a:pt x="760683" y="56198"/>
                    </a:cubicBezTo>
                    <a:cubicBezTo>
                      <a:pt x="760683" y="56198"/>
                      <a:pt x="760683" y="56198"/>
                      <a:pt x="760683" y="56198"/>
                    </a:cubicBezTo>
                    <a:cubicBezTo>
                      <a:pt x="760683" y="56198"/>
                      <a:pt x="761635" y="56198"/>
                      <a:pt x="762588" y="56198"/>
                    </a:cubicBezTo>
                    <a:cubicBezTo>
                      <a:pt x="763540" y="57150"/>
                      <a:pt x="764493" y="56198"/>
                      <a:pt x="764493" y="56198"/>
                    </a:cubicBezTo>
                    <a:moveTo>
                      <a:pt x="647335" y="9525"/>
                    </a:moveTo>
                    <a:cubicBezTo>
                      <a:pt x="647335" y="9525"/>
                      <a:pt x="647335" y="8573"/>
                      <a:pt x="647335" y="9525"/>
                    </a:cubicBezTo>
                    <a:cubicBezTo>
                      <a:pt x="647335" y="8573"/>
                      <a:pt x="647335" y="9525"/>
                      <a:pt x="647335" y="9525"/>
                    </a:cubicBezTo>
                    <a:cubicBezTo>
                      <a:pt x="647335" y="9525"/>
                      <a:pt x="647335" y="9525"/>
                      <a:pt x="647335" y="9525"/>
                    </a:cubicBezTo>
                    <a:cubicBezTo>
                      <a:pt x="650193" y="9525"/>
                      <a:pt x="653050" y="10478"/>
                      <a:pt x="654955" y="10478"/>
                    </a:cubicBezTo>
                    <a:cubicBezTo>
                      <a:pt x="652098" y="9525"/>
                      <a:pt x="649240" y="9525"/>
                      <a:pt x="647335" y="9525"/>
                    </a:cubicBezTo>
                    <a:moveTo>
                      <a:pt x="619713" y="4763"/>
                    </a:moveTo>
                    <a:cubicBezTo>
                      <a:pt x="618760" y="4763"/>
                      <a:pt x="618760" y="4763"/>
                      <a:pt x="619713" y="4763"/>
                    </a:cubicBezTo>
                    <a:cubicBezTo>
                      <a:pt x="618760" y="4763"/>
                      <a:pt x="619713" y="4763"/>
                      <a:pt x="619713" y="4763"/>
                    </a:cubicBezTo>
                    <a:cubicBezTo>
                      <a:pt x="644478" y="8573"/>
                      <a:pt x="644478" y="8573"/>
                      <a:pt x="644478" y="8573"/>
                    </a:cubicBezTo>
                    <a:cubicBezTo>
                      <a:pt x="635905" y="7620"/>
                      <a:pt x="627333" y="5715"/>
                      <a:pt x="619713" y="4763"/>
                    </a:cubicBezTo>
                    <a:moveTo>
                      <a:pt x="467313" y="54293"/>
                    </a:moveTo>
                    <a:cubicBezTo>
                      <a:pt x="467313" y="55245"/>
                      <a:pt x="467313" y="55245"/>
                      <a:pt x="467313" y="54293"/>
                    </a:cubicBezTo>
                    <a:cubicBezTo>
                      <a:pt x="467313" y="54293"/>
                      <a:pt x="467313" y="53340"/>
                      <a:pt x="466360" y="52388"/>
                    </a:cubicBezTo>
                    <a:cubicBezTo>
                      <a:pt x="466360" y="52388"/>
                      <a:pt x="466360" y="52388"/>
                      <a:pt x="466360" y="52388"/>
                    </a:cubicBezTo>
                    <a:cubicBezTo>
                      <a:pt x="466360" y="53340"/>
                      <a:pt x="466360" y="53340"/>
                      <a:pt x="466360" y="53340"/>
                    </a:cubicBezTo>
                    <a:cubicBezTo>
                      <a:pt x="466360" y="54293"/>
                      <a:pt x="466360" y="54293"/>
                      <a:pt x="467313" y="54293"/>
                    </a:cubicBezTo>
                    <a:moveTo>
                      <a:pt x="458740" y="45720"/>
                    </a:moveTo>
                    <a:cubicBezTo>
                      <a:pt x="458740" y="45720"/>
                      <a:pt x="459693" y="45720"/>
                      <a:pt x="458740" y="45720"/>
                    </a:cubicBezTo>
                    <a:cubicBezTo>
                      <a:pt x="457788" y="43815"/>
                      <a:pt x="456835" y="42863"/>
                      <a:pt x="454930" y="41910"/>
                    </a:cubicBezTo>
                    <a:cubicBezTo>
                      <a:pt x="454930" y="41910"/>
                      <a:pt x="453978" y="40958"/>
                      <a:pt x="453978" y="40958"/>
                    </a:cubicBezTo>
                    <a:cubicBezTo>
                      <a:pt x="449215" y="43815"/>
                      <a:pt x="451120" y="44768"/>
                      <a:pt x="453978" y="45720"/>
                    </a:cubicBezTo>
                    <a:cubicBezTo>
                      <a:pt x="455883" y="44768"/>
                      <a:pt x="456835" y="44768"/>
                      <a:pt x="458740" y="45720"/>
                    </a:cubicBezTo>
                    <a:moveTo>
                      <a:pt x="545418" y="1318260"/>
                    </a:moveTo>
                    <a:lnTo>
                      <a:pt x="532083" y="1318260"/>
                    </a:lnTo>
                    <a:cubicBezTo>
                      <a:pt x="533988" y="1318260"/>
                      <a:pt x="541608" y="1318260"/>
                      <a:pt x="549228" y="1318260"/>
                    </a:cubicBezTo>
                    <a:cubicBezTo>
                      <a:pt x="554943" y="1318260"/>
                      <a:pt x="563515" y="1318260"/>
                      <a:pt x="572088" y="1318260"/>
                    </a:cubicBezTo>
                    <a:cubicBezTo>
                      <a:pt x="564468" y="1318260"/>
                      <a:pt x="553990" y="1318260"/>
                      <a:pt x="545418" y="1318260"/>
                    </a:cubicBezTo>
                    <a:moveTo>
                      <a:pt x="421593" y="1304925"/>
                    </a:moveTo>
                    <a:cubicBezTo>
                      <a:pt x="424450" y="1305878"/>
                      <a:pt x="424450" y="1305878"/>
                      <a:pt x="424450" y="1305878"/>
                    </a:cubicBezTo>
                    <a:cubicBezTo>
                      <a:pt x="424450" y="1305878"/>
                      <a:pt x="424450" y="1305878"/>
                      <a:pt x="421593" y="1304925"/>
                    </a:cubicBezTo>
                    <a:cubicBezTo>
                      <a:pt x="421593" y="1304925"/>
                      <a:pt x="421593" y="1304925"/>
                      <a:pt x="421593" y="1304925"/>
                    </a:cubicBezTo>
                    <a:lnTo>
                      <a:pt x="413973" y="1303973"/>
                    </a:lnTo>
                    <a:lnTo>
                      <a:pt x="409210" y="1303020"/>
                    </a:lnTo>
                    <a:cubicBezTo>
                      <a:pt x="405400" y="1302068"/>
                      <a:pt x="403495" y="1302068"/>
                      <a:pt x="402543" y="1301115"/>
                    </a:cubicBezTo>
                    <a:cubicBezTo>
                      <a:pt x="404448" y="1301115"/>
                      <a:pt x="418735" y="1303973"/>
                      <a:pt x="421593" y="1304925"/>
                    </a:cubicBezTo>
                    <a:moveTo>
                      <a:pt x="434928" y="1303020"/>
                    </a:moveTo>
                    <a:cubicBezTo>
                      <a:pt x="434928" y="1303973"/>
                      <a:pt x="435880" y="1303973"/>
                      <a:pt x="434928" y="1303020"/>
                    </a:cubicBezTo>
                    <a:cubicBezTo>
                      <a:pt x="435880" y="1303973"/>
                      <a:pt x="435880" y="1303973"/>
                      <a:pt x="434928" y="1303020"/>
                    </a:cubicBezTo>
                    <a:cubicBezTo>
                      <a:pt x="433023" y="1304925"/>
                      <a:pt x="406353" y="1300163"/>
                      <a:pt x="403495" y="1297305"/>
                    </a:cubicBezTo>
                    <a:cubicBezTo>
                      <a:pt x="403495" y="1297305"/>
                      <a:pt x="403495" y="1297305"/>
                      <a:pt x="403495" y="1297305"/>
                    </a:cubicBezTo>
                    <a:cubicBezTo>
                      <a:pt x="404448" y="1297305"/>
                      <a:pt x="407305" y="1297305"/>
                      <a:pt x="414925" y="1298258"/>
                    </a:cubicBezTo>
                    <a:cubicBezTo>
                      <a:pt x="416830" y="1298258"/>
                      <a:pt x="417783" y="1298258"/>
                      <a:pt x="419688" y="1299210"/>
                    </a:cubicBezTo>
                    <a:cubicBezTo>
                      <a:pt x="419688" y="1299210"/>
                      <a:pt x="419688" y="1299210"/>
                      <a:pt x="419688" y="1299210"/>
                    </a:cubicBezTo>
                    <a:cubicBezTo>
                      <a:pt x="419688" y="1299210"/>
                      <a:pt x="419688" y="1299210"/>
                      <a:pt x="419688" y="1299210"/>
                    </a:cubicBezTo>
                    <a:cubicBezTo>
                      <a:pt x="419688" y="1299210"/>
                      <a:pt x="419688" y="1299210"/>
                      <a:pt x="419688" y="1299210"/>
                    </a:cubicBezTo>
                    <a:cubicBezTo>
                      <a:pt x="419688" y="1299210"/>
                      <a:pt x="419688" y="1299210"/>
                      <a:pt x="419688" y="1299210"/>
                    </a:cubicBezTo>
                    <a:cubicBezTo>
                      <a:pt x="419688" y="1299210"/>
                      <a:pt x="419688" y="1299210"/>
                      <a:pt x="419688" y="1299210"/>
                    </a:cubicBezTo>
                    <a:cubicBezTo>
                      <a:pt x="419688" y="1299210"/>
                      <a:pt x="419688" y="1299210"/>
                      <a:pt x="419688" y="1299210"/>
                    </a:cubicBezTo>
                    <a:cubicBezTo>
                      <a:pt x="419688" y="1299210"/>
                      <a:pt x="419688" y="1299210"/>
                      <a:pt x="419688" y="1299210"/>
                    </a:cubicBezTo>
                    <a:cubicBezTo>
                      <a:pt x="419688" y="1299210"/>
                      <a:pt x="419688" y="1299210"/>
                      <a:pt x="419688" y="1299210"/>
                    </a:cubicBezTo>
                    <a:cubicBezTo>
                      <a:pt x="424450" y="1300163"/>
                      <a:pt x="431118" y="1301115"/>
                      <a:pt x="434928" y="1303020"/>
                    </a:cubicBezTo>
                    <a:moveTo>
                      <a:pt x="363490" y="1288733"/>
                    </a:moveTo>
                    <a:cubicBezTo>
                      <a:pt x="363490" y="1288733"/>
                      <a:pt x="366348" y="1289685"/>
                      <a:pt x="367300" y="1290638"/>
                    </a:cubicBezTo>
                    <a:cubicBezTo>
                      <a:pt x="367300" y="1290638"/>
                      <a:pt x="367300" y="1290638"/>
                      <a:pt x="367300" y="1290638"/>
                    </a:cubicBezTo>
                    <a:cubicBezTo>
                      <a:pt x="366348" y="1290638"/>
                      <a:pt x="363490" y="1289685"/>
                      <a:pt x="361585" y="1289685"/>
                    </a:cubicBezTo>
                    <a:cubicBezTo>
                      <a:pt x="354918" y="1287780"/>
                      <a:pt x="346345" y="1284923"/>
                      <a:pt x="345393" y="1283970"/>
                    </a:cubicBezTo>
                    <a:cubicBezTo>
                      <a:pt x="346345" y="1283018"/>
                      <a:pt x="363490" y="1288733"/>
                      <a:pt x="363490" y="1288733"/>
                    </a:cubicBezTo>
                    <a:moveTo>
                      <a:pt x="314913" y="1273493"/>
                    </a:moveTo>
                    <a:cubicBezTo>
                      <a:pt x="317770" y="1274445"/>
                      <a:pt x="319675" y="1275398"/>
                      <a:pt x="319675" y="1275398"/>
                    </a:cubicBezTo>
                    <a:cubicBezTo>
                      <a:pt x="319675" y="1275398"/>
                      <a:pt x="319675" y="1275398"/>
                      <a:pt x="319675" y="1275398"/>
                    </a:cubicBezTo>
                    <a:cubicBezTo>
                      <a:pt x="314913" y="1273493"/>
                      <a:pt x="308245" y="1270635"/>
                      <a:pt x="303483" y="1268730"/>
                    </a:cubicBezTo>
                    <a:lnTo>
                      <a:pt x="300625" y="1267778"/>
                    </a:lnTo>
                    <a:cubicBezTo>
                      <a:pt x="300625" y="1267778"/>
                      <a:pt x="300625" y="1267778"/>
                      <a:pt x="299673" y="1267778"/>
                    </a:cubicBezTo>
                    <a:cubicBezTo>
                      <a:pt x="304435" y="1268730"/>
                      <a:pt x="309198" y="1270635"/>
                      <a:pt x="314913" y="1273493"/>
                    </a:cubicBezTo>
                    <a:moveTo>
                      <a:pt x="171085" y="248603"/>
                    </a:moveTo>
                    <a:cubicBezTo>
                      <a:pt x="142510" y="269558"/>
                      <a:pt x="56785" y="260033"/>
                      <a:pt x="60595" y="228600"/>
                    </a:cubicBezTo>
                    <a:cubicBezTo>
                      <a:pt x="61548" y="223838"/>
                      <a:pt x="63453" y="219075"/>
                      <a:pt x="69168" y="213360"/>
                    </a:cubicBezTo>
                    <a:lnTo>
                      <a:pt x="71073" y="211455"/>
                    </a:lnTo>
                    <a:cubicBezTo>
                      <a:pt x="83455" y="198120"/>
                      <a:pt x="83455" y="198120"/>
                      <a:pt x="90123" y="191453"/>
                    </a:cubicBezTo>
                    <a:cubicBezTo>
                      <a:pt x="103458" y="179070"/>
                      <a:pt x="103458" y="179070"/>
                      <a:pt x="110125" y="172403"/>
                    </a:cubicBezTo>
                    <a:cubicBezTo>
                      <a:pt x="123460" y="160020"/>
                      <a:pt x="123460" y="160020"/>
                      <a:pt x="131080" y="154305"/>
                    </a:cubicBezTo>
                    <a:cubicBezTo>
                      <a:pt x="145368" y="142875"/>
                      <a:pt x="145368" y="142875"/>
                      <a:pt x="152988" y="136208"/>
                    </a:cubicBezTo>
                    <a:cubicBezTo>
                      <a:pt x="168228" y="124778"/>
                      <a:pt x="168228" y="124778"/>
                      <a:pt x="175848" y="119063"/>
                    </a:cubicBezTo>
                    <a:cubicBezTo>
                      <a:pt x="191088" y="108585"/>
                      <a:pt x="191088" y="108585"/>
                      <a:pt x="199660" y="102870"/>
                    </a:cubicBezTo>
                    <a:cubicBezTo>
                      <a:pt x="215853" y="93345"/>
                      <a:pt x="215853" y="92393"/>
                      <a:pt x="224425" y="87630"/>
                    </a:cubicBezTo>
                    <a:cubicBezTo>
                      <a:pt x="240618" y="78105"/>
                      <a:pt x="241570" y="78105"/>
                      <a:pt x="250143" y="73343"/>
                    </a:cubicBezTo>
                    <a:cubicBezTo>
                      <a:pt x="266335" y="65723"/>
                      <a:pt x="266335" y="64770"/>
                      <a:pt x="276813" y="60960"/>
                    </a:cubicBezTo>
                    <a:cubicBezTo>
                      <a:pt x="293958" y="53340"/>
                      <a:pt x="294910" y="52388"/>
                      <a:pt x="305388" y="48578"/>
                    </a:cubicBezTo>
                    <a:cubicBezTo>
                      <a:pt x="313008" y="45720"/>
                      <a:pt x="323485" y="41910"/>
                      <a:pt x="331105" y="39053"/>
                    </a:cubicBezTo>
                    <a:cubicBezTo>
                      <a:pt x="175848" y="97155"/>
                      <a:pt x="182515" y="175260"/>
                      <a:pt x="184420" y="200978"/>
                    </a:cubicBezTo>
                    <a:cubicBezTo>
                      <a:pt x="185373" y="217170"/>
                      <a:pt x="187278" y="236220"/>
                      <a:pt x="171085" y="248603"/>
                    </a:cubicBezTo>
                    <a:moveTo>
                      <a:pt x="805450" y="88583"/>
                    </a:moveTo>
                    <a:cubicBezTo>
                      <a:pt x="809260" y="91440"/>
                      <a:pt x="809260" y="91440"/>
                      <a:pt x="810213" y="91440"/>
                    </a:cubicBezTo>
                    <a:cubicBezTo>
                      <a:pt x="810213" y="91440"/>
                      <a:pt x="810213" y="91440"/>
                      <a:pt x="810213" y="91440"/>
                    </a:cubicBezTo>
                    <a:cubicBezTo>
                      <a:pt x="812118" y="92393"/>
                      <a:pt x="812118" y="93345"/>
                      <a:pt x="811165" y="94298"/>
                    </a:cubicBezTo>
                    <a:cubicBezTo>
                      <a:pt x="809260" y="96203"/>
                      <a:pt x="805450" y="94298"/>
                      <a:pt x="801640" y="93345"/>
                    </a:cubicBezTo>
                    <a:cubicBezTo>
                      <a:pt x="796878" y="91440"/>
                      <a:pt x="794973" y="89535"/>
                      <a:pt x="794973" y="88583"/>
                    </a:cubicBezTo>
                    <a:lnTo>
                      <a:pt x="795925" y="86678"/>
                    </a:lnTo>
                    <a:cubicBezTo>
                      <a:pt x="795925" y="86678"/>
                      <a:pt x="796878" y="86678"/>
                      <a:pt x="796878" y="86678"/>
                    </a:cubicBezTo>
                    <a:cubicBezTo>
                      <a:pt x="799735" y="86678"/>
                      <a:pt x="802593" y="87630"/>
                      <a:pt x="805450" y="88583"/>
                    </a:cubicBezTo>
                    <a:moveTo>
                      <a:pt x="789258" y="48578"/>
                    </a:moveTo>
                    <a:cubicBezTo>
                      <a:pt x="791163" y="49530"/>
                      <a:pt x="792115" y="49530"/>
                      <a:pt x="792115" y="49530"/>
                    </a:cubicBezTo>
                    <a:cubicBezTo>
                      <a:pt x="792115" y="49530"/>
                      <a:pt x="792115" y="49530"/>
                      <a:pt x="792115" y="49530"/>
                    </a:cubicBezTo>
                    <a:cubicBezTo>
                      <a:pt x="792115" y="49530"/>
                      <a:pt x="792115" y="49530"/>
                      <a:pt x="792115" y="49530"/>
                    </a:cubicBezTo>
                    <a:cubicBezTo>
                      <a:pt x="792115" y="49530"/>
                      <a:pt x="792115" y="49530"/>
                      <a:pt x="792115" y="49530"/>
                    </a:cubicBezTo>
                    <a:cubicBezTo>
                      <a:pt x="792115" y="49530"/>
                      <a:pt x="792115" y="50483"/>
                      <a:pt x="790210" y="49530"/>
                    </a:cubicBezTo>
                    <a:cubicBezTo>
                      <a:pt x="786400" y="48578"/>
                      <a:pt x="782590" y="47625"/>
                      <a:pt x="782590" y="46673"/>
                    </a:cubicBezTo>
                    <a:cubicBezTo>
                      <a:pt x="782590" y="46673"/>
                      <a:pt x="781638" y="46673"/>
                      <a:pt x="781638" y="45720"/>
                    </a:cubicBezTo>
                    <a:cubicBezTo>
                      <a:pt x="781638" y="45720"/>
                      <a:pt x="781638" y="45720"/>
                      <a:pt x="782590" y="45720"/>
                    </a:cubicBezTo>
                    <a:cubicBezTo>
                      <a:pt x="782590" y="45720"/>
                      <a:pt x="782590" y="45720"/>
                      <a:pt x="782590" y="45720"/>
                    </a:cubicBezTo>
                    <a:cubicBezTo>
                      <a:pt x="783543" y="46673"/>
                      <a:pt x="787353" y="47625"/>
                      <a:pt x="789258" y="48578"/>
                    </a:cubicBezTo>
                    <a:moveTo>
                      <a:pt x="765445" y="103823"/>
                    </a:moveTo>
                    <a:cubicBezTo>
                      <a:pt x="767350" y="104775"/>
                      <a:pt x="768303" y="106680"/>
                      <a:pt x="767350" y="106680"/>
                    </a:cubicBezTo>
                    <a:cubicBezTo>
                      <a:pt x="767350" y="106680"/>
                      <a:pt x="767350" y="106680"/>
                      <a:pt x="767350" y="106680"/>
                    </a:cubicBezTo>
                    <a:cubicBezTo>
                      <a:pt x="767350" y="106680"/>
                      <a:pt x="767350" y="106680"/>
                      <a:pt x="767350" y="106680"/>
                    </a:cubicBezTo>
                    <a:cubicBezTo>
                      <a:pt x="767350" y="106680"/>
                      <a:pt x="767350" y="106680"/>
                      <a:pt x="767350" y="106680"/>
                    </a:cubicBezTo>
                    <a:lnTo>
                      <a:pt x="767350" y="106680"/>
                    </a:lnTo>
                    <a:cubicBezTo>
                      <a:pt x="766398" y="106680"/>
                      <a:pt x="763540" y="105728"/>
                      <a:pt x="762588" y="104775"/>
                    </a:cubicBezTo>
                    <a:lnTo>
                      <a:pt x="758778" y="101918"/>
                    </a:lnTo>
                    <a:cubicBezTo>
                      <a:pt x="758778" y="101918"/>
                      <a:pt x="758778" y="101918"/>
                      <a:pt x="758778" y="101918"/>
                    </a:cubicBezTo>
                    <a:cubicBezTo>
                      <a:pt x="758778" y="101918"/>
                      <a:pt x="758778" y="101918"/>
                      <a:pt x="758778" y="101918"/>
                    </a:cubicBezTo>
                    <a:cubicBezTo>
                      <a:pt x="758778" y="101918"/>
                      <a:pt x="758778" y="101918"/>
                      <a:pt x="759730" y="101918"/>
                    </a:cubicBezTo>
                    <a:cubicBezTo>
                      <a:pt x="760683" y="100965"/>
                      <a:pt x="760683" y="100965"/>
                      <a:pt x="761635" y="101918"/>
                    </a:cubicBezTo>
                    <a:cubicBezTo>
                      <a:pt x="762588" y="101918"/>
                      <a:pt x="765445" y="102870"/>
                      <a:pt x="765445" y="103823"/>
                    </a:cubicBezTo>
                    <a:moveTo>
                      <a:pt x="333963" y="100965"/>
                    </a:moveTo>
                    <a:cubicBezTo>
                      <a:pt x="319675" y="108585"/>
                      <a:pt x="276813" y="120968"/>
                      <a:pt x="268240" y="113348"/>
                    </a:cubicBezTo>
                    <a:cubicBezTo>
                      <a:pt x="254905" y="97155"/>
                      <a:pt x="316818" y="66675"/>
                      <a:pt x="333010" y="69533"/>
                    </a:cubicBezTo>
                    <a:cubicBezTo>
                      <a:pt x="335868" y="70485"/>
                      <a:pt x="333010" y="77153"/>
                      <a:pt x="333010" y="77153"/>
                    </a:cubicBezTo>
                    <a:cubicBezTo>
                      <a:pt x="344440" y="81915"/>
                      <a:pt x="347298" y="83820"/>
                      <a:pt x="347298" y="87630"/>
                    </a:cubicBezTo>
                    <a:cubicBezTo>
                      <a:pt x="347298" y="88583"/>
                      <a:pt x="346345" y="94298"/>
                      <a:pt x="333963" y="100965"/>
                    </a:cubicBezTo>
                    <a:moveTo>
                      <a:pt x="726393" y="111443"/>
                    </a:moveTo>
                    <a:cubicBezTo>
                      <a:pt x="726393" y="111443"/>
                      <a:pt x="729250" y="114300"/>
                      <a:pt x="728298" y="115253"/>
                    </a:cubicBezTo>
                    <a:cubicBezTo>
                      <a:pt x="728298" y="116205"/>
                      <a:pt x="722583" y="118110"/>
                      <a:pt x="722583" y="118110"/>
                    </a:cubicBezTo>
                    <a:cubicBezTo>
                      <a:pt x="715915" y="119063"/>
                      <a:pt x="704485" y="110490"/>
                      <a:pt x="706390" y="107633"/>
                    </a:cubicBezTo>
                    <a:cubicBezTo>
                      <a:pt x="708295" y="105728"/>
                      <a:pt x="713058" y="105728"/>
                      <a:pt x="714010" y="105728"/>
                    </a:cubicBezTo>
                    <a:cubicBezTo>
                      <a:pt x="715915" y="106680"/>
                      <a:pt x="723535" y="109538"/>
                      <a:pt x="726393" y="111443"/>
                    </a:cubicBezTo>
                    <a:moveTo>
                      <a:pt x="785448" y="52388"/>
                    </a:moveTo>
                    <a:cubicBezTo>
                      <a:pt x="789258" y="53340"/>
                      <a:pt x="789258" y="53340"/>
                      <a:pt x="792115" y="58103"/>
                    </a:cubicBezTo>
                    <a:cubicBezTo>
                      <a:pt x="792115" y="58103"/>
                      <a:pt x="792115" y="58103"/>
                      <a:pt x="792115" y="58103"/>
                    </a:cubicBezTo>
                    <a:lnTo>
                      <a:pt x="792115" y="58103"/>
                    </a:lnTo>
                    <a:cubicBezTo>
                      <a:pt x="793068" y="60960"/>
                      <a:pt x="776875" y="55245"/>
                      <a:pt x="776875" y="55245"/>
                    </a:cubicBezTo>
                    <a:cubicBezTo>
                      <a:pt x="772113" y="53340"/>
                      <a:pt x="773065" y="52388"/>
                      <a:pt x="773065" y="52388"/>
                    </a:cubicBezTo>
                    <a:cubicBezTo>
                      <a:pt x="771160" y="50483"/>
                      <a:pt x="774970" y="50483"/>
                      <a:pt x="774970" y="50483"/>
                    </a:cubicBezTo>
                    <a:cubicBezTo>
                      <a:pt x="776875" y="49530"/>
                      <a:pt x="783543" y="51435"/>
                      <a:pt x="785448" y="52388"/>
                    </a:cubicBezTo>
                    <a:moveTo>
                      <a:pt x="874983" y="82868"/>
                    </a:moveTo>
                    <a:cubicBezTo>
                      <a:pt x="1151208" y="232410"/>
                      <a:pt x="873078" y="329565"/>
                      <a:pt x="861648" y="333375"/>
                    </a:cubicBezTo>
                    <a:cubicBezTo>
                      <a:pt x="753063" y="370523"/>
                      <a:pt x="604473" y="374333"/>
                      <a:pt x="491125" y="344805"/>
                    </a:cubicBezTo>
                    <a:cubicBezTo>
                      <a:pt x="386350" y="317183"/>
                      <a:pt x="225378" y="211455"/>
                      <a:pt x="242523" y="169545"/>
                    </a:cubicBezTo>
                    <a:cubicBezTo>
                      <a:pt x="242523" y="169545"/>
                      <a:pt x="253000" y="146685"/>
                      <a:pt x="274908" y="137160"/>
                    </a:cubicBezTo>
                    <a:cubicBezTo>
                      <a:pt x="274908" y="138113"/>
                      <a:pt x="275860" y="140018"/>
                      <a:pt x="275860" y="140970"/>
                    </a:cubicBezTo>
                    <a:lnTo>
                      <a:pt x="386350" y="153353"/>
                    </a:lnTo>
                    <a:cubicBezTo>
                      <a:pt x="390160" y="153353"/>
                      <a:pt x="406353" y="153353"/>
                      <a:pt x="425403" y="148590"/>
                    </a:cubicBezTo>
                    <a:cubicBezTo>
                      <a:pt x="502555" y="129540"/>
                      <a:pt x="502555" y="129540"/>
                      <a:pt x="526368" y="130493"/>
                    </a:cubicBezTo>
                    <a:cubicBezTo>
                      <a:pt x="534940" y="130493"/>
                      <a:pt x="536845" y="130493"/>
                      <a:pt x="545418" y="130493"/>
                    </a:cubicBezTo>
                    <a:cubicBezTo>
                      <a:pt x="549228" y="130493"/>
                      <a:pt x="551133" y="130493"/>
                      <a:pt x="552085" y="130493"/>
                    </a:cubicBezTo>
                    <a:cubicBezTo>
                      <a:pt x="564468" y="128588"/>
                      <a:pt x="573993" y="117158"/>
                      <a:pt x="587328" y="116205"/>
                    </a:cubicBezTo>
                    <a:cubicBezTo>
                      <a:pt x="588280" y="116205"/>
                      <a:pt x="694960" y="118110"/>
                      <a:pt x="699723" y="120015"/>
                    </a:cubicBezTo>
                    <a:cubicBezTo>
                      <a:pt x="811165" y="151448"/>
                      <a:pt x="835930" y="110490"/>
                      <a:pt x="841645" y="92393"/>
                    </a:cubicBezTo>
                    <a:cubicBezTo>
                      <a:pt x="841645" y="92393"/>
                      <a:pt x="841645" y="92393"/>
                      <a:pt x="841645" y="92393"/>
                    </a:cubicBezTo>
                    <a:cubicBezTo>
                      <a:pt x="841645" y="92393"/>
                      <a:pt x="841645" y="92393"/>
                      <a:pt x="841645" y="92393"/>
                    </a:cubicBezTo>
                    <a:cubicBezTo>
                      <a:pt x="841645" y="92393"/>
                      <a:pt x="841645" y="92393"/>
                      <a:pt x="841645" y="92393"/>
                    </a:cubicBezTo>
                    <a:cubicBezTo>
                      <a:pt x="841645" y="92393"/>
                      <a:pt x="841645" y="92393"/>
                      <a:pt x="841645" y="92393"/>
                    </a:cubicBezTo>
                    <a:cubicBezTo>
                      <a:pt x="841645" y="92393"/>
                      <a:pt x="841645" y="92393"/>
                      <a:pt x="841645" y="92393"/>
                    </a:cubicBezTo>
                    <a:cubicBezTo>
                      <a:pt x="841645" y="92393"/>
                      <a:pt x="841645" y="92393"/>
                      <a:pt x="841645" y="92393"/>
                    </a:cubicBezTo>
                    <a:cubicBezTo>
                      <a:pt x="841645" y="92393"/>
                      <a:pt x="841645" y="92393"/>
                      <a:pt x="841645" y="92393"/>
                    </a:cubicBezTo>
                    <a:cubicBezTo>
                      <a:pt x="841645" y="92393"/>
                      <a:pt x="841645" y="92393"/>
                      <a:pt x="841645" y="92393"/>
                    </a:cubicBezTo>
                    <a:cubicBezTo>
                      <a:pt x="844503" y="74295"/>
                      <a:pt x="844503" y="74295"/>
                      <a:pt x="846408" y="71438"/>
                    </a:cubicBezTo>
                    <a:cubicBezTo>
                      <a:pt x="851170" y="71438"/>
                      <a:pt x="853075" y="71438"/>
                      <a:pt x="874983" y="82868"/>
                    </a:cubicBezTo>
                    <a:moveTo>
                      <a:pt x="691150" y="108585"/>
                    </a:moveTo>
                    <a:cubicBezTo>
                      <a:pt x="692103" y="109538"/>
                      <a:pt x="692103" y="109538"/>
                      <a:pt x="692103" y="109538"/>
                    </a:cubicBezTo>
                    <a:cubicBezTo>
                      <a:pt x="692103" y="109538"/>
                      <a:pt x="691150" y="110490"/>
                      <a:pt x="691150" y="110490"/>
                    </a:cubicBezTo>
                    <a:cubicBezTo>
                      <a:pt x="689245" y="110490"/>
                      <a:pt x="684483" y="106680"/>
                      <a:pt x="684483" y="105728"/>
                    </a:cubicBezTo>
                    <a:cubicBezTo>
                      <a:pt x="685435" y="104775"/>
                      <a:pt x="689245" y="105728"/>
                      <a:pt x="691150" y="108585"/>
                    </a:cubicBezTo>
                    <a:moveTo>
                      <a:pt x="774970" y="71438"/>
                    </a:moveTo>
                    <a:cubicBezTo>
                      <a:pt x="777828" y="72390"/>
                      <a:pt x="780685" y="74295"/>
                      <a:pt x="780685" y="75248"/>
                    </a:cubicBezTo>
                    <a:cubicBezTo>
                      <a:pt x="778780" y="78105"/>
                      <a:pt x="764493" y="72390"/>
                      <a:pt x="764493" y="72390"/>
                    </a:cubicBezTo>
                    <a:cubicBezTo>
                      <a:pt x="764493" y="72390"/>
                      <a:pt x="764493" y="72390"/>
                      <a:pt x="764493" y="72390"/>
                    </a:cubicBezTo>
                    <a:cubicBezTo>
                      <a:pt x="764493" y="72390"/>
                      <a:pt x="764493" y="71438"/>
                      <a:pt x="763540" y="71438"/>
                    </a:cubicBezTo>
                    <a:cubicBezTo>
                      <a:pt x="762588" y="70485"/>
                      <a:pt x="761635" y="69533"/>
                      <a:pt x="763540" y="69533"/>
                    </a:cubicBezTo>
                    <a:cubicBezTo>
                      <a:pt x="766398" y="68580"/>
                      <a:pt x="773065" y="70485"/>
                      <a:pt x="774970" y="71438"/>
                    </a:cubicBezTo>
                    <a:moveTo>
                      <a:pt x="751158" y="76200"/>
                    </a:moveTo>
                    <a:cubicBezTo>
                      <a:pt x="752110" y="77153"/>
                      <a:pt x="752110" y="77153"/>
                      <a:pt x="752110" y="77153"/>
                    </a:cubicBezTo>
                    <a:cubicBezTo>
                      <a:pt x="752110" y="77153"/>
                      <a:pt x="752110" y="77153"/>
                      <a:pt x="752110" y="77153"/>
                    </a:cubicBezTo>
                    <a:cubicBezTo>
                      <a:pt x="752110" y="77153"/>
                      <a:pt x="752110" y="77153"/>
                      <a:pt x="752110" y="77153"/>
                    </a:cubicBezTo>
                    <a:lnTo>
                      <a:pt x="752110" y="77153"/>
                    </a:lnTo>
                    <a:cubicBezTo>
                      <a:pt x="752110" y="78105"/>
                      <a:pt x="749253" y="77153"/>
                      <a:pt x="748300" y="77153"/>
                    </a:cubicBezTo>
                    <a:cubicBezTo>
                      <a:pt x="746395" y="77153"/>
                      <a:pt x="743538" y="75248"/>
                      <a:pt x="742585" y="75248"/>
                    </a:cubicBezTo>
                    <a:cubicBezTo>
                      <a:pt x="742585" y="75248"/>
                      <a:pt x="742585" y="75248"/>
                      <a:pt x="742585" y="75248"/>
                    </a:cubicBezTo>
                    <a:cubicBezTo>
                      <a:pt x="742585" y="75248"/>
                      <a:pt x="742585" y="75248"/>
                      <a:pt x="742585" y="75248"/>
                    </a:cubicBezTo>
                    <a:cubicBezTo>
                      <a:pt x="742585" y="75248"/>
                      <a:pt x="742585" y="75248"/>
                      <a:pt x="743538" y="75248"/>
                    </a:cubicBezTo>
                    <a:cubicBezTo>
                      <a:pt x="743538" y="75248"/>
                      <a:pt x="743538" y="75248"/>
                      <a:pt x="743538" y="75248"/>
                    </a:cubicBezTo>
                    <a:cubicBezTo>
                      <a:pt x="743538" y="75248"/>
                      <a:pt x="743538" y="75248"/>
                      <a:pt x="743538" y="75248"/>
                    </a:cubicBezTo>
                    <a:cubicBezTo>
                      <a:pt x="743538" y="75248"/>
                      <a:pt x="744490" y="75248"/>
                      <a:pt x="744490" y="75248"/>
                    </a:cubicBezTo>
                    <a:cubicBezTo>
                      <a:pt x="744490" y="75248"/>
                      <a:pt x="745443" y="75248"/>
                      <a:pt x="745443" y="75248"/>
                    </a:cubicBezTo>
                    <a:cubicBezTo>
                      <a:pt x="745443" y="75248"/>
                      <a:pt x="745443" y="75248"/>
                      <a:pt x="746395" y="75248"/>
                    </a:cubicBezTo>
                    <a:cubicBezTo>
                      <a:pt x="748300" y="74295"/>
                      <a:pt x="750205" y="75248"/>
                      <a:pt x="751158" y="76200"/>
                    </a:cubicBezTo>
                    <a:moveTo>
                      <a:pt x="767350" y="54293"/>
                    </a:moveTo>
                    <a:cubicBezTo>
                      <a:pt x="768303" y="54293"/>
                      <a:pt x="772113" y="56198"/>
                      <a:pt x="773065" y="57150"/>
                    </a:cubicBezTo>
                    <a:cubicBezTo>
                      <a:pt x="773065" y="58103"/>
                      <a:pt x="768303" y="59055"/>
                      <a:pt x="765445" y="59055"/>
                    </a:cubicBezTo>
                    <a:cubicBezTo>
                      <a:pt x="763540" y="59055"/>
                      <a:pt x="762588" y="59055"/>
                      <a:pt x="760683" y="58103"/>
                    </a:cubicBezTo>
                    <a:cubicBezTo>
                      <a:pt x="760683" y="58103"/>
                      <a:pt x="759730" y="58103"/>
                      <a:pt x="759730" y="58103"/>
                    </a:cubicBezTo>
                    <a:cubicBezTo>
                      <a:pt x="758778" y="58103"/>
                      <a:pt x="754968" y="56198"/>
                      <a:pt x="754968" y="56198"/>
                    </a:cubicBezTo>
                    <a:cubicBezTo>
                      <a:pt x="755920" y="56198"/>
                      <a:pt x="755920" y="56198"/>
                      <a:pt x="755920" y="54293"/>
                    </a:cubicBezTo>
                    <a:cubicBezTo>
                      <a:pt x="755920" y="53340"/>
                      <a:pt x="757825" y="53340"/>
                      <a:pt x="757825" y="53340"/>
                    </a:cubicBezTo>
                    <a:cubicBezTo>
                      <a:pt x="760683" y="52388"/>
                      <a:pt x="767350" y="54293"/>
                      <a:pt x="767350" y="54293"/>
                    </a:cubicBezTo>
                    <a:moveTo>
                      <a:pt x="634000" y="3810"/>
                    </a:moveTo>
                    <a:cubicBezTo>
                      <a:pt x="634953" y="3810"/>
                      <a:pt x="634953" y="3810"/>
                      <a:pt x="635905" y="3810"/>
                    </a:cubicBezTo>
                    <a:lnTo>
                      <a:pt x="647335" y="5715"/>
                    </a:lnTo>
                    <a:cubicBezTo>
                      <a:pt x="647335" y="5715"/>
                      <a:pt x="647335" y="5715"/>
                      <a:pt x="647335" y="5715"/>
                    </a:cubicBezTo>
                    <a:cubicBezTo>
                      <a:pt x="647335" y="5715"/>
                      <a:pt x="647335" y="5715"/>
                      <a:pt x="647335" y="5715"/>
                    </a:cubicBezTo>
                    <a:lnTo>
                      <a:pt x="647335" y="5715"/>
                    </a:lnTo>
                    <a:cubicBezTo>
                      <a:pt x="647335" y="5715"/>
                      <a:pt x="647335" y="5715"/>
                      <a:pt x="647335" y="5715"/>
                    </a:cubicBezTo>
                    <a:cubicBezTo>
                      <a:pt x="642573" y="4763"/>
                      <a:pt x="636858" y="4763"/>
                      <a:pt x="632095" y="3810"/>
                    </a:cubicBezTo>
                    <a:cubicBezTo>
                      <a:pt x="633048" y="3810"/>
                      <a:pt x="633048" y="3810"/>
                      <a:pt x="634000" y="3810"/>
                    </a:cubicBezTo>
                    <a:moveTo>
                      <a:pt x="712105" y="22860"/>
                    </a:moveTo>
                    <a:cubicBezTo>
                      <a:pt x="713058" y="22860"/>
                      <a:pt x="718773" y="23813"/>
                      <a:pt x="721630" y="24765"/>
                    </a:cubicBezTo>
                    <a:cubicBezTo>
                      <a:pt x="722583" y="24765"/>
                      <a:pt x="722583" y="24765"/>
                      <a:pt x="722583" y="24765"/>
                    </a:cubicBezTo>
                    <a:cubicBezTo>
                      <a:pt x="721630" y="25718"/>
                      <a:pt x="713058" y="23813"/>
                      <a:pt x="712105" y="22860"/>
                    </a:cubicBezTo>
                    <a:cubicBezTo>
                      <a:pt x="710200" y="22860"/>
                      <a:pt x="709248" y="22860"/>
                      <a:pt x="709248" y="22860"/>
                    </a:cubicBezTo>
                    <a:cubicBezTo>
                      <a:pt x="709248" y="22860"/>
                      <a:pt x="710200" y="22860"/>
                      <a:pt x="712105" y="22860"/>
                    </a:cubicBezTo>
                    <a:moveTo>
                      <a:pt x="744490" y="62865"/>
                    </a:moveTo>
                    <a:cubicBezTo>
                      <a:pt x="745443" y="62865"/>
                      <a:pt x="747348" y="63818"/>
                      <a:pt x="747348" y="64770"/>
                    </a:cubicBezTo>
                    <a:cubicBezTo>
                      <a:pt x="747348" y="64770"/>
                      <a:pt x="746395" y="66675"/>
                      <a:pt x="744490" y="67628"/>
                    </a:cubicBezTo>
                    <a:cubicBezTo>
                      <a:pt x="742585" y="68580"/>
                      <a:pt x="739728" y="67628"/>
                      <a:pt x="735918" y="65723"/>
                    </a:cubicBezTo>
                    <a:cubicBezTo>
                      <a:pt x="734965" y="65723"/>
                      <a:pt x="733060" y="65723"/>
                      <a:pt x="732108" y="64770"/>
                    </a:cubicBezTo>
                    <a:cubicBezTo>
                      <a:pt x="732108" y="64770"/>
                      <a:pt x="732108" y="64770"/>
                      <a:pt x="732108" y="64770"/>
                    </a:cubicBezTo>
                    <a:cubicBezTo>
                      <a:pt x="731155" y="64770"/>
                      <a:pt x="731155" y="64770"/>
                      <a:pt x="731155" y="63818"/>
                    </a:cubicBezTo>
                    <a:cubicBezTo>
                      <a:pt x="731155" y="63818"/>
                      <a:pt x="731155" y="63818"/>
                      <a:pt x="731155" y="63818"/>
                    </a:cubicBezTo>
                    <a:cubicBezTo>
                      <a:pt x="731155" y="63818"/>
                      <a:pt x="731155" y="63818"/>
                      <a:pt x="731155" y="63818"/>
                    </a:cubicBezTo>
                    <a:cubicBezTo>
                      <a:pt x="729250" y="62865"/>
                      <a:pt x="729250" y="61913"/>
                      <a:pt x="731155" y="61913"/>
                    </a:cubicBezTo>
                    <a:cubicBezTo>
                      <a:pt x="733060" y="61913"/>
                      <a:pt x="734013" y="60960"/>
                      <a:pt x="735918" y="60960"/>
                    </a:cubicBezTo>
                    <a:cubicBezTo>
                      <a:pt x="736870" y="60960"/>
                      <a:pt x="737823" y="60960"/>
                      <a:pt x="738775" y="60960"/>
                    </a:cubicBezTo>
                    <a:cubicBezTo>
                      <a:pt x="737823" y="60960"/>
                      <a:pt x="741633" y="61913"/>
                      <a:pt x="744490" y="62865"/>
                    </a:cubicBezTo>
                    <a:moveTo>
                      <a:pt x="593043" y="0"/>
                    </a:moveTo>
                    <a:lnTo>
                      <a:pt x="583518" y="0"/>
                    </a:lnTo>
                    <a:lnTo>
                      <a:pt x="583518" y="0"/>
                    </a:lnTo>
                    <a:cubicBezTo>
                      <a:pt x="616855" y="1905"/>
                      <a:pt x="659718" y="7620"/>
                      <a:pt x="672100" y="12383"/>
                    </a:cubicBezTo>
                    <a:cubicBezTo>
                      <a:pt x="663528" y="10478"/>
                      <a:pt x="663528" y="10478"/>
                      <a:pt x="661623" y="11430"/>
                    </a:cubicBezTo>
                    <a:cubicBezTo>
                      <a:pt x="671148" y="13335"/>
                      <a:pt x="680673" y="13335"/>
                      <a:pt x="690198" y="15240"/>
                    </a:cubicBezTo>
                    <a:cubicBezTo>
                      <a:pt x="691150" y="15240"/>
                      <a:pt x="691150" y="15240"/>
                      <a:pt x="691150" y="15240"/>
                    </a:cubicBezTo>
                    <a:cubicBezTo>
                      <a:pt x="695913" y="17145"/>
                      <a:pt x="695913" y="17145"/>
                      <a:pt x="697818" y="17145"/>
                    </a:cubicBezTo>
                    <a:cubicBezTo>
                      <a:pt x="696865" y="17145"/>
                      <a:pt x="696865" y="17145"/>
                      <a:pt x="695913" y="17145"/>
                    </a:cubicBezTo>
                    <a:cubicBezTo>
                      <a:pt x="712105" y="21908"/>
                      <a:pt x="712105" y="21908"/>
                      <a:pt x="720678" y="26670"/>
                    </a:cubicBezTo>
                    <a:cubicBezTo>
                      <a:pt x="743538" y="30480"/>
                      <a:pt x="765445" y="36195"/>
                      <a:pt x="787353" y="42863"/>
                    </a:cubicBezTo>
                    <a:cubicBezTo>
                      <a:pt x="820690" y="53340"/>
                      <a:pt x="851170" y="66675"/>
                      <a:pt x="881650" y="83820"/>
                    </a:cubicBezTo>
                    <a:cubicBezTo>
                      <a:pt x="864505" y="74295"/>
                      <a:pt x="864505" y="74295"/>
                      <a:pt x="854980" y="69533"/>
                    </a:cubicBezTo>
                    <a:cubicBezTo>
                      <a:pt x="837835" y="60960"/>
                      <a:pt x="836883" y="60960"/>
                      <a:pt x="827358" y="56198"/>
                    </a:cubicBezTo>
                    <a:cubicBezTo>
                      <a:pt x="809260" y="48578"/>
                      <a:pt x="809260" y="47625"/>
                      <a:pt x="797830" y="43815"/>
                    </a:cubicBezTo>
                    <a:cubicBezTo>
                      <a:pt x="779733" y="37148"/>
                      <a:pt x="778780" y="36195"/>
                      <a:pt x="766398" y="32385"/>
                    </a:cubicBezTo>
                    <a:cubicBezTo>
                      <a:pt x="759730" y="30480"/>
                      <a:pt x="750205" y="27623"/>
                      <a:pt x="743538" y="24765"/>
                    </a:cubicBezTo>
                    <a:cubicBezTo>
                      <a:pt x="728298" y="20955"/>
                      <a:pt x="715915" y="17145"/>
                      <a:pt x="695913" y="12383"/>
                    </a:cubicBezTo>
                    <a:cubicBezTo>
                      <a:pt x="676863" y="8573"/>
                      <a:pt x="674005" y="7620"/>
                      <a:pt x="656860" y="4763"/>
                    </a:cubicBezTo>
                    <a:cubicBezTo>
                      <a:pt x="637810" y="1905"/>
                      <a:pt x="635905" y="1905"/>
                      <a:pt x="623523" y="0"/>
                    </a:cubicBezTo>
                    <a:cubicBezTo>
                      <a:pt x="605425" y="953"/>
                      <a:pt x="602568" y="953"/>
                      <a:pt x="593043" y="0"/>
                    </a:cubicBezTo>
                    <a:moveTo>
                      <a:pt x="740680" y="1291590"/>
                    </a:moveTo>
                    <a:lnTo>
                      <a:pt x="742585" y="1291590"/>
                    </a:lnTo>
                    <a:lnTo>
                      <a:pt x="734965" y="1293495"/>
                    </a:lnTo>
                    <a:cubicBezTo>
                      <a:pt x="673053" y="1308735"/>
                      <a:pt x="665433" y="1310640"/>
                      <a:pt x="524463" y="1306830"/>
                    </a:cubicBezTo>
                    <a:cubicBezTo>
                      <a:pt x="524463" y="1306830"/>
                      <a:pt x="524463" y="1306830"/>
                      <a:pt x="524463" y="1306830"/>
                    </a:cubicBezTo>
                    <a:cubicBezTo>
                      <a:pt x="524463" y="1306830"/>
                      <a:pt x="524463" y="1306830"/>
                      <a:pt x="524463" y="1306830"/>
                    </a:cubicBezTo>
                    <a:cubicBezTo>
                      <a:pt x="524463" y="1306830"/>
                      <a:pt x="524463" y="1306830"/>
                      <a:pt x="524463" y="1306830"/>
                    </a:cubicBezTo>
                    <a:cubicBezTo>
                      <a:pt x="524463" y="1306830"/>
                      <a:pt x="524463" y="1306830"/>
                      <a:pt x="524463" y="1306830"/>
                    </a:cubicBezTo>
                    <a:cubicBezTo>
                      <a:pt x="524463" y="1306830"/>
                      <a:pt x="524463" y="1306830"/>
                      <a:pt x="524463" y="1306830"/>
                    </a:cubicBezTo>
                    <a:cubicBezTo>
                      <a:pt x="524463" y="1306830"/>
                      <a:pt x="524463" y="1306830"/>
                      <a:pt x="524463" y="1306830"/>
                    </a:cubicBezTo>
                    <a:cubicBezTo>
                      <a:pt x="524463" y="1306830"/>
                      <a:pt x="524463" y="1306830"/>
                      <a:pt x="524463" y="1306830"/>
                    </a:cubicBezTo>
                    <a:cubicBezTo>
                      <a:pt x="524463" y="1306830"/>
                      <a:pt x="524463" y="1306830"/>
                      <a:pt x="524463" y="1306830"/>
                    </a:cubicBezTo>
                    <a:cubicBezTo>
                      <a:pt x="523510" y="1306830"/>
                      <a:pt x="523510" y="1306830"/>
                      <a:pt x="523510" y="1306830"/>
                    </a:cubicBezTo>
                    <a:cubicBezTo>
                      <a:pt x="463503" y="1303973"/>
                      <a:pt x="425403" y="1299210"/>
                      <a:pt x="366348" y="1285875"/>
                    </a:cubicBezTo>
                    <a:cubicBezTo>
                      <a:pt x="367300" y="1285875"/>
                      <a:pt x="368253" y="1286828"/>
                      <a:pt x="368253" y="1286828"/>
                    </a:cubicBezTo>
                    <a:cubicBezTo>
                      <a:pt x="364443" y="1286828"/>
                      <a:pt x="362538" y="1286828"/>
                      <a:pt x="355870" y="1283970"/>
                    </a:cubicBezTo>
                    <a:cubicBezTo>
                      <a:pt x="355870" y="1283970"/>
                      <a:pt x="355870" y="1283970"/>
                      <a:pt x="356823" y="1283018"/>
                    </a:cubicBezTo>
                    <a:cubicBezTo>
                      <a:pt x="321580" y="1273493"/>
                      <a:pt x="299673" y="1266825"/>
                      <a:pt x="265383" y="1250633"/>
                    </a:cubicBezTo>
                    <a:cubicBezTo>
                      <a:pt x="268240" y="1251585"/>
                      <a:pt x="272050" y="1253490"/>
                      <a:pt x="274908" y="1255395"/>
                    </a:cubicBezTo>
                    <a:cubicBezTo>
                      <a:pt x="292053" y="1263015"/>
                      <a:pt x="293005" y="1263968"/>
                      <a:pt x="303483" y="1267778"/>
                    </a:cubicBezTo>
                    <a:cubicBezTo>
                      <a:pt x="321580" y="1275398"/>
                      <a:pt x="322533" y="1275398"/>
                      <a:pt x="333963" y="1279208"/>
                    </a:cubicBezTo>
                    <a:cubicBezTo>
                      <a:pt x="352060" y="1285875"/>
                      <a:pt x="353965" y="1285875"/>
                      <a:pt x="367300" y="1289685"/>
                    </a:cubicBezTo>
                    <a:cubicBezTo>
                      <a:pt x="381588" y="1293495"/>
                      <a:pt x="394923" y="1297305"/>
                      <a:pt x="415878" y="1302068"/>
                    </a:cubicBezTo>
                    <a:cubicBezTo>
                      <a:pt x="434928" y="1305878"/>
                      <a:pt x="437785" y="1306830"/>
                      <a:pt x="454930" y="1309688"/>
                    </a:cubicBezTo>
                    <a:cubicBezTo>
                      <a:pt x="473980" y="1312545"/>
                      <a:pt x="475885" y="1312545"/>
                      <a:pt x="488268" y="1314450"/>
                    </a:cubicBezTo>
                    <a:cubicBezTo>
                      <a:pt x="507318" y="1316355"/>
                      <a:pt x="508270" y="1316355"/>
                      <a:pt x="518748" y="1317308"/>
                    </a:cubicBezTo>
                    <a:cubicBezTo>
                      <a:pt x="537798" y="1318260"/>
                      <a:pt x="537798" y="1318260"/>
                      <a:pt x="547323" y="1318260"/>
                    </a:cubicBezTo>
                    <a:cubicBezTo>
                      <a:pt x="566373" y="1318260"/>
                      <a:pt x="566373" y="1318260"/>
                      <a:pt x="575898" y="1318260"/>
                    </a:cubicBezTo>
                    <a:cubicBezTo>
                      <a:pt x="594948" y="1317308"/>
                      <a:pt x="595900" y="1317308"/>
                      <a:pt x="605425" y="1316355"/>
                    </a:cubicBezTo>
                    <a:cubicBezTo>
                      <a:pt x="623523" y="1314450"/>
                      <a:pt x="627333" y="1314450"/>
                      <a:pt x="644478" y="1312545"/>
                    </a:cubicBezTo>
                    <a:cubicBezTo>
                      <a:pt x="663528" y="1309688"/>
                      <a:pt x="666385" y="1309688"/>
                      <a:pt x="683530" y="1305878"/>
                    </a:cubicBezTo>
                    <a:cubicBezTo>
                      <a:pt x="701628" y="1302068"/>
                      <a:pt x="714010" y="1299210"/>
                      <a:pt x="740680" y="1291590"/>
                    </a:cubicBezTo>
                    <a:moveTo>
                      <a:pt x="786400" y="43815"/>
                    </a:moveTo>
                    <a:cubicBezTo>
                      <a:pt x="764493" y="37148"/>
                      <a:pt x="742585" y="31433"/>
                      <a:pt x="720678" y="27623"/>
                    </a:cubicBezTo>
                    <a:cubicBezTo>
                      <a:pt x="725440" y="30480"/>
                      <a:pt x="729250" y="33338"/>
                      <a:pt x="732108" y="36195"/>
                    </a:cubicBezTo>
                    <a:cubicBezTo>
                      <a:pt x="729250" y="37148"/>
                      <a:pt x="725440" y="38100"/>
                      <a:pt x="722583" y="39053"/>
                    </a:cubicBezTo>
                    <a:lnTo>
                      <a:pt x="722583" y="39053"/>
                    </a:lnTo>
                    <a:lnTo>
                      <a:pt x="721630" y="39053"/>
                    </a:lnTo>
                    <a:lnTo>
                      <a:pt x="721630" y="39053"/>
                    </a:lnTo>
                    <a:cubicBezTo>
                      <a:pt x="719725" y="39053"/>
                      <a:pt x="717820" y="39053"/>
                      <a:pt x="715915" y="40005"/>
                    </a:cubicBezTo>
                    <a:cubicBezTo>
                      <a:pt x="721630" y="46673"/>
                      <a:pt x="730203" y="49530"/>
                      <a:pt x="735918" y="56198"/>
                    </a:cubicBezTo>
                    <a:cubicBezTo>
                      <a:pt x="715915" y="87630"/>
                      <a:pt x="715915" y="87630"/>
                      <a:pt x="622570" y="98108"/>
                    </a:cubicBezTo>
                    <a:cubicBezTo>
                      <a:pt x="621618" y="98108"/>
                      <a:pt x="621618" y="98108"/>
                      <a:pt x="621618" y="98108"/>
                    </a:cubicBezTo>
                    <a:cubicBezTo>
                      <a:pt x="610188" y="100013"/>
                      <a:pt x="574945" y="104775"/>
                      <a:pt x="586375" y="82868"/>
                    </a:cubicBezTo>
                    <a:cubicBezTo>
                      <a:pt x="586375" y="82868"/>
                      <a:pt x="591138" y="76200"/>
                      <a:pt x="606378" y="73343"/>
                    </a:cubicBezTo>
                    <a:cubicBezTo>
                      <a:pt x="575898" y="75248"/>
                      <a:pt x="486363" y="86678"/>
                      <a:pt x="486363" y="86678"/>
                    </a:cubicBezTo>
                    <a:cubicBezTo>
                      <a:pt x="361585" y="81915"/>
                      <a:pt x="362538" y="80010"/>
                      <a:pt x="373015" y="48578"/>
                    </a:cubicBezTo>
                    <a:cubicBezTo>
                      <a:pt x="371110" y="46673"/>
                      <a:pt x="371110" y="46673"/>
                      <a:pt x="356823" y="38100"/>
                    </a:cubicBezTo>
                    <a:cubicBezTo>
                      <a:pt x="356823" y="36195"/>
                      <a:pt x="357775" y="34290"/>
                      <a:pt x="357775" y="32385"/>
                    </a:cubicBezTo>
                    <a:cubicBezTo>
                      <a:pt x="365395" y="26670"/>
                      <a:pt x="365395" y="26670"/>
                      <a:pt x="376825" y="23813"/>
                    </a:cubicBezTo>
                    <a:cubicBezTo>
                      <a:pt x="373968" y="24765"/>
                      <a:pt x="371110" y="25718"/>
                      <a:pt x="369205" y="25718"/>
                    </a:cubicBezTo>
                    <a:cubicBezTo>
                      <a:pt x="351108" y="31433"/>
                      <a:pt x="349203" y="31433"/>
                      <a:pt x="335868" y="36195"/>
                    </a:cubicBezTo>
                    <a:cubicBezTo>
                      <a:pt x="317770" y="42863"/>
                      <a:pt x="316818" y="42863"/>
                      <a:pt x="305388" y="47625"/>
                    </a:cubicBezTo>
                    <a:cubicBezTo>
                      <a:pt x="288243" y="55245"/>
                      <a:pt x="287290" y="55245"/>
                      <a:pt x="276813" y="60008"/>
                    </a:cubicBezTo>
                    <a:cubicBezTo>
                      <a:pt x="259668" y="68580"/>
                      <a:pt x="259668" y="68580"/>
                      <a:pt x="249190" y="73343"/>
                    </a:cubicBezTo>
                    <a:cubicBezTo>
                      <a:pt x="232998" y="81915"/>
                      <a:pt x="232045" y="82868"/>
                      <a:pt x="223473" y="87630"/>
                    </a:cubicBezTo>
                    <a:cubicBezTo>
                      <a:pt x="207280" y="97155"/>
                      <a:pt x="207280" y="97155"/>
                      <a:pt x="198708" y="102870"/>
                    </a:cubicBezTo>
                    <a:cubicBezTo>
                      <a:pt x="183468" y="113348"/>
                      <a:pt x="183468" y="113348"/>
                      <a:pt x="174895" y="119063"/>
                    </a:cubicBezTo>
                    <a:cubicBezTo>
                      <a:pt x="159655" y="129540"/>
                      <a:pt x="159655" y="129540"/>
                      <a:pt x="152035" y="136208"/>
                    </a:cubicBezTo>
                    <a:cubicBezTo>
                      <a:pt x="137748" y="147638"/>
                      <a:pt x="137748" y="147638"/>
                      <a:pt x="130128" y="154305"/>
                    </a:cubicBezTo>
                    <a:cubicBezTo>
                      <a:pt x="115840" y="166688"/>
                      <a:pt x="115840" y="166688"/>
                      <a:pt x="109173" y="172403"/>
                    </a:cubicBezTo>
                    <a:cubicBezTo>
                      <a:pt x="95838" y="184785"/>
                      <a:pt x="95838" y="184785"/>
                      <a:pt x="89170" y="191453"/>
                    </a:cubicBezTo>
                    <a:cubicBezTo>
                      <a:pt x="76788" y="204788"/>
                      <a:pt x="76788" y="204788"/>
                      <a:pt x="70120" y="211455"/>
                    </a:cubicBezTo>
                    <a:cubicBezTo>
                      <a:pt x="57738" y="224790"/>
                      <a:pt x="57738" y="224790"/>
                      <a:pt x="52023" y="231458"/>
                    </a:cubicBezTo>
                    <a:cubicBezTo>
                      <a:pt x="40593" y="245745"/>
                      <a:pt x="40593" y="245745"/>
                      <a:pt x="34878" y="252413"/>
                    </a:cubicBezTo>
                    <a:cubicBezTo>
                      <a:pt x="24400" y="266700"/>
                      <a:pt x="24400" y="266700"/>
                      <a:pt x="18685" y="274320"/>
                    </a:cubicBezTo>
                    <a:cubicBezTo>
                      <a:pt x="15828" y="279083"/>
                      <a:pt x="12018" y="284798"/>
                      <a:pt x="8208" y="288608"/>
                    </a:cubicBezTo>
                    <a:lnTo>
                      <a:pt x="6303" y="291465"/>
                    </a:lnTo>
                    <a:cubicBezTo>
                      <a:pt x="-76565" y="447675"/>
                      <a:pt x="683530" y="401955"/>
                      <a:pt x="773065" y="375285"/>
                    </a:cubicBezTo>
                    <a:cubicBezTo>
                      <a:pt x="994045" y="306705"/>
                      <a:pt x="1072150" y="240030"/>
                      <a:pt x="1002618" y="174308"/>
                    </a:cubicBezTo>
                    <a:cubicBezTo>
                      <a:pt x="989283" y="161925"/>
                      <a:pt x="989283" y="161925"/>
                      <a:pt x="981663" y="156210"/>
                    </a:cubicBezTo>
                    <a:cubicBezTo>
                      <a:pt x="967375" y="144780"/>
                      <a:pt x="967375" y="144780"/>
                      <a:pt x="959755" y="138113"/>
                    </a:cubicBezTo>
                    <a:cubicBezTo>
                      <a:pt x="945468" y="126683"/>
                      <a:pt x="944515" y="126683"/>
                      <a:pt x="936895" y="120968"/>
                    </a:cubicBezTo>
                    <a:cubicBezTo>
                      <a:pt x="921655" y="110490"/>
                      <a:pt x="921655" y="110490"/>
                      <a:pt x="913083" y="104775"/>
                    </a:cubicBezTo>
                    <a:cubicBezTo>
                      <a:pt x="898795" y="95250"/>
                      <a:pt x="895938" y="93345"/>
                      <a:pt x="879745" y="84773"/>
                    </a:cubicBezTo>
                    <a:cubicBezTo>
                      <a:pt x="851170" y="68580"/>
                      <a:pt x="819738" y="54293"/>
                      <a:pt x="786400" y="43815"/>
                    </a:cubicBezTo>
                  </a:path>
                </a:pathLst>
              </a:custGeom>
              <a:solidFill>
                <a:srgbClr val="CD4C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386" name="Freeform: Shape 6385">
                <a:extLst>
                  <a:ext uri="{FF2B5EF4-FFF2-40B4-BE49-F238E27FC236}">
                    <a16:creationId xmlns:a16="http://schemas.microsoft.com/office/drawing/2014/main" id="{AF48014B-63F3-4392-9634-D2B64CA64DC5}"/>
                  </a:ext>
                </a:extLst>
              </p:cNvPr>
              <p:cNvSpPr/>
              <p:nvPr/>
            </p:nvSpPr>
            <p:spPr>
              <a:xfrm>
                <a:off x="7987982" y="4306729"/>
                <a:ext cx="1001077" cy="237168"/>
              </a:xfrm>
              <a:custGeom>
                <a:avLst/>
                <a:gdLst>
                  <a:gd name="connsiteX0" fmla="*/ 725805 w 1001077"/>
                  <a:gd name="connsiteY0" fmla="*/ 214312 h 237168"/>
                  <a:gd name="connsiteX1" fmla="*/ 716280 w 1001077"/>
                  <a:gd name="connsiteY1" fmla="*/ 217170 h 237168"/>
                  <a:gd name="connsiteX2" fmla="*/ 716280 w 1001077"/>
                  <a:gd name="connsiteY2" fmla="*/ 217170 h 237168"/>
                  <a:gd name="connsiteX3" fmla="*/ 716280 w 1001077"/>
                  <a:gd name="connsiteY3" fmla="*/ 217170 h 237168"/>
                  <a:gd name="connsiteX4" fmla="*/ 716280 w 1001077"/>
                  <a:gd name="connsiteY4" fmla="*/ 217170 h 237168"/>
                  <a:gd name="connsiteX5" fmla="*/ 721043 w 1001077"/>
                  <a:gd name="connsiteY5" fmla="*/ 215265 h 237168"/>
                  <a:gd name="connsiteX6" fmla="*/ 721043 w 1001077"/>
                  <a:gd name="connsiteY6" fmla="*/ 215265 h 237168"/>
                  <a:gd name="connsiteX7" fmla="*/ 725805 w 1001077"/>
                  <a:gd name="connsiteY7" fmla="*/ 214312 h 237168"/>
                  <a:gd name="connsiteX8" fmla="*/ 727710 w 1001077"/>
                  <a:gd name="connsiteY8" fmla="*/ 213360 h 237168"/>
                  <a:gd name="connsiteX9" fmla="*/ 725805 w 1001077"/>
                  <a:gd name="connsiteY9" fmla="*/ 214312 h 237168"/>
                  <a:gd name="connsiteX10" fmla="*/ 698183 w 1001077"/>
                  <a:gd name="connsiteY10" fmla="*/ 221932 h 237168"/>
                  <a:gd name="connsiteX11" fmla="*/ 680085 w 1001077"/>
                  <a:gd name="connsiteY11" fmla="*/ 226695 h 237168"/>
                  <a:gd name="connsiteX12" fmla="*/ 676275 w 1001077"/>
                  <a:gd name="connsiteY12" fmla="*/ 227648 h 237168"/>
                  <a:gd name="connsiteX13" fmla="*/ 676275 w 1001077"/>
                  <a:gd name="connsiteY13" fmla="*/ 227648 h 237168"/>
                  <a:gd name="connsiteX14" fmla="*/ 701993 w 1001077"/>
                  <a:gd name="connsiteY14" fmla="*/ 220027 h 237168"/>
                  <a:gd name="connsiteX15" fmla="*/ 698183 w 1001077"/>
                  <a:gd name="connsiteY15" fmla="*/ 221932 h 237168"/>
                  <a:gd name="connsiteX16" fmla="*/ 600075 w 1001077"/>
                  <a:gd name="connsiteY16" fmla="*/ 232410 h 237168"/>
                  <a:gd name="connsiteX17" fmla="*/ 594360 w 1001077"/>
                  <a:gd name="connsiteY17" fmla="*/ 234315 h 237168"/>
                  <a:gd name="connsiteX18" fmla="*/ 593408 w 1001077"/>
                  <a:gd name="connsiteY18" fmla="*/ 234315 h 237168"/>
                  <a:gd name="connsiteX19" fmla="*/ 600075 w 1001077"/>
                  <a:gd name="connsiteY19" fmla="*/ 232410 h 237168"/>
                  <a:gd name="connsiteX20" fmla="*/ 600075 w 1001077"/>
                  <a:gd name="connsiteY20" fmla="*/ 232410 h 237168"/>
                  <a:gd name="connsiteX21" fmla="*/ 781050 w 1001077"/>
                  <a:gd name="connsiteY21" fmla="*/ 191452 h 237168"/>
                  <a:gd name="connsiteX22" fmla="*/ 766763 w 1001077"/>
                  <a:gd name="connsiteY22" fmla="*/ 197168 h 237168"/>
                  <a:gd name="connsiteX23" fmla="*/ 776288 w 1001077"/>
                  <a:gd name="connsiteY23" fmla="*/ 192405 h 237168"/>
                  <a:gd name="connsiteX24" fmla="*/ 776288 w 1001077"/>
                  <a:gd name="connsiteY24" fmla="*/ 192405 h 237168"/>
                  <a:gd name="connsiteX25" fmla="*/ 782955 w 1001077"/>
                  <a:gd name="connsiteY25" fmla="*/ 189548 h 237168"/>
                  <a:gd name="connsiteX26" fmla="*/ 781050 w 1001077"/>
                  <a:gd name="connsiteY26" fmla="*/ 191452 h 237168"/>
                  <a:gd name="connsiteX27" fmla="*/ 782955 w 1001077"/>
                  <a:gd name="connsiteY27" fmla="*/ 190500 h 237168"/>
                  <a:gd name="connsiteX28" fmla="*/ 782955 w 1001077"/>
                  <a:gd name="connsiteY28" fmla="*/ 190500 h 237168"/>
                  <a:gd name="connsiteX29" fmla="*/ 781050 w 1001077"/>
                  <a:gd name="connsiteY29" fmla="*/ 191452 h 237168"/>
                  <a:gd name="connsiteX30" fmla="*/ 448628 w 1001077"/>
                  <a:gd name="connsiteY30" fmla="*/ 217170 h 237168"/>
                  <a:gd name="connsiteX31" fmla="*/ 442913 w 1001077"/>
                  <a:gd name="connsiteY31" fmla="*/ 220980 h 237168"/>
                  <a:gd name="connsiteX32" fmla="*/ 442913 w 1001077"/>
                  <a:gd name="connsiteY32" fmla="*/ 220980 h 237168"/>
                  <a:gd name="connsiteX33" fmla="*/ 442913 w 1001077"/>
                  <a:gd name="connsiteY33" fmla="*/ 220980 h 237168"/>
                  <a:gd name="connsiteX34" fmla="*/ 442913 w 1001077"/>
                  <a:gd name="connsiteY34" fmla="*/ 220980 h 237168"/>
                  <a:gd name="connsiteX35" fmla="*/ 442913 w 1001077"/>
                  <a:gd name="connsiteY35" fmla="*/ 220980 h 237168"/>
                  <a:gd name="connsiteX36" fmla="*/ 442913 w 1001077"/>
                  <a:gd name="connsiteY36" fmla="*/ 220980 h 237168"/>
                  <a:gd name="connsiteX37" fmla="*/ 442913 w 1001077"/>
                  <a:gd name="connsiteY37" fmla="*/ 220980 h 237168"/>
                  <a:gd name="connsiteX38" fmla="*/ 442913 w 1001077"/>
                  <a:gd name="connsiteY38" fmla="*/ 220980 h 237168"/>
                  <a:gd name="connsiteX39" fmla="*/ 442913 w 1001077"/>
                  <a:gd name="connsiteY39" fmla="*/ 220980 h 237168"/>
                  <a:gd name="connsiteX40" fmla="*/ 416243 w 1001077"/>
                  <a:gd name="connsiteY40" fmla="*/ 211455 h 237168"/>
                  <a:gd name="connsiteX41" fmla="*/ 423863 w 1001077"/>
                  <a:gd name="connsiteY41" fmla="*/ 209550 h 237168"/>
                  <a:gd name="connsiteX42" fmla="*/ 435293 w 1001077"/>
                  <a:gd name="connsiteY42" fmla="*/ 212407 h 237168"/>
                  <a:gd name="connsiteX43" fmla="*/ 440055 w 1001077"/>
                  <a:gd name="connsiteY43" fmla="*/ 212407 h 237168"/>
                  <a:gd name="connsiteX44" fmla="*/ 448628 w 1001077"/>
                  <a:gd name="connsiteY44" fmla="*/ 217170 h 237168"/>
                  <a:gd name="connsiteX45" fmla="*/ 634365 w 1001077"/>
                  <a:gd name="connsiteY45" fmla="*/ 169545 h 237168"/>
                  <a:gd name="connsiteX46" fmla="*/ 286703 w 1001077"/>
                  <a:gd name="connsiteY46" fmla="*/ 178118 h 237168"/>
                  <a:gd name="connsiteX47" fmla="*/ 71437 w 1001077"/>
                  <a:gd name="connsiteY47" fmla="*/ 68580 h 237168"/>
                  <a:gd name="connsiteX48" fmla="*/ 268605 w 1001077"/>
                  <a:gd name="connsiteY48" fmla="*/ 90488 h 237168"/>
                  <a:gd name="connsiteX49" fmla="*/ 281940 w 1001077"/>
                  <a:gd name="connsiteY49" fmla="*/ 92392 h 237168"/>
                  <a:gd name="connsiteX50" fmla="*/ 412432 w 1001077"/>
                  <a:gd name="connsiteY50" fmla="*/ 127635 h 237168"/>
                  <a:gd name="connsiteX51" fmla="*/ 611505 w 1001077"/>
                  <a:gd name="connsiteY51" fmla="*/ 146685 h 237168"/>
                  <a:gd name="connsiteX52" fmla="*/ 636270 w 1001077"/>
                  <a:gd name="connsiteY52" fmla="*/ 166687 h 237168"/>
                  <a:gd name="connsiteX53" fmla="*/ 634365 w 1001077"/>
                  <a:gd name="connsiteY53" fmla="*/ 169545 h 237168"/>
                  <a:gd name="connsiteX54" fmla="*/ 999173 w 1001077"/>
                  <a:gd name="connsiteY54" fmla="*/ 36195 h 237168"/>
                  <a:gd name="connsiteX55" fmla="*/ 1001078 w 1001077"/>
                  <a:gd name="connsiteY55" fmla="*/ 34290 h 237168"/>
                  <a:gd name="connsiteX56" fmla="*/ 1001078 w 1001077"/>
                  <a:gd name="connsiteY56" fmla="*/ 34290 h 237168"/>
                  <a:gd name="connsiteX57" fmla="*/ 675323 w 1001077"/>
                  <a:gd name="connsiteY57" fmla="*/ 107632 h 237168"/>
                  <a:gd name="connsiteX58" fmla="*/ 420053 w 1001077"/>
                  <a:gd name="connsiteY58" fmla="*/ 82867 h 237168"/>
                  <a:gd name="connsiteX59" fmla="*/ 0 w 1001077"/>
                  <a:gd name="connsiteY59" fmla="*/ 0 h 237168"/>
                  <a:gd name="connsiteX60" fmla="*/ 11430 w 1001077"/>
                  <a:gd name="connsiteY60" fmla="*/ 13335 h 237168"/>
                  <a:gd name="connsiteX61" fmla="*/ 29527 w 1001077"/>
                  <a:gd name="connsiteY61" fmla="*/ 33338 h 237168"/>
                  <a:gd name="connsiteX62" fmla="*/ 48577 w 1001077"/>
                  <a:gd name="connsiteY62" fmla="*/ 53340 h 237168"/>
                  <a:gd name="connsiteX63" fmla="*/ 68580 w 1001077"/>
                  <a:gd name="connsiteY63" fmla="*/ 72390 h 237168"/>
                  <a:gd name="connsiteX64" fmla="*/ 96202 w 1001077"/>
                  <a:gd name="connsiteY64" fmla="*/ 97155 h 237168"/>
                  <a:gd name="connsiteX65" fmla="*/ 118110 w 1001077"/>
                  <a:gd name="connsiteY65" fmla="*/ 114300 h 237168"/>
                  <a:gd name="connsiteX66" fmla="*/ 140970 w 1001077"/>
                  <a:gd name="connsiteY66" fmla="*/ 130492 h 237168"/>
                  <a:gd name="connsiteX67" fmla="*/ 164782 w 1001077"/>
                  <a:gd name="connsiteY67" fmla="*/ 146685 h 237168"/>
                  <a:gd name="connsiteX68" fmla="*/ 189548 w 1001077"/>
                  <a:gd name="connsiteY68" fmla="*/ 161925 h 237168"/>
                  <a:gd name="connsiteX69" fmla="*/ 206693 w 1001077"/>
                  <a:gd name="connsiteY69" fmla="*/ 171450 h 237168"/>
                  <a:gd name="connsiteX70" fmla="*/ 224790 w 1001077"/>
                  <a:gd name="connsiteY70" fmla="*/ 180023 h 237168"/>
                  <a:gd name="connsiteX71" fmla="*/ 224790 w 1001077"/>
                  <a:gd name="connsiteY71" fmla="*/ 180023 h 237168"/>
                  <a:gd name="connsiteX72" fmla="*/ 482918 w 1001077"/>
                  <a:gd name="connsiteY72" fmla="*/ 235268 h 237168"/>
                  <a:gd name="connsiteX73" fmla="*/ 482918 w 1001077"/>
                  <a:gd name="connsiteY73" fmla="*/ 235268 h 237168"/>
                  <a:gd name="connsiteX74" fmla="*/ 483870 w 1001077"/>
                  <a:gd name="connsiteY74" fmla="*/ 235268 h 237168"/>
                  <a:gd name="connsiteX75" fmla="*/ 483870 w 1001077"/>
                  <a:gd name="connsiteY75" fmla="*/ 235268 h 237168"/>
                  <a:gd name="connsiteX76" fmla="*/ 483870 w 1001077"/>
                  <a:gd name="connsiteY76" fmla="*/ 235268 h 237168"/>
                  <a:gd name="connsiteX77" fmla="*/ 483870 w 1001077"/>
                  <a:gd name="connsiteY77" fmla="*/ 235268 h 237168"/>
                  <a:gd name="connsiteX78" fmla="*/ 483870 w 1001077"/>
                  <a:gd name="connsiteY78" fmla="*/ 235268 h 237168"/>
                  <a:gd name="connsiteX79" fmla="*/ 483870 w 1001077"/>
                  <a:gd name="connsiteY79" fmla="*/ 235268 h 237168"/>
                  <a:gd name="connsiteX80" fmla="*/ 483870 w 1001077"/>
                  <a:gd name="connsiteY80" fmla="*/ 235268 h 237168"/>
                  <a:gd name="connsiteX81" fmla="*/ 483870 w 1001077"/>
                  <a:gd name="connsiteY81" fmla="*/ 235268 h 237168"/>
                  <a:gd name="connsiteX82" fmla="*/ 734378 w 1001077"/>
                  <a:gd name="connsiteY82" fmla="*/ 209550 h 237168"/>
                  <a:gd name="connsiteX83" fmla="*/ 764858 w 1001077"/>
                  <a:gd name="connsiteY83" fmla="*/ 198120 h 237168"/>
                  <a:gd name="connsiteX84" fmla="*/ 793433 w 1001077"/>
                  <a:gd name="connsiteY84" fmla="*/ 185737 h 237168"/>
                  <a:gd name="connsiteX85" fmla="*/ 821055 w 1001077"/>
                  <a:gd name="connsiteY85" fmla="*/ 172402 h 237168"/>
                  <a:gd name="connsiteX86" fmla="*/ 846773 w 1001077"/>
                  <a:gd name="connsiteY86" fmla="*/ 158115 h 237168"/>
                  <a:gd name="connsiteX87" fmla="*/ 871538 w 1001077"/>
                  <a:gd name="connsiteY87" fmla="*/ 142875 h 237168"/>
                  <a:gd name="connsiteX88" fmla="*/ 895350 w 1001077"/>
                  <a:gd name="connsiteY88" fmla="*/ 126682 h 237168"/>
                  <a:gd name="connsiteX89" fmla="*/ 918210 w 1001077"/>
                  <a:gd name="connsiteY89" fmla="*/ 109538 h 237168"/>
                  <a:gd name="connsiteX90" fmla="*/ 940118 w 1001077"/>
                  <a:gd name="connsiteY90" fmla="*/ 91440 h 237168"/>
                  <a:gd name="connsiteX91" fmla="*/ 961073 w 1001077"/>
                  <a:gd name="connsiteY91" fmla="*/ 73342 h 237168"/>
                  <a:gd name="connsiteX92" fmla="*/ 981075 w 1001077"/>
                  <a:gd name="connsiteY92" fmla="*/ 54292 h 237168"/>
                  <a:gd name="connsiteX93" fmla="*/ 999173 w 1001077"/>
                  <a:gd name="connsiteY93" fmla="*/ 36195 h 237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</a:cxnLst>
                <a:rect l="l" t="t" r="r" b="b"/>
                <a:pathLst>
                  <a:path w="1001077" h="237168">
                    <a:moveTo>
                      <a:pt x="725805" y="214312"/>
                    </a:moveTo>
                    <a:cubicBezTo>
                      <a:pt x="722948" y="215265"/>
                      <a:pt x="718185" y="217170"/>
                      <a:pt x="716280" y="217170"/>
                    </a:cubicBezTo>
                    <a:cubicBezTo>
                      <a:pt x="716280" y="217170"/>
                      <a:pt x="716280" y="217170"/>
                      <a:pt x="716280" y="217170"/>
                    </a:cubicBezTo>
                    <a:cubicBezTo>
                      <a:pt x="716280" y="217170"/>
                      <a:pt x="716280" y="217170"/>
                      <a:pt x="716280" y="217170"/>
                    </a:cubicBezTo>
                    <a:cubicBezTo>
                      <a:pt x="716280" y="217170"/>
                      <a:pt x="716280" y="217170"/>
                      <a:pt x="716280" y="217170"/>
                    </a:cubicBezTo>
                    <a:cubicBezTo>
                      <a:pt x="716280" y="217170"/>
                      <a:pt x="716280" y="217170"/>
                      <a:pt x="721043" y="215265"/>
                    </a:cubicBezTo>
                    <a:lnTo>
                      <a:pt x="721043" y="215265"/>
                    </a:lnTo>
                    <a:cubicBezTo>
                      <a:pt x="722948" y="215265"/>
                      <a:pt x="724853" y="214312"/>
                      <a:pt x="725805" y="214312"/>
                    </a:cubicBezTo>
                    <a:cubicBezTo>
                      <a:pt x="727710" y="213360"/>
                      <a:pt x="727710" y="213360"/>
                      <a:pt x="727710" y="213360"/>
                    </a:cubicBezTo>
                    <a:cubicBezTo>
                      <a:pt x="727710" y="213360"/>
                      <a:pt x="727710" y="213360"/>
                      <a:pt x="725805" y="214312"/>
                    </a:cubicBezTo>
                    <a:moveTo>
                      <a:pt x="698183" y="221932"/>
                    </a:moveTo>
                    <a:cubicBezTo>
                      <a:pt x="693420" y="223837"/>
                      <a:pt x="685800" y="225743"/>
                      <a:pt x="680085" y="226695"/>
                    </a:cubicBezTo>
                    <a:cubicBezTo>
                      <a:pt x="679133" y="226695"/>
                      <a:pt x="677228" y="227648"/>
                      <a:pt x="676275" y="227648"/>
                    </a:cubicBezTo>
                    <a:cubicBezTo>
                      <a:pt x="676275" y="227648"/>
                      <a:pt x="676275" y="227648"/>
                      <a:pt x="676275" y="227648"/>
                    </a:cubicBezTo>
                    <a:cubicBezTo>
                      <a:pt x="678180" y="226695"/>
                      <a:pt x="696278" y="220027"/>
                      <a:pt x="701993" y="220027"/>
                    </a:cubicBezTo>
                    <a:cubicBezTo>
                      <a:pt x="701993" y="220980"/>
                      <a:pt x="701993" y="220980"/>
                      <a:pt x="698183" y="221932"/>
                    </a:cubicBezTo>
                    <a:moveTo>
                      <a:pt x="600075" y="232410"/>
                    </a:moveTo>
                    <a:cubicBezTo>
                      <a:pt x="599123" y="233362"/>
                      <a:pt x="596265" y="234315"/>
                      <a:pt x="594360" y="234315"/>
                    </a:cubicBezTo>
                    <a:cubicBezTo>
                      <a:pt x="594360" y="234315"/>
                      <a:pt x="593408" y="234315"/>
                      <a:pt x="593408" y="234315"/>
                    </a:cubicBezTo>
                    <a:cubicBezTo>
                      <a:pt x="594360" y="232410"/>
                      <a:pt x="601028" y="230505"/>
                      <a:pt x="600075" y="232410"/>
                    </a:cubicBezTo>
                    <a:cubicBezTo>
                      <a:pt x="601028" y="232410"/>
                      <a:pt x="601028" y="232410"/>
                      <a:pt x="600075" y="232410"/>
                    </a:cubicBezTo>
                    <a:moveTo>
                      <a:pt x="781050" y="191452"/>
                    </a:moveTo>
                    <a:cubicBezTo>
                      <a:pt x="775335" y="194310"/>
                      <a:pt x="767715" y="197168"/>
                      <a:pt x="766763" y="197168"/>
                    </a:cubicBezTo>
                    <a:cubicBezTo>
                      <a:pt x="767715" y="196215"/>
                      <a:pt x="776288" y="192405"/>
                      <a:pt x="776288" y="192405"/>
                    </a:cubicBezTo>
                    <a:cubicBezTo>
                      <a:pt x="776288" y="192405"/>
                      <a:pt x="776288" y="192405"/>
                      <a:pt x="776288" y="192405"/>
                    </a:cubicBezTo>
                    <a:cubicBezTo>
                      <a:pt x="776288" y="192405"/>
                      <a:pt x="782003" y="189548"/>
                      <a:pt x="782955" y="189548"/>
                    </a:cubicBezTo>
                    <a:cubicBezTo>
                      <a:pt x="782003" y="190500"/>
                      <a:pt x="782003" y="190500"/>
                      <a:pt x="781050" y="191452"/>
                    </a:cubicBezTo>
                    <a:cubicBezTo>
                      <a:pt x="782955" y="190500"/>
                      <a:pt x="782955" y="190500"/>
                      <a:pt x="782955" y="190500"/>
                    </a:cubicBezTo>
                    <a:cubicBezTo>
                      <a:pt x="782955" y="190500"/>
                      <a:pt x="782955" y="190500"/>
                      <a:pt x="782955" y="190500"/>
                    </a:cubicBezTo>
                    <a:cubicBezTo>
                      <a:pt x="782955" y="190500"/>
                      <a:pt x="782003" y="190500"/>
                      <a:pt x="781050" y="191452"/>
                    </a:cubicBezTo>
                    <a:moveTo>
                      <a:pt x="448628" y="217170"/>
                    </a:moveTo>
                    <a:cubicBezTo>
                      <a:pt x="448628" y="217170"/>
                      <a:pt x="448628" y="220980"/>
                      <a:pt x="442913" y="220980"/>
                    </a:cubicBezTo>
                    <a:lnTo>
                      <a:pt x="442913" y="220980"/>
                    </a:lnTo>
                    <a:cubicBezTo>
                      <a:pt x="442913" y="220980"/>
                      <a:pt x="442913" y="220980"/>
                      <a:pt x="442913" y="220980"/>
                    </a:cubicBezTo>
                    <a:lnTo>
                      <a:pt x="442913" y="220980"/>
                    </a:lnTo>
                    <a:cubicBezTo>
                      <a:pt x="442913" y="220980"/>
                      <a:pt x="442913" y="220980"/>
                      <a:pt x="442913" y="220980"/>
                    </a:cubicBezTo>
                    <a:cubicBezTo>
                      <a:pt x="442913" y="220980"/>
                      <a:pt x="442913" y="220980"/>
                      <a:pt x="442913" y="220980"/>
                    </a:cubicBezTo>
                    <a:cubicBezTo>
                      <a:pt x="442913" y="220980"/>
                      <a:pt x="442913" y="220980"/>
                      <a:pt x="442913" y="220980"/>
                    </a:cubicBezTo>
                    <a:cubicBezTo>
                      <a:pt x="442913" y="220980"/>
                      <a:pt x="442913" y="220980"/>
                      <a:pt x="442913" y="220980"/>
                    </a:cubicBezTo>
                    <a:cubicBezTo>
                      <a:pt x="442913" y="220980"/>
                      <a:pt x="442913" y="220980"/>
                      <a:pt x="442913" y="220980"/>
                    </a:cubicBezTo>
                    <a:cubicBezTo>
                      <a:pt x="409575" y="219075"/>
                      <a:pt x="414338" y="212407"/>
                      <a:pt x="416243" y="211455"/>
                    </a:cubicBezTo>
                    <a:cubicBezTo>
                      <a:pt x="417195" y="211455"/>
                      <a:pt x="419100" y="209550"/>
                      <a:pt x="423863" y="209550"/>
                    </a:cubicBezTo>
                    <a:cubicBezTo>
                      <a:pt x="427673" y="209550"/>
                      <a:pt x="431482" y="211455"/>
                      <a:pt x="435293" y="212407"/>
                    </a:cubicBezTo>
                    <a:cubicBezTo>
                      <a:pt x="437198" y="212407"/>
                      <a:pt x="438150" y="212407"/>
                      <a:pt x="440055" y="212407"/>
                    </a:cubicBezTo>
                    <a:cubicBezTo>
                      <a:pt x="446723" y="214312"/>
                      <a:pt x="447675" y="216218"/>
                      <a:pt x="448628" y="217170"/>
                    </a:cubicBezTo>
                    <a:moveTo>
                      <a:pt x="634365" y="169545"/>
                    </a:moveTo>
                    <a:cubicBezTo>
                      <a:pt x="597218" y="224790"/>
                      <a:pt x="289560" y="179070"/>
                      <a:pt x="286703" y="178118"/>
                    </a:cubicBezTo>
                    <a:cubicBezTo>
                      <a:pt x="203835" y="162877"/>
                      <a:pt x="76200" y="90488"/>
                      <a:pt x="71437" y="68580"/>
                    </a:cubicBezTo>
                    <a:lnTo>
                      <a:pt x="268605" y="90488"/>
                    </a:lnTo>
                    <a:cubicBezTo>
                      <a:pt x="272415" y="90488"/>
                      <a:pt x="278130" y="91440"/>
                      <a:pt x="281940" y="92392"/>
                    </a:cubicBezTo>
                    <a:cubicBezTo>
                      <a:pt x="319088" y="98107"/>
                      <a:pt x="319088" y="98107"/>
                      <a:pt x="412432" y="127635"/>
                    </a:cubicBezTo>
                    <a:cubicBezTo>
                      <a:pt x="477203" y="148590"/>
                      <a:pt x="545783" y="135255"/>
                      <a:pt x="611505" y="146685"/>
                    </a:cubicBezTo>
                    <a:cubicBezTo>
                      <a:pt x="624840" y="148590"/>
                      <a:pt x="640080" y="154305"/>
                      <a:pt x="636270" y="166687"/>
                    </a:cubicBezTo>
                    <a:cubicBezTo>
                      <a:pt x="635318" y="167640"/>
                      <a:pt x="634365" y="168593"/>
                      <a:pt x="634365" y="169545"/>
                    </a:cubicBezTo>
                    <a:moveTo>
                      <a:pt x="999173" y="36195"/>
                    </a:moveTo>
                    <a:lnTo>
                      <a:pt x="1001078" y="34290"/>
                    </a:lnTo>
                    <a:lnTo>
                      <a:pt x="1001078" y="34290"/>
                    </a:lnTo>
                    <a:cubicBezTo>
                      <a:pt x="981075" y="52388"/>
                      <a:pt x="944880" y="84773"/>
                      <a:pt x="675323" y="107632"/>
                    </a:cubicBezTo>
                    <a:cubicBezTo>
                      <a:pt x="639128" y="110490"/>
                      <a:pt x="639128" y="110490"/>
                      <a:pt x="420053" y="82867"/>
                    </a:cubicBezTo>
                    <a:cubicBezTo>
                      <a:pt x="101918" y="53340"/>
                      <a:pt x="44768" y="47625"/>
                      <a:pt x="0" y="0"/>
                    </a:cubicBezTo>
                    <a:cubicBezTo>
                      <a:pt x="2858" y="3810"/>
                      <a:pt x="7620" y="9525"/>
                      <a:pt x="11430" y="13335"/>
                    </a:cubicBezTo>
                    <a:cubicBezTo>
                      <a:pt x="22860" y="26670"/>
                      <a:pt x="22860" y="26670"/>
                      <a:pt x="29527" y="33338"/>
                    </a:cubicBezTo>
                    <a:cubicBezTo>
                      <a:pt x="41910" y="46673"/>
                      <a:pt x="41910" y="46673"/>
                      <a:pt x="48577" y="53340"/>
                    </a:cubicBezTo>
                    <a:cubicBezTo>
                      <a:pt x="61912" y="65723"/>
                      <a:pt x="61912" y="65723"/>
                      <a:pt x="68580" y="72390"/>
                    </a:cubicBezTo>
                    <a:cubicBezTo>
                      <a:pt x="80962" y="83820"/>
                      <a:pt x="83820" y="85725"/>
                      <a:pt x="96202" y="97155"/>
                    </a:cubicBezTo>
                    <a:cubicBezTo>
                      <a:pt x="110490" y="108585"/>
                      <a:pt x="110490" y="108585"/>
                      <a:pt x="118110" y="114300"/>
                    </a:cubicBezTo>
                    <a:cubicBezTo>
                      <a:pt x="133350" y="125730"/>
                      <a:pt x="133350" y="125730"/>
                      <a:pt x="140970" y="130492"/>
                    </a:cubicBezTo>
                    <a:cubicBezTo>
                      <a:pt x="156210" y="140970"/>
                      <a:pt x="156210" y="140970"/>
                      <a:pt x="164782" y="146685"/>
                    </a:cubicBezTo>
                    <a:cubicBezTo>
                      <a:pt x="180975" y="156210"/>
                      <a:pt x="180975" y="157162"/>
                      <a:pt x="189548" y="161925"/>
                    </a:cubicBezTo>
                    <a:cubicBezTo>
                      <a:pt x="195262" y="164782"/>
                      <a:pt x="201930" y="168593"/>
                      <a:pt x="206693" y="171450"/>
                    </a:cubicBezTo>
                    <a:cubicBezTo>
                      <a:pt x="212407" y="174307"/>
                      <a:pt x="219075" y="178118"/>
                      <a:pt x="224790" y="180023"/>
                    </a:cubicBezTo>
                    <a:lnTo>
                      <a:pt x="224790" y="180023"/>
                    </a:lnTo>
                    <a:cubicBezTo>
                      <a:pt x="324803" y="226695"/>
                      <a:pt x="457200" y="234315"/>
                      <a:pt x="482918" y="235268"/>
                    </a:cubicBezTo>
                    <a:cubicBezTo>
                      <a:pt x="482918" y="235268"/>
                      <a:pt x="482918" y="235268"/>
                      <a:pt x="482918" y="235268"/>
                    </a:cubicBezTo>
                    <a:cubicBezTo>
                      <a:pt x="483870" y="235268"/>
                      <a:pt x="483870" y="235268"/>
                      <a:pt x="483870" y="235268"/>
                    </a:cubicBezTo>
                    <a:cubicBezTo>
                      <a:pt x="483870" y="235268"/>
                      <a:pt x="483870" y="235268"/>
                      <a:pt x="483870" y="235268"/>
                    </a:cubicBezTo>
                    <a:cubicBezTo>
                      <a:pt x="483870" y="235268"/>
                      <a:pt x="483870" y="235268"/>
                      <a:pt x="483870" y="235268"/>
                    </a:cubicBezTo>
                    <a:cubicBezTo>
                      <a:pt x="483870" y="235268"/>
                      <a:pt x="483870" y="235268"/>
                      <a:pt x="483870" y="235268"/>
                    </a:cubicBezTo>
                    <a:cubicBezTo>
                      <a:pt x="483870" y="235268"/>
                      <a:pt x="483870" y="235268"/>
                      <a:pt x="483870" y="235268"/>
                    </a:cubicBezTo>
                    <a:cubicBezTo>
                      <a:pt x="483870" y="235268"/>
                      <a:pt x="483870" y="235268"/>
                      <a:pt x="483870" y="235268"/>
                    </a:cubicBezTo>
                    <a:cubicBezTo>
                      <a:pt x="483870" y="235268"/>
                      <a:pt x="483870" y="235268"/>
                      <a:pt x="483870" y="235268"/>
                    </a:cubicBezTo>
                    <a:cubicBezTo>
                      <a:pt x="483870" y="235268"/>
                      <a:pt x="483870" y="235268"/>
                      <a:pt x="483870" y="235268"/>
                    </a:cubicBezTo>
                    <a:cubicBezTo>
                      <a:pt x="615315" y="239077"/>
                      <a:pt x="646748" y="240030"/>
                      <a:pt x="734378" y="209550"/>
                    </a:cubicBezTo>
                    <a:cubicBezTo>
                      <a:pt x="752475" y="202882"/>
                      <a:pt x="753428" y="202882"/>
                      <a:pt x="764858" y="198120"/>
                    </a:cubicBezTo>
                    <a:cubicBezTo>
                      <a:pt x="782003" y="190500"/>
                      <a:pt x="782955" y="190500"/>
                      <a:pt x="793433" y="185737"/>
                    </a:cubicBezTo>
                    <a:cubicBezTo>
                      <a:pt x="810578" y="177165"/>
                      <a:pt x="810578" y="177165"/>
                      <a:pt x="821055" y="172402"/>
                    </a:cubicBezTo>
                    <a:cubicBezTo>
                      <a:pt x="837248" y="163830"/>
                      <a:pt x="838200" y="162877"/>
                      <a:pt x="846773" y="158115"/>
                    </a:cubicBezTo>
                    <a:cubicBezTo>
                      <a:pt x="862965" y="148590"/>
                      <a:pt x="862965" y="148590"/>
                      <a:pt x="871538" y="142875"/>
                    </a:cubicBezTo>
                    <a:cubicBezTo>
                      <a:pt x="886778" y="132398"/>
                      <a:pt x="886778" y="132398"/>
                      <a:pt x="895350" y="126682"/>
                    </a:cubicBezTo>
                    <a:cubicBezTo>
                      <a:pt x="910590" y="116205"/>
                      <a:pt x="910590" y="116205"/>
                      <a:pt x="918210" y="109538"/>
                    </a:cubicBezTo>
                    <a:cubicBezTo>
                      <a:pt x="932498" y="98107"/>
                      <a:pt x="932498" y="98107"/>
                      <a:pt x="940118" y="91440"/>
                    </a:cubicBezTo>
                    <a:cubicBezTo>
                      <a:pt x="953453" y="80010"/>
                      <a:pt x="954405" y="79057"/>
                      <a:pt x="961073" y="73342"/>
                    </a:cubicBezTo>
                    <a:cubicBezTo>
                      <a:pt x="974408" y="60960"/>
                      <a:pt x="974408" y="60960"/>
                      <a:pt x="981075" y="54292"/>
                    </a:cubicBezTo>
                    <a:cubicBezTo>
                      <a:pt x="992505" y="43815"/>
                      <a:pt x="992505" y="42863"/>
                      <a:pt x="999173" y="36195"/>
                    </a:cubicBezTo>
                  </a:path>
                </a:pathLst>
              </a:custGeom>
              <a:solidFill>
                <a:srgbClr val="DE63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387" name="Freeform: Shape 6386">
                <a:extLst>
                  <a:ext uri="{FF2B5EF4-FFF2-40B4-BE49-F238E27FC236}">
                    <a16:creationId xmlns:a16="http://schemas.microsoft.com/office/drawing/2014/main" id="{63460093-6274-49F5-8DF0-21D747F151B4}"/>
                  </a:ext>
                </a:extLst>
              </p:cNvPr>
              <p:cNvSpPr/>
              <p:nvPr/>
            </p:nvSpPr>
            <p:spPr>
              <a:xfrm>
                <a:off x="7843202" y="3419951"/>
                <a:ext cx="1316849" cy="630521"/>
              </a:xfrm>
              <a:custGeom>
                <a:avLst/>
                <a:gdLst>
                  <a:gd name="connsiteX0" fmla="*/ 58103 w 1316849"/>
                  <a:gd name="connsiteY0" fmla="*/ 461010 h 630521"/>
                  <a:gd name="connsiteX1" fmla="*/ 58103 w 1316849"/>
                  <a:gd name="connsiteY1" fmla="*/ 461010 h 630521"/>
                  <a:gd name="connsiteX2" fmla="*/ 57150 w 1316849"/>
                  <a:gd name="connsiteY2" fmla="*/ 457200 h 630521"/>
                  <a:gd name="connsiteX3" fmla="*/ 58103 w 1316849"/>
                  <a:gd name="connsiteY3" fmla="*/ 461010 h 630521"/>
                  <a:gd name="connsiteX4" fmla="*/ 339090 w 1316849"/>
                  <a:gd name="connsiteY4" fmla="*/ 599123 h 630521"/>
                  <a:gd name="connsiteX5" fmla="*/ 329565 w 1316849"/>
                  <a:gd name="connsiteY5" fmla="*/ 611505 h 630521"/>
                  <a:gd name="connsiteX6" fmla="*/ 324803 w 1316849"/>
                  <a:gd name="connsiteY6" fmla="*/ 613410 h 630521"/>
                  <a:gd name="connsiteX7" fmla="*/ 323850 w 1316849"/>
                  <a:gd name="connsiteY7" fmla="*/ 613410 h 630521"/>
                  <a:gd name="connsiteX8" fmla="*/ 322898 w 1316849"/>
                  <a:gd name="connsiteY8" fmla="*/ 613410 h 630521"/>
                  <a:gd name="connsiteX9" fmla="*/ 319088 w 1316849"/>
                  <a:gd name="connsiteY9" fmla="*/ 612458 h 630521"/>
                  <a:gd name="connsiteX10" fmla="*/ 313373 w 1316849"/>
                  <a:gd name="connsiteY10" fmla="*/ 612458 h 630521"/>
                  <a:gd name="connsiteX11" fmla="*/ 317183 w 1316849"/>
                  <a:gd name="connsiteY11" fmla="*/ 589598 h 630521"/>
                  <a:gd name="connsiteX12" fmla="*/ 327660 w 1316849"/>
                  <a:gd name="connsiteY12" fmla="*/ 586740 h 630521"/>
                  <a:gd name="connsiteX13" fmla="*/ 331470 w 1316849"/>
                  <a:gd name="connsiteY13" fmla="*/ 588645 h 630521"/>
                  <a:gd name="connsiteX14" fmla="*/ 337185 w 1316849"/>
                  <a:gd name="connsiteY14" fmla="*/ 590550 h 630521"/>
                  <a:gd name="connsiteX15" fmla="*/ 338138 w 1316849"/>
                  <a:gd name="connsiteY15" fmla="*/ 591503 h 630521"/>
                  <a:gd name="connsiteX16" fmla="*/ 339090 w 1316849"/>
                  <a:gd name="connsiteY16" fmla="*/ 599123 h 630521"/>
                  <a:gd name="connsiteX17" fmla="*/ 229553 w 1316849"/>
                  <a:gd name="connsiteY17" fmla="*/ 543878 h 630521"/>
                  <a:gd name="connsiteX18" fmla="*/ 114300 w 1316849"/>
                  <a:gd name="connsiteY18" fmla="*/ 557213 h 630521"/>
                  <a:gd name="connsiteX19" fmla="*/ 56198 w 1316849"/>
                  <a:gd name="connsiteY19" fmla="*/ 441008 h 630521"/>
                  <a:gd name="connsiteX20" fmla="*/ 60960 w 1316849"/>
                  <a:gd name="connsiteY20" fmla="*/ 441008 h 630521"/>
                  <a:gd name="connsiteX21" fmla="*/ 87630 w 1316849"/>
                  <a:gd name="connsiteY21" fmla="*/ 453390 h 630521"/>
                  <a:gd name="connsiteX22" fmla="*/ 89535 w 1316849"/>
                  <a:gd name="connsiteY22" fmla="*/ 454343 h 630521"/>
                  <a:gd name="connsiteX23" fmla="*/ 125730 w 1316849"/>
                  <a:gd name="connsiteY23" fmla="*/ 462915 h 630521"/>
                  <a:gd name="connsiteX24" fmla="*/ 199073 w 1316849"/>
                  <a:gd name="connsiteY24" fmla="*/ 495300 h 630521"/>
                  <a:gd name="connsiteX25" fmla="*/ 229553 w 1316849"/>
                  <a:gd name="connsiteY25" fmla="*/ 543878 h 630521"/>
                  <a:gd name="connsiteX26" fmla="*/ 264795 w 1316849"/>
                  <a:gd name="connsiteY26" fmla="*/ 329565 h 630521"/>
                  <a:gd name="connsiteX27" fmla="*/ 188595 w 1316849"/>
                  <a:gd name="connsiteY27" fmla="*/ 393383 h 630521"/>
                  <a:gd name="connsiteX28" fmla="*/ 136208 w 1316849"/>
                  <a:gd name="connsiteY28" fmla="*/ 386715 h 630521"/>
                  <a:gd name="connsiteX29" fmla="*/ 68580 w 1316849"/>
                  <a:gd name="connsiteY29" fmla="*/ 376238 h 630521"/>
                  <a:gd name="connsiteX30" fmla="*/ 8573 w 1316849"/>
                  <a:gd name="connsiteY30" fmla="*/ 384810 h 630521"/>
                  <a:gd name="connsiteX31" fmla="*/ 7620 w 1316849"/>
                  <a:gd name="connsiteY31" fmla="*/ 384810 h 630521"/>
                  <a:gd name="connsiteX32" fmla="*/ 6668 w 1316849"/>
                  <a:gd name="connsiteY32" fmla="*/ 381953 h 630521"/>
                  <a:gd name="connsiteX33" fmla="*/ 9525 w 1316849"/>
                  <a:gd name="connsiteY33" fmla="*/ 364808 h 630521"/>
                  <a:gd name="connsiteX34" fmla="*/ 14288 w 1316849"/>
                  <a:gd name="connsiteY34" fmla="*/ 338138 h 630521"/>
                  <a:gd name="connsiteX35" fmla="*/ 20003 w 1316849"/>
                  <a:gd name="connsiteY35" fmla="*/ 311468 h 630521"/>
                  <a:gd name="connsiteX36" fmla="*/ 27623 w 1316849"/>
                  <a:gd name="connsiteY36" fmla="*/ 284798 h 630521"/>
                  <a:gd name="connsiteX37" fmla="*/ 36195 w 1316849"/>
                  <a:gd name="connsiteY37" fmla="*/ 259080 h 630521"/>
                  <a:gd name="connsiteX38" fmla="*/ 45720 w 1316849"/>
                  <a:gd name="connsiteY38" fmla="*/ 233363 h 630521"/>
                  <a:gd name="connsiteX39" fmla="*/ 56198 w 1316849"/>
                  <a:gd name="connsiteY39" fmla="*/ 207645 h 630521"/>
                  <a:gd name="connsiteX40" fmla="*/ 67628 w 1316849"/>
                  <a:gd name="connsiteY40" fmla="*/ 183833 h 630521"/>
                  <a:gd name="connsiteX41" fmla="*/ 80010 w 1316849"/>
                  <a:gd name="connsiteY41" fmla="*/ 160020 h 630521"/>
                  <a:gd name="connsiteX42" fmla="*/ 81915 w 1316849"/>
                  <a:gd name="connsiteY42" fmla="*/ 156210 h 630521"/>
                  <a:gd name="connsiteX43" fmla="*/ 80963 w 1316849"/>
                  <a:gd name="connsiteY43" fmla="*/ 196215 h 630521"/>
                  <a:gd name="connsiteX44" fmla="*/ 149543 w 1316849"/>
                  <a:gd name="connsiteY44" fmla="*/ 266700 h 630521"/>
                  <a:gd name="connsiteX45" fmla="*/ 244793 w 1316849"/>
                  <a:gd name="connsiteY45" fmla="*/ 281940 h 630521"/>
                  <a:gd name="connsiteX46" fmla="*/ 264795 w 1316849"/>
                  <a:gd name="connsiteY46" fmla="*/ 329565 h 630521"/>
                  <a:gd name="connsiteX47" fmla="*/ 1048703 w 1316849"/>
                  <a:gd name="connsiteY47" fmla="*/ 308610 h 630521"/>
                  <a:gd name="connsiteX48" fmla="*/ 1015365 w 1316849"/>
                  <a:gd name="connsiteY48" fmla="*/ 351473 h 630521"/>
                  <a:gd name="connsiteX49" fmla="*/ 995363 w 1316849"/>
                  <a:gd name="connsiteY49" fmla="*/ 321945 h 630521"/>
                  <a:gd name="connsiteX50" fmla="*/ 999173 w 1316849"/>
                  <a:gd name="connsiteY50" fmla="*/ 317183 h 630521"/>
                  <a:gd name="connsiteX51" fmla="*/ 1007745 w 1316849"/>
                  <a:gd name="connsiteY51" fmla="*/ 311468 h 630521"/>
                  <a:gd name="connsiteX52" fmla="*/ 1009650 w 1316849"/>
                  <a:gd name="connsiteY52" fmla="*/ 308610 h 630521"/>
                  <a:gd name="connsiteX53" fmla="*/ 1015365 w 1316849"/>
                  <a:gd name="connsiteY53" fmla="*/ 300990 h 630521"/>
                  <a:gd name="connsiteX54" fmla="*/ 1025843 w 1316849"/>
                  <a:gd name="connsiteY54" fmla="*/ 295275 h 630521"/>
                  <a:gd name="connsiteX55" fmla="*/ 1048703 w 1316849"/>
                  <a:gd name="connsiteY55" fmla="*/ 308610 h 630521"/>
                  <a:gd name="connsiteX56" fmla="*/ 538163 w 1316849"/>
                  <a:gd name="connsiteY56" fmla="*/ 254318 h 630521"/>
                  <a:gd name="connsiteX57" fmla="*/ 481965 w 1316849"/>
                  <a:gd name="connsiteY57" fmla="*/ 308610 h 630521"/>
                  <a:gd name="connsiteX58" fmla="*/ 458153 w 1316849"/>
                  <a:gd name="connsiteY58" fmla="*/ 311468 h 630521"/>
                  <a:gd name="connsiteX59" fmla="*/ 360998 w 1316849"/>
                  <a:gd name="connsiteY59" fmla="*/ 302895 h 630521"/>
                  <a:gd name="connsiteX60" fmla="*/ 345758 w 1316849"/>
                  <a:gd name="connsiteY60" fmla="*/ 251460 h 630521"/>
                  <a:gd name="connsiteX61" fmla="*/ 359093 w 1316849"/>
                  <a:gd name="connsiteY61" fmla="*/ 245745 h 630521"/>
                  <a:gd name="connsiteX62" fmla="*/ 361950 w 1316849"/>
                  <a:gd name="connsiteY62" fmla="*/ 244793 h 630521"/>
                  <a:gd name="connsiteX63" fmla="*/ 381000 w 1316849"/>
                  <a:gd name="connsiteY63" fmla="*/ 244793 h 630521"/>
                  <a:gd name="connsiteX64" fmla="*/ 410528 w 1316849"/>
                  <a:gd name="connsiteY64" fmla="*/ 238125 h 630521"/>
                  <a:gd name="connsiteX65" fmla="*/ 491490 w 1316849"/>
                  <a:gd name="connsiteY65" fmla="*/ 229553 h 630521"/>
                  <a:gd name="connsiteX66" fmla="*/ 491490 w 1316849"/>
                  <a:gd name="connsiteY66" fmla="*/ 229553 h 630521"/>
                  <a:gd name="connsiteX67" fmla="*/ 491490 w 1316849"/>
                  <a:gd name="connsiteY67" fmla="*/ 229553 h 630521"/>
                  <a:gd name="connsiteX68" fmla="*/ 491490 w 1316849"/>
                  <a:gd name="connsiteY68" fmla="*/ 229553 h 630521"/>
                  <a:gd name="connsiteX69" fmla="*/ 491490 w 1316849"/>
                  <a:gd name="connsiteY69" fmla="*/ 229553 h 630521"/>
                  <a:gd name="connsiteX70" fmla="*/ 491490 w 1316849"/>
                  <a:gd name="connsiteY70" fmla="*/ 229553 h 630521"/>
                  <a:gd name="connsiteX71" fmla="*/ 491490 w 1316849"/>
                  <a:gd name="connsiteY71" fmla="*/ 229553 h 630521"/>
                  <a:gd name="connsiteX72" fmla="*/ 491490 w 1316849"/>
                  <a:gd name="connsiteY72" fmla="*/ 229553 h 630521"/>
                  <a:gd name="connsiteX73" fmla="*/ 491490 w 1316849"/>
                  <a:gd name="connsiteY73" fmla="*/ 229553 h 630521"/>
                  <a:gd name="connsiteX74" fmla="*/ 538163 w 1316849"/>
                  <a:gd name="connsiteY74" fmla="*/ 254318 h 630521"/>
                  <a:gd name="connsiteX75" fmla="*/ 665798 w 1316849"/>
                  <a:gd name="connsiteY75" fmla="*/ 245745 h 630521"/>
                  <a:gd name="connsiteX76" fmla="*/ 641033 w 1316849"/>
                  <a:gd name="connsiteY76" fmla="*/ 267653 h 630521"/>
                  <a:gd name="connsiteX77" fmla="*/ 641033 w 1316849"/>
                  <a:gd name="connsiteY77" fmla="*/ 267653 h 630521"/>
                  <a:gd name="connsiteX78" fmla="*/ 632460 w 1316849"/>
                  <a:gd name="connsiteY78" fmla="*/ 266700 h 630521"/>
                  <a:gd name="connsiteX79" fmla="*/ 631508 w 1316849"/>
                  <a:gd name="connsiteY79" fmla="*/ 266700 h 630521"/>
                  <a:gd name="connsiteX80" fmla="*/ 630555 w 1316849"/>
                  <a:gd name="connsiteY80" fmla="*/ 267653 h 630521"/>
                  <a:gd name="connsiteX81" fmla="*/ 622935 w 1316849"/>
                  <a:gd name="connsiteY81" fmla="*/ 269558 h 630521"/>
                  <a:gd name="connsiteX82" fmla="*/ 624840 w 1316849"/>
                  <a:gd name="connsiteY82" fmla="*/ 244793 h 630521"/>
                  <a:gd name="connsiteX83" fmla="*/ 664845 w 1316849"/>
                  <a:gd name="connsiteY83" fmla="*/ 243840 h 630521"/>
                  <a:gd name="connsiteX84" fmla="*/ 665798 w 1316849"/>
                  <a:gd name="connsiteY84" fmla="*/ 245745 h 630521"/>
                  <a:gd name="connsiteX85" fmla="*/ 1089660 w 1316849"/>
                  <a:gd name="connsiteY85" fmla="*/ 210503 h 630521"/>
                  <a:gd name="connsiteX86" fmla="*/ 1071563 w 1316849"/>
                  <a:gd name="connsiteY86" fmla="*/ 248603 h 630521"/>
                  <a:gd name="connsiteX87" fmla="*/ 994410 w 1316849"/>
                  <a:gd name="connsiteY87" fmla="*/ 216218 h 630521"/>
                  <a:gd name="connsiteX88" fmla="*/ 1089660 w 1316849"/>
                  <a:gd name="connsiteY88" fmla="*/ 210503 h 630521"/>
                  <a:gd name="connsiteX89" fmla="*/ 1316355 w 1316849"/>
                  <a:gd name="connsiteY89" fmla="*/ 421958 h 630521"/>
                  <a:gd name="connsiteX90" fmla="*/ 1313498 w 1316849"/>
                  <a:gd name="connsiteY90" fmla="*/ 395288 h 630521"/>
                  <a:gd name="connsiteX91" fmla="*/ 1313498 w 1316849"/>
                  <a:gd name="connsiteY91" fmla="*/ 395288 h 630521"/>
                  <a:gd name="connsiteX92" fmla="*/ 1294448 w 1316849"/>
                  <a:gd name="connsiteY92" fmla="*/ 473393 h 630521"/>
                  <a:gd name="connsiteX93" fmla="*/ 1316355 w 1316849"/>
                  <a:gd name="connsiteY93" fmla="*/ 421958 h 630521"/>
                  <a:gd name="connsiteX94" fmla="*/ 1126808 w 1316849"/>
                  <a:gd name="connsiteY94" fmla="*/ 10478 h 630521"/>
                  <a:gd name="connsiteX95" fmla="*/ 1116330 w 1316849"/>
                  <a:gd name="connsiteY95" fmla="*/ 0 h 630521"/>
                  <a:gd name="connsiteX96" fmla="*/ 1121093 w 1316849"/>
                  <a:gd name="connsiteY96" fmla="*/ 5715 h 630521"/>
                  <a:gd name="connsiteX97" fmla="*/ 308610 w 1316849"/>
                  <a:gd name="connsiteY97" fmla="*/ 208598 h 630521"/>
                  <a:gd name="connsiteX98" fmla="*/ 112395 w 1316849"/>
                  <a:gd name="connsiteY98" fmla="*/ 105728 h 630521"/>
                  <a:gd name="connsiteX99" fmla="*/ 107633 w 1316849"/>
                  <a:gd name="connsiteY99" fmla="*/ 113348 h 630521"/>
                  <a:gd name="connsiteX100" fmla="*/ 93345 w 1316849"/>
                  <a:gd name="connsiteY100" fmla="*/ 136208 h 630521"/>
                  <a:gd name="connsiteX101" fmla="*/ 80010 w 1316849"/>
                  <a:gd name="connsiteY101" fmla="*/ 160020 h 630521"/>
                  <a:gd name="connsiteX102" fmla="*/ 67628 w 1316849"/>
                  <a:gd name="connsiteY102" fmla="*/ 183833 h 630521"/>
                  <a:gd name="connsiteX103" fmla="*/ 56198 w 1316849"/>
                  <a:gd name="connsiteY103" fmla="*/ 207645 h 630521"/>
                  <a:gd name="connsiteX104" fmla="*/ 45720 w 1316849"/>
                  <a:gd name="connsiteY104" fmla="*/ 233363 h 630521"/>
                  <a:gd name="connsiteX105" fmla="*/ 36195 w 1316849"/>
                  <a:gd name="connsiteY105" fmla="*/ 259080 h 630521"/>
                  <a:gd name="connsiteX106" fmla="*/ 27623 w 1316849"/>
                  <a:gd name="connsiteY106" fmla="*/ 284798 h 630521"/>
                  <a:gd name="connsiteX107" fmla="*/ 20003 w 1316849"/>
                  <a:gd name="connsiteY107" fmla="*/ 311468 h 630521"/>
                  <a:gd name="connsiteX108" fmla="*/ 13335 w 1316849"/>
                  <a:gd name="connsiteY108" fmla="*/ 338138 h 630521"/>
                  <a:gd name="connsiteX109" fmla="*/ 8573 w 1316849"/>
                  <a:gd name="connsiteY109" fmla="*/ 364808 h 630521"/>
                  <a:gd name="connsiteX110" fmla="*/ 4763 w 1316849"/>
                  <a:gd name="connsiteY110" fmla="*/ 391478 h 630521"/>
                  <a:gd name="connsiteX111" fmla="*/ 1905 w 1316849"/>
                  <a:gd name="connsiteY111" fmla="*/ 419100 h 630521"/>
                  <a:gd name="connsiteX112" fmla="*/ 0 w 1316849"/>
                  <a:gd name="connsiteY112" fmla="*/ 446722 h 630521"/>
                  <a:gd name="connsiteX113" fmla="*/ 0 w 1316849"/>
                  <a:gd name="connsiteY113" fmla="*/ 453390 h 630521"/>
                  <a:gd name="connsiteX114" fmla="*/ 953 w 1316849"/>
                  <a:gd name="connsiteY114" fmla="*/ 466725 h 630521"/>
                  <a:gd name="connsiteX115" fmla="*/ 1127760 w 1316849"/>
                  <a:gd name="connsiteY115" fmla="*/ 527685 h 630521"/>
                  <a:gd name="connsiteX116" fmla="*/ 1013460 w 1316849"/>
                  <a:gd name="connsiteY116" fmla="*/ 444818 h 630521"/>
                  <a:gd name="connsiteX117" fmla="*/ 1038225 w 1316849"/>
                  <a:gd name="connsiteY117" fmla="*/ 385763 h 630521"/>
                  <a:gd name="connsiteX118" fmla="*/ 1044893 w 1316849"/>
                  <a:gd name="connsiteY118" fmla="*/ 373380 h 630521"/>
                  <a:gd name="connsiteX119" fmla="*/ 1154430 w 1316849"/>
                  <a:gd name="connsiteY119" fmla="*/ 237173 h 630521"/>
                  <a:gd name="connsiteX120" fmla="*/ 1193483 w 1316849"/>
                  <a:gd name="connsiteY120" fmla="*/ 122873 h 630521"/>
                  <a:gd name="connsiteX121" fmla="*/ 1226820 w 1316849"/>
                  <a:gd name="connsiteY121" fmla="*/ 138113 h 630521"/>
                  <a:gd name="connsiteX122" fmla="*/ 1226820 w 1316849"/>
                  <a:gd name="connsiteY122" fmla="*/ 137160 h 630521"/>
                  <a:gd name="connsiteX123" fmla="*/ 1212533 w 1316849"/>
                  <a:gd name="connsiteY123" fmla="*/ 114300 h 630521"/>
                  <a:gd name="connsiteX124" fmla="*/ 1197293 w 1316849"/>
                  <a:gd name="connsiteY124" fmla="*/ 92393 h 630521"/>
                  <a:gd name="connsiteX125" fmla="*/ 1181100 w 1316849"/>
                  <a:gd name="connsiteY125" fmla="*/ 70485 h 630521"/>
                  <a:gd name="connsiteX126" fmla="*/ 1163955 w 1316849"/>
                  <a:gd name="connsiteY126" fmla="*/ 49530 h 630521"/>
                  <a:gd name="connsiteX127" fmla="*/ 1145858 w 1316849"/>
                  <a:gd name="connsiteY127" fmla="*/ 29528 h 630521"/>
                  <a:gd name="connsiteX128" fmla="*/ 1126808 w 1316849"/>
                  <a:gd name="connsiteY128" fmla="*/ 10478 h 630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</a:cxnLst>
                <a:rect l="l" t="t" r="r" b="b"/>
                <a:pathLst>
                  <a:path w="1316849" h="630521">
                    <a:moveTo>
                      <a:pt x="58103" y="461010"/>
                    </a:moveTo>
                    <a:cubicBezTo>
                      <a:pt x="58103" y="461010"/>
                      <a:pt x="58103" y="461010"/>
                      <a:pt x="58103" y="461010"/>
                    </a:cubicBezTo>
                    <a:cubicBezTo>
                      <a:pt x="58103" y="459105"/>
                      <a:pt x="58103" y="457200"/>
                      <a:pt x="57150" y="457200"/>
                    </a:cubicBezTo>
                    <a:cubicBezTo>
                      <a:pt x="57150" y="457200"/>
                      <a:pt x="57150" y="458153"/>
                      <a:pt x="58103" y="461010"/>
                    </a:cubicBezTo>
                    <a:moveTo>
                      <a:pt x="339090" y="599123"/>
                    </a:moveTo>
                    <a:cubicBezTo>
                      <a:pt x="339090" y="601980"/>
                      <a:pt x="337185" y="607695"/>
                      <a:pt x="329565" y="611505"/>
                    </a:cubicBezTo>
                    <a:cubicBezTo>
                      <a:pt x="327660" y="612458"/>
                      <a:pt x="325755" y="613410"/>
                      <a:pt x="324803" y="613410"/>
                    </a:cubicBezTo>
                    <a:cubicBezTo>
                      <a:pt x="324803" y="613410"/>
                      <a:pt x="323850" y="613410"/>
                      <a:pt x="323850" y="613410"/>
                    </a:cubicBezTo>
                    <a:cubicBezTo>
                      <a:pt x="323850" y="613410"/>
                      <a:pt x="322898" y="613410"/>
                      <a:pt x="322898" y="613410"/>
                    </a:cubicBezTo>
                    <a:cubicBezTo>
                      <a:pt x="322898" y="613410"/>
                      <a:pt x="321945" y="613410"/>
                      <a:pt x="319088" y="612458"/>
                    </a:cubicBezTo>
                    <a:cubicBezTo>
                      <a:pt x="317183" y="612458"/>
                      <a:pt x="315278" y="613410"/>
                      <a:pt x="313373" y="612458"/>
                    </a:cubicBezTo>
                    <a:cubicBezTo>
                      <a:pt x="302895" y="610553"/>
                      <a:pt x="306705" y="595313"/>
                      <a:pt x="317183" y="589598"/>
                    </a:cubicBezTo>
                    <a:cubicBezTo>
                      <a:pt x="321945" y="586740"/>
                      <a:pt x="325755" y="586740"/>
                      <a:pt x="327660" y="586740"/>
                    </a:cubicBezTo>
                    <a:cubicBezTo>
                      <a:pt x="328613" y="587693"/>
                      <a:pt x="329565" y="588645"/>
                      <a:pt x="331470" y="588645"/>
                    </a:cubicBezTo>
                    <a:cubicBezTo>
                      <a:pt x="334328" y="589598"/>
                      <a:pt x="335280" y="589598"/>
                      <a:pt x="337185" y="590550"/>
                    </a:cubicBezTo>
                    <a:cubicBezTo>
                      <a:pt x="337185" y="590550"/>
                      <a:pt x="338138" y="591503"/>
                      <a:pt x="338138" y="591503"/>
                    </a:cubicBezTo>
                    <a:cubicBezTo>
                      <a:pt x="338138" y="593408"/>
                      <a:pt x="339090" y="595313"/>
                      <a:pt x="339090" y="599123"/>
                    </a:cubicBezTo>
                    <a:moveTo>
                      <a:pt x="229553" y="543878"/>
                    </a:moveTo>
                    <a:cubicBezTo>
                      <a:pt x="218123" y="592455"/>
                      <a:pt x="115253" y="557213"/>
                      <a:pt x="114300" y="557213"/>
                    </a:cubicBezTo>
                    <a:cubicBezTo>
                      <a:pt x="43815" y="527685"/>
                      <a:pt x="33338" y="450533"/>
                      <a:pt x="56198" y="441008"/>
                    </a:cubicBezTo>
                    <a:cubicBezTo>
                      <a:pt x="57150" y="440055"/>
                      <a:pt x="59055" y="440055"/>
                      <a:pt x="60960" y="441008"/>
                    </a:cubicBezTo>
                    <a:cubicBezTo>
                      <a:pt x="70485" y="443865"/>
                      <a:pt x="78105" y="449580"/>
                      <a:pt x="87630" y="453390"/>
                    </a:cubicBezTo>
                    <a:cubicBezTo>
                      <a:pt x="88583" y="453390"/>
                      <a:pt x="89535" y="454343"/>
                      <a:pt x="89535" y="454343"/>
                    </a:cubicBezTo>
                    <a:cubicBezTo>
                      <a:pt x="100965" y="454343"/>
                      <a:pt x="115253" y="459105"/>
                      <a:pt x="125730" y="462915"/>
                    </a:cubicBezTo>
                    <a:cubicBezTo>
                      <a:pt x="128588" y="463868"/>
                      <a:pt x="191453" y="490538"/>
                      <a:pt x="199073" y="495300"/>
                    </a:cubicBezTo>
                    <a:cubicBezTo>
                      <a:pt x="226695" y="510540"/>
                      <a:pt x="232410" y="530543"/>
                      <a:pt x="229553" y="543878"/>
                    </a:cubicBezTo>
                    <a:moveTo>
                      <a:pt x="264795" y="329565"/>
                    </a:moveTo>
                    <a:cubicBezTo>
                      <a:pt x="264795" y="330518"/>
                      <a:pt x="246698" y="381000"/>
                      <a:pt x="188595" y="393383"/>
                    </a:cubicBezTo>
                    <a:cubicBezTo>
                      <a:pt x="172403" y="397193"/>
                      <a:pt x="152400" y="391478"/>
                      <a:pt x="136208" y="386715"/>
                    </a:cubicBezTo>
                    <a:cubicBezTo>
                      <a:pt x="132398" y="385763"/>
                      <a:pt x="95250" y="375285"/>
                      <a:pt x="68580" y="376238"/>
                    </a:cubicBezTo>
                    <a:cubicBezTo>
                      <a:pt x="48578" y="377190"/>
                      <a:pt x="29528" y="385763"/>
                      <a:pt x="8573" y="384810"/>
                    </a:cubicBezTo>
                    <a:cubicBezTo>
                      <a:pt x="8573" y="384810"/>
                      <a:pt x="7620" y="384810"/>
                      <a:pt x="7620" y="384810"/>
                    </a:cubicBezTo>
                    <a:cubicBezTo>
                      <a:pt x="6668" y="383858"/>
                      <a:pt x="6668" y="382905"/>
                      <a:pt x="6668" y="381953"/>
                    </a:cubicBezTo>
                    <a:cubicBezTo>
                      <a:pt x="7620" y="377190"/>
                      <a:pt x="8573" y="369570"/>
                      <a:pt x="9525" y="364808"/>
                    </a:cubicBezTo>
                    <a:cubicBezTo>
                      <a:pt x="12383" y="346710"/>
                      <a:pt x="12383" y="346710"/>
                      <a:pt x="14288" y="338138"/>
                    </a:cubicBezTo>
                    <a:cubicBezTo>
                      <a:pt x="18098" y="320993"/>
                      <a:pt x="18098" y="320993"/>
                      <a:pt x="20003" y="311468"/>
                    </a:cubicBezTo>
                    <a:cubicBezTo>
                      <a:pt x="24765" y="294323"/>
                      <a:pt x="24765" y="294323"/>
                      <a:pt x="27623" y="284798"/>
                    </a:cubicBezTo>
                    <a:cubicBezTo>
                      <a:pt x="33338" y="267653"/>
                      <a:pt x="33338" y="267653"/>
                      <a:pt x="36195" y="259080"/>
                    </a:cubicBezTo>
                    <a:cubicBezTo>
                      <a:pt x="41910" y="241935"/>
                      <a:pt x="42863" y="241935"/>
                      <a:pt x="45720" y="233363"/>
                    </a:cubicBezTo>
                    <a:cubicBezTo>
                      <a:pt x="52388" y="216218"/>
                      <a:pt x="52388" y="216218"/>
                      <a:pt x="56198" y="207645"/>
                    </a:cubicBezTo>
                    <a:cubicBezTo>
                      <a:pt x="63818" y="191453"/>
                      <a:pt x="63818" y="191453"/>
                      <a:pt x="67628" y="183833"/>
                    </a:cubicBezTo>
                    <a:cubicBezTo>
                      <a:pt x="75248" y="167640"/>
                      <a:pt x="75248" y="167640"/>
                      <a:pt x="80010" y="160020"/>
                    </a:cubicBezTo>
                    <a:lnTo>
                      <a:pt x="81915" y="156210"/>
                    </a:lnTo>
                    <a:cubicBezTo>
                      <a:pt x="78105" y="163830"/>
                      <a:pt x="70485" y="178118"/>
                      <a:pt x="80963" y="196215"/>
                    </a:cubicBezTo>
                    <a:cubicBezTo>
                      <a:pt x="80963" y="197168"/>
                      <a:pt x="114300" y="248603"/>
                      <a:pt x="149543" y="266700"/>
                    </a:cubicBezTo>
                    <a:cubicBezTo>
                      <a:pt x="180023" y="280988"/>
                      <a:pt x="215265" y="265748"/>
                      <a:pt x="244793" y="281940"/>
                    </a:cubicBezTo>
                    <a:cubicBezTo>
                      <a:pt x="255270" y="287655"/>
                      <a:pt x="275273" y="299085"/>
                      <a:pt x="264795" y="329565"/>
                    </a:cubicBezTo>
                    <a:moveTo>
                      <a:pt x="1048703" y="308610"/>
                    </a:moveTo>
                    <a:cubicBezTo>
                      <a:pt x="1051560" y="321945"/>
                      <a:pt x="1041083" y="344805"/>
                      <a:pt x="1015365" y="351473"/>
                    </a:cubicBezTo>
                    <a:cubicBezTo>
                      <a:pt x="986790" y="356235"/>
                      <a:pt x="988695" y="332423"/>
                      <a:pt x="995363" y="321945"/>
                    </a:cubicBezTo>
                    <a:cubicBezTo>
                      <a:pt x="996315" y="320040"/>
                      <a:pt x="997268" y="319088"/>
                      <a:pt x="999173" y="317183"/>
                    </a:cubicBezTo>
                    <a:cubicBezTo>
                      <a:pt x="1002030" y="315278"/>
                      <a:pt x="1004888" y="314325"/>
                      <a:pt x="1007745" y="311468"/>
                    </a:cubicBezTo>
                    <a:cubicBezTo>
                      <a:pt x="1008698" y="310515"/>
                      <a:pt x="1008698" y="309563"/>
                      <a:pt x="1009650" y="308610"/>
                    </a:cubicBezTo>
                    <a:cubicBezTo>
                      <a:pt x="1010603" y="306705"/>
                      <a:pt x="1013460" y="302895"/>
                      <a:pt x="1015365" y="300990"/>
                    </a:cubicBezTo>
                    <a:cubicBezTo>
                      <a:pt x="1019175" y="298133"/>
                      <a:pt x="1022033" y="296228"/>
                      <a:pt x="1025843" y="295275"/>
                    </a:cubicBezTo>
                    <a:cubicBezTo>
                      <a:pt x="1034415" y="292418"/>
                      <a:pt x="1045845" y="297180"/>
                      <a:pt x="1048703" y="308610"/>
                    </a:cubicBezTo>
                    <a:moveTo>
                      <a:pt x="538163" y="254318"/>
                    </a:moveTo>
                    <a:cubicBezTo>
                      <a:pt x="537210" y="260033"/>
                      <a:pt x="514350" y="300038"/>
                      <a:pt x="481965" y="308610"/>
                    </a:cubicBezTo>
                    <a:cubicBezTo>
                      <a:pt x="478155" y="309563"/>
                      <a:pt x="470535" y="311468"/>
                      <a:pt x="458153" y="311468"/>
                    </a:cubicBezTo>
                    <a:lnTo>
                      <a:pt x="360998" y="302895"/>
                    </a:lnTo>
                    <a:cubicBezTo>
                      <a:pt x="289560" y="290513"/>
                      <a:pt x="344805" y="251460"/>
                      <a:pt x="345758" y="251460"/>
                    </a:cubicBezTo>
                    <a:cubicBezTo>
                      <a:pt x="353378" y="246698"/>
                      <a:pt x="359093" y="245745"/>
                      <a:pt x="359093" y="245745"/>
                    </a:cubicBezTo>
                    <a:cubicBezTo>
                      <a:pt x="360045" y="245745"/>
                      <a:pt x="360998" y="244793"/>
                      <a:pt x="361950" y="244793"/>
                    </a:cubicBezTo>
                    <a:cubicBezTo>
                      <a:pt x="368618" y="243840"/>
                      <a:pt x="375285" y="245745"/>
                      <a:pt x="381000" y="244793"/>
                    </a:cubicBezTo>
                    <a:cubicBezTo>
                      <a:pt x="391478" y="243840"/>
                      <a:pt x="401003" y="239078"/>
                      <a:pt x="410528" y="238125"/>
                    </a:cubicBezTo>
                    <a:lnTo>
                      <a:pt x="491490" y="229553"/>
                    </a:lnTo>
                    <a:cubicBezTo>
                      <a:pt x="491490" y="229553"/>
                      <a:pt x="491490" y="229553"/>
                      <a:pt x="491490" y="229553"/>
                    </a:cubicBezTo>
                    <a:cubicBezTo>
                      <a:pt x="491490" y="229553"/>
                      <a:pt x="491490" y="229553"/>
                      <a:pt x="491490" y="229553"/>
                    </a:cubicBezTo>
                    <a:cubicBezTo>
                      <a:pt x="491490" y="229553"/>
                      <a:pt x="491490" y="229553"/>
                      <a:pt x="491490" y="229553"/>
                    </a:cubicBezTo>
                    <a:cubicBezTo>
                      <a:pt x="491490" y="229553"/>
                      <a:pt x="491490" y="229553"/>
                      <a:pt x="491490" y="229553"/>
                    </a:cubicBezTo>
                    <a:cubicBezTo>
                      <a:pt x="491490" y="229553"/>
                      <a:pt x="491490" y="229553"/>
                      <a:pt x="491490" y="229553"/>
                    </a:cubicBezTo>
                    <a:cubicBezTo>
                      <a:pt x="491490" y="229553"/>
                      <a:pt x="491490" y="229553"/>
                      <a:pt x="491490" y="229553"/>
                    </a:cubicBezTo>
                    <a:cubicBezTo>
                      <a:pt x="491490" y="229553"/>
                      <a:pt x="491490" y="229553"/>
                      <a:pt x="491490" y="229553"/>
                    </a:cubicBezTo>
                    <a:cubicBezTo>
                      <a:pt x="491490" y="229553"/>
                      <a:pt x="491490" y="229553"/>
                      <a:pt x="491490" y="229553"/>
                    </a:cubicBezTo>
                    <a:cubicBezTo>
                      <a:pt x="534353" y="234315"/>
                      <a:pt x="540068" y="245745"/>
                      <a:pt x="538163" y="254318"/>
                    </a:cubicBezTo>
                    <a:moveTo>
                      <a:pt x="665798" y="245745"/>
                    </a:moveTo>
                    <a:cubicBezTo>
                      <a:pt x="663893" y="254318"/>
                      <a:pt x="655320" y="266700"/>
                      <a:pt x="641033" y="267653"/>
                    </a:cubicBezTo>
                    <a:cubicBezTo>
                      <a:pt x="641033" y="267653"/>
                      <a:pt x="641033" y="267653"/>
                      <a:pt x="641033" y="267653"/>
                    </a:cubicBezTo>
                    <a:cubicBezTo>
                      <a:pt x="640080" y="267653"/>
                      <a:pt x="636270" y="267653"/>
                      <a:pt x="632460" y="266700"/>
                    </a:cubicBezTo>
                    <a:cubicBezTo>
                      <a:pt x="632460" y="266700"/>
                      <a:pt x="631508" y="266700"/>
                      <a:pt x="631508" y="266700"/>
                    </a:cubicBezTo>
                    <a:cubicBezTo>
                      <a:pt x="631508" y="266700"/>
                      <a:pt x="630555" y="266700"/>
                      <a:pt x="630555" y="267653"/>
                    </a:cubicBezTo>
                    <a:cubicBezTo>
                      <a:pt x="628650" y="268605"/>
                      <a:pt x="626745" y="269558"/>
                      <a:pt x="622935" y="269558"/>
                    </a:cubicBezTo>
                    <a:cubicBezTo>
                      <a:pt x="612458" y="268605"/>
                      <a:pt x="615315" y="253365"/>
                      <a:pt x="624840" y="244793"/>
                    </a:cubicBezTo>
                    <a:cubicBezTo>
                      <a:pt x="635318" y="235268"/>
                      <a:pt x="666750" y="220980"/>
                      <a:pt x="664845" y="243840"/>
                    </a:cubicBezTo>
                    <a:cubicBezTo>
                      <a:pt x="665798" y="243840"/>
                      <a:pt x="665798" y="244793"/>
                      <a:pt x="665798" y="245745"/>
                    </a:cubicBezTo>
                    <a:moveTo>
                      <a:pt x="1089660" y="210503"/>
                    </a:moveTo>
                    <a:cubicBezTo>
                      <a:pt x="1097280" y="229553"/>
                      <a:pt x="1091565" y="241935"/>
                      <a:pt x="1071563" y="248603"/>
                    </a:cubicBezTo>
                    <a:cubicBezTo>
                      <a:pt x="1035368" y="259080"/>
                      <a:pt x="977265" y="250508"/>
                      <a:pt x="994410" y="216218"/>
                    </a:cubicBezTo>
                    <a:cubicBezTo>
                      <a:pt x="1016318" y="172403"/>
                      <a:pt x="1077278" y="180023"/>
                      <a:pt x="1089660" y="210503"/>
                    </a:cubicBezTo>
                    <a:moveTo>
                      <a:pt x="1316355" y="421958"/>
                    </a:moveTo>
                    <a:cubicBezTo>
                      <a:pt x="1315403" y="414338"/>
                      <a:pt x="1314450" y="403860"/>
                      <a:pt x="1313498" y="395288"/>
                    </a:cubicBezTo>
                    <a:lnTo>
                      <a:pt x="1313498" y="395288"/>
                    </a:lnTo>
                    <a:cubicBezTo>
                      <a:pt x="1317308" y="433388"/>
                      <a:pt x="1309688" y="452438"/>
                      <a:pt x="1294448" y="473393"/>
                    </a:cubicBezTo>
                    <a:cubicBezTo>
                      <a:pt x="1315403" y="456247"/>
                      <a:pt x="1318260" y="441008"/>
                      <a:pt x="1316355" y="421958"/>
                    </a:cubicBezTo>
                    <a:moveTo>
                      <a:pt x="1126808" y="10478"/>
                    </a:moveTo>
                    <a:cubicBezTo>
                      <a:pt x="1123950" y="7620"/>
                      <a:pt x="1119188" y="2858"/>
                      <a:pt x="1116330" y="0"/>
                    </a:cubicBezTo>
                    <a:lnTo>
                      <a:pt x="1121093" y="5715"/>
                    </a:lnTo>
                    <a:cubicBezTo>
                      <a:pt x="1182053" y="77153"/>
                      <a:pt x="983933" y="268605"/>
                      <a:pt x="308610" y="208598"/>
                    </a:cubicBezTo>
                    <a:cubicBezTo>
                      <a:pt x="189548" y="198120"/>
                      <a:pt x="66675" y="180975"/>
                      <a:pt x="112395" y="105728"/>
                    </a:cubicBezTo>
                    <a:cubicBezTo>
                      <a:pt x="110490" y="107633"/>
                      <a:pt x="108585" y="111443"/>
                      <a:pt x="107633" y="113348"/>
                    </a:cubicBezTo>
                    <a:cubicBezTo>
                      <a:pt x="98108" y="128588"/>
                      <a:pt x="98108" y="128588"/>
                      <a:pt x="93345" y="136208"/>
                    </a:cubicBezTo>
                    <a:cubicBezTo>
                      <a:pt x="84773" y="151448"/>
                      <a:pt x="84773" y="151448"/>
                      <a:pt x="80010" y="160020"/>
                    </a:cubicBezTo>
                    <a:cubicBezTo>
                      <a:pt x="71438" y="175260"/>
                      <a:pt x="71438" y="176213"/>
                      <a:pt x="67628" y="183833"/>
                    </a:cubicBezTo>
                    <a:cubicBezTo>
                      <a:pt x="60008" y="200025"/>
                      <a:pt x="60008" y="200025"/>
                      <a:pt x="56198" y="207645"/>
                    </a:cubicBezTo>
                    <a:cubicBezTo>
                      <a:pt x="48578" y="223838"/>
                      <a:pt x="48578" y="224790"/>
                      <a:pt x="45720" y="233363"/>
                    </a:cubicBezTo>
                    <a:cubicBezTo>
                      <a:pt x="39053" y="250508"/>
                      <a:pt x="39053" y="250508"/>
                      <a:pt x="36195" y="259080"/>
                    </a:cubicBezTo>
                    <a:cubicBezTo>
                      <a:pt x="30480" y="276225"/>
                      <a:pt x="30480" y="276225"/>
                      <a:pt x="27623" y="284798"/>
                    </a:cubicBezTo>
                    <a:cubicBezTo>
                      <a:pt x="22860" y="301943"/>
                      <a:pt x="22860" y="301943"/>
                      <a:pt x="20003" y="311468"/>
                    </a:cubicBezTo>
                    <a:cubicBezTo>
                      <a:pt x="16193" y="328613"/>
                      <a:pt x="15240" y="329565"/>
                      <a:pt x="13335" y="338138"/>
                    </a:cubicBezTo>
                    <a:cubicBezTo>
                      <a:pt x="9525" y="356235"/>
                      <a:pt x="9525" y="356235"/>
                      <a:pt x="8573" y="364808"/>
                    </a:cubicBezTo>
                    <a:cubicBezTo>
                      <a:pt x="5715" y="382905"/>
                      <a:pt x="5715" y="382905"/>
                      <a:pt x="4763" y="391478"/>
                    </a:cubicBezTo>
                    <a:cubicBezTo>
                      <a:pt x="2858" y="409575"/>
                      <a:pt x="2858" y="409575"/>
                      <a:pt x="1905" y="419100"/>
                    </a:cubicBezTo>
                    <a:cubicBezTo>
                      <a:pt x="953" y="437197"/>
                      <a:pt x="953" y="437197"/>
                      <a:pt x="0" y="446722"/>
                    </a:cubicBezTo>
                    <a:lnTo>
                      <a:pt x="0" y="453390"/>
                    </a:lnTo>
                    <a:lnTo>
                      <a:pt x="953" y="466725"/>
                    </a:lnTo>
                    <a:cubicBezTo>
                      <a:pt x="88583" y="714375"/>
                      <a:pt x="738188" y="635318"/>
                      <a:pt x="1127760" y="527685"/>
                    </a:cubicBezTo>
                    <a:cubicBezTo>
                      <a:pt x="1008698" y="474345"/>
                      <a:pt x="1008698" y="474345"/>
                      <a:pt x="1013460" y="444818"/>
                    </a:cubicBezTo>
                    <a:cubicBezTo>
                      <a:pt x="1016318" y="424815"/>
                      <a:pt x="1030605" y="401003"/>
                      <a:pt x="1038225" y="385763"/>
                    </a:cubicBezTo>
                    <a:cubicBezTo>
                      <a:pt x="1040130" y="381953"/>
                      <a:pt x="1042988" y="377190"/>
                      <a:pt x="1044893" y="373380"/>
                    </a:cubicBezTo>
                    <a:cubicBezTo>
                      <a:pt x="1074420" y="322898"/>
                      <a:pt x="1118235" y="282893"/>
                      <a:pt x="1154430" y="237173"/>
                    </a:cubicBezTo>
                    <a:cubicBezTo>
                      <a:pt x="1180148" y="203835"/>
                      <a:pt x="1166813" y="156210"/>
                      <a:pt x="1193483" y="122873"/>
                    </a:cubicBezTo>
                    <a:cubicBezTo>
                      <a:pt x="1202055" y="121920"/>
                      <a:pt x="1208723" y="121920"/>
                      <a:pt x="1226820" y="138113"/>
                    </a:cubicBezTo>
                    <a:cubicBezTo>
                      <a:pt x="1226820" y="138113"/>
                      <a:pt x="1226820" y="138113"/>
                      <a:pt x="1226820" y="137160"/>
                    </a:cubicBezTo>
                    <a:cubicBezTo>
                      <a:pt x="1217295" y="121920"/>
                      <a:pt x="1217295" y="121920"/>
                      <a:pt x="1212533" y="114300"/>
                    </a:cubicBezTo>
                    <a:cubicBezTo>
                      <a:pt x="1203008" y="99060"/>
                      <a:pt x="1203008" y="99060"/>
                      <a:pt x="1197293" y="92393"/>
                    </a:cubicBezTo>
                    <a:cubicBezTo>
                      <a:pt x="1186815" y="78105"/>
                      <a:pt x="1186815" y="78105"/>
                      <a:pt x="1181100" y="70485"/>
                    </a:cubicBezTo>
                    <a:cubicBezTo>
                      <a:pt x="1169670" y="56198"/>
                      <a:pt x="1169670" y="56198"/>
                      <a:pt x="1163955" y="49530"/>
                    </a:cubicBezTo>
                    <a:cubicBezTo>
                      <a:pt x="1152525" y="36195"/>
                      <a:pt x="1152525" y="36195"/>
                      <a:pt x="1145858" y="29528"/>
                    </a:cubicBezTo>
                    <a:cubicBezTo>
                      <a:pt x="1134428" y="18098"/>
                      <a:pt x="1132523" y="16193"/>
                      <a:pt x="1126808" y="10478"/>
                    </a:cubicBezTo>
                  </a:path>
                </a:pathLst>
              </a:custGeom>
              <a:solidFill>
                <a:srgbClr val="E4714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388" name="Freeform: Shape 6387">
                <a:extLst>
                  <a:ext uri="{FF2B5EF4-FFF2-40B4-BE49-F238E27FC236}">
                    <a16:creationId xmlns:a16="http://schemas.microsoft.com/office/drawing/2014/main" id="{F7D5E623-BF92-4F36-BA81-698DB9BF9EBB}"/>
                  </a:ext>
                </a:extLst>
              </p:cNvPr>
              <p:cNvSpPr/>
              <p:nvPr/>
            </p:nvSpPr>
            <p:spPr>
              <a:xfrm>
                <a:off x="7969884" y="3846671"/>
                <a:ext cx="1192530" cy="567285"/>
              </a:xfrm>
              <a:custGeom>
                <a:avLst/>
                <a:gdLst>
                  <a:gd name="connsiteX0" fmla="*/ 852488 w 1192530"/>
                  <a:gd name="connsiteY0" fmla="*/ 230505 h 567285"/>
                  <a:gd name="connsiteX1" fmla="*/ 842010 w 1192530"/>
                  <a:gd name="connsiteY1" fmla="*/ 246698 h 567285"/>
                  <a:gd name="connsiteX2" fmla="*/ 836295 w 1192530"/>
                  <a:gd name="connsiteY2" fmla="*/ 249555 h 567285"/>
                  <a:gd name="connsiteX3" fmla="*/ 827723 w 1192530"/>
                  <a:gd name="connsiteY3" fmla="*/ 250508 h 567285"/>
                  <a:gd name="connsiteX4" fmla="*/ 825818 w 1192530"/>
                  <a:gd name="connsiteY4" fmla="*/ 251460 h 567285"/>
                  <a:gd name="connsiteX5" fmla="*/ 816293 w 1192530"/>
                  <a:gd name="connsiteY5" fmla="*/ 256223 h 567285"/>
                  <a:gd name="connsiteX6" fmla="*/ 808673 w 1192530"/>
                  <a:gd name="connsiteY6" fmla="*/ 250508 h 567285"/>
                  <a:gd name="connsiteX7" fmla="*/ 810578 w 1192530"/>
                  <a:gd name="connsiteY7" fmla="*/ 231458 h 567285"/>
                  <a:gd name="connsiteX8" fmla="*/ 822008 w 1192530"/>
                  <a:gd name="connsiteY8" fmla="*/ 225743 h 567285"/>
                  <a:gd name="connsiteX9" fmla="*/ 824865 w 1192530"/>
                  <a:gd name="connsiteY9" fmla="*/ 223838 h 567285"/>
                  <a:gd name="connsiteX10" fmla="*/ 843915 w 1192530"/>
                  <a:gd name="connsiteY10" fmla="*/ 216218 h 567285"/>
                  <a:gd name="connsiteX11" fmla="*/ 852488 w 1192530"/>
                  <a:gd name="connsiteY11" fmla="*/ 230505 h 567285"/>
                  <a:gd name="connsiteX12" fmla="*/ 718185 w 1192530"/>
                  <a:gd name="connsiteY12" fmla="*/ 265748 h 567285"/>
                  <a:gd name="connsiteX13" fmla="*/ 630555 w 1192530"/>
                  <a:gd name="connsiteY13" fmla="*/ 304800 h 567285"/>
                  <a:gd name="connsiteX14" fmla="*/ 519113 w 1192530"/>
                  <a:gd name="connsiteY14" fmla="*/ 270510 h 567285"/>
                  <a:gd name="connsiteX15" fmla="*/ 536258 w 1192530"/>
                  <a:gd name="connsiteY15" fmla="*/ 260033 h 567285"/>
                  <a:gd name="connsiteX16" fmla="*/ 562928 w 1192530"/>
                  <a:gd name="connsiteY16" fmla="*/ 252413 h 567285"/>
                  <a:gd name="connsiteX17" fmla="*/ 616268 w 1192530"/>
                  <a:gd name="connsiteY17" fmla="*/ 237173 h 567285"/>
                  <a:gd name="connsiteX18" fmla="*/ 720090 w 1192530"/>
                  <a:gd name="connsiteY18" fmla="*/ 256223 h 567285"/>
                  <a:gd name="connsiteX19" fmla="*/ 718185 w 1192530"/>
                  <a:gd name="connsiteY19" fmla="*/ 265748 h 567285"/>
                  <a:gd name="connsiteX20" fmla="*/ 1098233 w 1192530"/>
                  <a:gd name="connsiteY20" fmla="*/ 388620 h 567285"/>
                  <a:gd name="connsiteX21" fmla="*/ 1101090 w 1192530"/>
                  <a:gd name="connsiteY21" fmla="*/ 382905 h 567285"/>
                  <a:gd name="connsiteX22" fmla="*/ 1095375 w 1192530"/>
                  <a:gd name="connsiteY22" fmla="*/ 389573 h 567285"/>
                  <a:gd name="connsiteX23" fmla="*/ 852488 w 1192530"/>
                  <a:gd name="connsiteY23" fmla="*/ 463868 h 567285"/>
                  <a:gd name="connsiteX24" fmla="*/ 815340 w 1192530"/>
                  <a:gd name="connsiteY24" fmla="*/ 472440 h 567285"/>
                  <a:gd name="connsiteX25" fmla="*/ 594360 w 1192530"/>
                  <a:gd name="connsiteY25" fmla="*/ 502920 h 567285"/>
                  <a:gd name="connsiteX26" fmla="*/ 464820 w 1192530"/>
                  <a:gd name="connsiteY26" fmla="*/ 543878 h 567285"/>
                  <a:gd name="connsiteX27" fmla="*/ 438150 w 1192530"/>
                  <a:gd name="connsiteY27" fmla="*/ 543878 h 567285"/>
                  <a:gd name="connsiteX28" fmla="*/ 447675 w 1192530"/>
                  <a:gd name="connsiteY28" fmla="*/ 545783 h 567285"/>
                  <a:gd name="connsiteX29" fmla="*/ 1034415 w 1192530"/>
                  <a:gd name="connsiteY29" fmla="*/ 476250 h 567285"/>
                  <a:gd name="connsiteX30" fmla="*/ 1051560 w 1192530"/>
                  <a:gd name="connsiteY30" fmla="*/ 455295 h 567285"/>
                  <a:gd name="connsiteX31" fmla="*/ 1067753 w 1192530"/>
                  <a:gd name="connsiteY31" fmla="*/ 433388 h 567285"/>
                  <a:gd name="connsiteX32" fmla="*/ 1082993 w 1192530"/>
                  <a:gd name="connsiteY32" fmla="*/ 411480 h 567285"/>
                  <a:gd name="connsiteX33" fmla="*/ 1098233 w 1192530"/>
                  <a:gd name="connsiteY33" fmla="*/ 388620 h 567285"/>
                  <a:gd name="connsiteX34" fmla="*/ 1191578 w 1192530"/>
                  <a:gd name="connsiteY34" fmla="*/ 22860 h 567285"/>
                  <a:gd name="connsiteX35" fmla="*/ 1190625 w 1192530"/>
                  <a:gd name="connsiteY35" fmla="*/ 0 h 567285"/>
                  <a:gd name="connsiteX36" fmla="*/ 1190625 w 1192530"/>
                  <a:gd name="connsiteY36" fmla="*/ 0 h 567285"/>
                  <a:gd name="connsiteX37" fmla="*/ 1097280 w 1192530"/>
                  <a:gd name="connsiteY37" fmla="*/ 106680 h 567285"/>
                  <a:gd name="connsiteX38" fmla="*/ 1062038 w 1192530"/>
                  <a:gd name="connsiteY38" fmla="*/ 115252 h 567285"/>
                  <a:gd name="connsiteX39" fmla="*/ 1005840 w 1192530"/>
                  <a:gd name="connsiteY39" fmla="*/ 100013 h 567285"/>
                  <a:gd name="connsiteX40" fmla="*/ 922973 w 1192530"/>
                  <a:gd name="connsiteY40" fmla="*/ 121920 h 567285"/>
                  <a:gd name="connsiteX41" fmla="*/ 0 w 1192530"/>
                  <a:gd name="connsiteY41" fmla="*/ 161925 h 567285"/>
                  <a:gd name="connsiteX42" fmla="*/ 430530 w 1192530"/>
                  <a:gd name="connsiteY42" fmla="*/ 335280 h 567285"/>
                  <a:gd name="connsiteX43" fmla="*/ 763905 w 1192530"/>
                  <a:gd name="connsiteY43" fmla="*/ 297180 h 567285"/>
                  <a:gd name="connsiteX44" fmla="*/ 1075373 w 1192530"/>
                  <a:gd name="connsiteY44" fmla="*/ 290513 h 567285"/>
                  <a:gd name="connsiteX45" fmla="*/ 1111568 w 1192530"/>
                  <a:gd name="connsiteY45" fmla="*/ 300038 h 567285"/>
                  <a:gd name="connsiteX46" fmla="*/ 1155383 w 1192530"/>
                  <a:gd name="connsiteY46" fmla="*/ 266700 h 567285"/>
                  <a:gd name="connsiteX47" fmla="*/ 1163955 w 1192530"/>
                  <a:gd name="connsiteY47" fmla="*/ 240983 h 567285"/>
                  <a:gd name="connsiteX48" fmla="*/ 1171575 w 1192530"/>
                  <a:gd name="connsiteY48" fmla="*/ 214313 h 567285"/>
                  <a:gd name="connsiteX49" fmla="*/ 1178243 w 1192530"/>
                  <a:gd name="connsiteY49" fmla="*/ 187643 h 567285"/>
                  <a:gd name="connsiteX50" fmla="*/ 1183005 w 1192530"/>
                  <a:gd name="connsiteY50" fmla="*/ 160973 h 567285"/>
                  <a:gd name="connsiteX51" fmla="*/ 1186815 w 1192530"/>
                  <a:gd name="connsiteY51" fmla="*/ 134302 h 567285"/>
                  <a:gd name="connsiteX52" fmla="*/ 1189673 w 1192530"/>
                  <a:gd name="connsiteY52" fmla="*/ 106680 h 567285"/>
                  <a:gd name="connsiteX53" fmla="*/ 1191578 w 1192530"/>
                  <a:gd name="connsiteY53" fmla="*/ 79058 h 567285"/>
                  <a:gd name="connsiteX54" fmla="*/ 1192530 w 1192530"/>
                  <a:gd name="connsiteY54" fmla="*/ 51435 h 567285"/>
                  <a:gd name="connsiteX55" fmla="*/ 1191578 w 1192530"/>
                  <a:gd name="connsiteY55" fmla="*/ 22860 h 567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1192530" h="567285">
                    <a:moveTo>
                      <a:pt x="852488" y="230505"/>
                    </a:moveTo>
                    <a:cubicBezTo>
                      <a:pt x="851535" y="238125"/>
                      <a:pt x="846773" y="243840"/>
                      <a:pt x="842010" y="246698"/>
                    </a:cubicBezTo>
                    <a:cubicBezTo>
                      <a:pt x="840105" y="247650"/>
                      <a:pt x="838200" y="248602"/>
                      <a:pt x="836295" y="249555"/>
                    </a:cubicBezTo>
                    <a:cubicBezTo>
                      <a:pt x="834390" y="250508"/>
                      <a:pt x="833438" y="250508"/>
                      <a:pt x="827723" y="250508"/>
                    </a:cubicBezTo>
                    <a:cubicBezTo>
                      <a:pt x="826770" y="250508"/>
                      <a:pt x="826770" y="251460"/>
                      <a:pt x="825818" y="251460"/>
                    </a:cubicBezTo>
                    <a:cubicBezTo>
                      <a:pt x="824865" y="252413"/>
                      <a:pt x="821055" y="255270"/>
                      <a:pt x="816293" y="256223"/>
                    </a:cubicBezTo>
                    <a:cubicBezTo>
                      <a:pt x="811530" y="256223"/>
                      <a:pt x="809625" y="255270"/>
                      <a:pt x="808673" y="250508"/>
                    </a:cubicBezTo>
                    <a:cubicBezTo>
                      <a:pt x="791528" y="248602"/>
                      <a:pt x="810578" y="232410"/>
                      <a:pt x="810578" y="231458"/>
                    </a:cubicBezTo>
                    <a:cubicBezTo>
                      <a:pt x="815340" y="227648"/>
                      <a:pt x="819150" y="226695"/>
                      <a:pt x="822008" y="225743"/>
                    </a:cubicBezTo>
                    <a:cubicBezTo>
                      <a:pt x="822960" y="225743"/>
                      <a:pt x="823913" y="224790"/>
                      <a:pt x="824865" y="223838"/>
                    </a:cubicBezTo>
                    <a:cubicBezTo>
                      <a:pt x="830580" y="219075"/>
                      <a:pt x="839153" y="215265"/>
                      <a:pt x="843915" y="216218"/>
                    </a:cubicBezTo>
                    <a:cubicBezTo>
                      <a:pt x="852488" y="218123"/>
                      <a:pt x="852488" y="226695"/>
                      <a:pt x="852488" y="230505"/>
                    </a:cubicBezTo>
                    <a:moveTo>
                      <a:pt x="718185" y="265748"/>
                    </a:moveTo>
                    <a:cubicBezTo>
                      <a:pt x="704850" y="300990"/>
                      <a:pt x="648653" y="303848"/>
                      <a:pt x="630555" y="304800"/>
                    </a:cubicBezTo>
                    <a:cubicBezTo>
                      <a:pt x="586740" y="305753"/>
                      <a:pt x="484823" y="309563"/>
                      <a:pt x="519113" y="270510"/>
                    </a:cubicBezTo>
                    <a:cubicBezTo>
                      <a:pt x="524828" y="263843"/>
                      <a:pt x="532448" y="260985"/>
                      <a:pt x="536258" y="260033"/>
                    </a:cubicBezTo>
                    <a:cubicBezTo>
                      <a:pt x="544830" y="257175"/>
                      <a:pt x="554355" y="257175"/>
                      <a:pt x="562928" y="252413"/>
                    </a:cubicBezTo>
                    <a:cubicBezTo>
                      <a:pt x="578168" y="240983"/>
                      <a:pt x="602933" y="238125"/>
                      <a:pt x="616268" y="237173"/>
                    </a:cubicBezTo>
                    <a:cubicBezTo>
                      <a:pt x="653415" y="234315"/>
                      <a:pt x="716280" y="233363"/>
                      <a:pt x="720090" y="256223"/>
                    </a:cubicBezTo>
                    <a:cubicBezTo>
                      <a:pt x="720090" y="259080"/>
                      <a:pt x="719138" y="262890"/>
                      <a:pt x="718185" y="265748"/>
                    </a:cubicBezTo>
                    <a:moveTo>
                      <a:pt x="1098233" y="388620"/>
                    </a:moveTo>
                    <a:lnTo>
                      <a:pt x="1101090" y="382905"/>
                    </a:lnTo>
                    <a:lnTo>
                      <a:pt x="1095375" y="389573"/>
                    </a:lnTo>
                    <a:cubicBezTo>
                      <a:pt x="1075373" y="404813"/>
                      <a:pt x="1064895" y="413385"/>
                      <a:pt x="852488" y="463868"/>
                    </a:cubicBezTo>
                    <a:cubicBezTo>
                      <a:pt x="841058" y="466725"/>
                      <a:pt x="826770" y="469583"/>
                      <a:pt x="815340" y="472440"/>
                    </a:cubicBezTo>
                    <a:cubicBezTo>
                      <a:pt x="741998" y="487680"/>
                      <a:pt x="667703" y="487680"/>
                      <a:pt x="594360" y="502920"/>
                    </a:cubicBezTo>
                    <a:cubicBezTo>
                      <a:pt x="549593" y="512445"/>
                      <a:pt x="509588" y="535305"/>
                      <a:pt x="464820" y="543878"/>
                    </a:cubicBezTo>
                    <a:cubicBezTo>
                      <a:pt x="464820" y="543878"/>
                      <a:pt x="451485" y="545783"/>
                      <a:pt x="438150" y="543878"/>
                    </a:cubicBezTo>
                    <a:cubicBezTo>
                      <a:pt x="441008" y="544830"/>
                      <a:pt x="444818" y="544830"/>
                      <a:pt x="447675" y="545783"/>
                    </a:cubicBezTo>
                    <a:cubicBezTo>
                      <a:pt x="879158" y="620078"/>
                      <a:pt x="1033463" y="478155"/>
                      <a:pt x="1034415" y="476250"/>
                    </a:cubicBezTo>
                    <a:cubicBezTo>
                      <a:pt x="1045845" y="462915"/>
                      <a:pt x="1045845" y="461963"/>
                      <a:pt x="1051560" y="455295"/>
                    </a:cubicBezTo>
                    <a:cubicBezTo>
                      <a:pt x="1062038" y="441008"/>
                      <a:pt x="1062038" y="441008"/>
                      <a:pt x="1067753" y="433388"/>
                    </a:cubicBezTo>
                    <a:cubicBezTo>
                      <a:pt x="1078230" y="419100"/>
                      <a:pt x="1078230" y="419100"/>
                      <a:pt x="1082993" y="411480"/>
                    </a:cubicBezTo>
                    <a:cubicBezTo>
                      <a:pt x="1093470" y="397193"/>
                      <a:pt x="1093470" y="396240"/>
                      <a:pt x="1098233" y="388620"/>
                    </a:cubicBezTo>
                    <a:moveTo>
                      <a:pt x="1191578" y="22860"/>
                    </a:moveTo>
                    <a:cubicBezTo>
                      <a:pt x="1191578" y="16193"/>
                      <a:pt x="1190625" y="6668"/>
                      <a:pt x="1190625" y="0"/>
                    </a:cubicBezTo>
                    <a:lnTo>
                      <a:pt x="1190625" y="0"/>
                    </a:lnTo>
                    <a:cubicBezTo>
                      <a:pt x="1190625" y="51435"/>
                      <a:pt x="1098233" y="105727"/>
                      <a:pt x="1097280" y="106680"/>
                    </a:cubicBezTo>
                    <a:cubicBezTo>
                      <a:pt x="1081088" y="114300"/>
                      <a:pt x="1073468" y="114300"/>
                      <a:pt x="1062038" y="115252"/>
                    </a:cubicBezTo>
                    <a:cubicBezTo>
                      <a:pt x="1041083" y="117158"/>
                      <a:pt x="1025843" y="99060"/>
                      <a:pt x="1005840" y="100013"/>
                    </a:cubicBezTo>
                    <a:cubicBezTo>
                      <a:pt x="976313" y="100965"/>
                      <a:pt x="950595" y="115252"/>
                      <a:pt x="922973" y="121920"/>
                    </a:cubicBezTo>
                    <a:cubicBezTo>
                      <a:pt x="547688" y="214313"/>
                      <a:pt x="237173" y="227648"/>
                      <a:pt x="0" y="161925"/>
                    </a:cubicBezTo>
                    <a:cubicBezTo>
                      <a:pt x="20003" y="177165"/>
                      <a:pt x="205740" y="315278"/>
                      <a:pt x="430530" y="335280"/>
                    </a:cubicBezTo>
                    <a:cubicBezTo>
                      <a:pt x="543878" y="345758"/>
                      <a:pt x="651510" y="303848"/>
                      <a:pt x="763905" y="297180"/>
                    </a:cubicBezTo>
                    <a:cubicBezTo>
                      <a:pt x="1053465" y="281940"/>
                      <a:pt x="1053465" y="281940"/>
                      <a:pt x="1075373" y="290513"/>
                    </a:cubicBezTo>
                    <a:cubicBezTo>
                      <a:pt x="1084898" y="294323"/>
                      <a:pt x="1102043" y="300990"/>
                      <a:pt x="1111568" y="300038"/>
                    </a:cubicBezTo>
                    <a:cubicBezTo>
                      <a:pt x="1120140" y="299085"/>
                      <a:pt x="1140143" y="294323"/>
                      <a:pt x="1155383" y="266700"/>
                    </a:cubicBezTo>
                    <a:cubicBezTo>
                      <a:pt x="1161098" y="249555"/>
                      <a:pt x="1161098" y="249555"/>
                      <a:pt x="1163955" y="240983"/>
                    </a:cubicBezTo>
                    <a:cubicBezTo>
                      <a:pt x="1168718" y="223838"/>
                      <a:pt x="1168718" y="223838"/>
                      <a:pt x="1171575" y="214313"/>
                    </a:cubicBezTo>
                    <a:cubicBezTo>
                      <a:pt x="1176338" y="196215"/>
                      <a:pt x="1176338" y="196215"/>
                      <a:pt x="1178243" y="187643"/>
                    </a:cubicBezTo>
                    <a:cubicBezTo>
                      <a:pt x="1182053" y="169545"/>
                      <a:pt x="1182053" y="169545"/>
                      <a:pt x="1183005" y="160973"/>
                    </a:cubicBezTo>
                    <a:cubicBezTo>
                      <a:pt x="1185863" y="142875"/>
                      <a:pt x="1185863" y="142875"/>
                      <a:pt x="1186815" y="134302"/>
                    </a:cubicBezTo>
                    <a:cubicBezTo>
                      <a:pt x="1188720" y="116205"/>
                      <a:pt x="1188720" y="116205"/>
                      <a:pt x="1189673" y="106680"/>
                    </a:cubicBezTo>
                    <a:cubicBezTo>
                      <a:pt x="1190625" y="88583"/>
                      <a:pt x="1190625" y="88583"/>
                      <a:pt x="1191578" y="79058"/>
                    </a:cubicBezTo>
                    <a:cubicBezTo>
                      <a:pt x="1192530" y="60960"/>
                      <a:pt x="1192530" y="60960"/>
                      <a:pt x="1192530" y="51435"/>
                    </a:cubicBezTo>
                    <a:cubicBezTo>
                      <a:pt x="1191578" y="33338"/>
                      <a:pt x="1191578" y="30480"/>
                      <a:pt x="1191578" y="22860"/>
                    </a:cubicBezTo>
                  </a:path>
                </a:pathLst>
              </a:custGeom>
              <a:solidFill>
                <a:srgbClr val="EE83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389" name="Freeform: Shape 6388">
                <a:extLst>
                  <a:ext uri="{FF2B5EF4-FFF2-40B4-BE49-F238E27FC236}">
                    <a16:creationId xmlns:a16="http://schemas.microsoft.com/office/drawing/2014/main" id="{1F6722B8-F531-40D8-BE46-82232399A367}"/>
                  </a:ext>
                </a:extLst>
              </p:cNvPr>
              <p:cNvSpPr/>
              <p:nvPr/>
            </p:nvSpPr>
            <p:spPr>
              <a:xfrm>
                <a:off x="8392794" y="3240860"/>
                <a:ext cx="285750" cy="71458"/>
              </a:xfrm>
              <a:custGeom>
                <a:avLst/>
                <a:gdLst>
                  <a:gd name="connsiteX0" fmla="*/ 158115 w 285750"/>
                  <a:gd name="connsiteY0" fmla="*/ 21 h 71458"/>
                  <a:gd name="connsiteX1" fmla="*/ 158115 w 285750"/>
                  <a:gd name="connsiteY1" fmla="*/ 21 h 71458"/>
                  <a:gd name="connsiteX2" fmla="*/ 160020 w 285750"/>
                  <a:gd name="connsiteY2" fmla="*/ 21 h 71458"/>
                  <a:gd name="connsiteX3" fmla="*/ 160020 w 285750"/>
                  <a:gd name="connsiteY3" fmla="*/ 21 h 71458"/>
                  <a:gd name="connsiteX4" fmla="*/ 160020 w 285750"/>
                  <a:gd name="connsiteY4" fmla="*/ 21 h 71458"/>
                  <a:gd name="connsiteX5" fmla="*/ 160972 w 285750"/>
                  <a:gd name="connsiteY5" fmla="*/ 21 h 71458"/>
                  <a:gd name="connsiteX6" fmla="*/ 158115 w 285750"/>
                  <a:gd name="connsiteY6" fmla="*/ 21 h 71458"/>
                  <a:gd name="connsiteX7" fmla="*/ 143828 w 285750"/>
                  <a:gd name="connsiteY7" fmla="*/ 973 h 71458"/>
                  <a:gd name="connsiteX8" fmla="*/ 147638 w 285750"/>
                  <a:gd name="connsiteY8" fmla="*/ 21 h 71458"/>
                  <a:gd name="connsiteX9" fmla="*/ 147638 w 285750"/>
                  <a:gd name="connsiteY9" fmla="*/ 21 h 71458"/>
                  <a:gd name="connsiteX10" fmla="*/ 144780 w 285750"/>
                  <a:gd name="connsiteY10" fmla="*/ 973 h 71458"/>
                  <a:gd name="connsiteX11" fmla="*/ 143828 w 285750"/>
                  <a:gd name="connsiteY11" fmla="*/ 973 h 71458"/>
                  <a:gd name="connsiteX12" fmla="*/ 143828 w 285750"/>
                  <a:gd name="connsiteY12" fmla="*/ 973 h 71458"/>
                  <a:gd name="connsiteX13" fmla="*/ 143828 w 285750"/>
                  <a:gd name="connsiteY13" fmla="*/ 973 h 71458"/>
                  <a:gd name="connsiteX14" fmla="*/ 188595 w 285750"/>
                  <a:gd name="connsiteY14" fmla="*/ 9546 h 71458"/>
                  <a:gd name="connsiteX15" fmla="*/ 188595 w 285750"/>
                  <a:gd name="connsiteY15" fmla="*/ 9546 h 71458"/>
                  <a:gd name="connsiteX16" fmla="*/ 191453 w 285750"/>
                  <a:gd name="connsiteY16" fmla="*/ 9546 h 71458"/>
                  <a:gd name="connsiteX17" fmla="*/ 191453 w 285750"/>
                  <a:gd name="connsiteY17" fmla="*/ 9546 h 71458"/>
                  <a:gd name="connsiteX18" fmla="*/ 192405 w 285750"/>
                  <a:gd name="connsiteY18" fmla="*/ 9546 h 71458"/>
                  <a:gd name="connsiteX19" fmla="*/ 193358 w 285750"/>
                  <a:gd name="connsiteY19" fmla="*/ 9546 h 71458"/>
                  <a:gd name="connsiteX20" fmla="*/ 194310 w 285750"/>
                  <a:gd name="connsiteY20" fmla="*/ 9546 h 71458"/>
                  <a:gd name="connsiteX21" fmla="*/ 191453 w 285750"/>
                  <a:gd name="connsiteY21" fmla="*/ 9546 h 71458"/>
                  <a:gd name="connsiteX22" fmla="*/ 188595 w 285750"/>
                  <a:gd name="connsiteY22" fmla="*/ 9546 h 71458"/>
                  <a:gd name="connsiteX23" fmla="*/ 188595 w 285750"/>
                  <a:gd name="connsiteY23" fmla="*/ 9546 h 71458"/>
                  <a:gd name="connsiteX24" fmla="*/ 186690 w 285750"/>
                  <a:gd name="connsiteY24" fmla="*/ 9546 h 71458"/>
                  <a:gd name="connsiteX25" fmla="*/ 186690 w 285750"/>
                  <a:gd name="connsiteY25" fmla="*/ 9546 h 71458"/>
                  <a:gd name="connsiteX26" fmla="*/ 186690 w 285750"/>
                  <a:gd name="connsiteY26" fmla="*/ 9546 h 71458"/>
                  <a:gd name="connsiteX27" fmla="*/ 186690 w 285750"/>
                  <a:gd name="connsiteY27" fmla="*/ 9546 h 71458"/>
                  <a:gd name="connsiteX28" fmla="*/ 186690 w 285750"/>
                  <a:gd name="connsiteY28" fmla="*/ 9546 h 71458"/>
                  <a:gd name="connsiteX29" fmla="*/ 188595 w 285750"/>
                  <a:gd name="connsiteY29" fmla="*/ 9546 h 71458"/>
                  <a:gd name="connsiteX30" fmla="*/ 183833 w 285750"/>
                  <a:gd name="connsiteY30" fmla="*/ 11451 h 71458"/>
                  <a:gd name="connsiteX31" fmla="*/ 193358 w 285750"/>
                  <a:gd name="connsiteY31" fmla="*/ 11451 h 71458"/>
                  <a:gd name="connsiteX32" fmla="*/ 193358 w 285750"/>
                  <a:gd name="connsiteY32" fmla="*/ 11451 h 71458"/>
                  <a:gd name="connsiteX33" fmla="*/ 193358 w 285750"/>
                  <a:gd name="connsiteY33" fmla="*/ 11451 h 71458"/>
                  <a:gd name="connsiteX34" fmla="*/ 194310 w 285750"/>
                  <a:gd name="connsiteY34" fmla="*/ 11451 h 71458"/>
                  <a:gd name="connsiteX35" fmla="*/ 194310 w 285750"/>
                  <a:gd name="connsiteY35" fmla="*/ 11451 h 71458"/>
                  <a:gd name="connsiteX36" fmla="*/ 180975 w 285750"/>
                  <a:gd name="connsiteY36" fmla="*/ 11451 h 71458"/>
                  <a:gd name="connsiteX37" fmla="*/ 180975 w 285750"/>
                  <a:gd name="connsiteY37" fmla="*/ 11451 h 71458"/>
                  <a:gd name="connsiteX38" fmla="*/ 180022 w 285750"/>
                  <a:gd name="connsiteY38" fmla="*/ 11451 h 71458"/>
                  <a:gd name="connsiteX39" fmla="*/ 180022 w 285750"/>
                  <a:gd name="connsiteY39" fmla="*/ 11451 h 71458"/>
                  <a:gd name="connsiteX40" fmla="*/ 183833 w 285750"/>
                  <a:gd name="connsiteY40" fmla="*/ 11451 h 71458"/>
                  <a:gd name="connsiteX41" fmla="*/ 26670 w 285750"/>
                  <a:gd name="connsiteY41" fmla="*/ 20023 h 71458"/>
                  <a:gd name="connsiteX42" fmla="*/ 21907 w 285750"/>
                  <a:gd name="connsiteY42" fmla="*/ 20023 h 71458"/>
                  <a:gd name="connsiteX43" fmla="*/ 22860 w 285750"/>
                  <a:gd name="connsiteY43" fmla="*/ 19071 h 71458"/>
                  <a:gd name="connsiteX44" fmla="*/ 37148 w 285750"/>
                  <a:gd name="connsiteY44" fmla="*/ 18118 h 71458"/>
                  <a:gd name="connsiteX45" fmla="*/ 37148 w 285750"/>
                  <a:gd name="connsiteY45" fmla="*/ 18118 h 71458"/>
                  <a:gd name="connsiteX46" fmla="*/ 38100 w 285750"/>
                  <a:gd name="connsiteY46" fmla="*/ 18118 h 71458"/>
                  <a:gd name="connsiteX47" fmla="*/ 38100 w 285750"/>
                  <a:gd name="connsiteY47" fmla="*/ 18118 h 71458"/>
                  <a:gd name="connsiteX48" fmla="*/ 26670 w 285750"/>
                  <a:gd name="connsiteY48" fmla="*/ 20023 h 71458"/>
                  <a:gd name="connsiteX49" fmla="*/ 35243 w 285750"/>
                  <a:gd name="connsiteY49" fmla="*/ 17166 h 71458"/>
                  <a:gd name="connsiteX50" fmla="*/ 32385 w 285750"/>
                  <a:gd name="connsiteY50" fmla="*/ 17166 h 71458"/>
                  <a:gd name="connsiteX51" fmla="*/ 32385 w 285750"/>
                  <a:gd name="connsiteY51" fmla="*/ 17166 h 71458"/>
                  <a:gd name="connsiteX52" fmla="*/ 36195 w 285750"/>
                  <a:gd name="connsiteY52" fmla="*/ 17166 h 71458"/>
                  <a:gd name="connsiteX53" fmla="*/ 41910 w 285750"/>
                  <a:gd name="connsiteY53" fmla="*/ 17166 h 71458"/>
                  <a:gd name="connsiteX54" fmla="*/ 41910 w 285750"/>
                  <a:gd name="connsiteY54" fmla="*/ 17166 h 71458"/>
                  <a:gd name="connsiteX55" fmla="*/ 41910 w 285750"/>
                  <a:gd name="connsiteY55" fmla="*/ 17166 h 71458"/>
                  <a:gd name="connsiteX56" fmla="*/ 41910 w 285750"/>
                  <a:gd name="connsiteY56" fmla="*/ 17166 h 71458"/>
                  <a:gd name="connsiteX57" fmla="*/ 41910 w 285750"/>
                  <a:gd name="connsiteY57" fmla="*/ 17166 h 71458"/>
                  <a:gd name="connsiteX58" fmla="*/ 41910 w 285750"/>
                  <a:gd name="connsiteY58" fmla="*/ 17166 h 71458"/>
                  <a:gd name="connsiteX59" fmla="*/ 35243 w 285750"/>
                  <a:gd name="connsiteY59" fmla="*/ 17166 h 71458"/>
                  <a:gd name="connsiteX60" fmla="*/ 36195 w 285750"/>
                  <a:gd name="connsiteY60" fmla="*/ 36216 h 71458"/>
                  <a:gd name="connsiteX61" fmla="*/ 33338 w 285750"/>
                  <a:gd name="connsiteY61" fmla="*/ 37168 h 71458"/>
                  <a:gd name="connsiteX62" fmla="*/ 41910 w 285750"/>
                  <a:gd name="connsiteY62" fmla="*/ 34311 h 71458"/>
                  <a:gd name="connsiteX63" fmla="*/ 43815 w 285750"/>
                  <a:gd name="connsiteY63" fmla="*/ 34311 h 71458"/>
                  <a:gd name="connsiteX64" fmla="*/ 41910 w 285750"/>
                  <a:gd name="connsiteY64" fmla="*/ 35263 h 71458"/>
                  <a:gd name="connsiteX65" fmla="*/ 36195 w 285750"/>
                  <a:gd name="connsiteY65" fmla="*/ 36216 h 71458"/>
                  <a:gd name="connsiteX66" fmla="*/ 66675 w 285750"/>
                  <a:gd name="connsiteY66" fmla="*/ 43836 h 71458"/>
                  <a:gd name="connsiteX67" fmla="*/ 64770 w 285750"/>
                  <a:gd name="connsiteY67" fmla="*/ 44788 h 71458"/>
                  <a:gd name="connsiteX68" fmla="*/ 64770 w 285750"/>
                  <a:gd name="connsiteY68" fmla="*/ 44788 h 71458"/>
                  <a:gd name="connsiteX69" fmla="*/ 64770 w 285750"/>
                  <a:gd name="connsiteY69" fmla="*/ 44788 h 71458"/>
                  <a:gd name="connsiteX70" fmla="*/ 64770 w 285750"/>
                  <a:gd name="connsiteY70" fmla="*/ 44788 h 71458"/>
                  <a:gd name="connsiteX71" fmla="*/ 64770 w 285750"/>
                  <a:gd name="connsiteY71" fmla="*/ 44788 h 71458"/>
                  <a:gd name="connsiteX72" fmla="*/ 64770 w 285750"/>
                  <a:gd name="connsiteY72" fmla="*/ 44788 h 71458"/>
                  <a:gd name="connsiteX73" fmla="*/ 65722 w 285750"/>
                  <a:gd name="connsiteY73" fmla="*/ 43836 h 71458"/>
                  <a:gd name="connsiteX74" fmla="*/ 69532 w 285750"/>
                  <a:gd name="connsiteY74" fmla="*/ 41931 h 71458"/>
                  <a:gd name="connsiteX75" fmla="*/ 69532 w 285750"/>
                  <a:gd name="connsiteY75" fmla="*/ 41931 h 71458"/>
                  <a:gd name="connsiteX76" fmla="*/ 70485 w 285750"/>
                  <a:gd name="connsiteY76" fmla="*/ 41931 h 71458"/>
                  <a:gd name="connsiteX77" fmla="*/ 69532 w 285750"/>
                  <a:gd name="connsiteY77" fmla="*/ 42883 h 71458"/>
                  <a:gd name="connsiteX78" fmla="*/ 69532 w 285750"/>
                  <a:gd name="connsiteY78" fmla="*/ 42883 h 71458"/>
                  <a:gd name="connsiteX79" fmla="*/ 67628 w 285750"/>
                  <a:gd name="connsiteY79" fmla="*/ 42883 h 71458"/>
                  <a:gd name="connsiteX80" fmla="*/ 66675 w 285750"/>
                  <a:gd name="connsiteY80" fmla="*/ 43836 h 71458"/>
                  <a:gd name="connsiteX81" fmla="*/ 77153 w 285750"/>
                  <a:gd name="connsiteY81" fmla="*/ 41931 h 71458"/>
                  <a:gd name="connsiteX82" fmla="*/ 74295 w 285750"/>
                  <a:gd name="connsiteY82" fmla="*/ 42883 h 71458"/>
                  <a:gd name="connsiteX83" fmla="*/ 72390 w 285750"/>
                  <a:gd name="connsiteY83" fmla="*/ 42883 h 71458"/>
                  <a:gd name="connsiteX84" fmla="*/ 72390 w 285750"/>
                  <a:gd name="connsiteY84" fmla="*/ 42883 h 71458"/>
                  <a:gd name="connsiteX85" fmla="*/ 72390 w 285750"/>
                  <a:gd name="connsiteY85" fmla="*/ 42883 h 71458"/>
                  <a:gd name="connsiteX86" fmla="*/ 72390 w 285750"/>
                  <a:gd name="connsiteY86" fmla="*/ 42883 h 71458"/>
                  <a:gd name="connsiteX87" fmla="*/ 72390 w 285750"/>
                  <a:gd name="connsiteY87" fmla="*/ 42883 h 71458"/>
                  <a:gd name="connsiteX88" fmla="*/ 72390 w 285750"/>
                  <a:gd name="connsiteY88" fmla="*/ 42883 h 71458"/>
                  <a:gd name="connsiteX89" fmla="*/ 72390 w 285750"/>
                  <a:gd name="connsiteY89" fmla="*/ 42883 h 71458"/>
                  <a:gd name="connsiteX90" fmla="*/ 72390 w 285750"/>
                  <a:gd name="connsiteY90" fmla="*/ 42883 h 71458"/>
                  <a:gd name="connsiteX91" fmla="*/ 72390 w 285750"/>
                  <a:gd name="connsiteY91" fmla="*/ 42883 h 71458"/>
                  <a:gd name="connsiteX92" fmla="*/ 75247 w 285750"/>
                  <a:gd name="connsiteY92" fmla="*/ 40026 h 71458"/>
                  <a:gd name="connsiteX93" fmla="*/ 80010 w 285750"/>
                  <a:gd name="connsiteY93" fmla="*/ 38121 h 71458"/>
                  <a:gd name="connsiteX94" fmla="*/ 80963 w 285750"/>
                  <a:gd name="connsiteY94" fmla="*/ 38121 h 71458"/>
                  <a:gd name="connsiteX95" fmla="*/ 80963 w 285750"/>
                  <a:gd name="connsiteY95" fmla="*/ 38121 h 71458"/>
                  <a:gd name="connsiteX96" fmla="*/ 78105 w 285750"/>
                  <a:gd name="connsiteY96" fmla="*/ 40978 h 71458"/>
                  <a:gd name="connsiteX97" fmla="*/ 77153 w 285750"/>
                  <a:gd name="connsiteY97" fmla="*/ 41931 h 71458"/>
                  <a:gd name="connsiteX98" fmla="*/ 275272 w 285750"/>
                  <a:gd name="connsiteY98" fmla="*/ 23833 h 71458"/>
                  <a:gd name="connsiteX99" fmla="*/ 116205 w 285750"/>
                  <a:gd name="connsiteY99" fmla="*/ 20976 h 71458"/>
                  <a:gd name="connsiteX100" fmla="*/ 113347 w 285750"/>
                  <a:gd name="connsiteY100" fmla="*/ 23833 h 71458"/>
                  <a:gd name="connsiteX101" fmla="*/ 104775 w 285750"/>
                  <a:gd name="connsiteY101" fmla="*/ 22881 h 71458"/>
                  <a:gd name="connsiteX102" fmla="*/ 107632 w 285750"/>
                  <a:gd name="connsiteY102" fmla="*/ 20023 h 71458"/>
                  <a:gd name="connsiteX103" fmla="*/ 116205 w 285750"/>
                  <a:gd name="connsiteY103" fmla="*/ 20976 h 71458"/>
                  <a:gd name="connsiteX104" fmla="*/ 275272 w 285750"/>
                  <a:gd name="connsiteY104" fmla="*/ 23833 h 71458"/>
                  <a:gd name="connsiteX105" fmla="*/ 275272 w 285750"/>
                  <a:gd name="connsiteY105" fmla="*/ 23833 h 71458"/>
                  <a:gd name="connsiteX106" fmla="*/ 171450 w 285750"/>
                  <a:gd name="connsiteY106" fmla="*/ 1926 h 71458"/>
                  <a:gd name="connsiteX107" fmla="*/ 173355 w 285750"/>
                  <a:gd name="connsiteY107" fmla="*/ 1926 h 71458"/>
                  <a:gd name="connsiteX108" fmla="*/ 102870 w 285750"/>
                  <a:gd name="connsiteY108" fmla="*/ 1926 h 71458"/>
                  <a:gd name="connsiteX109" fmla="*/ 91440 w 285750"/>
                  <a:gd name="connsiteY109" fmla="*/ 2878 h 71458"/>
                  <a:gd name="connsiteX110" fmla="*/ 69532 w 285750"/>
                  <a:gd name="connsiteY110" fmla="*/ 7641 h 71458"/>
                  <a:gd name="connsiteX111" fmla="*/ 35243 w 285750"/>
                  <a:gd name="connsiteY111" fmla="*/ 10498 h 71458"/>
                  <a:gd name="connsiteX112" fmla="*/ 0 w 285750"/>
                  <a:gd name="connsiteY112" fmla="*/ 20976 h 71458"/>
                  <a:gd name="connsiteX113" fmla="*/ 9525 w 285750"/>
                  <a:gd name="connsiteY113" fmla="*/ 35263 h 71458"/>
                  <a:gd name="connsiteX114" fmla="*/ 8573 w 285750"/>
                  <a:gd name="connsiteY114" fmla="*/ 36216 h 71458"/>
                  <a:gd name="connsiteX115" fmla="*/ 22860 w 285750"/>
                  <a:gd name="connsiteY115" fmla="*/ 41931 h 71458"/>
                  <a:gd name="connsiteX116" fmla="*/ 25718 w 285750"/>
                  <a:gd name="connsiteY116" fmla="*/ 40978 h 71458"/>
                  <a:gd name="connsiteX117" fmla="*/ 26670 w 285750"/>
                  <a:gd name="connsiteY117" fmla="*/ 40978 h 71458"/>
                  <a:gd name="connsiteX118" fmla="*/ 31432 w 285750"/>
                  <a:gd name="connsiteY118" fmla="*/ 40978 h 71458"/>
                  <a:gd name="connsiteX119" fmla="*/ 20955 w 285750"/>
                  <a:gd name="connsiteY119" fmla="*/ 47646 h 71458"/>
                  <a:gd name="connsiteX120" fmla="*/ 20955 w 285750"/>
                  <a:gd name="connsiteY120" fmla="*/ 50503 h 71458"/>
                  <a:gd name="connsiteX121" fmla="*/ 52388 w 285750"/>
                  <a:gd name="connsiteY121" fmla="*/ 50503 h 71458"/>
                  <a:gd name="connsiteX122" fmla="*/ 57150 w 285750"/>
                  <a:gd name="connsiteY122" fmla="*/ 57171 h 71458"/>
                  <a:gd name="connsiteX123" fmla="*/ 60960 w 285750"/>
                  <a:gd name="connsiteY123" fmla="*/ 56218 h 71458"/>
                  <a:gd name="connsiteX124" fmla="*/ 106680 w 285750"/>
                  <a:gd name="connsiteY124" fmla="*/ 61933 h 71458"/>
                  <a:gd name="connsiteX125" fmla="*/ 124778 w 285750"/>
                  <a:gd name="connsiteY125" fmla="*/ 64791 h 71458"/>
                  <a:gd name="connsiteX126" fmla="*/ 141922 w 285750"/>
                  <a:gd name="connsiteY126" fmla="*/ 68601 h 71458"/>
                  <a:gd name="connsiteX127" fmla="*/ 146685 w 285750"/>
                  <a:gd name="connsiteY127" fmla="*/ 71458 h 71458"/>
                  <a:gd name="connsiteX128" fmla="*/ 177165 w 285750"/>
                  <a:gd name="connsiteY128" fmla="*/ 64791 h 71458"/>
                  <a:gd name="connsiteX129" fmla="*/ 183833 w 285750"/>
                  <a:gd name="connsiteY129" fmla="*/ 51456 h 71458"/>
                  <a:gd name="connsiteX130" fmla="*/ 183833 w 285750"/>
                  <a:gd name="connsiteY130" fmla="*/ 48598 h 71458"/>
                  <a:gd name="connsiteX131" fmla="*/ 195263 w 285750"/>
                  <a:gd name="connsiteY131" fmla="*/ 40026 h 71458"/>
                  <a:gd name="connsiteX132" fmla="*/ 195263 w 285750"/>
                  <a:gd name="connsiteY132" fmla="*/ 40026 h 71458"/>
                  <a:gd name="connsiteX133" fmla="*/ 195263 w 285750"/>
                  <a:gd name="connsiteY133" fmla="*/ 40026 h 71458"/>
                  <a:gd name="connsiteX134" fmla="*/ 195263 w 285750"/>
                  <a:gd name="connsiteY134" fmla="*/ 40026 h 71458"/>
                  <a:gd name="connsiteX135" fmla="*/ 195263 w 285750"/>
                  <a:gd name="connsiteY135" fmla="*/ 40026 h 71458"/>
                  <a:gd name="connsiteX136" fmla="*/ 195263 w 285750"/>
                  <a:gd name="connsiteY136" fmla="*/ 40026 h 71458"/>
                  <a:gd name="connsiteX137" fmla="*/ 195263 w 285750"/>
                  <a:gd name="connsiteY137" fmla="*/ 40026 h 71458"/>
                  <a:gd name="connsiteX138" fmla="*/ 195263 w 285750"/>
                  <a:gd name="connsiteY138" fmla="*/ 40026 h 71458"/>
                  <a:gd name="connsiteX139" fmla="*/ 195263 w 285750"/>
                  <a:gd name="connsiteY139" fmla="*/ 40026 h 71458"/>
                  <a:gd name="connsiteX140" fmla="*/ 195263 w 285750"/>
                  <a:gd name="connsiteY140" fmla="*/ 40026 h 71458"/>
                  <a:gd name="connsiteX141" fmla="*/ 195263 w 285750"/>
                  <a:gd name="connsiteY141" fmla="*/ 40026 h 71458"/>
                  <a:gd name="connsiteX142" fmla="*/ 192405 w 285750"/>
                  <a:gd name="connsiteY142" fmla="*/ 38121 h 71458"/>
                  <a:gd name="connsiteX143" fmla="*/ 193358 w 285750"/>
                  <a:gd name="connsiteY143" fmla="*/ 37168 h 71458"/>
                  <a:gd name="connsiteX144" fmla="*/ 203835 w 285750"/>
                  <a:gd name="connsiteY144" fmla="*/ 27643 h 71458"/>
                  <a:gd name="connsiteX145" fmla="*/ 203835 w 285750"/>
                  <a:gd name="connsiteY145" fmla="*/ 26691 h 71458"/>
                  <a:gd name="connsiteX146" fmla="*/ 201930 w 285750"/>
                  <a:gd name="connsiteY146" fmla="*/ 21928 h 71458"/>
                  <a:gd name="connsiteX147" fmla="*/ 198120 w 285750"/>
                  <a:gd name="connsiteY147" fmla="*/ 20976 h 71458"/>
                  <a:gd name="connsiteX148" fmla="*/ 269558 w 285750"/>
                  <a:gd name="connsiteY148" fmla="*/ 31453 h 71458"/>
                  <a:gd name="connsiteX149" fmla="*/ 269558 w 285750"/>
                  <a:gd name="connsiteY149" fmla="*/ 31453 h 71458"/>
                  <a:gd name="connsiteX150" fmla="*/ 269558 w 285750"/>
                  <a:gd name="connsiteY150" fmla="*/ 31453 h 71458"/>
                  <a:gd name="connsiteX151" fmla="*/ 269558 w 285750"/>
                  <a:gd name="connsiteY151" fmla="*/ 31453 h 71458"/>
                  <a:gd name="connsiteX152" fmla="*/ 269558 w 285750"/>
                  <a:gd name="connsiteY152" fmla="*/ 31453 h 71458"/>
                  <a:gd name="connsiteX153" fmla="*/ 269558 w 285750"/>
                  <a:gd name="connsiteY153" fmla="*/ 31453 h 71458"/>
                  <a:gd name="connsiteX154" fmla="*/ 269558 w 285750"/>
                  <a:gd name="connsiteY154" fmla="*/ 31453 h 71458"/>
                  <a:gd name="connsiteX155" fmla="*/ 269558 w 285750"/>
                  <a:gd name="connsiteY155" fmla="*/ 31453 h 71458"/>
                  <a:gd name="connsiteX156" fmla="*/ 269558 w 285750"/>
                  <a:gd name="connsiteY156" fmla="*/ 31453 h 71458"/>
                  <a:gd name="connsiteX157" fmla="*/ 264795 w 285750"/>
                  <a:gd name="connsiteY157" fmla="*/ 31453 h 71458"/>
                  <a:gd name="connsiteX158" fmla="*/ 265747 w 285750"/>
                  <a:gd name="connsiteY158" fmla="*/ 32406 h 71458"/>
                  <a:gd name="connsiteX159" fmla="*/ 264795 w 285750"/>
                  <a:gd name="connsiteY159" fmla="*/ 35263 h 71458"/>
                  <a:gd name="connsiteX160" fmla="*/ 274320 w 285750"/>
                  <a:gd name="connsiteY160" fmla="*/ 34311 h 71458"/>
                  <a:gd name="connsiteX161" fmla="*/ 272415 w 285750"/>
                  <a:gd name="connsiteY161" fmla="*/ 34311 h 71458"/>
                  <a:gd name="connsiteX162" fmla="*/ 269558 w 285750"/>
                  <a:gd name="connsiteY162" fmla="*/ 33358 h 71458"/>
                  <a:gd name="connsiteX163" fmla="*/ 269558 w 285750"/>
                  <a:gd name="connsiteY163" fmla="*/ 33358 h 71458"/>
                  <a:gd name="connsiteX164" fmla="*/ 270510 w 285750"/>
                  <a:gd name="connsiteY164" fmla="*/ 33358 h 71458"/>
                  <a:gd name="connsiteX165" fmla="*/ 270510 w 285750"/>
                  <a:gd name="connsiteY165" fmla="*/ 33358 h 71458"/>
                  <a:gd name="connsiteX166" fmla="*/ 273368 w 285750"/>
                  <a:gd name="connsiteY166" fmla="*/ 34311 h 71458"/>
                  <a:gd name="connsiteX167" fmla="*/ 285750 w 285750"/>
                  <a:gd name="connsiteY167" fmla="*/ 33358 h 71458"/>
                  <a:gd name="connsiteX168" fmla="*/ 275272 w 285750"/>
                  <a:gd name="connsiteY168" fmla="*/ 23833 h 71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285750" h="71458">
                    <a:moveTo>
                      <a:pt x="158115" y="21"/>
                    </a:moveTo>
                    <a:cubicBezTo>
                      <a:pt x="158115" y="21"/>
                      <a:pt x="158115" y="21"/>
                      <a:pt x="158115" y="21"/>
                    </a:cubicBezTo>
                    <a:cubicBezTo>
                      <a:pt x="158115" y="21"/>
                      <a:pt x="159068" y="21"/>
                      <a:pt x="160020" y="21"/>
                    </a:cubicBezTo>
                    <a:cubicBezTo>
                      <a:pt x="160020" y="21"/>
                      <a:pt x="160020" y="21"/>
                      <a:pt x="160020" y="21"/>
                    </a:cubicBezTo>
                    <a:cubicBezTo>
                      <a:pt x="160020" y="21"/>
                      <a:pt x="160020" y="21"/>
                      <a:pt x="160020" y="21"/>
                    </a:cubicBezTo>
                    <a:cubicBezTo>
                      <a:pt x="160020" y="21"/>
                      <a:pt x="160020" y="21"/>
                      <a:pt x="160972" y="21"/>
                    </a:cubicBezTo>
                    <a:cubicBezTo>
                      <a:pt x="160020" y="21"/>
                      <a:pt x="159068" y="21"/>
                      <a:pt x="158115" y="21"/>
                    </a:cubicBezTo>
                    <a:moveTo>
                      <a:pt x="143828" y="973"/>
                    </a:moveTo>
                    <a:cubicBezTo>
                      <a:pt x="144780" y="973"/>
                      <a:pt x="146685" y="21"/>
                      <a:pt x="147638" y="21"/>
                    </a:cubicBezTo>
                    <a:cubicBezTo>
                      <a:pt x="147638" y="21"/>
                      <a:pt x="147638" y="21"/>
                      <a:pt x="147638" y="21"/>
                    </a:cubicBezTo>
                    <a:cubicBezTo>
                      <a:pt x="147638" y="21"/>
                      <a:pt x="146685" y="21"/>
                      <a:pt x="144780" y="973"/>
                    </a:cubicBezTo>
                    <a:cubicBezTo>
                      <a:pt x="143828" y="1926"/>
                      <a:pt x="143828" y="1926"/>
                      <a:pt x="143828" y="973"/>
                    </a:cubicBezTo>
                    <a:cubicBezTo>
                      <a:pt x="142875" y="1926"/>
                      <a:pt x="142875" y="1926"/>
                      <a:pt x="143828" y="973"/>
                    </a:cubicBezTo>
                    <a:cubicBezTo>
                      <a:pt x="143828" y="1926"/>
                      <a:pt x="143828" y="1926"/>
                      <a:pt x="143828" y="973"/>
                    </a:cubicBezTo>
                    <a:moveTo>
                      <a:pt x="188595" y="9546"/>
                    </a:moveTo>
                    <a:cubicBezTo>
                      <a:pt x="188595" y="9546"/>
                      <a:pt x="188595" y="9546"/>
                      <a:pt x="188595" y="9546"/>
                    </a:cubicBezTo>
                    <a:cubicBezTo>
                      <a:pt x="190500" y="9546"/>
                      <a:pt x="190500" y="9546"/>
                      <a:pt x="191453" y="9546"/>
                    </a:cubicBezTo>
                    <a:lnTo>
                      <a:pt x="191453" y="9546"/>
                    </a:lnTo>
                    <a:cubicBezTo>
                      <a:pt x="191453" y="9546"/>
                      <a:pt x="191453" y="9546"/>
                      <a:pt x="192405" y="9546"/>
                    </a:cubicBezTo>
                    <a:cubicBezTo>
                      <a:pt x="192405" y="9546"/>
                      <a:pt x="192405" y="9546"/>
                      <a:pt x="193358" y="9546"/>
                    </a:cubicBezTo>
                    <a:cubicBezTo>
                      <a:pt x="194310" y="9546"/>
                      <a:pt x="194310" y="9546"/>
                      <a:pt x="194310" y="9546"/>
                    </a:cubicBezTo>
                    <a:cubicBezTo>
                      <a:pt x="194310" y="9546"/>
                      <a:pt x="192405" y="9546"/>
                      <a:pt x="191453" y="9546"/>
                    </a:cubicBezTo>
                    <a:cubicBezTo>
                      <a:pt x="189547" y="10498"/>
                      <a:pt x="188595" y="10498"/>
                      <a:pt x="188595" y="9546"/>
                    </a:cubicBezTo>
                    <a:lnTo>
                      <a:pt x="188595" y="9546"/>
                    </a:lnTo>
                    <a:cubicBezTo>
                      <a:pt x="187643" y="9546"/>
                      <a:pt x="186690" y="9546"/>
                      <a:pt x="186690" y="9546"/>
                    </a:cubicBezTo>
                    <a:cubicBezTo>
                      <a:pt x="186690" y="9546"/>
                      <a:pt x="186690" y="9546"/>
                      <a:pt x="186690" y="9546"/>
                    </a:cubicBezTo>
                    <a:cubicBezTo>
                      <a:pt x="186690" y="9546"/>
                      <a:pt x="186690" y="9546"/>
                      <a:pt x="186690" y="9546"/>
                    </a:cubicBezTo>
                    <a:lnTo>
                      <a:pt x="186690" y="9546"/>
                    </a:lnTo>
                    <a:cubicBezTo>
                      <a:pt x="186690" y="9546"/>
                      <a:pt x="186690" y="9546"/>
                      <a:pt x="186690" y="9546"/>
                    </a:cubicBezTo>
                    <a:cubicBezTo>
                      <a:pt x="187643" y="10498"/>
                      <a:pt x="187643" y="9546"/>
                      <a:pt x="188595" y="9546"/>
                    </a:cubicBezTo>
                    <a:moveTo>
                      <a:pt x="183833" y="11451"/>
                    </a:moveTo>
                    <a:cubicBezTo>
                      <a:pt x="184785" y="11451"/>
                      <a:pt x="191453" y="11451"/>
                      <a:pt x="193358" y="11451"/>
                    </a:cubicBezTo>
                    <a:cubicBezTo>
                      <a:pt x="193358" y="11451"/>
                      <a:pt x="193358" y="11451"/>
                      <a:pt x="193358" y="11451"/>
                    </a:cubicBezTo>
                    <a:cubicBezTo>
                      <a:pt x="193358" y="11451"/>
                      <a:pt x="193358" y="11451"/>
                      <a:pt x="193358" y="11451"/>
                    </a:cubicBezTo>
                    <a:cubicBezTo>
                      <a:pt x="193358" y="11451"/>
                      <a:pt x="194310" y="11451"/>
                      <a:pt x="194310" y="11451"/>
                    </a:cubicBezTo>
                    <a:cubicBezTo>
                      <a:pt x="194310" y="11451"/>
                      <a:pt x="194310" y="11451"/>
                      <a:pt x="194310" y="11451"/>
                    </a:cubicBezTo>
                    <a:cubicBezTo>
                      <a:pt x="193358" y="12403"/>
                      <a:pt x="180975" y="12403"/>
                      <a:pt x="180975" y="11451"/>
                    </a:cubicBezTo>
                    <a:cubicBezTo>
                      <a:pt x="180975" y="11451"/>
                      <a:pt x="180975" y="11451"/>
                      <a:pt x="180975" y="11451"/>
                    </a:cubicBezTo>
                    <a:cubicBezTo>
                      <a:pt x="180975" y="11451"/>
                      <a:pt x="180022" y="11451"/>
                      <a:pt x="180022" y="11451"/>
                    </a:cubicBezTo>
                    <a:cubicBezTo>
                      <a:pt x="180022" y="11451"/>
                      <a:pt x="180022" y="11451"/>
                      <a:pt x="180022" y="11451"/>
                    </a:cubicBezTo>
                    <a:cubicBezTo>
                      <a:pt x="181928" y="11451"/>
                      <a:pt x="182880" y="11451"/>
                      <a:pt x="183833" y="11451"/>
                    </a:cubicBezTo>
                    <a:moveTo>
                      <a:pt x="26670" y="20023"/>
                    </a:moveTo>
                    <a:cubicBezTo>
                      <a:pt x="26670" y="20023"/>
                      <a:pt x="21907" y="20023"/>
                      <a:pt x="21907" y="20023"/>
                    </a:cubicBezTo>
                    <a:cubicBezTo>
                      <a:pt x="21907" y="20023"/>
                      <a:pt x="21907" y="20023"/>
                      <a:pt x="22860" y="19071"/>
                    </a:cubicBezTo>
                    <a:cubicBezTo>
                      <a:pt x="23813" y="18118"/>
                      <a:pt x="36195" y="18118"/>
                      <a:pt x="37148" y="18118"/>
                    </a:cubicBezTo>
                    <a:cubicBezTo>
                      <a:pt x="37148" y="18118"/>
                      <a:pt x="37148" y="18118"/>
                      <a:pt x="37148" y="18118"/>
                    </a:cubicBezTo>
                    <a:cubicBezTo>
                      <a:pt x="37148" y="18118"/>
                      <a:pt x="37148" y="18118"/>
                      <a:pt x="38100" y="18118"/>
                    </a:cubicBezTo>
                    <a:cubicBezTo>
                      <a:pt x="38100" y="18118"/>
                      <a:pt x="38100" y="18118"/>
                      <a:pt x="38100" y="18118"/>
                    </a:cubicBezTo>
                    <a:cubicBezTo>
                      <a:pt x="36195" y="20023"/>
                      <a:pt x="28575" y="20023"/>
                      <a:pt x="26670" y="20023"/>
                    </a:cubicBezTo>
                    <a:moveTo>
                      <a:pt x="35243" y="17166"/>
                    </a:moveTo>
                    <a:cubicBezTo>
                      <a:pt x="33338" y="17166"/>
                      <a:pt x="33338" y="17166"/>
                      <a:pt x="32385" y="17166"/>
                    </a:cubicBezTo>
                    <a:cubicBezTo>
                      <a:pt x="32385" y="17166"/>
                      <a:pt x="32385" y="17166"/>
                      <a:pt x="32385" y="17166"/>
                    </a:cubicBezTo>
                    <a:cubicBezTo>
                      <a:pt x="32385" y="17166"/>
                      <a:pt x="33338" y="17166"/>
                      <a:pt x="36195" y="17166"/>
                    </a:cubicBezTo>
                    <a:cubicBezTo>
                      <a:pt x="38100" y="17166"/>
                      <a:pt x="40957" y="17166"/>
                      <a:pt x="41910" y="17166"/>
                    </a:cubicBezTo>
                    <a:cubicBezTo>
                      <a:pt x="41910" y="17166"/>
                      <a:pt x="41910" y="17166"/>
                      <a:pt x="41910" y="17166"/>
                    </a:cubicBezTo>
                    <a:lnTo>
                      <a:pt x="41910" y="17166"/>
                    </a:lnTo>
                    <a:lnTo>
                      <a:pt x="41910" y="17166"/>
                    </a:lnTo>
                    <a:cubicBezTo>
                      <a:pt x="41910" y="17166"/>
                      <a:pt x="41910" y="17166"/>
                      <a:pt x="41910" y="17166"/>
                    </a:cubicBezTo>
                    <a:cubicBezTo>
                      <a:pt x="41910" y="17166"/>
                      <a:pt x="41910" y="17166"/>
                      <a:pt x="41910" y="17166"/>
                    </a:cubicBezTo>
                    <a:cubicBezTo>
                      <a:pt x="40957" y="17166"/>
                      <a:pt x="38100" y="17166"/>
                      <a:pt x="35243" y="17166"/>
                    </a:cubicBezTo>
                    <a:moveTo>
                      <a:pt x="36195" y="36216"/>
                    </a:moveTo>
                    <a:cubicBezTo>
                      <a:pt x="34290" y="36216"/>
                      <a:pt x="33338" y="37168"/>
                      <a:pt x="33338" y="37168"/>
                    </a:cubicBezTo>
                    <a:cubicBezTo>
                      <a:pt x="33338" y="37168"/>
                      <a:pt x="37148" y="35263"/>
                      <a:pt x="41910" y="34311"/>
                    </a:cubicBezTo>
                    <a:cubicBezTo>
                      <a:pt x="43815" y="34311"/>
                      <a:pt x="43815" y="34311"/>
                      <a:pt x="43815" y="34311"/>
                    </a:cubicBezTo>
                    <a:cubicBezTo>
                      <a:pt x="43815" y="34311"/>
                      <a:pt x="42863" y="34311"/>
                      <a:pt x="41910" y="35263"/>
                    </a:cubicBezTo>
                    <a:cubicBezTo>
                      <a:pt x="40005" y="35263"/>
                      <a:pt x="39053" y="35263"/>
                      <a:pt x="36195" y="36216"/>
                    </a:cubicBezTo>
                    <a:moveTo>
                      <a:pt x="66675" y="43836"/>
                    </a:moveTo>
                    <a:cubicBezTo>
                      <a:pt x="66675" y="43836"/>
                      <a:pt x="65722" y="44788"/>
                      <a:pt x="64770" y="44788"/>
                    </a:cubicBezTo>
                    <a:cubicBezTo>
                      <a:pt x="64770" y="44788"/>
                      <a:pt x="64770" y="44788"/>
                      <a:pt x="64770" y="44788"/>
                    </a:cubicBezTo>
                    <a:cubicBezTo>
                      <a:pt x="64770" y="44788"/>
                      <a:pt x="64770" y="44788"/>
                      <a:pt x="64770" y="44788"/>
                    </a:cubicBezTo>
                    <a:cubicBezTo>
                      <a:pt x="64770" y="44788"/>
                      <a:pt x="64770" y="44788"/>
                      <a:pt x="64770" y="44788"/>
                    </a:cubicBezTo>
                    <a:lnTo>
                      <a:pt x="64770" y="44788"/>
                    </a:lnTo>
                    <a:cubicBezTo>
                      <a:pt x="64770" y="44788"/>
                      <a:pt x="64770" y="44788"/>
                      <a:pt x="64770" y="44788"/>
                    </a:cubicBezTo>
                    <a:cubicBezTo>
                      <a:pt x="64770" y="44788"/>
                      <a:pt x="65722" y="43836"/>
                      <a:pt x="65722" y="43836"/>
                    </a:cubicBezTo>
                    <a:cubicBezTo>
                      <a:pt x="68580" y="41931"/>
                      <a:pt x="68580" y="41931"/>
                      <a:pt x="69532" y="41931"/>
                    </a:cubicBezTo>
                    <a:lnTo>
                      <a:pt x="69532" y="41931"/>
                    </a:lnTo>
                    <a:cubicBezTo>
                      <a:pt x="70485" y="41931"/>
                      <a:pt x="70485" y="41931"/>
                      <a:pt x="70485" y="41931"/>
                    </a:cubicBezTo>
                    <a:cubicBezTo>
                      <a:pt x="70485" y="41931"/>
                      <a:pt x="70485" y="41931"/>
                      <a:pt x="69532" y="42883"/>
                    </a:cubicBezTo>
                    <a:lnTo>
                      <a:pt x="69532" y="42883"/>
                    </a:lnTo>
                    <a:cubicBezTo>
                      <a:pt x="68580" y="42883"/>
                      <a:pt x="68580" y="42883"/>
                      <a:pt x="67628" y="42883"/>
                    </a:cubicBezTo>
                    <a:cubicBezTo>
                      <a:pt x="66675" y="43836"/>
                      <a:pt x="66675" y="43836"/>
                      <a:pt x="66675" y="43836"/>
                    </a:cubicBezTo>
                    <a:moveTo>
                      <a:pt x="77153" y="41931"/>
                    </a:moveTo>
                    <a:cubicBezTo>
                      <a:pt x="76200" y="42883"/>
                      <a:pt x="74295" y="42883"/>
                      <a:pt x="74295" y="42883"/>
                    </a:cubicBezTo>
                    <a:cubicBezTo>
                      <a:pt x="73343" y="42883"/>
                      <a:pt x="73343" y="42883"/>
                      <a:pt x="72390" y="42883"/>
                    </a:cubicBezTo>
                    <a:lnTo>
                      <a:pt x="72390" y="42883"/>
                    </a:lnTo>
                    <a:cubicBezTo>
                      <a:pt x="72390" y="42883"/>
                      <a:pt x="72390" y="42883"/>
                      <a:pt x="72390" y="42883"/>
                    </a:cubicBezTo>
                    <a:cubicBezTo>
                      <a:pt x="72390" y="42883"/>
                      <a:pt x="72390" y="42883"/>
                      <a:pt x="72390" y="42883"/>
                    </a:cubicBezTo>
                    <a:cubicBezTo>
                      <a:pt x="72390" y="42883"/>
                      <a:pt x="72390" y="42883"/>
                      <a:pt x="72390" y="42883"/>
                    </a:cubicBezTo>
                    <a:lnTo>
                      <a:pt x="72390" y="42883"/>
                    </a:lnTo>
                    <a:cubicBezTo>
                      <a:pt x="72390" y="42883"/>
                      <a:pt x="72390" y="42883"/>
                      <a:pt x="72390" y="42883"/>
                    </a:cubicBezTo>
                    <a:lnTo>
                      <a:pt x="72390" y="42883"/>
                    </a:lnTo>
                    <a:cubicBezTo>
                      <a:pt x="72390" y="42883"/>
                      <a:pt x="72390" y="42883"/>
                      <a:pt x="72390" y="42883"/>
                    </a:cubicBezTo>
                    <a:cubicBezTo>
                      <a:pt x="71438" y="42883"/>
                      <a:pt x="73343" y="40978"/>
                      <a:pt x="75247" y="40026"/>
                    </a:cubicBezTo>
                    <a:cubicBezTo>
                      <a:pt x="78105" y="38121"/>
                      <a:pt x="79057" y="38121"/>
                      <a:pt x="80010" y="38121"/>
                    </a:cubicBezTo>
                    <a:cubicBezTo>
                      <a:pt x="80010" y="38121"/>
                      <a:pt x="80963" y="38121"/>
                      <a:pt x="80963" y="38121"/>
                    </a:cubicBezTo>
                    <a:cubicBezTo>
                      <a:pt x="80963" y="38121"/>
                      <a:pt x="80963" y="38121"/>
                      <a:pt x="80963" y="38121"/>
                    </a:cubicBezTo>
                    <a:cubicBezTo>
                      <a:pt x="80963" y="38121"/>
                      <a:pt x="80010" y="39073"/>
                      <a:pt x="78105" y="40978"/>
                    </a:cubicBezTo>
                    <a:cubicBezTo>
                      <a:pt x="77153" y="41931"/>
                      <a:pt x="77153" y="41931"/>
                      <a:pt x="77153" y="41931"/>
                    </a:cubicBezTo>
                    <a:moveTo>
                      <a:pt x="275272" y="23833"/>
                    </a:moveTo>
                    <a:cubicBezTo>
                      <a:pt x="223838" y="15261"/>
                      <a:pt x="170497" y="14308"/>
                      <a:pt x="116205" y="20976"/>
                    </a:cubicBezTo>
                    <a:cubicBezTo>
                      <a:pt x="118110" y="21928"/>
                      <a:pt x="116205" y="23833"/>
                      <a:pt x="113347" y="23833"/>
                    </a:cubicBezTo>
                    <a:cubicBezTo>
                      <a:pt x="110490" y="23833"/>
                      <a:pt x="106680" y="23833"/>
                      <a:pt x="104775" y="22881"/>
                    </a:cubicBezTo>
                    <a:cubicBezTo>
                      <a:pt x="102870" y="21928"/>
                      <a:pt x="104775" y="20976"/>
                      <a:pt x="107632" y="20023"/>
                    </a:cubicBezTo>
                    <a:cubicBezTo>
                      <a:pt x="110490" y="20023"/>
                      <a:pt x="114300" y="20023"/>
                      <a:pt x="116205" y="20976"/>
                    </a:cubicBezTo>
                    <a:cubicBezTo>
                      <a:pt x="170497" y="14308"/>
                      <a:pt x="223838" y="15261"/>
                      <a:pt x="275272" y="23833"/>
                    </a:cubicBezTo>
                    <a:lnTo>
                      <a:pt x="275272" y="23833"/>
                    </a:lnTo>
                    <a:cubicBezTo>
                      <a:pt x="245745" y="8593"/>
                      <a:pt x="172403" y="973"/>
                      <a:pt x="171450" y="1926"/>
                    </a:cubicBezTo>
                    <a:cubicBezTo>
                      <a:pt x="172403" y="1926"/>
                      <a:pt x="172403" y="1926"/>
                      <a:pt x="173355" y="1926"/>
                    </a:cubicBezTo>
                    <a:cubicBezTo>
                      <a:pt x="136208" y="-1884"/>
                      <a:pt x="102870" y="973"/>
                      <a:pt x="102870" y="1926"/>
                    </a:cubicBezTo>
                    <a:cubicBezTo>
                      <a:pt x="99060" y="1926"/>
                      <a:pt x="95250" y="2878"/>
                      <a:pt x="91440" y="2878"/>
                    </a:cubicBezTo>
                    <a:cubicBezTo>
                      <a:pt x="83820" y="3831"/>
                      <a:pt x="77153" y="7641"/>
                      <a:pt x="69532" y="7641"/>
                    </a:cubicBezTo>
                    <a:cubicBezTo>
                      <a:pt x="62865" y="7641"/>
                      <a:pt x="51435" y="7641"/>
                      <a:pt x="35243" y="10498"/>
                    </a:cubicBezTo>
                    <a:cubicBezTo>
                      <a:pt x="32385" y="11451"/>
                      <a:pt x="2857" y="16213"/>
                      <a:pt x="0" y="20976"/>
                    </a:cubicBezTo>
                    <a:cubicBezTo>
                      <a:pt x="3810" y="25738"/>
                      <a:pt x="5715" y="31453"/>
                      <a:pt x="9525" y="35263"/>
                    </a:cubicBezTo>
                    <a:cubicBezTo>
                      <a:pt x="9525" y="35263"/>
                      <a:pt x="8573" y="36216"/>
                      <a:pt x="8573" y="36216"/>
                    </a:cubicBezTo>
                    <a:cubicBezTo>
                      <a:pt x="9525" y="39073"/>
                      <a:pt x="13335" y="44788"/>
                      <a:pt x="22860" y="41931"/>
                    </a:cubicBezTo>
                    <a:cubicBezTo>
                      <a:pt x="23813" y="41931"/>
                      <a:pt x="24765" y="40978"/>
                      <a:pt x="25718" y="40978"/>
                    </a:cubicBezTo>
                    <a:cubicBezTo>
                      <a:pt x="26670" y="40978"/>
                      <a:pt x="26670" y="40978"/>
                      <a:pt x="26670" y="40978"/>
                    </a:cubicBezTo>
                    <a:cubicBezTo>
                      <a:pt x="29528" y="40026"/>
                      <a:pt x="29528" y="40026"/>
                      <a:pt x="31432" y="40978"/>
                    </a:cubicBezTo>
                    <a:cubicBezTo>
                      <a:pt x="31432" y="40978"/>
                      <a:pt x="31432" y="40978"/>
                      <a:pt x="20955" y="47646"/>
                    </a:cubicBezTo>
                    <a:cubicBezTo>
                      <a:pt x="20955" y="48598"/>
                      <a:pt x="20955" y="49551"/>
                      <a:pt x="20955" y="50503"/>
                    </a:cubicBezTo>
                    <a:cubicBezTo>
                      <a:pt x="31432" y="53361"/>
                      <a:pt x="41910" y="47646"/>
                      <a:pt x="52388" y="50503"/>
                    </a:cubicBezTo>
                    <a:cubicBezTo>
                      <a:pt x="56198" y="57171"/>
                      <a:pt x="56198" y="57171"/>
                      <a:pt x="57150" y="57171"/>
                    </a:cubicBezTo>
                    <a:cubicBezTo>
                      <a:pt x="58103" y="57171"/>
                      <a:pt x="60007" y="56218"/>
                      <a:pt x="60960" y="56218"/>
                    </a:cubicBezTo>
                    <a:cubicBezTo>
                      <a:pt x="68580" y="53361"/>
                      <a:pt x="69532" y="53361"/>
                      <a:pt x="106680" y="61933"/>
                    </a:cubicBezTo>
                    <a:cubicBezTo>
                      <a:pt x="120968" y="65743"/>
                      <a:pt x="120968" y="65743"/>
                      <a:pt x="124778" y="64791"/>
                    </a:cubicBezTo>
                    <a:cubicBezTo>
                      <a:pt x="136208" y="60981"/>
                      <a:pt x="141922" y="68601"/>
                      <a:pt x="141922" y="68601"/>
                    </a:cubicBezTo>
                    <a:cubicBezTo>
                      <a:pt x="142875" y="69553"/>
                      <a:pt x="144780" y="71458"/>
                      <a:pt x="146685" y="71458"/>
                    </a:cubicBezTo>
                    <a:cubicBezTo>
                      <a:pt x="146685" y="71458"/>
                      <a:pt x="173355" y="70506"/>
                      <a:pt x="177165" y="64791"/>
                    </a:cubicBezTo>
                    <a:cubicBezTo>
                      <a:pt x="181928" y="52408"/>
                      <a:pt x="181928" y="52408"/>
                      <a:pt x="183833" y="51456"/>
                    </a:cubicBezTo>
                    <a:cubicBezTo>
                      <a:pt x="183833" y="50503"/>
                      <a:pt x="183833" y="49551"/>
                      <a:pt x="183833" y="48598"/>
                    </a:cubicBezTo>
                    <a:cubicBezTo>
                      <a:pt x="188595" y="46693"/>
                      <a:pt x="191453" y="42883"/>
                      <a:pt x="195263" y="40026"/>
                    </a:cubicBezTo>
                    <a:cubicBezTo>
                      <a:pt x="195263" y="40026"/>
                      <a:pt x="195263" y="40026"/>
                      <a:pt x="195263" y="40026"/>
                    </a:cubicBezTo>
                    <a:cubicBezTo>
                      <a:pt x="195263" y="40026"/>
                      <a:pt x="195263" y="40026"/>
                      <a:pt x="195263" y="40026"/>
                    </a:cubicBezTo>
                    <a:lnTo>
                      <a:pt x="195263" y="40026"/>
                    </a:lnTo>
                    <a:cubicBezTo>
                      <a:pt x="195263" y="40026"/>
                      <a:pt x="195263" y="40026"/>
                      <a:pt x="195263" y="40026"/>
                    </a:cubicBezTo>
                    <a:lnTo>
                      <a:pt x="195263" y="40026"/>
                    </a:lnTo>
                    <a:cubicBezTo>
                      <a:pt x="195263" y="40026"/>
                      <a:pt x="195263" y="40026"/>
                      <a:pt x="195263" y="40026"/>
                    </a:cubicBezTo>
                    <a:lnTo>
                      <a:pt x="195263" y="40026"/>
                    </a:lnTo>
                    <a:lnTo>
                      <a:pt x="195263" y="40026"/>
                    </a:lnTo>
                    <a:lnTo>
                      <a:pt x="195263" y="40026"/>
                    </a:lnTo>
                    <a:cubicBezTo>
                      <a:pt x="195263" y="40026"/>
                      <a:pt x="195263" y="40026"/>
                      <a:pt x="195263" y="40026"/>
                    </a:cubicBezTo>
                    <a:cubicBezTo>
                      <a:pt x="194310" y="39073"/>
                      <a:pt x="193358" y="38121"/>
                      <a:pt x="192405" y="38121"/>
                    </a:cubicBezTo>
                    <a:cubicBezTo>
                      <a:pt x="192405" y="38121"/>
                      <a:pt x="192405" y="37168"/>
                      <a:pt x="193358" y="37168"/>
                    </a:cubicBezTo>
                    <a:cubicBezTo>
                      <a:pt x="204788" y="33358"/>
                      <a:pt x="204788" y="33358"/>
                      <a:pt x="203835" y="27643"/>
                    </a:cubicBezTo>
                    <a:cubicBezTo>
                      <a:pt x="203835" y="26691"/>
                      <a:pt x="203835" y="26691"/>
                      <a:pt x="203835" y="26691"/>
                    </a:cubicBezTo>
                    <a:cubicBezTo>
                      <a:pt x="201930" y="22881"/>
                      <a:pt x="201930" y="22881"/>
                      <a:pt x="201930" y="21928"/>
                    </a:cubicBezTo>
                    <a:cubicBezTo>
                      <a:pt x="200978" y="21928"/>
                      <a:pt x="199072" y="20976"/>
                      <a:pt x="198120" y="20976"/>
                    </a:cubicBezTo>
                    <a:cubicBezTo>
                      <a:pt x="203835" y="18118"/>
                      <a:pt x="265747" y="27643"/>
                      <a:pt x="269558" y="31453"/>
                    </a:cubicBezTo>
                    <a:cubicBezTo>
                      <a:pt x="269558" y="31453"/>
                      <a:pt x="269558" y="31453"/>
                      <a:pt x="269558" y="31453"/>
                    </a:cubicBezTo>
                    <a:cubicBezTo>
                      <a:pt x="269558" y="31453"/>
                      <a:pt x="269558" y="31453"/>
                      <a:pt x="269558" y="31453"/>
                    </a:cubicBezTo>
                    <a:lnTo>
                      <a:pt x="269558" y="31453"/>
                    </a:lnTo>
                    <a:cubicBezTo>
                      <a:pt x="269558" y="31453"/>
                      <a:pt x="269558" y="31453"/>
                      <a:pt x="269558" y="31453"/>
                    </a:cubicBezTo>
                    <a:lnTo>
                      <a:pt x="269558" y="31453"/>
                    </a:lnTo>
                    <a:cubicBezTo>
                      <a:pt x="269558" y="31453"/>
                      <a:pt x="269558" y="31453"/>
                      <a:pt x="269558" y="31453"/>
                    </a:cubicBezTo>
                    <a:cubicBezTo>
                      <a:pt x="269558" y="31453"/>
                      <a:pt x="269558" y="31453"/>
                      <a:pt x="269558" y="31453"/>
                    </a:cubicBezTo>
                    <a:cubicBezTo>
                      <a:pt x="269558" y="31453"/>
                      <a:pt x="269558" y="31453"/>
                      <a:pt x="269558" y="31453"/>
                    </a:cubicBezTo>
                    <a:cubicBezTo>
                      <a:pt x="267653" y="31453"/>
                      <a:pt x="265747" y="31453"/>
                      <a:pt x="264795" y="31453"/>
                    </a:cubicBezTo>
                    <a:cubicBezTo>
                      <a:pt x="264795" y="31453"/>
                      <a:pt x="265747" y="32406"/>
                      <a:pt x="265747" y="32406"/>
                    </a:cubicBezTo>
                    <a:cubicBezTo>
                      <a:pt x="265747" y="33358"/>
                      <a:pt x="264795" y="34311"/>
                      <a:pt x="264795" y="35263"/>
                    </a:cubicBezTo>
                    <a:cubicBezTo>
                      <a:pt x="266700" y="36216"/>
                      <a:pt x="266700" y="36216"/>
                      <a:pt x="274320" y="34311"/>
                    </a:cubicBezTo>
                    <a:cubicBezTo>
                      <a:pt x="273368" y="34311"/>
                      <a:pt x="273368" y="34311"/>
                      <a:pt x="272415" y="34311"/>
                    </a:cubicBezTo>
                    <a:cubicBezTo>
                      <a:pt x="270510" y="34311"/>
                      <a:pt x="270510" y="34311"/>
                      <a:pt x="269558" y="33358"/>
                    </a:cubicBezTo>
                    <a:lnTo>
                      <a:pt x="269558" y="33358"/>
                    </a:lnTo>
                    <a:lnTo>
                      <a:pt x="270510" y="33358"/>
                    </a:lnTo>
                    <a:lnTo>
                      <a:pt x="270510" y="33358"/>
                    </a:lnTo>
                    <a:cubicBezTo>
                      <a:pt x="271463" y="33358"/>
                      <a:pt x="272415" y="33358"/>
                      <a:pt x="273368" y="34311"/>
                    </a:cubicBezTo>
                    <a:cubicBezTo>
                      <a:pt x="277178" y="35263"/>
                      <a:pt x="277178" y="35263"/>
                      <a:pt x="285750" y="33358"/>
                    </a:cubicBezTo>
                    <a:cubicBezTo>
                      <a:pt x="283845" y="29548"/>
                      <a:pt x="280035" y="26691"/>
                      <a:pt x="275272" y="23833"/>
                    </a:cubicBezTo>
                  </a:path>
                </a:pathLst>
              </a:custGeom>
              <a:solidFill>
                <a:srgbClr val="EAD9B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390" name="Freeform: Shape 6389">
                <a:extLst>
                  <a:ext uri="{FF2B5EF4-FFF2-40B4-BE49-F238E27FC236}">
                    <a16:creationId xmlns:a16="http://schemas.microsoft.com/office/drawing/2014/main" id="{4158A0AF-B6C6-49C3-91FB-1FFA2D7FE763}"/>
                  </a:ext>
                </a:extLst>
              </p:cNvPr>
              <p:cNvSpPr/>
              <p:nvPr/>
            </p:nvSpPr>
            <p:spPr>
              <a:xfrm>
                <a:off x="8188282" y="3307556"/>
                <a:ext cx="757071" cy="292427"/>
              </a:xfrm>
              <a:custGeom>
                <a:avLst/>
                <a:gdLst>
                  <a:gd name="connsiteX0" fmla="*/ 664570 w 757071"/>
                  <a:gd name="connsiteY0" fmla="*/ 42863 h 292427"/>
                  <a:gd name="connsiteX1" fmla="*/ 550270 w 757071"/>
                  <a:gd name="connsiteY1" fmla="*/ 218123 h 292427"/>
                  <a:gd name="connsiteX2" fmla="*/ 294048 w 757071"/>
                  <a:gd name="connsiteY2" fmla="*/ 218123 h 292427"/>
                  <a:gd name="connsiteX3" fmla="*/ 86403 w 757071"/>
                  <a:gd name="connsiteY3" fmla="*/ 115253 h 292427"/>
                  <a:gd name="connsiteX4" fmla="*/ 93070 w 757071"/>
                  <a:gd name="connsiteY4" fmla="*/ 110490 h 292427"/>
                  <a:gd name="connsiteX5" fmla="*/ 238803 w 757071"/>
                  <a:gd name="connsiteY5" fmla="*/ 114300 h 292427"/>
                  <a:gd name="connsiteX6" fmla="*/ 328338 w 757071"/>
                  <a:gd name="connsiteY6" fmla="*/ 100013 h 292427"/>
                  <a:gd name="connsiteX7" fmla="*/ 353103 w 757071"/>
                  <a:gd name="connsiteY7" fmla="*/ 99060 h 292427"/>
                  <a:gd name="connsiteX8" fmla="*/ 387393 w 757071"/>
                  <a:gd name="connsiteY8" fmla="*/ 88582 h 292427"/>
                  <a:gd name="connsiteX9" fmla="*/ 437875 w 757071"/>
                  <a:gd name="connsiteY9" fmla="*/ 91440 h 292427"/>
                  <a:gd name="connsiteX10" fmla="*/ 458830 w 757071"/>
                  <a:gd name="connsiteY10" fmla="*/ 88582 h 292427"/>
                  <a:gd name="connsiteX11" fmla="*/ 494073 w 757071"/>
                  <a:gd name="connsiteY11" fmla="*/ 85725 h 292427"/>
                  <a:gd name="connsiteX12" fmla="*/ 626470 w 757071"/>
                  <a:gd name="connsiteY12" fmla="*/ 56197 h 292427"/>
                  <a:gd name="connsiteX13" fmla="*/ 626470 w 757071"/>
                  <a:gd name="connsiteY13" fmla="*/ 56197 h 292427"/>
                  <a:gd name="connsiteX14" fmla="*/ 626470 w 757071"/>
                  <a:gd name="connsiteY14" fmla="*/ 56197 h 292427"/>
                  <a:gd name="connsiteX15" fmla="*/ 626470 w 757071"/>
                  <a:gd name="connsiteY15" fmla="*/ 56197 h 292427"/>
                  <a:gd name="connsiteX16" fmla="*/ 664570 w 757071"/>
                  <a:gd name="connsiteY16" fmla="*/ 42863 h 292427"/>
                  <a:gd name="connsiteX17" fmla="*/ 634090 w 757071"/>
                  <a:gd name="connsiteY17" fmla="*/ 12383 h 292427"/>
                  <a:gd name="connsiteX18" fmla="*/ 607420 w 757071"/>
                  <a:gd name="connsiteY18" fmla="*/ 0 h 292427"/>
                  <a:gd name="connsiteX19" fmla="*/ 600753 w 757071"/>
                  <a:gd name="connsiteY19" fmla="*/ 18097 h 292427"/>
                  <a:gd name="connsiteX20" fmla="*/ 599800 w 757071"/>
                  <a:gd name="connsiteY20" fmla="*/ 21908 h 292427"/>
                  <a:gd name="connsiteX21" fmla="*/ 599800 w 757071"/>
                  <a:gd name="connsiteY21" fmla="*/ 21908 h 292427"/>
                  <a:gd name="connsiteX22" fmla="*/ 599800 w 757071"/>
                  <a:gd name="connsiteY22" fmla="*/ 21908 h 292427"/>
                  <a:gd name="connsiteX23" fmla="*/ 599800 w 757071"/>
                  <a:gd name="connsiteY23" fmla="*/ 21908 h 292427"/>
                  <a:gd name="connsiteX24" fmla="*/ 599800 w 757071"/>
                  <a:gd name="connsiteY24" fmla="*/ 21908 h 292427"/>
                  <a:gd name="connsiteX25" fmla="*/ 599800 w 757071"/>
                  <a:gd name="connsiteY25" fmla="*/ 21908 h 292427"/>
                  <a:gd name="connsiteX26" fmla="*/ 599800 w 757071"/>
                  <a:gd name="connsiteY26" fmla="*/ 21908 h 292427"/>
                  <a:gd name="connsiteX27" fmla="*/ 599800 w 757071"/>
                  <a:gd name="connsiteY27" fmla="*/ 21908 h 292427"/>
                  <a:gd name="connsiteX28" fmla="*/ 457878 w 757071"/>
                  <a:gd name="connsiteY28" fmla="*/ 49530 h 292427"/>
                  <a:gd name="connsiteX29" fmla="*/ 444543 w 757071"/>
                  <a:gd name="connsiteY29" fmla="*/ 45720 h 292427"/>
                  <a:gd name="connsiteX30" fmla="*/ 394060 w 757071"/>
                  <a:gd name="connsiteY30" fmla="*/ 53340 h 292427"/>
                  <a:gd name="connsiteX31" fmla="*/ 344530 w 757071"/>
                  <a:gd name="connsiteY31" fmla="*/ 45720 h 292427"/>
                  <a:gd name="connsiteX32" fmla="*/ 314050 w 757071"/>
                  <a:gd name="connsiteY32" fmla="*/ 60008 h 292427"/>
                  <a:gd name="connsiteX33" fmla="*/ 308335 w 757071"/>
                  <a:gd name="connsiteY33" fmla="*/ 60008 h 292427"/>
                  <a:gd name="connsiteX34" fmla="*/ 193083 w 757071"/>
                  <a:gd name="connsiteY34" fmla="*/ 75248 h 292427"/>
                  <a:gd name="connsiteX35" fmla="*/ 146410 w 757071"/>
                  <a:gd name="connsiteY35" fmla="*/ 81915 h 292427"/>
                  <a:gd name="connsiteX36" fmla="*/ 132123 w 757071"/>
                  <a:gd name="connsiteY36" fmla="*/ 80963 h 292427"/>
                  <a:gd name="connsiteX37" fmla="*/ 71163 w 757071"/>
                  <a:gd name="connsiteY37" fmla="*/ 65723 h 292427"/>
                  <a:gd name="connsiteX38" fmla="*/ 35920 w 757071"/>
                  <a:gd name="connsiteY38" fmla="*/ 69533 h 292427"/>
                  <a:gd name="connsiteX39" fmla="*/ 36873 w 757071"/>
                  <a:gd name="connsiteY39" fmla="*/ 65723 h 292427"/>
                  <a:gd name="connsiteX40" fmla="*/ 16870 w 757071"/>
                  <a:gd name="connsiteY40" fmla="*/ 137160 h 292427"/>
                  <a:gd name="connsiteX41" fmla="*/ 398823 w 757071"/>
                  <a:gd name="connsiteY41" fmla="*/ 292418 h 292427"/>
                  <a:gd name="connsiteX42" fmla="*/ 756963 w 757071"/>
                  <a:gd name="connsiteY42" fmla="*/ 134303 h 292427"/>
                  <a:gd name="connsiteX43" fmla="*/ 634090 w 757071"/>
                  <a:gd name="connsiteY43" fmla="*/ 12383 h 292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757071" h="292427">
                    <a:moveTo>
                      <a:pt x="664570" y="42863"/>
                    </a:moveTo>
                    <a:cubicBezTo>
                      <a:pt x="823638" y="148590"/>
                      <a:pt x="553128" y="217170"/>
                      <a:pt x="550270" y="218123"/>
                    </a:cubicBezTo>
                    <a:cubicBezTo>
                      <a:pt x="427398" y="243840"/>
                      <a:pt x="322623" y="224790"/>
                      <a:pt x="294048" y="218123"/>
                    </a:cubicBezTo>
                    <a:cubicBezTo>
                      <a:pt x="291190" y="217170"/>
                      <a:pt x="58780" y="158115"/>
                      <a:pt x="86403" y="115253"/>
                    </a:cubicBezTo>
                    <a:cubicBezTo>
                      <a:pt x="87355" y="113348"/>
                      <a:pt x="91165" y="111443"/>
                      <a:pt x="93070" y="110490"/>
                    </a:cubicBezTo>
                    <a:cubicBezTo>
                      <a:pt x="106405" y="117157"/>
                      <a:pt x="220705" y="118110"/>
                      <a:pt x="238803" y="114300"/>
                    </a:cubicBezTo>
                    <a:cubicBezTo>
                      <a:pt x="302620" y="100013"/>
                      <a:pt x="302620" y="100013"/>
                      <a:pt x="328338" y="100013"/>
                    </a:cubicBezTo>
                    <a:cubicBezTo>
                      <a:pt x="347388" y="100013"/>
                      <a:pt x="353103" y="99060"/>
                      <a:pt x="353103" y="99060"/>
                    </a:cubicBezTo>
                    <a:cubicBezTo>
                      <a:pt x="365485" y="98107"/>
                      <a:pt x="375010" y="89535"/>
                      <a:pt x="387393" y="88582"/>
                    </a:cubicBezTo>
                    <a:cubicBezTo>
                      <a:pt x="404538" y="86678"/>
                      <a:pt x="420730" y="92393"/>
                      <a:pt x="437875" y="91440"/>
                    </a:cubicBezTo>
                    <a:cubicBezTo>
                      <a:pt x="446448" y="90488"/>
                      <a:pt x="455020" y="88582"/>
                      <a:pt x="458830" y="88582"/>
                    </a:cubicBezTo>
                    <a:cubicBezTo>
                      <a:pt x="486453" y="82868"/>
                      <a:pt x="486453" y="82868"/>
                      <a:pt x="494073" y="85725"/>
                    </a:cubicBezTo>
                    <a:cubicBezTo>
                      <a:pt x="520743" y="90488"/>
                      <a:pt x="584560" y="101918"/>
                      <a:pt x="626470" y="56197"/>
                    </a:cubicBezTo>
                    <a:cubicBezTo>
                      <a:pt x="626470" y="56197"/>
                      <a:pt x="626470" y="56197"/>
                      <a:pt x="626470" y="56197"/>
                    </a:cubicBezTo>
                    <a:cubicBezTo>
                      <a:pt x="626470" y="56197"/>
                      <a:pt x="626470" y="56197"/>
                      <a:pt x="626470" y="56197"/>
                    </a:cubicBezTo>
                    <a:cubicBezTo>
                      <a:pt x="626470" y="56197"/>
                      <a:pt x="626470" y="56197"/>
                      <a:pt x="626470" y="56197"/>
                    </a:cubicBezTo>
                    <a:cubicBezTo>
                      <a:pt x="644568" y="30480"/>
                      <a:pt x="645520" y="29528"/>
                      <a:pt x="664570" y="42863"/>
                    </a:cubicBezTo>
                    <a:moveTo>
                      <a:pt x="634090" y="12383"/>
                    </a:moveTo>
                    <a:cubicBezTo>
                      <a:pt x="617898" y="3810"/>
                      <a:pt x="612183" y="1905"/>
                      <a:pt x="607420" y="0"/>
                    </a:cubicBezTo>
                    <a:cubicBezTo>
                      <a:pt x="601705" y="2858"/>
                      <a:pt x="601705" y="2858"/>
                      <a:pt x="600753" y="18097"/>
                    </a:cubicBezTo>
                    <a:cubicBezTo>
                      <a:pt x="599800" y="21908"/>
                      <a:pt x="599800" y="21908"/>
                      <a:pt x="599800" y="21908"/>
                    </a:cubicBezTo>
                    <a:cubicBezTo>
                      <a:pt x="599800" y="21908"/>
                      <a:pt x="599800" y="21908"/>
                      <a:pt x="599800" y="21908"/>
                    </a:cubicBezTo>
                    <a:cubicBezTo>
                      <a:pt x="599800" y="21908"/>
                      <a:pt x="599800" y="21908"/>
                      <a:pt x="599800" y="21908"/>
                    </a:cubicBezTo>
                    <a:cubicBezTo>
                      <a:pt x="599800" y="21908"/>
                      <a:pt x="599800" y="21908"/>
                      <a:pt x="599800" y="21908"/>
                    </a:cubicBezTo>
                    <a:cubicBezTo>
                      <a:pt x="599800" y="21908"/>
                      <a:pt x="599800" y="21908"/>
                      <a:pt x="599800" y="21908"/>
                    </a:cubicBezTo>
                    <a:cubicBezTo>
                      <a:pt x="599800" y="21908"/>
                      <a:pt x="599800" y="21908"/>
                      <a:pt x="599800" y="21908"/>
                    </a:cubicBezTo>
                    <a:cubicBezTo>
                      <a:pt x="599800" y="21908"/>
                      <a:pt x="599800" y="21908"/>
                      <a:pt x="599800" y="21908"/>
                    </a:cubicBezTo>
                    <a:cubicBezTo>
                      <a:pt x="599800" y="21908"/>
                      <a:pt x="599800" y="21908"/>
                      <a:pt x="599800" y="21908"/>
                    </a:cubicBezTo>
                    <a:cubicBezTo>
                      <a:pt x="580750" y="86678"/>
                      <a:pt x="463593" y="53340"/>
                      <a:pt x="457878" y="49530"/>
                    </a:cubicBezTo>
                    <a:cubicBezTo>
                      <a:pt x="450258" y="45720"/>
                      <a:pt x="449305" y="45720"/>
                      <a:pt x="444543" y="45720"/>
                    </a:cubicBezTo>
                    <a:cubicBezTo>
                      <a:pt x="427398" y="44768"/>
                      <a:pt x="411205" y="53340"/>
                      <a:pt x="394060" y="53340"/>
                    </a:cubicBezTo>
                    <a:cubicBezTo>
                      <a:pt x="376915" y="54293"/>
                      <a:pt x="361675" y="44768"/>
                      <a:pt x="344530" y="45720"/>
                    </a:cubicBezTo>
                    <a:cubicBezTo>
                      <a:pt x="334053" y="48578"/>
                      <a:pt x="324528" y="56197"/>
                      <a:pt x="314050" y="60008"/>
                    </a:cubicBezTo>
                    <a:cubicBezTo>
                      <a:pt x="310240" y="60008"/>
                      <a:pt x="309288" y="60008"/>
                      <a:pt x="308335" y="60008"/>
                    </a:cubicBezTo>
                    <a:cubicBezTo>
                      <a:pt x="250233" y="59055"/>
                      <a:pt x="250233" y="59055"/>
                      <a:pt x="193083" y="75248"/>
                    </a:cubicBezTo>
                    <a:cubicBezTo>
                      <a:pt x="167365" y="82868"/>
                      <a:pt x="146410" y="81915"/>
                      <a:pt x="146410" y="81915"/>
                    </a:cubicBezTo>
                    <a:cubicBezTo>
                      <a:pt x="142600" y="81915"/>
                      <a:pt x="136885" y="81915"/>
                      <a:pt x="132123" y="80963"/>
                    </a:cubicBezTo>
                    <a:cubicBezTo>
                      <a:pt x="111168" y="79058"/>
                      <a:pt x="92118" y="68580"/>
                      <a:pt x="71163" y="65723"/>
                    </a:cubicBezTo>
                    <a:cubicBezTo>
                      <a:pt x="59733" y="64770"/>
                      <a:pt x="48303" y="70485"/>
                      <a:pt x="35920" y="69533"/>
                    </a:cubicBezTo>
                    <a:cubicBezTo>
                      <a:pt x="35920" y="68580"/>
                      <a:pt x="35920" y="66675"/>
                      <a:pt x="36873" y="65723"/>
                    </a:cubicBezTo>
                    <a:cubicBezTo>
                      <a:pt x="22585" y="66675"/>
                      <a:pt x="-25040" y="104775"/>
                      <a:pt x="16870" y="137160"/>
                    </a:cubicBezTo>
                    <a:cubicBezTo>
                      <a:pt x="126408" y="224790"/>
                      <a:pt x="213085" y="293370"/>
                      <a:pt x="398823" y="292418"/>
                    </a:cubicBezTo>
                    <a:cubicBezTo>
                      <a:pt x="708385" y="291465"/>
                      <a:pt x="759820" y="167640"/>
                      <a:pt x="756963" y="134303"/>
                    </a:cubicBezTo>
                    <a:cubicBezTo>
                      <a:pt x="751248" y="80963"/>
                      <a:pt x="669333" y="31433"/>
                      <a:pt x="634090" y="12383"/>
                    </a:cubicBezTo>
                  </a:path>
                </a:pathLst>
              </a:custGeom>
              <a:solidFill>
                <a:srgbClr val="B83C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391" name="Freeform: Shape 6390">
                <a:extLst>
                  <a:ext uri="{FF2B5EF4-FFF2-40B4-BE49-F238E27FC236}">
                    <a16:creationId xmlns:a16="http://schemas.microsoft.com/office/drawing/2014/main" id="{AC4B5AC8-4ED7-42CA-AEA1-1E5A7FA987A1}"/>
                  </a:ext>
                </a:extLst>
              </p:cNvPr>
              <p:cNvSpPr/>
              <p:nvPr/>
            </p:nvSpPr>
            <p:spPr>
              <a:xfrm>
                <a:off x="8270265" y="3342216"/>
                <a:ext cx="633470" cy="196538"/>
              </a:xfrm>
              <a:custGeom>
                <a:avLst/>
                <a:gdLst>
                  <a:gd name="connsiteX0" fmla="*/ 577825 w 633470"/>
                  <a:gd name="connsiteY0" fmla="*/ 78687 h 196538"/>
                  <a:gd name="connsiteX1" fmla="*/ 411137 w 633470"/>
                  <a:gd name="connsiteY1" fmla="*/ 155840 h 196538"/>
                  <a:gd name="connsiteX2" fmla="*/ 164440 w 633470"/>
                  <a:gd name="connsiteY2" fmla="*/ 141552 h 196538"/>
                  <a:gd name="connsiteX3" fmla="*/ 153962 w 633470"/>
                  <a:gd name="connsiteY3" fmla="*/ 133932 h 196538"/>
                  <a:gd name="connsiteX4" fmla="*/ 177775 w 633470"/>
                  <a:gd name="connsiteY4" fmla="*/ 131075 h 196538"/>
                  <a:gd name="connsiteX5" fmla="*/ 267310 w 633470"/>
                  <a:gd name="connsiteY5" fmla="*/ 126312 h 196538"/>
                  <a:gd name="connsiteX6" fmla="*/ 309220 w 633470"/>
                  <a:gd name="connsiteY6" fmla="*/ 120597 h 196538"/>
                  <a:gd name="connsiteX7" fmla="*/ 310172 w 633470"/>
                  <a:gd name="connsiteY7" fmla="*/ 120597 h 196538"/>
                  <a:gd name="connsiteX8" fmla="*/ 313982 w 633470"/>
                  <a:gd name="connsiteY8" fmla="*/ 120597 h 196538"/>
                  <a:gd name="connsiteX9" fmla="*/ 315887 w 633470"/>
                  <a:gd name="connsiteY9" fmla="*/ 120597 h 196538"/>
                  <a:gd name="connsiteX10" fmla="*/ 317792 w 633470"/>
                  <a:gd name="connsiteY10" fmla="*/ 120597 h 196538"/>
                  <a:gd name="connsiteX11" fmla="*/ 319697 w 633470"/>
                  <a:gd name="connsiteY11" fmla="*/ 120597 h 196538"/>
                  <a:gd name="connsiteX12" fmla="*/ 321602 w 633470"/>
                  <a:gd name="connsiteY12" fmla="*/ 120597 h 196538"/>
                  <a:gd name="connsiteX13" fmla="*/ 323507 w 633470"/>
                  <a:gd name="connsiteY13" fmla="*/ 120597 h 196538"/>
                  <a:gd name="connsiteX14" fmla="*/ 325412 w 633470"/>
                  <a:gd name="connsiteY14" fmla="*/ 120597 h 196538"/>
                  <a:gd name="connsiteX15" fmla="*/ 327317 w 633470"/>
                  <a:gd name="connsiteY15" fmla="*/ 120597 h 196538"/>
                  <a:gd name="connsiteX16" fmla="*/ 329222 w 633470"/>
                  <a:gd name="connsiteY16" fmla="*/ 120597 h 196538"/>
                  <a:gd name="connsiteX17" fmla="*/ 426377 w 633470"/>
                  <a:gd name="connsiteY17" fmla="*/ 109167 h 196538"/>
                  <a:gd name="connsiteX18" fmla="*/ 504482 w 633470"/>
                  <a:gd name="connsiteY18" fmla="*/ 98690 h 196538"/>
                  <a:gd name="connsiteX19" fmla="*/ 577825 w 633470"/>
                  <a:gd name="connsiteY19" fmla="*/ 78687 h 196538"/>
                  <a:gd name="connsiteX20" fmla="*/ 582587 w 633470"/>
                  <a:gd name="connsiteY20" fmla="*/ 8202 h 196538"/>
                  <a:gd name="connsiteX21" fmla="*/ 542582 w 633470"/>
                  <a:gd name="connsiteY21" fmla="*/ 19632 h 196538"/>
                  <a:gd name="connsiteX22" fmla="*/ 542582 w 633470"/>
                  <a:gd name="connsiteY22" fmla="*/ 19632 h 196538"/>
                  <a:gd name="connsiteX23" fmla="*/ 542582 w 633470"/>
                  <a:gd name="connsiteY23" fmla="*/ 19632 h 196538"/>
                  <a:gd name="connsiteX24" fmla="*/ 542582 w 633470"/>
                  <a:gd name="connsiteY24" fmla="*/ 19632 h 196538"/>
                  <a:gd name="connsiteX25" fmla="*/ 410185 w 633470"/>
                  <a:gd name="connsiteY25" fmla="*/ 50112 h 196538"/>
                  <a:gd name="connsiteX26" fmla="*/ 301600 w 633470"/>
                  <a:gd name="connsiteY26" fmla="*/ 53922 h 196538"/>
                  <a:gd name="connsiteX27" fmla="*/ 148247 w 633470"/>
                  <a:gd name="connsiteY27" fmla="*/ 80592 h 196538"/>
                  <a:gd name="connsiteX28" fmla="*/ 8230 w 633470"/>
                  <a:gd name="connsiteY28" fmla="*/ 75830 h 196538"/>
                  <a:gd name="connsiteX29" fmla="*/ 12040 w 633470"/>
                  <a:gd name="connsiteY29" fmla="*/ 109167 h 196538"/>
                  <a:gd name="connsiteX30" fmla="*/ 211112 w 633470"/>
                  <a:gd name="connsiteY30" fmla="*/ 183462 h 196538"/>
                  <a:gd name="connsiteX31" fmla="*/ 386372 w 633470"/>
                  <a:gd name="connsiteY31" fmla="*/ 194892 h 196538"/>
                  <a:gd name="connsiteX32" fmla="*/ 633070 w 633470"/>
                  <a:gd name="connsiteY32" fmla="*/ 70115 h 196538"/>
                  <a:gd name="connsiteX33" fmla="*/ 582587 w 633470"/>
                  <a:gd name="connsiteY33" fmla="*/ 8202 h 196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33470" h="196538">
                    <a:moveTo>
                      <a:pt x="577825" y="78687"/>
                    </a:moveTo>
                    <a:cubicBezTo>
                      <a:pt x="594970" y="112977"/>
                      <a:pt x="477812" y="145362"/>
                      <a:pt x="411137" y="155840"/>
                    </a:cubicBezTo>
                    <a:cubicBezTo>
                      <a:pt x="302552" y="172032"/>
                      <a:pt x="165392" y="141552"/>
                      <a:pt x="164440" y="141552"/>
                    </a:cubicBezTo>
                    <a:cubicBezTo>
                      <a:pt x="157772" y="139647"/>
                      <a:pt x="155867" y="137742"/>
                      <a:pt x="153962" y="133932"/>
                    </a:cubicBezTo>
                    <a:cubicBezTo>
                      <a:pt x="154915" y="132980"/>
                      <a:pt x="154915" y="132980"/>
                      <a:pt x="177775" y="131075"/>
                    </a:cubicBezTo>
                    <a:cubicBezTo>
                      <a:pt x="207302" y="128217"/>
                      <a:pt x="237782" y="132980"/>
                      <a:pt x="267310" y="126312"/>
                    </a:cubicBezTo>
                    <a:cubicBezTo>
                      <a:pt x="283502" y="122502"/>
                      <a:pt x="288265" y="122502"/>
                      <a:pt x="309220" y="120597"/>
                    </a:cubicBezTo>
                    <a:cubicBezTo>
                      <a:pt x="309220" y="120597"/>
                      <a:pt x="309220" y="120597"/>
                      <a:pt x="310172" y="120597"/>
                    </a:cubicBezTo>
                    <a:cubicBezTo>
                      <a:pt x="311125" y="120597"/>
                      <a:pt x="313030" y="120597"/>
                      <a:pt x="313982" y="120597"/>
                    </a:cubicBezTo>
                    <a:cubicBezTo>
                      <a:pt x="314935" y="120597"/>
                      <a:pt x="315887" y="120597"/>
                      <a:pt x="315887" y="120597"/>
                    </a:cubicBezTo>
                    <a:cubicBezTo>
                      <a:pt x="316840" y="120597"/>
                      <a:pt x="317792" y="120597"/>
                      <a:pt x="317792" y="120597"/>
                    </a:cubicBezTo>
                    <a:cubicBezTo>
                      <a:pt x="318745" y="120597"/>
                      <a:pt x="319697" y="120597"/>
                      <a:pt x="319697" y="120597"/>
                    </a:cubicBezTo>
                    <a:cubicBezTo>
                      <a:pt x="320650" y="120597"/>
                      <a:pt x="321602" y="120597"/>
                      <a:pt x="321602" y="120597"/>
                    </a:cubicBezTo>
                    <a:cubicBezTo>
                      <a:pt x="322555" y="120597"/>
                      <a:pt x="323507" y="120597"/>
                      <a:pt x="323507" y="120597"/>
                    </a:cubicBezTo>
                    <a:cubicBezTo>
                      <a:pt x="324460" y="120597"/>
                      <a:pt x="325412" y="120597"/>
                      <a:pt x="325412" y="120597"/>
                    </a:cubicBezTo>
                    <a:cubicBezTo>
                      <a:pt x="326365" y="120597"/>
                      <a:pt x="326365" y="120597"/>
                      <a:pt x="327317" y="120597"/>
                    </a:cubicBezTo>
                    <a:cubicBezTo>
                      <a:pt x="328270" y="120597"/>
                      <a:pt x="328270" y="120597"/>
                      <a:pt x="329222" y="120597"/>
                    </a:cubicBezTo>
                    <a:cubicBezTo>
                      <a:pt x="420662" y="108215"/>
                      <a:pt x="420662" y="108215"/>
                      <a:pt x="426377" y="109167"/>
                    </a:cubicBezTo>
                    <a:cubicBezTo>
                      <a:pt x="443522" y="110120"/>
                      <a:pt x="467335" y="111072"/>
                      <a:pt x="504482" y="98690"/>
                    </a:cubicBezTo>
                    <a:cubicBezTo>
                      <a:pt x="575920" y="75830"/>
                      <a:pt x="575920" y="75830"/>
                      <a:pt x="577825" y="78687"/>
                    </a:cubicBezTo>
                    <a:moveTo>
                      <a:pt x="582587" y="8202"/>
                    </a:moveTo>
                    <a:cubicBezTo>
                      <a:pt x="563537" y="-4180"/>
                      <a:pt x="562585" y="-4180"/>
                      <a:pt x="542582" y="19632"/>
                    </a:cubicBezTo>
                    <a:cubicBezTo>
                      <a:pt x="542582" y="19632"/>
                      <a:pt x="542582" y="19632"/>
                      <a:pt x="542582" y="19632"/>
                    </a:cubicBezTo>
                    <a:cubicBezTo>
                      <a:pt x="542582" y="19632"/>
                      <a:pt x="542582" y="19632"/>
                      <a:pt x="542582" y="19632"/>
                    </a:cubicBezTo>
                    <a:cubicBezTo>
                      <a:pt x="542582" y="19632"/>
                      <a:pt x="542582" y="19632"/>
                      <a:pt x="542582" y="19632"/>
                    </a:cubicBezTo>
                    <a:cubicBezTo>
                      <a:pt x="500672" y="65352"/>
                      <a:pt x="437807" y="54875"/>
                      <a:pt x="410185" y="50112"/>
                    </a:cubicBezTo>
                    <a:cubicBezTo>
                      <a:pt x="404470" y="48207"/>
                      <a:pt x="401612" y="47255"/>
                      <a:pt x="301600" y="53922"/>
                    </a:cubicBezTo>
                    <a:lnTo>
                      <a:pt x="148247" y="80592"/>
                    </a:lnTo>
                    <a:cubicBezTo>
                      <a:pt x="101575" y="88212"/>
                      <a:pt x="54902" y="66305"/>
                      <a:pt x="8230" y="75830"/>
                    </a:cubicBezTo>
                    <a:cubicBezTo>
                      <a:pt x="5372" y="76782"/>
                      <a:pt x="-10820" y="93927"/>
                      <a:pt x="12040" y="109167"/>
                    </a:cubicBezTo>
                    <a:cubicBezTo>
                      <a:pt x="18707" y="113930"/>
                      <a:pt x="141580" y="167270"/>
                      <a:pt x="211112" y="183462"/>
                    </a:cubicBezTo>
                    <a:cubicBezTo>
                      <a:pt x="239687" y="190130"/>
                      <a:pt x="300647" y="200607"/>
                      <a:pt x="386372" y="194892"/>
                    </a:cubicBezTo>
                    <a:cubicBezTo>
                      <a:pt x="563537" y="183462"/>
                      <a:pt x="639737" y="102500"/>
                      <a:pt x="633070" y="70115"/>
                    </a:cubicBezTo>
                    <a:cubicBezTo>
                      <a:pt x="632117" y="63447"/>
                      <a:pt x="606400" y="24395"/>
                      <a:pt x="582587" y="8202"/>
                    </a:cubicBezTo>
                  </a:path>
                </a:pathLst>
              </a:custGeom>
              <a:solidFill>
                <a:srgbClr val="A62F1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392" name="Freeform: Shape 6391">
                <a:extLst>
                  <a:ext uri="{FF2B5EF4-FFF2-40B4-BE49-F238E27FC236}">
                    <a16:creationId xmlns:a16="http://schemas.microsoft.com/office/drawing/2014/main" id="{B0886386-CBF4-475F-9439-85CD1F39C5E9}"/>
                  </a:ext>
                </a:extLst>
              </p:cNvPr>
              <p:cNvSpPr/>
              <p:nvPr/>
            </p:nvSpPr>
            <p:spPr>
              <a:xfrm>
                <a:off x="8424227" y="3419606"/>
                <a:ext cx="425555" cy="83191"/>
              </a:xfrm>
              <a:custGeom>
                <a:avLst/>
                <a:gdLst>
                  <a:gd name="connsiteX0" fmla="*/ 423863 w 425555"/>
                  <a:gd name="connsiteY0" fmla="*/ 1298 h 83191"/>
                  <a:gd name="connsiteX1" fmla="*/ 257175 w 425555"/>
                  <a:gd name="connsiteY1" fmla="*/ 78450 h 83191"/>
                  <a:gd name="connsiteX2" fmla="*/ 10478 w 425555"/>
                  <a:gd name="connsiteY2" fmla="*/ 64163 h 83191"/>
                  <a:gd name="connsiteX3" fmla="*/ 0 w 425555"/>
                  <a:gd name="connsiteY3" fmla="*/ 56543 h 83191"/>
                  <a:gd name="connsiteX4" fmla="*/ 23813 w 425555"/>
                  <a:gd name="connsiteY4" fmla="*/ 53685 h 83191"/>
                  <a:gd name="connsiteX5" fmla="*/ 113348 w 425555"/>
                  <a:gd name="connsiteY5" fmla="*/ 48923 h 83191"/>
                  <a:gd name="connsiteX6" fmla="*/ 155258 w 425555"/>
                  <a:gd name="connsiteY6" fmla="*/ 43208 h 83191"/>
                  <a:gd name="connsiteX7" fmla="*/ 156210 w 425555"/>
                  <a:gd name="connsiteY7" fmla="*/ 43208 h 83191"/>
                  <a:gd name="connsiteX8" fmla="*/ 158115 w 425555"/>
                  <a:gd name="connsiteY8" fmla="*/ 43208 h 83191"/>
                  <a:gd name="connsiteX9" fmla="*/ 161925 w 425555"/>
                  <a:gd name="connsiteY9" fmla="*/ 43208 h 83191"/>
                  <a:gd name="connsiteX10" fmla="*/ 163830 w 425555"/>
                  <a:gd name="connsiteY10" fmla="*/ 43208 h 83191"/>
                  <a:gd name="connsiteX11" fmla="*/ 165735 w 425555"/>
                  <a:gd name="connsiteY11" fmla="*/ 43208 h 83191"/>
                  <a:gd name="connsiteX12" fmla="*/ 167640 w 425555"/>
                  <a:gd name="connsiteY12" fmla="*/ 43208 h 83191"/>
                  <a:gd name="connsiteX13" fmla="*/ 169545 w 425555"/>
                  <a:gd name="connsiteY13" fmla="*/ 43208 h 83191"/>
                  <a:gd name="connsiteX14" fmla="*/ 171450 w 425555"/>
                  <a:gd name="connsiteY14" fmla="*/ 43208 h 83191"/>
                  <a:gd name="connsiteX15" fmla="*/ 173355 w 425555"/>
                  <a:gd name="connsiteY15" fmla="*/ 43208 h 83191"/>
                  <a:gd name="connsiteX16" fmla="*/ 175260 w 425555"/>
                  <a:gd name="connsiteY16" fmla="*/ 43208 h 83191"/>
                  <a:gd name="connsiteX17" fmla="*/ 199073 w 425555"/>
                  <a:gd name="connsiteY17" fmla="*/ 37493 h 83191"/>
                  <a:gd name="connsiteX18" fmla="*/ 240983 w 425555"/>
                  <a:gd name="connsiteY18" fmla="*/ 35588 h 83191"/>
                  <a:gd name="connsiteX19" fmla="*/ 272415 w 425555"/>
                  <a:gd name="connsiteY19" fmla="*/ 31778 h 83191"/>
                  <a:gd name="connsiteX20" fmla="*/ 350520 w 425555"/>
                  <a:gd name="connsiteY20" fmla="*/ 21300 h 83191"/>
                  <a:gd name="connsiteX21" fmla="*/ 423863 w 425555"/>
                  <a:gd name="connsiteY21" fmla="*/ 1298 h 83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25555" h="83191">
                    <a:moveTo>
                      <a:pt x="423863" y="1298"/>
                    </a:moveTo>
                    <a:cubicBezTo>
                      <a:pt x="441008" y="35588"/>
                      <a:pt x="323850" y="67973"/>
                      <a:pt x="257175" y="78450"/>
                    </a:cubicBezTo>
                    <a:cubicBezTo>
                      <a:pt x="148590" y="94643"/>
                      <a:pt x="11430" y="64163"/>
                      <a:pt x="10478" y="64163"/>
                    </a:cubicBezTo>
                    <a:cubicBezTo>
                      <a:pt x="3810" y="62258"/>
                      <a:pt x="1905" y="60353"/>
                      <a:pt x="0" y="56543"/>
                    </a:cubicBezTo>
                    <a:cubicBezTo>
                      <a:pt x="953" y="55590"/>
                      <a:pt x="953" y="55590"/>
                      <a:pt x="23813" y="53685"/>
                    </a:cubicBezTo>
                    <a:cubicBezTo>
                      <a:pt x="53340" y="50828"/>
                      <a:pt x="83820" y="55590"/>
                      <a:pt x="113348" y="48923"/>
                    </a:cubicBezTo>
                    <a:cubicBezTo>
                      <a:pt x="129540" y="45113"/>
                      <a:pt x="134302" y="45113"/>
                      <a:pt x="155258" y="43208"/>
                    </a:cubicBezTo>
                    <a:cubicBezTo>
                      <a:pt x="155258" y="43208"/>
                      <a:pt x="155258" y="43208"/>
                      <a:pt x="156210" y="43208"/>
                    </a:cubicBezTo>
                    <a:cubicBezTo>
                      <a:pt x="157163" y="43208"/>
                      <a:pt x="158115" y="43208"/>
                      <a:pt x="158115" y="43208"/>
                    </a:cubicBezTo>
                    <a:cubicBezTo>
                      <a:pt x="160973" y="43208"/>
                      <a:pt x="160973" y="43208"/>
                      <a:pt x="161925" y="43208"/>
                    </a:cubicBezTo>
                    <a:cubicBezTo>
                      <a:pt x="162877" y="43208"/>
                      <a:pt x="163830" y="43208"/>
                      <a:pt x="163830" y="43208"/>
                    </a:cubicBezTo>
                    <a:cubicBezTo>
                      <a:pt x="164783" y="43208"/>
                      <a:pt x="165735" y="43208"/>
                      <a:pt x="165735" y="43208"/>
                    </a:cubicBezTo>
                    <a:cubicBezTo>
                      <a:pt x="166688" y="43208"/>
                      <a:pt x="167640" y="43208"/>
                      <a:pt x="167640" y="43208"/>
                    </a:cubicBezTo>
                    <a:cubicBezTo>
                      <a:pt x="168593" y="43208"/>
                      <a:pt x="169545" y="43208"/>
                      <a:pt x="169545" y="43208"/>
                    </a:cubicBezTo>
                    <a:cubicBezTo>
                      <a:pt x="170498" y="43208"/>
                      <a:pt x="171450" y="43208"/>
                      <a:pt x="171450" y="43208"/>
                    </a:cubicBezTo>
                    <a:cubicBezTo>
                      <a:pt x="172402" y="43208"/>
                      <a:pt x="172402" y="43208"/>
                      <a:pt x="173355" y="43208"/>
                    </a:cubicBezTo>
                    <a:cubicBezTo>
                      <a:pt x="174308" y="43208"/>
                      <a:pt x="174308" y="43208"/>
                      <a:pt x="175260" y="43208"/>
                    </a:cubicBezTo>
                    <a:cubicBezTo>
                      <a:pt x="183833" y="42255"/>
                      <a:pt x="191452" y="39398"/>
                      <a:pt x="199073" y="37493"/>
                    </a:cubicBezTo>
                    <a:cubicBezTo>
                      <a:pt x="213360" y="36540"/>
                      <a:pt x="226695" y="37493"/>
                      <a:pt x="240983" y="35588"/>
                    </a:cubicBezTo>
                    <a:cubicBezTo>
                      <a:pt x="270510" y="30825"/>
                      <a:pt x="270510" y="30825"/>
                      <a:pt x="272415" y="31778"/>
                    </a:cubicBezTo>
                    <a:cubicBezTo>
                      <a:pt x="290513" y="32730"/>
                      <a:pt x="313373" y="33683"/>
                      <a:pt x="350520" y="21300"/>
                    </a:cubicBezTo>
                    <a:cubicBezTo>
                      <a:pt x="421958" y="-1560"/>
                      <a:pt x="421958" y="-1560"/>
                      <a:pt x="423863" y="1298"/>
                    </a:cubicBezTo>
                  </a:path>
                </a:pathLst>
              </a:custGeom>
              <a:solidFill>
                <a:srgbClr val="91241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393" name="Freeform: Shape 6392">
                <a:extLst>
                  <a:ext uri="{FF2B5EF4-FFF2-40B4-BE49-F238E27FC236}">
                    <a16:creationId xmlns:a16="http://schemas.microsoft.com/office/drawing/2014/main" id="{650A525E-A49D-41BB-B3A9-607A85929BA0}"/>
                  </a:ext>
                </a:extLst>
              </p:cNvPr>
              <p:cNvSpPr/>
              <p:nvPr/>
            </p:nvSpPr>
            <p:spPr>
              <a:xfrm>
                <a:off x="8532118" y="3260460"/>
                <a:ext cx="149813" cy="75670"/>
              </a:xfrm>
              <a:custGeom>
                <a:avLst/>
                <a:gdLst>
                  <a:gd name="connsiteX0" fmla="*/ 56892 w 149813"/>
                  <a:gd name="connsiteY0" fmla="*/ 67098 h 75670"/>
                  <a:gd name="connsiteX1" fmla="*/ 55939 w 149813"/>
                  <a:gd name="connsiteY1" fmla="*/ 69956 h 75670"/>
                  <a:gd name="connsiteX2" fmla="*/ 50224 w 149813"/>
                  <a:gd name="connsiteY2" fmla="*/ 70908 h 75670"/>
                  <a:gd name="connsiteX3" fmla="*/ 41652 w 149813"/>
                  <a:gd name="connsiteY3" fmla="*/ 64241 h 75670"/>
                  <a:gd name="connsiteX4" fmla="*/ 42604 w 149813"/>
                  <a:gd name="connsiteY4" fmla="*/ 64241 h 75670"/>
                  <a:gd name="connsiteX5" fmla="*/ 44509 w 149813"/>
                  <a:gd name="connsiteY5" fmla="*/ 64241 h 75670"/>
                  <a:gd name="connsiteX6" fmla="*/ 47367 w 149813"/>
                  <a:gd name="connsiteY6" fmla="*/ 63288 h 75670"/>
                  <a:gd name="connsiteX7" fmla="*/ 50224 w 149813"/>
                  <a:gd name="connsiteY7" fmla="*/ 63288 h 75670"/>
                  <a:gd name="connsiteX8" fmla="*/ 56892 w 149813"/>
                  <a:gd name="connsiteY8" fmla="*/ 67098 h 75670"/>
                  <a:gd name="connsiteX9" fmla="*/ 34032 w 149813"/>
                  <a:gd name="connsiteY9" fmla="*/ 68051 h 75670"/>
                  <a:gd name="connsiteX10" fmla="*/ 34032 w 149813"/>
                  <a:gd name="connsiteY10" fmla="*/ 69003 h 75670"/>
                  <a:gd name="connsiteX11" fmla="*/ 31174 w 149813"/>
                  <a:gd name="connsiteY11" fmla="*/ 67098 h 75670"/>
                  <a:gd name="connsiteX12" fmla="*/ 28317 w 149813"/>
                  <a:gd name="connsiteY12" fmla="*/ 64241 h 75670"/>
                  <a:gd name="connsiteX13" fmla="*/ 29269 w 149813"/>
                  <a:gd name="connsiteY13" fmla="*/ 64241 h 75670"/>
                  <a:gd name="connsiteX14" fmla="*/ 29269 w 149813"/>
                  <a:gd name="connsiteY14" fmla="*/ 64241 h 75670"/>
                  <a:gd name="connsiteX15" fmla="*/ 29269 w 149813"/>
                  <a:gd name="connsiteY15" fmla="*/ 64241 h 75670"/>
                  <a:gd name="connsiteX16" fmla="*/ 29269 w 149813"/>
                  <a:gd name="connsiteY16" fmla="*/ 64241 h 75670"/>
                  <a:gd name="connsiteX17" fmla="*/ 29269 w 149813"/>
                  <a:gd name="connsiteY17" fmla="*/ 64241 h 75670"/>
                  <a:gd name="connsiteX18" fmla="*/ 34032 w 149813"/>
                  <a:gd name="connsiteY18" fmla="*/ 68051 h 75670"/>
                  <a:gd name="connsiteX19" fmla="*/ 132139 w 149813"/>
                  <a:gd name="connsiteY19" fmla="*/ 39476 h 75670"/>
                  <a:gd name="connsiteX20" fmla="*/ 134997 w 149813"/>
                  <a:gd name="connsiteY20" fmla="*/ 40428 h 75670"/>
                  <a:gd name="connsiteX21" fmla="*/ 125472 w 149813"/>
                  <a:gd name="connsiteY21" fmla="*/ 37571 h 75670"/>
                  <a:gd name="connsiteX22" fmla="*/ 124519 w 149813"/>
                  <a:gd name="connsiteY22" fmla="*/ 36618 h 75670"/>
                  <a:gd name="connsiteX23" fmla="*/ 124519 w 149813"/>
                  <a:gd name="connsiteY23" fmla="*/ 36618 h 75670"/>
                  <a:gd name="connsiteX24" fmla="*/ 127377 w 149813"/>
                  <a:gd name="connsiteY24" fmla="*/ 37571 h 75670"/>
                  <a:gd name="connsiteX25" fmla="*/ 132139 w 149813"/>
                  <a:gd name="connsiteY25" fmla="*/ 39476 h 75670"/>
                  <a:gd name="connsiteX26" fmla="*/ 81657 w 149813"/>
                  <a:gd name="connsiteY26" fmla="*/ 4233 h 75670"/>
                  <a:gd name="connsiteX27" fmla="*/ 111184 w 149813"/>
                  <a:gd name="connsiteY27" fmla="*/ 10901 h 75670"/>
                  <a:gd name="connsiteX28" fmla="*/ 113089 w 149813"/>
                  <a:gd name="connsiteY28" fmla="*/ 13758 h 75670"/>
                  <a:gd name="connsiteX29" fmla="*/ 117852 w 149813"/>
                  <a:gd name="connsiteY29" fmla="*/ 18521 h 75670"/>
                  <a:gd name="connsiteX30" fmla="*/ 125472 w 149813"/>
                  <a:gd name="connsiteY30" fmla="*/ 28046 h 75670"/>
                  <a:gd name="connsiteX31" fmla="*/ 116899 w 149813"/>
                  <a:gd name="connsiteY31" fmla="*/ 34713 h 75670"/>
                  <a:gd name="connsiteX32" fmla="*/ 112137 w 149813"/>
                  <a:gd name="connsiteY32" fmla="*/ 48048 h 75670"/>
                  <a:gd name="connsiteX33" fmla="*/ 78799 w 149813"/>
                  <a:gd name="connsiteY33" fmla="*/ 50906 h 75670"/>
                  <a:gd name="connsiteX34" fmla="*/ 56892 w 149813"/>
                  <a:gd name="connsiteY34" fmla="*/ 57573 h 75670"/>
                  <a:gd name="connsiteX35" fmla="*/ 35937 w 149813"/>
                  <a:gd name="connsiteY35" fmla="*/ 49953 h 75670"/>
                  <a:gd name="connsiteX36" fmla="*/ 48319 w 149813"/>
                  <a:gd name="connsiteY36" fmla="*/ 42333 h 75670"/>
                  <a:gd name="connsiteX37" fmla="*/ 56892 w 149813"/>
                  <a:gd name="connsiteY37" fmla="*/ 38523 h 75670"/>
                  <a:gd name="connsiteX38" fmla="*/ 56892 w 149813"/>
                  <a:gd name="connsiteY38" fmla="*/ 35666 h 75670"/>
                  <a:gd name="connsiteX39" fmla="*/ 61654 w 149813"/>
                  <a:gd name="connsiteY39" fmla="*/ 28046 h 75670"/>
                  <a:gd name="connsiteX40" fmla="*/ 70227 w 149813"/>
                  <a:gd name="connsiteY40" fmla="*/ 21378 h 75670"/>
                  <a:gd name="connsiteX41" fmla="*/ 70227 w 149813"/>
                  <a:gd name="connsiteY41" fmla="*/ 21378 h 75670"/>
                  <a:gd name="connsiteX42" fmla="*/ 70227 w 149813"/>
                  <a:gd name="connsiteY42" fmla="*/ 21378 h 75670"/>
                  <a:gd name="connsiteX43" fmla="*/ 68322 w 149813"/>
                  <a:gd name="connsiteY43" fmla="*/ 19473 h 75670"/>
                  <a:gd name="connsiteX44" fmla="*/ 76894 w 149813"/>
                  <a:gd name="connsiteY44" fmla="*/ 14711 h 75670"/>
                  <a:gd name="connsiteX45" fmla="*/ 75942 w 149813"/>
                  <a:gd name="connsiteY45" fmla="*/ 5186 h 75670"/>
                  <a:gd name="connsiteX46" fmla="*/ 73084 w 149813"/>
                  <a:gd name="connsiteY46" fmla="*/ 4233 h 75670"/>
                  <a:gd name="connsiteX47" fmla="*/ 81657 w 149813"/>
                  <a:gd name="connsiteY47" fmla="*/ 4233 h 75670"/>
                  <a:gd name="connsiteX48" fmla="*/ 73084 w 149813"/>
                  <a:gd name="connsiteY48" fmla="*/ 423 h 75670"/>
                  <a:gd name="connsiteX49" fmla="*/ 58797 w 149813"/>
                  <a:gd name="connsiteY49" fmla="*/ 423 h 75670"/>
                  <a:gd name="connsiteX50" fmla="*/ 62607 w 149813"/>
                  <a:gd name="connsiteY50" fmla="*/ 2328 h 75670"/>
                  <a:gd name="connsiteX51" fmla="*/ 63559 w 149813"/>
                  <a:gd name="connsiteY51" fmla="*/ 6138 h 75670"/>
                  <a:gd name="connsiteX52" fmla="*/ 63559 w 149813"/>
                  <a:gd name="connsiteY52" fmla="*/ 6138 h 75670"/>
                  <a:gd name="connsiteX53" fmla="*/ 64512 w 149813"/>
                  <a:gd name="connsiteY53" fmla="*/ 12806 h 75670"/>
                  <a:gd name="connsiteX54" fmla="*/ 53082 w 149813"/>
                  <a:gd name="connsiteY54" fmla="*/ 16616 h 75670"/>
                  <a:gd name="connsiteX55" fmla="*/ 53082 w 149813"/>
                  <a:gd name="connsiteY55" fmla="*/ 17568 h 75670"/>
                  <a:gd name="connsiteX56" fmla="*/ 55939 w 149813"/>
                  <a:gd name="connsiteY56" fmla="*/ 19473 h 75670"/>
                  <a:gd name="connsiteX57" fmla="*/ 55939 w 149813"/>
                  <a:gd name="connsiteY57" fmla="*/ 19473 h 75670"/>
                  <a:gd name="connsiteX58" fmla="*/ 55939 w 149813"/>
                  <a:gd name="connsiteY58" fmla="*/ 19473 h 75670"/>
                  <a:gd name="connsiteX59" fmla="*/ 55939 w 149813"/>
                  <a:gd name="connsiteY59" fmla="*/ 19473 h 75670"/>
                  <a:gd name="connsiteX60" fmla="*/ 55939 w 149813"/>
                  <a:gd name="connsiteY60" fmla="*/ 19473 h 75670"/>
                  <a:gd name="connsiteX61" fmla="*/ 55939 w 149813"/>
                  <a:gd name="connsiteY61" fmla="*/ 19473 h 75670"/>
                  <a:gd name="connsiteX62" fmla="*/ 55939 w 149813"/>
                  <a:gd name="connsiteY62" fmla="*/ 19473 h 75670"/>
                  <a:gd name="connsiteX63" fmla="*/ 55939 w 149813"/>
                  <a:gd name="connsiteY63" fmla="*/ 19473 h 75670"/>
                  <a:gd name="connsiteX64" fmla="*/ 55939 w 149813"/>
                  <a:gd name="connsiteY64" fmla="*/ 19473 h 75670"/>
                  <a:gd name="connsiteX65" fmla="*/ 55939 w 149813"/>
                  <a:gd name="connsiteY65" fmla="*/ 19473 h 75670"/>
                  <a:gd name="connsiteX66" fmla="*/ 55939 w 149813"/>
                  <a:gd name="connsiteY66" fmla="*/ 19473 h 75670"/>
                  <a:gd name="connsiteX67" fmla="*/ 44509 w 149813"/>
                  <a:gd name="connsiteY67" fmla="*/ 28046 h 75670"/>
                  <a:gd name="connsiteX68" fmla="*/ 44509 w 149813"/>
                  <a:gd name="connsiteY68" fmla="*/ 30903 h 75670"/>
                  <a:gd name="connsiteX69" fmla="*/ 36889 w 149813"/>
                  <a:gd name="connsiteY69" fmla="*/ 41381 h 75670"/>
                  <a:gd name="connsiteX70" fmla="*/ 22602 w 149813"/>
                  <a:gd name="connsiteY70" fmla="*/ 49001 h 75670"/>
                  <a:gd name="connsiteX71" fmla="*/ 1647 w 149813"/>
                  <a:gd name="connsiteY71" fmla="*/ 57573 h 75670"/>
                  <a:gd name="connsiteX72" fmla="*/ 10219 w 149813"/>
                  <a:gd name="connsiteY72" fmla="*/ 75671 h 75670"/>
                  <a:gd name="connsiteX73" fmla="*/ 35937 w 149813"/>
                  <a:gd name="connsiteY73" fmla="*/ 73766 h 75670"/>
                  <a:gd name="connsiteX74" fmla="*/ 35937 w 149813"/>
                  <a:gd name="connsiteY74" fmla="*/ 73766 h 75670"/>
                  <a:gd name="connsiteX75" fmla="*/ 76894 w 149813"/>
                  <a:gd name="connsiteY75" fmla="*/ 65193 h 75670"/>
                  <a:gd name="connsiteX76" fmla="*/ 121662 w 149813"/>
                  <a:gd name="connsiteY76" fmla="*/ 68051 h 75670"/>
                  <a:gd name="connsiteX77" fmla="*/ 133092 w 149813"/>
                  <a:gd name="connsiteY77" fmla="*/ 45191 h 75670"/>
                  <a:gd name="connsiteX78" fmla="*/ 148332 w 149813"/>
                  <a:gd name="connsiteY78" fmla="*/ 35666 h 75670"/>
                  <a:gd name="connsiteX79" fmla="*/ 149284 w 149813"/>
                  <a:gd name="connsiteY79" fmla="*/ 34713 h 75670"/>
                  <a:gd name="connsiteX80" fmla="*/ 146427 w 149813"/>
                  <a:gd name="connsiteY80" fmla="*/ 28046 h 75670"/>
                  <a:gd name="connsiteX81" fmla="*/ 126424 w 149813"/>
                  <a:gd name="connsiteY81" fmla="*/ 16616 h 75670"/>
                  <a:gd name="connsiteX82" fmla="*/ 125472 w 149813"/>
                  <a:gd name="connsiteY82" fmla="*/ 11853 h 75670"/>
                  <a:gd name="connsiteX83" fmla="*/ 114042 w 149813"/>
                  <a:gd name="connsiteY83" fmla="*/ 8043 h 75670"/>
                  <a:gd name="connsiteX84" fmla="*/ 73084 w 149813"/>
                  <a:gd name="connsiteY84" fmla="*/ 423 h 75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149813" h="75670">
                    <a:moveTo>
                      <a:pt x="56892" y="67098"/>
                    </a:moveTo>
                    <a:cubicBezTo>
                      <a:pt x="57844" y="68051"/>
                      <a:pt x="56892" y="69003"/>
                      <a:pt x="55939" y="69956"/>
                    </a:cubicBezTo>
                    <a:cubicBezTo>
                      <a:pt x="55939" y="69956"/>
                      <a:pt x="54987" y="69956"/>
                      <a:pt x="50224" y="70908"/>
                    </a:cubicBezTo>
                    <a:cubicBezTo>
                      <a:pt x="44509" y="71861"/>
                      <a:pt x="39747" y="65193"/>
                      <a:pt x="41652" y="64241"/>
                    </a:cubicBezTo>
                    <a:cubicBezTo>
                      <a:pt x="41652" y="64241"/>
                      <a:pt x="41652" y="64241"/>
                      <a:pt x="42604" y="64241"/>
                    </a:cubicBezTo>
                    <a:cubicBezTo>
                      <a:pt x="42604" y="64241"/>
                      <a:pt x="43557" y="64241"/>
                      <a:pt x="44509" y="64241"/>
                    </a:cubicBezTo>
                    <a:cubicBezTo>
                      <a:pt x="45462" y="64241"/>
                      <a:pt x="46414" y="63288"/>
                      <a:pt x="47367" y="63288"/>
                    </a:cubicBezTo>
                    <a:cubicBezTo>
                      <a:pt x="48319" y="63288"/>
                      <a:pt x="49272" y="63288"/>
                      <a:pt x="50224" y="63288"/>
                    </a:cubicBezTo>
                    <a:cubicBezTo>
                      <a:pt x="53082" y="63288"/>
                      <a:pt x="55939" y="67098"/>
                      <a:pt x="56892" y="67098"/>
                    </a:cubicBezTo>
                    <a:moveTo>
                      <a:pt x="34032" y="68051"/>
                    </a:moveTo>
                    <a:cubicBezTo>
                      <a:pt x="34032" y="68051"/>
                      <a:pt x="34032" y="69003"/>
                      <a:pt x="34032" y="69003"/>
                    </a:cubicBezTo>
                    <a:cubicBezTo>
                      <a:pt x="34032" y="69003"/>
                      <a:pt x="33079" y="69003"/>
                      <a:pt x="31174" y="67098"/>
                    </a:cubicBezTo>
                    <a:cubicBezTo>
                      <a:pt x="29269" y="66146"/>
                      <a:pt x="28317" y="65193"/>
                      <a:pt x="28317" y="64241"/>
                    </a:cubicBezTo>
                    <a:cubicBezTo>
                      <a:pt x="28317" y="64241"/>
                      <a:pt x="29269" y="64241"/>
                      <a:pt x="29269" y="64241"/>
                    </a:cubicBezTo>
                    <a:lnTo>
                      <a:pt x="29269" y="64241"/>
                    </a:lnTo>
                    <a:lnTo>
                      <a:pt x="29269" y="64241"/>
                    </a:lnTo>
                    <a:cubicBezTo>
                      <a:pt x="29269" y="64241"/>
                      <a:pt x="29269" y="64241"/>
                      <a:pt x="29269" y="64241"/>
                    </a:cubicBezTo>
                    <a:cubicBezTo>
                      <a:pt x="29269" y="64241"/>
                      <a:pt x="29269" y="64241"/>
                      <a:pt x="29269" y="64241"/>
                    </a:cubicBezTo>
                    <a:cubicBezTo>
                      <a:pt x="30222" y="64241"/>
                      <a:pt x="32127" y="65193"/>
                      <a:pt x="34032" y="68051"/>
                    </a:cubicBezTo>
                    <a:moveTo>
                      <a:pt x="132139" y="39476"/>
                    </a:moveTo>
                    <a:cubicBezTo>
                      <a:pt x="134044" y="40428"/>
                      <a:pt x="134997" y="40428"/>
                      <a:pt x="134997" y="40428"/>
                    </a:cubicBezTo>
                    <a:cubicBezTo>
                      <a:pt x="134044" y="40428"/>
                      <a:pt x="129282" y="39476"/>
                      <a:pt x="125472" y="37571"/>
                    </a:cubicBezTo>
                    <a:cubicBezTo>
                      <a:pt x="124519" y="37571"/>
                      <a:pt x="124519" y="36618"/>
                      <a:pt x="124519" y="36618"/>
                    </a:cubicBezTo>
                    <a:cubicBezTo>
                      <a:pt x="124519" y="36618"/>
                      <a:pt x="124519" y="36618"/>
                      <a:pt x="124519" y="36618"/>
                    </a:cubicBezTo>
                    <a:cubicBezTo>
                      <a:pt x="124519" y="36618"/>
                      <a:pt x="127377" y="36618"/>
                      <a:pt x="127377" y="37571"/>
                    </a:cubicBezTo>
                    <a:cubicBezTo>
                      <a:pt x="128329" y="38523"/>
                      <a:pt x="130234" y="38523"/>
                      <a:pt x="132139" y="39476"/>
                    </a:cubicBezTo>
                    <a:moveTo>
                      <a:pt x="81657" y="4233"/>
                    </a:moveTo>
                    <a:cubicBezTo>
                      <a:pt x="81657" y="4233"/>
                      <a:pt x="104517" y="8043"/>
                      <a:pt x="111184" y="10901"/>
                    </a:cubicBezTo>
                    <a:cubicBezTo>
                      <a:pt x="114042" y="11853"/>
                      <a:pt x="113089" y="12806"/>
                      <a:pt x="113089" y="13758"/>
                    </a:cubicBezTo>
                    <a:cubicBezTo>
                      <a:pt x="112137" y="14711"/>
                      <a:pt x="112137" y="14711"/>
                      <a:pt x="117852" y="18521"/>
                    </a:cubicBezTo>
                    <a:cubicBezTo>
                      <a:pt x="127377" y="23283"/>
                      <a:pt x="129282" y="25188"/>
                      <a:pt x="125472" y="28046"/>
                    </a:cubicBezTo>
                    <a:cubicBezTo>
                      <a:pt x="116899" y="34713"/>
                      <a:pt x="116899" y="34713"/>
                      <a:pt x="116899" y="34713"/>
                    </a:cubicBezTo>
                    <a:cubicBezTo>
                      <a:pt x="114994" y="38523"/>
                      <a:pt x="118804" y="45191"/>
                      <a:pt x="112137" y="48048"/>
                    </a:cubicBezTo>
                    <a:cubicBezTo>
                      <a:pt x="101659" y="52811"/>
                      <a:pt x="89277" y="46143"/>
                      <a:pt x="78799" y="50906"/>
                    </a:cubicBezTo>
                    <a:cubicBezTo>
                      <a:pt x="72132" y="53763"/>
                      <a:pt x="72132" y="53763"/>
                      <a:pt x="56892" y="57573"/>
                    </a:cubicBezTo>
                    <a:cubicBezTo>
                      <a:pt x="35937" y="63288"/>
                      <a:pt x="35937" y="49953"/>
                      <a:pt x="35937" y="49953"/>
                    </a:cubicBezTo>
                    <a:cubicBezTo>
                      <a:pt x="35937" y="48048"/>
                      <a:pt x="40699" y="45191"/>
                      <a:pt x="48319" y="42333"/>
                    </a:cubicBezTo>
                    <a:cubicBezTo>
                      <a:pt x="52129" y="41381"/>
                      <a:pt x="55939" y="40428"/>
                      <a:pt x="56892" y="38523"/>
                    </a:cubicBezTo>
                    <a:cubicBezTo>
                      <a:pt x="56892" y="37571"/>
                      <a:pt x="56892" y="36618"/>
                      <a:pt x="56892" y="35666"/>
                    </a:cubicBezTo>
                    <a:cubicBezTo>
                      <a:pt x="55939" y="31856"/>
                      <a:pt x="62607" y="31856"/>
                      <a:pt x="61654" y="28046"/>
                    </a:cubicBezTo>
                    <a:cubicBezTo>
                      <a:pt x="64512" y="26141"/>
                      <a:pt x="67369" y="23283"/>
                      <a:pt x="70227" y="21378"/>
                    </a:cubicBezTo>
                    <a:cubicBezTo>
                      <a:pt x="70227" y="21378"/>
                      <a:pt x="70227" y="21378"/>
                      <a:pt x="70227" y="21378"/>
                    </a:cubicBezTo>
                    <a:lnTo>
                      <a:pt x="70227" y="21378"/>
                    </a:lnTo>
                    <a:cubicBezTo>
                      <a:pt x="70227" y="20426"/>
                      <a:pt x="69274" y="20426"/>
                      <a:pt x="68322" y="19473"/>
                    </a:cubicBezTo>
                    <a:cubicBezTo>
                      <a:pt x="70227" y="16616"/>
                      <a:pt x="74989" y="17568"/>
                      <a:pt x="76894" y="14711"/>
                    </a:cubicBezTo>
                    <a:cubicBezTo>
                      <a:pt x="78799" y="10901"/>
                      <a:pt x="74989" y="8996"/>
                      <a:pt x="75942" y="5186"/>
                    </a:cubicBezTo>
                    <a:cubicBezTo>
                      <a:pt x="75942" y="5186"/>
                      <a:pt x="75942" y="5186"/>
                      <a:pt x="73084" y="4233"/>
                    </a:cubicBezTo>
                    <a:cubicBezTo>
                      <a:pt x="74037" y="3281"/>
                      <a:pt x="74037" y="3281"/>
                      <a:pt x="81657" y="4233"/>
                    </a:cubicBezTo>
                    <a:moveTo>
                      <a:pt x="73084" y="423"/>
                    </a:moveTo>
                    <a:cubicBezTo>
                      <a:pt x="68322" y="423"/>
                      <a:pt x="62607" y="-529"/>
                      <a:pt x="58797" y="423"/>
                    </a:cubicBezTo>
                    <a:cubicBezTo>
                      <a:pt x="59749" y="1376"/>
                      <a:pt x="61654" y="1376"/>
                      <a:pt x="62607" y="2328"/>
                    </a:cubicBezTo>
                    <a:cubicBezTo>
                      <a:pt x="62607" y="2328"/>
                      <a:pt x="62607" y="2328"/>
                      <a:pt x="63559" y="6138"/>
                    </a:cubicBezTo>
                    <a:cubicBezTo>
                      <a:pt x="63559" y="6138"/>
                      <a:pt x="63559" y="6138"/>
                      <a:pt x="63559" y="6138"/>
                    </a:cubicBezTo>
                    <a:cubicBezTo>
                      <a:pt x="64512" y="12806"/>
                      <a:pt x="64512" y="12806"/>
                      <a:pt x="64512" y="12806"/>
                    </a:cubicBezTo>
                    <a:cubicBezTo>
                      <a:pt x="61654" y="15663"/>
                      <a:pt x="56892" y="14711"/>
                      <a:pt x="53082" y="16616"/>
                    </a:cubicBezTo>
                    <a:cubicBezTo>
                      <a:pt x="53082" y="16616"/>
                      <a:pt x="53082" y="17568"/>
                      <a:pt x="53082" y="17568"/>
                    </a:cubicBezTo>
                    <a:cubicBezTo>
                      <a:pt x="54987" y="19473"/>
                      <a:pt x="54987" y="19473"/>
                      <a:pt x="55939" y="19473"/>
                    </a:cubicBezTo>
                    <a:cubicBezTo>
                      <a:pt x="55939" y="19473"/>
                      <a:pt x="55939" y="19473"/>
                      <a:pt x="55939" y="19473"/>
                    </a:cubicBezTo>
                    <a:cubicBezTo>
                      <a:pt x="55939" y="19473"/>
                      <a:pt x="55939" y="19473"/>
                      <a:pt x="55939" y="19473"/>
                    </a:cubicBezTo>
                    <a:lnTo>
                      <a:pt x="55939" y="19473"/>
                    </a:lnTo>
                    <a:lnTo>
                      <a:pt x="55939" y="19473"/>
                    </a:lnTo>
                    <a:lnTo>
                      <a:pt x="55939" y="19473"/>
                    </a:lnTo>
                    <a:cubicBezTo>
                      <a:pt x="55939" y="19473"/>
                      <a:pt x="55939" y="19473"/>
                      <a:pt x="55939" y="19473"/>
                    </a:cubicBezTo>
                    <a:cubicBezTo>
                      <a:pt x="55939" y="19473"/>
                      <a:pt x="55939" y="19473"/>
                      <a:pt x="55939" y="19473"/>
                    </a:cubicBezTo>
                    <a:lnTo>
                      <a:pt x="55939" y="19473"/>
                    </a:lnTo>
                    <a:cubicBezTo>
                      <a:pt x="55939" y="19473"/>
                      <a:pt x="55939" y="19473"/>
                      <a:pt x="55939" y="19473"/>
                    </a:cubicBezTo>
                    <a:cubicBezTo>
                      <a:pt x="55939" y="19473"/>
                      <a:pt x="55939" y="19473"/>
                      <a:pt x="55939" y="19473"/>
                    </a:cubicBezTo>
                    <a:cubicBezTo>
                      <a:pt x="52129" y="21378"/>
                      <a:pt x="49272" y="26141"/>
                      <a:pt x="44509" y="28046"/>
                    </a:cubicBezTo>
                    <a:cubicBezTo>
                      <a:pt x="44509" y="28998"/>
                      <a:pt x="44509" y="29951"/>
                      <a:pt x="44509" y="30903"/>
                    </a:cubicBezTo>
                    <a:cubicBezTo>
                      <a:pt x="37842" y="36618"/>
                      <a:pt x="37842" y="36618"/>
                      <a:pt x="36889" y="41381"/>
                    </a:cubicBezTo>
                    <a:cubicBezTo>
                      <a:pt x="35937" y="46143"/>
                      <a:pt x="29269" y="48048"/>
                      <a:pt x="22602" y="49001"/>
                    </a:cubicBezTo>
                    <a:cubicBezTo>
                      <a:pt x="8314" y="51858"/>
                      <a:pt x="1647" y="57573"/>
                      <a:pt x="1647" y="57573"/>
                    </a:cubicBezTo>
                    <a:cubicBezTo>
                      <a:pt x="-258" y="60431"/>
                      <a:pt x="-3116" y="73766"/>
                      <a:pt x="10219" y="75671"/>
                    </a:cubicBezTo>
                    <a:cubicBezTo>
                      <a:pt x="13077" y="75671"/>
                      <a:pt x="13077" y="75671"/>
                      <a:pt x="35937" y="73766"/>
                    </a:cubicBezTo>
                    <a:cubicBezTo>
                      <a:pt x="35937" y="73766"/>
                      <a:pt x="35937" y="73766"/>
                      <a:pt x="35937" y="73766"/>
                    </a:cubicBezTo>
                    <a:cubicBezTo>
                      <a:pt x="50224" y="72813"/>
                      <a:pt x="62607" y="65193"/>
                      <a:pt x="76894" y="65193"/>
                    </a:cubicBezTo>
                    <a:cubicBezTo>
                      <a:pt x="92134" y="64241"/>
                      <a:pt x="106422" y="74718"/>
                      <a:pt x="121662" y="68051"/>
                    </a:cubicBezTo>
                    <a:cubicBezTo>
                      <a:pt x="132139" y="63288"/>
                      <a:pt x="126424" y="50906"/>
                      <a:pt x="133092" y="45191"/>
                    </a:cubicBezTo>
                    <a:cubicBezTo>
                      <a:pt x="137854" y="40428"/>
                      <a:pt x="144522" y="41381"/>
                      <a:pt x="148332" y="35666"/>
                    </a:cubicBezTo>
                    <a:cubicBezTo>
                      <a:pt x="148332" y="35666"/>
                      <a:pt x="149284" y="34713"/>
                      <a:pt x="149284" y="34713"/>
                    </a:cubicBezTo>
                    <a:cubicBezTo>
                      <a:pt x="150237" y="33761"/>
                      <a:pt x="150237" y="31856"/>
                      <a:pt x="146427" y="28046"/>
                    </a:cubicBezTo>
                    <a:cubicBezTo>
                      <a:pt x="140712" y="23283"/>
                      <a:pt x="132139" y="21378"/>
                      <a:pt x="126424" y="16616"/>
                    </a:cubicBezTo>
                    <a:cubicBezTo>
                      <a:pt x="124519" y="15663"/>
                      <a:pt x="127377" y="12806"/>
                      <a:pt x="125472" y="11853"/>
                    </a:cubicBezTo>
                    <a:cubicBezTo>
                      <a:pt x="121662" y="9948"/>
                      <a:pt x="117852" y="8996"/>
                      <a:pt x="114042" y="8043"/>
                    </a:cubicBezTo>
                    <a:cubicBezTo>
                      <a:pt x="114994" y="8043"/>
                      <a:pt x="80704" y="1376"/>
                      <a:pt x="73084" y="423"/>
                    </a:cubicBezTo>
                  </a:path>
                </a:pathLst>
              </a:custGeom>
              <a:solidFill>
                <a:srgbClr val="AB4D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394" name="Freeform: Shape 6393">
                <a:extLst>
                  <a:ext uri="{FF2B5EF4-FFF2-40B4-BE49-F238E27FC236}">
                    <a16:creationId xmlns:a16="http://schemas.microsoft.com/office/drawing/2014/main" id="{B199EB64-EF8A-4397-8D14-F456261DA568}"/>
                  </a:ext>
                </a:extLst>
              </p:cNvPr>
              <p:cNvSpPr/>
              <p:nvPr/>
            </p:nvSpPr>
            <p:spPr>
              <a:xfrm>
                <a:off x="7951787" y="4258151"/>
                <a:ext cx="457200" cy="132397"/>
              </a:xfrm>
              <a:custGeom>
                <a:avLst/>
                <a:gdLst>
                  <a:gd name="connsiteX0" fmla="*/ 455295 w 457200"/>
                  <a:gd name="connsiteY0" fmla="*/ 132397 h 132397"/>
                  <a:gd name="connsiteX1" fmla="*/ 162878 w 457200"/>
                  <a:gd name="connsiteY1" fmla="*/ 101917 h 132397"/>
                  <a:gd name="connsiteX2" fmla="*/ 35243 w 457200"/>
                  <a:gd name="connsiteY2" fmla="*/ 49530 h 132397"/>
                  <a:gd name="connsiteX3" fmla="*/ 29528 w 457200"/>
                  <a:gd name="connsiteY3" fmla="*/ 41910 h 132397"/>
                  <a:gd name="connsiteX4" fmla="*/ 13335 w 457200"/>
                  <a:gd name="connsiteY4" fmla="*/ 20002 h 132397"/>
                  <a:gd name="connsiteX5" fmla="*/ 0 w 457200"/>
                  <a:gd name="connsiteY5" fmla="*/ 0 h 132397"/>
                  <a:gd name="connsiteX6" fmla="*/ 457200 w 457200"/>
                  <a:gd name="connsiteY6" fmla="*/ 132397 h 132397"/>
                  <a:gd name="connsiteX7" fmla="*/ 455295 w 457200"/>
                  <a:gd name="connsiteY7" fmla="*/ 132397 h 13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57200" h="132397">
                    <a:moveTo>
                      <a:pt x="455295" y="132397"/>
                    </a:moveTo>
                    <a:cubicBezTo>
                      <a:pt x="358140" y="120967"/>
                      <a:pt x="259080" y="120967"/>
                      <a:pt x="162878" y="101917"/>
                    </a:cubicBezTo>
                    <a:cubicBezTo>
                      <a:pt x="146685" y="99060"/>
                      <a:pt x="64770" y="80963"/>
                      <a:pt x="35243" y="49530"/>
                    </a:cubicBezTo>
                    <a:lnTo>
                      <a:pt x="29528" y="41910"/>
                    </a:lnTo>
                    <a:cubicBezTo>
                      <a:pt x="19050" y="27622"/>
                      <a:pt x="19050" y="27622"/>
                      <a:pt x="13335" y="20002"/>
                    </a:cubicBezTo>
                    <a:cubicBezTo>
                      <a:pt x="9525" y="14288"/>
                      <a:pt x="3810" y="6667"/>
                      <a:pt x="0" y="0"/>
                    </a:cubicBezTo>
                    <a:cubicBezTo>
                      <a:pt x="31433" y="43815"/>
                      <a:pt x="61913" y="61913"/>
                      <a:pt x="457200" y="132397"/>
                    </a:cubicBezTo>
                    <a:cubicBezTo>
                      <a:pt x="456248" y="132397"/>
                      <a:pt x="455295" y="132397"/>
                      <a:pt x="455295" y="132397"/>
                    </a:cubicBezTo>
                  </a:path>
                </a:pathLst>
              </a:custGeom>
              <a:solidFill>
                <a:srgbClr val="C84E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395" name="Freeform: Shape 6394">
                <a:extLst>
                  <a:ext uri="{FF2B5EF4-FFF2-40B4-BE49-F238E27FC236}">
                    <a16:creationId xmlns:a16="http://schemas.microsoft.com/office/drawing/2014/main" id="{37C51423-8EF9-4BCD-A87F-D288B87BB83B}"/>
                  </a:ext>
                </a:extLst>
              </p:cNvPr>
              <p:cNvSpPr/>
              <p:nvPr/>
            </p:nvSpPr>
            <p:spPr>
              <a:xfrm>
                <a:off x="7842250" y="3874294"/>
                <a:ext cx="124777" cy="134302"/>
              </a:xfrm>
              <a:custGeom>
                <a:avLst/>
                <a:gdLst>
                  <a:gd name="connsiteX0" fmla="*/ 96203 w 124777"/>
                  <a:gd name="connsiteY0" fmla="*/ 123825 h 134302"/>
                  <a:gd name="connsiteX1" fmla="*/ 953 w 124777"/>
                  <a:gd name="connsiteY1" fmla="*/ 63817 h 134302"/>
                  <a:gd name="connsiteX2" fmla="*/ 0 w 124777"/>
                  <a:gd name="connsiteY2" fmla="*/ 48577 h 134302"/>
                  <a:gd name="connsiteX3" fmla="*/ 0 w 124777"/>
                  <a:gd name="connsiteY3" fmla="*/ 20955 h 134302"/>
                  <a:gd name="connsiteX4" fmla="*/ 0 w 124777"/>
                  <a:gd name="connsiteY4" fmla="*/ 0 h 134302"/>
                  <a:gd name="connsiteX5" fmla="*/ 124778 w 124777"/>
                  <a:gd name="connsiteY5" fmla="*/ 134302 h 134302"/>
                  <a:gd name="connsiteX6" fmla="*/ 96203 w 124777"/>
                  <a:gd name="connsiteY6" fmla="*/ 123825 h 134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4777" h="134302">
                    <a:moveTo>
                      <a:pt x="96203" y="123825"/>
                    </a:moveTo>
                    <a:cubicBezTo>
                      <a:pt x="4763" y="88583"/>
                      <a:pt x="953" y="64770"/>
                      <a:pt x="953" y="63817"/>
                    </a:cubicBezTo>
                    <a:cubicBezTo>
                      <a:pt x="953" y="59055"/>
                      <a:pt x="0" y="53340"/>
                      <a:pt x="0" y="48577"/>
                    </a:cubicBezTo>
                    <a:cubicBezTo>
                      <a:pt x="0" y="29527"/>
                      <a:pt x="0" y="29527"/>
                      <a:pt x="0" y="20955"/>
                    </a:cubicBezTo>
                    <a:cubicBezTo>
                      <a:pt x="0" y="14288"/>
                      <a:pt x="0" y="5715"/>
                      <a:pt x="0" y="0"/>
                    </a:cubicBezTo>
                    <a:cubicBezTo>
                      <a:pt x="1905" y="20955"/>
                      <a:pt x="5715" y="60960"/>
                      <a:pt x="124778" y="134302"/>
                    </a:cubicBezTo>
                    <a:cubicBezTo>
                      <a:pt x="117158" y="130492"/>
                      <a:pt x="104775" y="126683"/>
                      <a:pt x="96203" y="123825"/>
                    </a:cubicBezTo>
                  </a:path>
                </a:pathLst>
              </a:custGeom>
              <a:solidFill>
                <a:srgbClr val="CD59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396" name="Freeform: Shape 6395">
                <a:extLst>
                  <a:ext uri="{FF2B5EF4-FFF2-40B4-BE49-F238E27FC236}">
                    <a16:creationId xmlns:a16="http://schemas.microsoft.com/office/drawing/2014/main" id="{4E468D24-5511-4CE2-A336-2CD901F8AD89}"/>
                  </a:ext>
                </a:extLst>
              </p:cNvPr>
              <p:cNvSpPr/>
              <p:nvPr/>
            </p:nvSpPr>
            <p:spPr>
              <a:xfrm>
                <a:off x="7844155" y="3941921"/>
                <a:ext cx="1277302" cy="448627"/>
              </a:xfrm>
              <a:custGeom>
                <a:avLst/>
                <a:gdLst>
                  <a:gd name="connsiteX0" fmla="*/ 1249680 w 1277302"/>
                  <a:gd name="connsiteY0" fmla="*/ 246698 h 448627"/>
                  <a:gd name="connsiteX1" fmla="*/ 1183005 w 1277302"/>
                  <a:gd name="connsiteY1" fmla="*/ 291465 h 448627"/>
                  <a:gd name="connsiteX2" fmla="*/ 1125855 w 1277302"/>
                  <a:gd name="connsiteY2" fmla="*/ 297180 h 448627"/>
                  <a:gd name="connsiteX3" fmla="*/ 1037273 w 1277302"/>
                  <a:gd name="connsiteY3" fmla="*/ 327660 h 448627"/>
                  <a:gd name="connsiteX4" fmla="*/ 944880 w 1277302"/>
                  <a:gd name="connsiteY4" fmla="*/ 331470 h 448627"/>
                  <a:gd name="connsiteX5" fmla="*/ 856298 w 1277302"/>
                  <a:gd name="connsiteY5" fmla="*/ 345758 h 448627"/>
                  <a:gd name="connsiteX6" fmla="*/ 751523 w 1277302"/>
                  <a:gd name="connsiteY6" fmla="*/ 336233 h 448627"/>
                  <a:gd name="connsiteX7" fmla="*/ 898208 w 1277302"/>
                  <a:gd name="connsiteY7" fmla="*/ 290513 h 448627"/>
                  <a:gd name="connsiteX8" fmla="*/ 980123 w 1277302"/>
                  <a:gd name="connsiteY8" fmla="*/ 247650 h 448627"/>
                  <a:gd name="connsiteX9" fmla="*/ 987743 w 1277302"/>
                  <a:gd name="connsiteY9" fmla="*/ 244793 h 448627"/>
                  <a:gd name="connsiteX10" fmla="*/ 1061085 w 1277302"/>
                  <a:gd name="connsiteY10" fmla="*/ 240030 h 448627"/>
                  <a:gd name="connsiteX11" fmla="*/ 1133475 w 1277302"/>
                  <a:gd name="connsiteY11" fmla="*/ 243840 h 448627"/>
                  <a:gd name="connsiteX12" fmla="*/ 1146810 w 1277302"/>
                  <a:gd name="connsiteY12" fmla="*/ 242888 h 448627"/>
                  <a:gd name="connsiteX13" fmla="*/ 1206818 w 1277302"/>
                  <a:gd name="connsiteY13" fmla="*/ 227648 h 448627"/>
                  <a:gd name="connsiteX14" fmla="*/ 1231583 w 1277302"/>
                  <a:gd name="connsiteY14" fmla="*/ 240983 h 448627"/>
                  <a:gd name="connsiteX15" fmla="*/ 1255395 w 1277302"/>
                  <a:gd name="connsiteY15" fmla="*/ 233363 h 448627"/>
                  <a:gd name="connsiteX16" fmla="*/ 1249680 w 1277302"/>
                  <a:gd name="connsiteY16" fmla="*/ 246698 h 448627"/>
                  <a:gd name="connsiteX17" fmla="*/ 1271588 w 1277302"/>
                  <a:gd name="connsiteY17" fmla="*/ 197168 h 448627"/>
                  <a:gd name="connsiteX18" fmla="*/ 1277303 w 1277302"/>
                  <a:gd name="connsiteY18" fmla="*/ 182880 h 448627"/>
                  <a:gd name="connsiteX19" fmla="*/ 1277303 w 1277302"/>
                  <a:gd name="connsiteY19" fmla="*/ 182880 h 448627"/>
                  <a:gd name="connsiteX20" fmla="*/ 1237298 w 1277302"/>
                  <a:gd name="connsiteY20" fmla="*/ 204788 h 448627"/>
                  <a:gd name="connsiteX21" fmla="*/ 1195388 w 1277302"/>
                  <a:gd name="connsiteY21" fmla="*/ 193358 h 448627"/>
                  <a:gd name="connsiteX22" fmla="*/ 878205 w 1277302"/>
                  <a:gd name="connsiteY22" fmla="*/ 203835 h 448627"/>
                  <a:gd name="connsiteX23" fmla="*/ 546735 w 1277302"/>
                  <a:gd name="connsiteY23" fmla="*/ 240030 h 448627"/>
                  <a:gd name="connsiteX24" fmla="*/ 94298 w 1277302"/>
                  <a:gd name="connsiteY24" fmla="*/ 56198 h 448627"/>
                  <a:gd name="connsiteX25" fmla="*/ 953 w 1277302"/>
                  <a:gd name="connsiteY25" fmla="*/ 0 h 448627"/>
                  <a:gd name="connsiteX26" fmla="*/ 0 w 1277302"/>
                  <a:gd name="connsiteY26" fmla="*/ 2858 h 448627"/>
                  <a:gd name="connsiteX27" fmla="*/ 0 w 1277302"/>
                  <a:gd name="connsiteY27" fmla="*/ 4763 h 448627"/>
                  <a:gd name="connsiteX28" fmla="*/ 553403 w 1277302"/>
                  <a:gd name="connsiteY28" fmla="*/ 301943 h 448627"/>
                  <a:gd name="connsiteX29" fmla="*/ 709613 w 1277302"/>
                  <a:gd name="connsiteY29" fmla="*/ 356235 h 448627"/>
                  <a:gd name="connsiteX30" fmla="*/ 317183 w 1277302"/>
                  <a:gd name="connsiteY30" fmla="*/ 398145 h 448627"/>
                  <a:gd name="connsiteX31" fmla="*/ 565785 w 1277302"/>
                  <a:gd name="connsiteY31" fmla="*/ 448628 h 448627"/>
                  <a:gd name="connsiteX32" fmla="*/ 1047750 w 1277302"/>
                  <a:gd name="connsiteY32" fmla="*/ 351473 h 448627"/>
                  <a:gd name="connsiteX33" fmla="*/ 1237298 w 1277302"/>
                  <a:gd name="connsiteY33" fmla="*/ 270510 h 448627"/>
                  <a:gd name="connsiteX34" fmla="*/ 1249680 w 1277302"/>
                  <a:gd name="connsiteY34" fmla="*/ 246698 h 448627"/>
                  <a:gd name="connsiteX35" fmla="*/ 1261110 w 1277302"/>
                  <a:gd name="connsiteY35" fmla="*/ 222885 h 448627"/>
                  <a:gd name="connsiteX36" fmla="*/ 1271588 w 1277302"/>
                  <a:gd name="connsiteY36" fmla="*/ 197168 h 448627"/>
                  <a:gd name="connsiteX37" fmla="*/ 107633 w 1277302"/>
                  <a:gd name="connsiteY37" fmla="*/ 318135 h 448627"/>
                  <a:gd name="connsiteX38" fmla="*/ 108585 w 1277302"/>
                  <a:gd name="connsiteY38" fmla="*/ 319088 h 448627"/>
                  <a:gd name="connsiteX39" fmla="*/ 105728 w 1277302"/>
                  <a:gd name="connsiteY39" fmla="*/ 315278 h 448627"/>
                  <a:gd name="connsiteX40" fmla="*/ 106680 w 1277302"/>
                  <a:gd name="connsiteY40" fmla="*/ 317183 h 448627"/>
                  <a:gd name="connsiteX41" fmla="*/ 107633 w 1277302"/>
                  <a:gd name="connsiteY41" fmla="*/ 318135 h 448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277302" h="448627">
                    <a:moveTo>
                      <a:pt x="1249680" y="246698"/>
                    </a:moveTo>
                    <a:cubicBezTo>
                      <a:pt x="1240155" y="264795"/>
                      <a:pt x="1236345" y="271463"/>
                      <a:pt x="1183005" y="291465"/>
                    </a:cubicBezTo>
                    <a:cubicBezTo>
                      <a:pt x="1164908" y="298133"/>
                      <a:pt x="1144905" y="292418"/>
                      <a:pt x="1125855" y="297180"/>
                    </a:cubicBezTo>
                    <a:cubicBezTo>
                      <a:pt x="1095375" y="304800"/>
                      <a:pt x="1067753" y="320040"/>
                      <a:pt x="1037273" y="327660"/>
                    </a:cubicBezTo>
                    <a:cubicBezTo>
                      <a:pt x="1006793" y="335280"/>
                      <a:pt x="975360" y="326708"/>
                      <a:pt x="944880" y="331470"/>
                    </a:cubicBezTo>
                    <a:cubicBezTo>
                      <a:pt x="915353" y="335280"/>
                      <a:pt x="885825" y="342900"/>
                      <a:pt x="856298" y="345758"/>
                    </a:cubicBezTo>
                    <a:cubicBezTo>
                      <a:pt x="811530" y="349568"/>
                      <a:pt x="787718" y="346710"/>
                      <a:pt x="751523" y="336233"/>
                    </a:cubicBezTo>
                    <a:cubicBezTo>
                      <a:pt x="794385" y="300990"/>
                      <a:pt x="850583" y="308610"/>
                      <a:pt x="898208" y="290513"/>
                    </a:cubicBezTo>
                    <a:cubicBezTo>
                      <a:pt x="926783" y="279083"/>
                      <a:pt x="950595" y="259080"/>
                      <a:pt x="980123" y="247650"/>
                    </a:cubicBezTo>
                    <a:cubicBezTo>
                      <a:pt x="982028" y="246698"/>
                      <a:pt x="984885" y="245745"/>
                      <a:pt x="987743" y="244793"/>
                    </a:cubicBezTo>
                    <a:cubicBezTo>
                      <a:pt x="1015365" y="236220"/>
                      <a:pt x="1036320" y="238125"/>
                      <a:pt x="1061085" y="240030"/>
                    </a:cubicBezTo>
                    <a:cubicBezTo>
                      <a:pt x="1120140" y="243840"/>
                      <a:pt x="1122045" y="244793"/>
                      <a:pt x="1133475" y="243840"/>
                    </a:cubicBezTo>
                    <a:cubicBezTo>
                      <a:pt x="1137285" y="243840"/>
                      <a:pt x="1143000" y="243840"/>
                      <a:pt x="1146810" y="242888"/>
                    </a:cubicBezTo>
                    <a:cubicBezTo>
                      <a:pt x="1167765" y="240983"/>
                      <a:pt x="1185863" y="228600"/>
                      <a:pt x="1206818" y="227648"/>
                    </a:cubicBezTo>
                    <a:cubicBezTo>
                      <a:pt x="1217295" y="227648"/>
                      <a:pt x="1221105" y="240030"/>
                      <a:pt x="1231583" y="240983"/>
                    </a:cubicBezTo>
                    <a:cubicBezTo>
                      <a:pt x="1237298" y="241935"/>
                      <a:pt x="1237298" y="241935"/>
                      <a:pt x="1255395" y="233363"/>
                    </a:cubicBezTo>
                    <a:cubicBezTo>
                      <a:pt x="1254443" y="237173"/>
                      <a:pt x="1251585" y="242888"/>
                      <a:pt x="1249680" y="246698"/>
                    </a:cubicBezTo>
                    <a:moveTo>
                      <a:pt x="1271588" y="197168"/>
                    </a:moveTo>
                    <a:cubicBezTo>
                      <a:pt x="1273493" y="193358"/>
                      <a:pt x="1275398" y="187643"/>
                      <a:pt x="1277303" y="182880"/>
                    </a:cubicBezTo>
                    <a:lnTo>
                      <a:pt x="1277303" y="182880"/>
                    </a:lnTo>
                    <a:cubicBezTo>
                      <a:pt x="1253490" y="200977"/>
                      <a:pt x="1249680" y="203835"/>
                      <a:pt x="1237298" y="204788"/>
                    </a:cubicBezTo>
                    <a:cubicBezTo>
                      <a:pt x="1227773" y="205740"/>
                      <a:pt x="1216343" y="200977"/>
                      <a:pt x="1195388" y="193358"/>
                    </a:cubicBezTo>
                    <a:cubicBezTo>
                      <a:pt x="1167765" y="182880"/>
                      <a:pt x="1167765" y="182880"/>
                      <a:pt x="878205" y="203835"/>
                    </a:cubicBezTo>
                    <a:cubicBezTo>
                      <a:pt x="767715" y="211455"/>
                      <a:pt x="660083" y="251460"/>
                      <a:pt x="546735" y="240030"/>
                    </a:cubicBezTo>
                    <a:cubicBezTo>
                      <a:pt x="378143" y="220980"/>
                      <a:pt x="246698" y="112395"/>
                      <a:pt x="94298" y="56198"/>
                    </a:cubicBezTo>
                    <a:cubicBezTo>
                      <a:pt x="60960" y="42863"/>
                      <a:pt x="22860" y="27623"/>
                      <a:pt x="953" y="0"/>
                    </a:cubicBezTo>
                    <a:cubicBezTo>
                      <a:pt x="953" y="952"/>
                      <a:pt x="0" y="1905"/>
                      <a:pt x="0" y="2858"/>
                    </a:cubicBezTo>
                    <a:lnTo>
                      <a:pt x="0" y="4763"/>
                    </a:lnTo>
                    <a:cubicBezTo>
                      <a:pt x="0" y="6668"/>
                      <a:pt x="82868" y="188595"/>
                      <a:pt x="553403" y="301943"/>
                    </a:cubicBezTo>
                    <a:cubicBezTo>
                      <a:pt x="675323" y="331470"/>
                      <a:pt x="696278" y="337185"/>
                      <a:pt x="709613" y="356235"/>
                    </a:cubicBezTo>
                    <a:cubicBezTo>
                      <a:pt x="696278" y="397193"/>
                      <a:pt x="486728" y="419100"/>
                      <a:pt x="317183" y="398145"/>
                    </a:cubicBezTo>
                    <a:cubicBezTo>
                      <a:pt x="447675" y="430530"/>
                      <a:pt x="564833" y="448628"/>
                      <a:pt x="565785" y="448628"/>
                    </a:cubicBezTo>
                    <a:lnTo>
                      <a:pt x="1047750" y="351473"/>
                    </a:lnTo>
                    <a:cubicBezTo>
                      <a:pt x="1217295" y="306705"/>
                      <a:pt x="1217295" y="306705"/>
                      <a:pt x="1237298" y="270510"/>
                    </a:cubicBezTo>
                    <a:cubicBezTo>
                      <a:pt x="1245870" y="255270"/>
                      <a:pt x="1245870" y="255270"/>
                      <a:pt x="1249680" y="246698"/>
                    </a:cubicBezTo>
                    <a:cubicBezTo>
                      <a:pt x="1257300" y="230505"/>
                      <a:pt x="1257300" y="230505"/>
                      <a:pt x="1261110" y="222885"/>
                    </a:cubicBezTo>
                    <a:cubicBezTo>
                      <a:pt x="1267778" y="206693"/>
                      <a:pt x="1268730" y="203835"/>
                      <a:pt x="1271588" y="197168"/>
                    </a:cubicBezTo>
                    <a:moveTo>
                      <a:pt x="107633" y="318135"/>
                    </a:moveTo>
                    <a:cubicBezTo>
                      <a:pt x="107633" y="318135"/>
                      <a:pt x="108585" y="319088"/>
                      <a:pt x="108585" y="319088"/>
                    </a:cubicBezTo>
                    <a:cubicBezTo>
                      <a:pt x="107633" y="318135"/>
                      <a:pt x="106680" y="316230"/>
                      <a:pt x="105728" y="315278"/>
                    </a:cubicBezTo>
                    <a:cubicBezTo>
                      <a:pt x="105728" y="315278"/>
                      <a:pt x="106680" y="316230"/>
                      <a:pt x="106680" y="317183"/>
                    </a:cubicBezTo>
                    <a:lnTo>
                      <a:pt x="107633" y="318135"/>
                    </a:lnTo>
                  </a:path>
                </a:pathLst>
              </a:custGeom>
              <a:solidFill>
                <a:srgbClr val="D6683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397" name="Freeform: Shape 6396">
                <a:extLst>
                  <a:ext uri="{FF2B5EF4-FFF2-40B4-BE49-F238E27FC236}">
                    <a16:creationId xmlns:a16="http://schemas.microsoft.com/office/drawing/2014/main" id="{5BBE18E8-EEB9-4B83-A0CE-F6D77F3CE6F6}"/>
                  </a:ext>
                </a:extLst>
              </p:cNvPr>
              <p:cNvSpPr/>
              <p:nvPr/>
            </p:nvSpPr>
            <p:spPr>
              <a:xfrm>
                <a:off x="8855113" y="3542533"/>
                <a:ext cx="302750" cy="404150"/>
              </a:xfrm>
              <a:custGeom>
                <a:avLst/>
                <a:gdLst>
                  <a:gd name="connsiteX0" fmla="*/ 239675 w 302750"/>
                  <a:gd name="connsiteY0" fmla="*/ 63155 h 404150"/>
                  <a:gd name="connsiteX1" fmla="*/ 251104 w 302750"/>
                  <a:gd name="connsiteY1" fmla="*/ 86968 h 404150"/>
                  <a:gd name="connsiteX2" fmla="*/ 261582 w 302750"/>
                  <a:gd name="connsiteY2" fmla="*/ 112685 h 404150"/>
                  <a:gd name="connsiteX3" fmla="*/ 271107 w 302750"/>
                  <a:gd name="connsiteY3" fmla="*/ 138403 h 404150"/>
                  <a:gd name="connsiteX4" fmla="*/ 279679 w 302750"/>
                  <a:gd name="connsiteY4" fmla="*/ 164120 h 404150"/>
                  <a:gd name="connsiteX5" fmla="*/ 287300 w 302750"/>
                  <a:gd name="connsiteY5" fmla="*/ 190790 h 404150"/>
                  <a:gd name="connsiteX6" fmla="*/ 293015 w 302750"/>
                  <a:gd name="connsiteY6" fmla="*/ 217460 h 404150"/>
                  <a:gd name="connsiteX7" fmla="*/ 297777 w 302750"/>
                  <a:gd name="connsiteY7" fmla="*/ 244130 h 404150"/>
                  <a:gd name="connsiteX8" fmla="*/ 242532 w 302750"/>
                  <a:gd name="connsiteY8" fmla="*/ 365098 h 404150"/>
                  <a:gd name="connsiteX9" fmla="*/ 214909 w 302750"/>
                  <a:gd name="connsiteY9" fmla="*/ 372718 h 404150"/>
                  <a:gd name="connsiteX10" fmla="*/ 121564 w 302750"/>
                  <a:gd name="connsiteY10" fmla="*/ 339380 h 404150"/>
                  <a:gd name="connsiteX11" fmla="*/ 101562 w 302750"/>
                  <a:gd name="connsiteY11" fmla="*/ 272705 h 404150"/>
                  <a:gd name="connsiteX12" fmla="*/ 161570 w 302750"/>
                  <a:gd name="connsiteY12" fmla="*/ 146975 h 404150"/>
                  <a:gd name="connsiteX13" fmla="*/ 185382 w 302750"/>
                  <a:gd name="connsiteY13" fmla="*/ 104113 h 404150"/>
                  <a:gd name="connsiteX14" fmla="*/ 192050 w 302750"/>
                  <a:gd name="connsiteY14" fmla="*/ 75538 h 404150"/>
                  <a:gd name="connsiteX15" fmla="*/ 196812 w 302750"/>
                  <a:gd name="connsiteY15" fmla="*/ 30770 h 404150"/>
                  <a:gd name="connsiteX16" fmla="*/ 198717 w 302750"/>
                  <a:gd name="connsiteY16" fmla="*/ 27913 h 404150"/>
                  <a:gd name="connsiteX17" fmla="*/ 228245 w 302750"/>
                  <a:gd name="connsiteY17" fmla="*/ 43153 h 404150"/>
                  <a:gd name="connsiteX18" fmla="*/ 239675 w 302750"/>
                  <a:gd name="connsiteY18" fmla="*/ 63155 h 404150"/>
                  <a:gd name="connsiteX19" fmla="*/ 227292 w 302750"/>
                  <a:gd name="connsiteY19" fmla="*/ 39343 h 404150"/>
                  <a:gd name="connsiteX20" fmla="*/ 214909 w 302750"/>
                  <a:gd name="connsiteY20" fmla="*/ 17435 h 404150"/>
                  <a:gd name="connsiteX21" fmla="*/ 213957 w 302750"/>
                  <a:gd name="connsiteY21" fmla="*/ 16483 h 404150"/>
                  <a:gd name="connsiteX22" fmla="*/ 175857 w 302750"/>
                  <a:gd name="connsiteY22" fmla="*/ 6005 h 404150"/>
                  <a:gd name="connsiteX23" fmla="*/ 166332 w 302750"/>
                  <a:gd name="connsiteY23" fmla="*/ 56488 h 404150"/>
                  <a:gd name="connsiteX24" fmla="*/ 141567 w 302750"/>
                  <a:gd name="connsiteY24" fmla="*/ 114590 h 404150"/>
                  <a:gd name="connsiteX25" fmla="*/ 39650 w 302750"/>
                  <a:gd name="connsiteY25" fmla="*/ 239368 h 404150"/>
                  <a:gd name="connsiteX26" fmla="*/ 1549 w 302750"/>
                  <a:gd name="connsiteY26" fmla="*/ 345095 h 404150"/>
                  <a:gd name="connsiteX27" fmla="*/ 119660 w 302750"/>
                  <a:gd name="connsiteY27" fmla="*/ 404150 h 404150"/>
                  <a:gd name="connsiteX28" fmla="*/ 263487 w 302750"/>
                  <a:gd name="connsiteY28" fmla="*/ 361288 h 404150"/>
                  <a:gd name="connsiteX29" fmla="*/ 301587 w 302750"/>
                  <a:gd name="connsiteY29" fmla="*/ 271753 h 404150"/>
                  <a:gd name="connsiteX30" fmla="*/ 297777 w 302750"/>
                  <a:gd name="connsiteY30" fmla="*/ 245083 h 404150"/>
                  <a:gd name="connsiteX31" fmla="*/ 293015 w 302750"/>
                  <a:gd name="connsiteY31" fmla="*/ 218413 h 404150"/>
                  <a:gd name="connsiteX32" fmla="*/ 287300 w 302750"/>
                  <a:gd name="connsiteY32" fmla="*/ 191743 h 404150"/>
                  <a:gd name="connsiteX33" fmla="*/ 279679 w 302750"/>
                  <a:gd name="connsiteY33" fmla="*/ 165073 h 404150"/>
                  <a:gd name="connsiteX34" fmla="*/ 271107 w 302750"/>
                  <a:gd name="connsiteY34" fmla="*/ 139355 h 404150"/>
                  <a:gd name="connsiteX35" fmla="*/ 261582 w 302750"/>
                  <a:gd name="connsiteY35" fmla="*/ 113638 h 404150"/>
                  <a:gd name="connsiteX36" fmla="*/ 251104 w 302750"/>
                  <a:gd name="connsiteY36" fmla="*/ 87920 h 404150"/>
                  <a:gd name="connsiteX37" fmla="*/ 239675 w 302750"/>
                  <a:gd name="connsiteY37" fmla="*/ 64108 h 404150"/>
                  <a:gd name="connsiteX38" fmla="*/ 227292 w 302750"/>
                  <a:gd name="connsiteY38" fmla="*/ 39343 h 404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302750" h="404150">
                    <a:moveTo>
                      <a:pt x="239675" y="63155"/>
                    </a:moveTo>
                    <a:cubicBezTo>
                      <a:pt x="247295" y="79348"/>
                      <a:pt x="247295" y="79348"/>
                      <a:pt x="251104" y="86968"/>
                    </a:cubicBezTo>
                    <a:cubicBezTo>
                      <a:pt x="258725" y="104113"/>
                      <a:pt x="258725" y="104113"/>
                      <a:pt x="261582" y="112685"/>
                    </a:cubicBezTo>
                    <a:cubicBezTo>
                      <a:pt x="268250" y="129830"/>
                      <a:pt x="268250" y="129830"/>
                      <a:pt x="271107" y="138403"/>
                    </a:cubicBezTo>
                    <a:cubicBezTo>
                      <a:pt x="276822" y="155548"/>
                      <a:pt x="276822" y="155548"/>
                      <a:pt x="279679" y="164120"/>
                    </a:cubicBezTo>
                    <a:cubicBezTo>
                      <a:pt x="284442" y="181265"/>
                      <a:pt x="284442" y="181265"/>
                      <a:pt x="287300" y="190790"/>
                    </a:cubicBezTo>
                    <a:cubicBezTo>
                      <a:pt x="291109" y="207935"/>
                      <a:pt x="292062" y="208888"/>
                      <a:pt x="293015" y="217460"/>
                    </a:cubicBezTo>
                    <a:cubicBezTo>
                      <a:pt x="294920" y="225080"/>
                      <a:pt x="296825" y="235558"/>
                      <a:pt x="297777" y="244130"/>
                    </a:cubicBezTo>
                    <a:cubicBezTo>
                      <a:pt x="303492" y="279373"/>
                      <a:pt x="297777" y="328903"/>
                      <a:pt x="242532" y="365098"/>
                    </a:cubicBezTo>
                    <a:cubicBezTo>
                      <a:pt x="236817" y="367955"/>
                      <a:pt x="224434" y="374623"/>
                      <a:pt x="214909" y="372718"/>
                    </a:cubicBezTo>
                    <a:cubicBezTo>
                      <a:pt x="213957" y="372718"/>
                      <a:pt x="139662" y="351763"/>
                      <a:pt x="121564" y="339380"/>
                    </a:cubicBezTo>
                    <a:cubicBezTo>
                      <a:pt x="104420" y="327950"/>
                      <a:pt x="89179" y="318425"/>
                      <a:pt x="101562" y="272705"/>
                    </a:cubicBezTo>
                    <a:cubicBezTo>
                      <a:pt x="108229" y="246988"/>
                      <a:pt x="125375" y="197458"/>
                      <a:pt x="161570" y="146975"/>
                    </a:cubicBezTo>
                    <a:cubicBezTo>
                      <a:pt x="178714" y="123163"/>
                      <a:pt x="181572" y="117448"/>
                      <a:pt x="185382" y="104113"/>
                    </a:cubicBezTo>
                    <a:cubicBezTo>
                      <a:pt x="186335" y="100303"/>
                      <a:pt x="188239" y="93635"/>
                      <a:pt x="192050" y="75538"/>
                    </a:cubicBezTo>
                    <a:cubicBezTo>
                      <a:pt x="194907" y="61250"/>
                      <a:pt x="191097" y="45058"/>
                      <a:pt x="196812" y="30770"/>
                    </a:cubicBezTo>
                    <a:cubicBezTo>
                      <a:pt x="196812" y="29818"/>
                      <a:pt x="197764" y="28865"/>
                      <a:pt x="198717" y="27913"/>
                    </a:cubicBezTo>
                    <a:cubicBezTo>
                      <a:pt x="203479" y="20293"/>
                      <a:pt x="222529" y="34580"/>
                      <a:pt x="228245" y="43153"/>
                    </a:cubicBezTo>
                    <a:cubicBezTo>
                      <a:pt x="232054" y="48868"/>
                      <a:pt x="236817" y="56488"/>
                      <a:pt x="239675" y="63155"/>
                    </a:cubicBezTo>
                    <a:moveTo>
                      <a:pt x="227292" y="39343"/>
                    </a:moveTo>
                    <a:cubicBezTo>
                      <a:pt x="223482" y="32675"/>
                      <a:pt x="218720" y="24103"/>
                      <a:pt x="214909" y="17435"/>
                    </a:cubicBezTo>
                    <a:lnTo>
                      <a:pt x="213957" y="16483"/>
                    </a:lnTo>
                    <a:cubicBezTo>
                      <a:pt x="213957" y="16483"/>
                      <a:pt x="185382" y="-12092"/>
                      <a:pt x="175857" y="6005"/>
                    </a:cubicBezTo>
                    <a:cubicBezTo>
                      <a:pt x="169189" y="22198"/>
                      <a:pt x="172047" y="40295"/>
                      <a:pt x="166332" y="56488"/>
                    </a:cubicBezTo>
                    <a:cubicBezTo>
                      <a:pt x="152997" y="100303"/>
                      <a:pt x="147282" y="106970"/>
                      <a:pt x="141567" y="114590"/>
                    </a:cubicBezTo>
                    <a:cubicBezTo>
                      <a:pt x="109182" y="157453"/>
                      <a:pt x="68225" y="192695"/>
                      <a:pt x="39650" y="239368"/>
                    </a:cubicBezTo>
                    <a:cubicBezTo>
                      <a:pt x="5360" y="295565"/>
                      <a:pt x="-4165" y="322235"/>
                      <a:pt x="1549" y="345095"/>
                    </a:cubicBezTo>
                    <a:cubicBezTo>
                      <a:pt x="11074" y="383195"/>
                      <a:pt x="118707" y="404150"/>
                      <a:pt x="119660" y="404150"/>
                    </a:cubicBezTo>
                    <a:cubicBezTo>
                      <a:pt x="119660" y="404150"/>
                      <a:pt x="240627" y="371765"/>
                      <a:pt x="263487" y="361288"/>
                    </a:cubicBezTo>
                    <a:cubicBezTo>
                      <a:pt x="301587" y="344143"/>
                      <a:pt x="305397" y="303185"/>
                      <a:pt x="301587" y="271753"/>
                    </a:cubicBezTo>
                    <a:cubicBezTo>
                      <a:pt x="299682" y="253655"/>
                      <a:pt x="298729" y="253655"/>
                      <a:pt x="297777" y="245083"/>
                    </a:cubicBezTo>
                    <a:cubicBezTo>
                      <a:pt x="294920" y="226985"/>
                      <a:pt x="294920" y="226985"/>
                      <a:pt x="293015" y="218413"/>
                    </a:cubicBezTo>
                    <a:cubicBezTo>
                      <a:pt x="289204" y="200315"/>
                      <a:pt x="289204" y="200315"/>
                      <a:pt x="287300" y="191743"/>
                    </a:cubicBezTo>
                    <a:cubicBezTo>
                      <a:pt x="282537" y="174598"/>
                      <a:pt x="282537" y="173645"/>
                      <a:pt x="279679" y="165073"/>
                    </a:cubicBezTo>
                    <a:cubicBezTo>
                      <a:pt x="273965" y="147928"/>
                      <a:pt x="273965" y="147928"/>
                      <a:pt x="271107" y="139355"/>
                    </a:cubicBezTo>
                    <a:cubicBezTo>
                      <a:pt x="265392" y="122210"/>
                      <a:pt x="265392" y="122210"/>
                      <a:pt x="261582" y="113638"/>
                    </a:cubicBezTo>
                    <a:cubicBezTo>
                      <a:pt x="254915" y="96493"/>
                      <a:pt x="254915" y="96493"/>
                      <a:pt x="251104" y="87920"/>
                    </a:cubicBezTo>
                    <a:cubicBezTo>
                      <a:pt x="243484" y="71728"/>
                      <a:pt x="243484" y="71728"/>
                      <a:pt x="239675" y="64108"/>
                    </a:cubicBezTo>
                    <a:cubicBezTo>
                      <a:pt x="232054" y="47915"/>
                      <a:pt x="231102" y="46010"/>
                      <a:pt x="227292" y="39343"/>
                    </a:cubicBezTo>
                  </a:path>
                </a:pathLst>
              </a:custGeom>
              <a:solidFill>
                <a:srgbClr val="CD59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398" name="Freeform: Shape 6397">
                <a:extLst>
                  <a:ext uri="{FF2B5EF4-FFF2-40B4-BE49-F238E27FC236}">
                    <a16:creationId xmlns:a16="http://schemas.microsoft.com/office/drawing/2014/main" id="{0781CEAD-CCB2-44D3-9525-072FA75AC055}"/>
                  </a:ext>
                </a:extLst>
              </p:cNvPr>
              <p:cNvSpPr/>
              <p:nvPr/>
            </p:nvSpPr>
            <p:spPr>
              <a:xfrm>
                <a:off x="8974772" y="3893873"/>
                <a:ext cx="163300" cy="68326"/>
              </a:xfrm>
              <a:custGeom>
                <a:avLst/>
                <a:gdLst>
                  <a:gd name="connsiteX0" fmla="*/ 162877 w 163300"/>
                  <a:gd name="connsiteY0" fmla="*/ 423 h 68326"/>
                  <a:gd name="connsiteX1" fmla="*/ 80010 w 163300"/>
                  <a:gd name="connsiteY1" fmla="*/ 64241 h 68326"/>
                  <a:gd name="connsiteX2" fmla="*/ 0 w 163300"/>
                  <a:gd name="connsiteY2" fmla="*/ 52811 h 68326"/>
                  <a:gd name="connsiteX3" fmla="*/ 162877 w 163300"/>
                  <a:gd name="connsiteY3" fmla="*/ 423 h 68326"/>
                  <a:gd name="connsiteX4" fmla="*/ 162877 w 163300"/>
                  <a:gd name="connsiteY4" fmla="*/ 423 h 68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300" h="68326">
                    <a:moveTo>
                      <a:pt x="162877" y="423"/>
                    </a:moveTo>
                    <a:cubicBezTo>
                      <a:pt x="162877" y="1376"/>
                      <a:pt x="120968" y="50906"/>
                      <a:pt x="80010" y="64241"/>
                    </a:cubicBezTo>
                    <a:cubicBezTo>
                      <a:pt x="60007" y="70908"/>
                      <a:pt x="60007" y="70908"/>
                      <a:pt x="0" y="52811"/>
                    </a:cubicBezTo>
                    <a:cubicBezTo>
                      <a:pt x="146685" y="11853"/>
                      <a:pt x="146685" y="11853"/>
                      <a:pt x="162877" y="423"/>
                    </a:cubicBezTo>
                    <a:cubicBezTo>
                      <a:pt x="163830" y="-529"/>
                      <a:pt x="162877" y="423"/>
                      <a:pt x="162877" y="423"/>
                    </a:cubicBezTo>
                  </a:path>
                </a:pathLst>
              </a:custGeom>
              <a:solidFill>
                <a:srgbClr val="D6683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399" name="Freeform: Shape 6398">
                <a:extLst>
                  <a:ext uri="{FF2B5EF4-FFF2-40B4-BE49-F238E27FC236}">
                    <a16:creationId xmlns:a16="http://schemas.microsoft.com/office/drawing/2014/main" id="{A4A21CBF-F38E-4724-A63F-4657A44D830A}"/>
                  </a:ext>
                </a:extLst>
              </p:cNvPr>
              <p:cNvSpPr/>
              <p:nvPr/>
            </p:nvSpPr>
            <p:spPr>
              <a:xfrm>
                <a:off x="8951623" y="3568600"/>
                <a:ext cx="201175" cy="345419"/>
              </a:xfrm>
              <a:custGeom>
                <a:avLst/>
                <a:gdLst>
                  <a:gd name="connsiteX0" fmla="*/ 174597 w 201175"/>
                  <a:gd name="connsiteY0" fmla="*/ 112336 h 345419"/>
                  <a:gd name="connsiteX1" fmla="*/ 183169 w 201175"/>
                  <a:gd name="connsiteY1" fmla="*/ 138054 h 345419"/>
                  <a:gd name="connsiteX2" fmla="*/ 186027 w 201175"/>
                  <a:gd name="connsiteY2" fmla="*/ 147579 h 345419"/>
                  <a:gd name="connsiteX3" fmla="*/ 195552 w 201175"/>
                  <a:gd name="connsiteY3" fmla="*/ 267594 h 345419"/>
                  <a:gd name="connsiteX4" fmla="*/ 123162 w 201175"/>
                  <a:gd name="connsiteY4" fmla="*/ 199966 h 345419"/>
                  <a:gd name="connsiteX5" fmla="*/ 112684 w 201175"/>
                  <a:gd name="connsiteY5" fmla="*/ 98049 h 345419"/>
                  <a:gd name="connsiteX6" fmla="*/ 122209 w 201175"/>
                  <a:gd name="connsiteY6" fmla="*/ 33279 h 345419"/>
                  <a:gd name="connsiteX7" fmla="*/ 126019 w 201175"/>
                  <a:gd name="connsiteY7" fmla="*/ 25659 h 345419"/>
                  <a:gd name="connsiteX8" fmla="*/ 166024 w 201175"/>
                  <a:gd name="connsiteY8" fmla="*/ 87571 h 345419"/>
                  <a:gd name="connsiteX9" fmla="*/ 174597 w 201175"/>
                  <a:gd name="connsiteY9" fmla="*/ 112336 h 345419"/>
                  <a:gd name="connsiteX10" fmla="*/ 143164 w 201175"/>
                  <a:gd name="connsiteY10" fmla="*/ 37089 h 345419"/>
                  <a:gd name="connsiteX11" fmla="*/ 132687 w 201175"/>
                  <a:gd name="connsiteY11" fmla="*/ 17086 h 345419"/>
                  <a:gd name="connsiteX12" fmla="*/ 131734 w 201175"/>
                  <a:gd name="connsiteY12" fmla="*/ 16134 h 345419"/>
                  <a:gd name="connsiteX13" fmla="*/ 101254 w 201175"/>
                  <a:gd name="connsiteY13" fmla="*/ 4704 h 345419"/>
                  <a:gd name="connsiteX14" fmla="*/ 96492 w 201175"/>
                  <a:gd name="connsiteY14" fmla="*/ 49471 h 345419"/>
                  <a:gd name="connsiteX15" fmla="*/ 84109 w 201175"/>
                  <a:gd name="connsiteY15" fmla="*/ 92334 h 345419"/>
                  <a:gd name="connsiteX16" fmla="*/ 25054 w 201175"/>
                  <a:gd name="connsiteY16" fmla="*/ 191394 h 345419"/>
                  <a:gd name="connsiteX17" fmla="*/ 289 w 201175"/>
                  <a:gd name="connsiteY17" fmla="*/ 279976 h 345419"/>
                  <a:gd name="connsiteX18" fmla="*/ 40294 w 201175"/>
                  <a:gd name="connsiteY18" fmla="*/ 321886 h 345419"/>
                  <a:gd name="connsiteX19" fmla="*/ 140307 w 201175"/>
                  <a:gd name="connsiteY19" fmla="*/ 341889 h 345419"/>
                  <a:gd name="connsiteX20" fmla="*/ 195552 w 201175"/>
                  <a:gd name="connsiteY20" fmla="*/ 192346 h 345419"/>
                  <a:gd name="connsiteX21" fmla="*/ 189837 w 201175"/>
                  <a:gd name="connsiteY21" fmla="*/ 165676 h 345419"/>
                  <a:gd name="connsiteX22" fmla="*/ 182217 w 201175"/>
                  <a:gd name="connsiteY22" fmla="*/ 139006 h 345419"/>
                  <a:gd name="connsiteX23" fmla="*/ 173644 w 201175"/>
                  <a:gd name="connsiteY23" fmla="*/ 113289 h 345419"/>
                  <a:gd name="connsiteX24" fmla="*/ 164119 w 201175"/>
                  <a:gd name="connsiteY24" fmla="*/ 87571 h 345419"/>
                  <a:gd name="connsiteX25" fmla="*/ 153642 w 201175"/>
                  <a:gd name="connsiteY25" fmla="*/ 61854 h 345419"/>
                  <a:gd name="connsiteX26" fmla="*/ 143164 w 201175"/>
                  <a:gd name="connsiteY26" fmla="*/ 37089 h 345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01175" h="345419">
                    <a:moveTo>
                      <a:pt x="174597" y="112336"/>
                    </a:moveTo>
                    <a:cubicBezTo>
                      <a:pt x="180312" y="129481"/>
                      <a:pt x="180312" y="129481"/>
                      <a:pt x="183169" y="138054"/>
                    </a:cubicBezTo>
                    <a:lnTo>
                      <a:pt x="186027" y="147579"/>
                    </a:lnTo>
                    <a:cubicBezTo>
                      <a:pt x="195552" y="181869"/>
                      <a:pt x="208887" y="242829"/>
                      <a:pt x="195552" y="267594"/>
                    </a:cubicBezTo>
                    <a:cubicBezTo>
                      <a:pt x="190789" y="274261"/>
                      <a:pt x="142212" y="305694"/>
                      <a:pt x="123162" y="199966"/>
                    </a:cubicBezTo>
                    <a:cubicBezTo>
                      <a:pt x="123162" y="199014"/>
                      <a:pt x="112684" y="134244"/>
                      <a:pt x="112684" y="98049"/>
                    </a:cubicBezTo>
                    <a:lnTo>
                      <a:pt x="122209" y="33279"/>
                    </a:lnTo>
                    <a:cubicBezTo>
                      <a:pt x="123162" y="27564"/>
                      <a:pt x="124114" y="26611"/>
                      <a:pt x="126019" y="25659"/>
                    </a:cubicBezTo>
                    <a:cubicBezTo>
                      <a:pt x="133639" y="27564"/>
                      <a:pt x="146974" y="38994"/>
                      <a:pt x="166024" y="87571"/>
                    </a:cubicBezTo>
                    <a:cubicBezTo>
                      <a:pt x="168882" y="96144"/>
                      <a:pt x="172692" y="105669"/>
                      <a:pt x="174597" y="112336"/>
                    </a:cubicBezTo>
                    <a:moveTo>
                      <a:pt x="143164" y="37089"/>
                    </a:moveTo>
                    <a:cubicBezTo>
                      <a:pt x="140307" y="31374"/>
                      <a:pt x="135544" y="22801"/>
                      <a:pt x="132687" y="17086"/>
                    </a:cubicBezTo>
                    <a:lnTo>
                      <a:pt x="131734" y="16134"/>
                    </a:lnTo>
                    <a:cubicBezTo>
                      <a:pt x="131734" y="16134"/>
                      <a:pt x="106969" y="-10536"/>
                      <a:pt x="101254" y="4704"/>
                    </a:cubicBezTo>
                    <a:cubicBezTo>
                      <a:pt x="96492" y="18991"/>
                      <a:pt x="99349" y="35184"/>
                      <a:pt x="96492" y="49471"/>
                    </a:cubicBezTo>
                    <a:cubicBezTo>
                      <a:pt x="89824" y="81856"/>
                      <a:pt x="86967" y="87571"/>
                      <a:pt x="84109" y="92334"/>
                    </a:cubicBezTo>
                    <a:cubicBezTo>
                      <a:pt x="66964" y="126624"/>
                      <a:pt x="41247" y="156151"/>
                      <a:pt x="25054" y="191394"/>
                    </a:cubicBezTo>
                    <a:cubicBezTo>
                      <a:pt x="16482" y="210444"/>
                      <a:pt x="-2568" y="256164"/>
                      <a:pt x="289" y="279976"/>
                    </a:cubicBezTo>
                    <a:cubicBezTo>
                      <a:pt x="1242" y="290454"/>
                      <a:pt x="3147" y="304741"/>
                      <a:pt x="40294" y="321886"/>
                    </a:cubicBezTo>
                    <a:cubicBezTo>
                      <a:pt x="114589" y="354271"/>
                      <a:pt x="133639" y="344746"/>
                      <a:pt x="140307" y="341889"/>
                    </a:cubicBezTo>
                    <a:cubicBezTo>
                      <a:pt x="217459" y="303789"/>
                      <a:pt x="200314" y="219969"/>
                      <a:pt x="195552" y="192346"/>
                    </a:cubicBezTo>
                    <a:cubicBezTo>
                      <a:pt x="191742" y="174249"/>
                      <a:pt x="191742" y="174249"/>
                      <a:pt x="189837" y="165676"/>
                    </a:cubicBezTo>
                    <a:cubicBezTo>
                      <a:pt x="185074" y="148531"/>
                      <a:pt x="185074" y="147579"/>
                      <a:pt x="182217" y="139006"/>
                    </a:cubicBezTo>
                    <a:cubicBezTo>
                      <a:pt x="176502" y="121861"/>
                      <a:pt x="176502" y="121861"/>
                      <a:pt x="173644" y="113289"/>
                    </a:cubicBezTo>
                    <a:cubicBezTo>
                      <a:pt x="167929" y="96144"/>
                      <a:pt x="167929" y="96144"/>
                      <a:pt x="164119" y="87571"/>
                    </a:cubicBezTo>
                    <a:cubicBezTo>
                      <a:pt x="157452" y="70426"/>
                      <a:pt x="157452" y="70426"/>
                      <a:pt x="153642" y="61854"/>
                    </a:cubicBezTo>
                    <a:cubicBezTo>
                      <a:pt x="147927" y="45661"/>
                      <a:pt x="146974" y="43756"/>
                      <a:pt x="143164" y="37089"/>
                    </a:cubicBezTo>
                  </a:path>
                </a:pathLst>
              </a:custGeom>
              <a:solidFill>
                <a:srgbClr val="E07D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400" name="Freeform: Shape 6399">
                <a:extLst>
                  <a:ext uri="{FF2B5EF4-FFF2-40B4-BE49-F238E27FC236}">
                    <a16:creationId xmlns:a16="http://schemas.microsoft.com/office/drawing/2014/main" id="{658B10CA-A664-466F-8A8F-6ECEC6D83DA2}"/>
                  </a:ext>
                </a:extLst>
              </p:cNvPr>
              <p:cNvSpPr/>
              <p:nvPr/>
            </p:nvSpPr>
            <p:spPr>
              <a:xfrm>
                <a:off x="8568054" y="3262788"/>
                <a:ext cx="91374" cy="56668"/>
              </a:xfrm>
              <a:custGeom>
                <a:avLst/>
                <a:gdLst>
                  <a:gd name="connsiteX0" fmla="*/ 45720 w 91374"/>
                  <a:gd name="connsiteY0" fmla="*/ 1905 h 56668"/>
                  <a:gd name="connsiteX1" fmla="*/ 75248 w 91374"/>
                  <a:gd name="connsiteY1" fmla="*/ 8573 h 56668"/>
                  <a:gd name="connsiteX2" fmla="*/ 77153 w 91374"/>
                  <a:gd name="connsiteY2" fmla="*/ 11430 h 56668"/>
                  <a:gd name="connsiteX3" fmla="*/ 81915 w 91374"/>
                  <a:gd name="connsiteY3" fmla="*/ 16193 h 56668"/>
                  <a:gd name="connsiteX4" fmla="*/ 89535 w 91374"/>
                  <a:gd name="connsiteY4" fmla="*/ 25718 h 56668"/>
                  <a:gd name="connsiteX5" fmla="*/ 80963 w 91374"/>
                  <a:gd name="connsiteY5" fmla="*/ 32385 h 56668"/>
                  <a:gd name="connsiteX6" fmla="*/ 76200 w 91374"/>
                  <a:gd name="connsiteY6" fmla="*/ 45720 h 56668"/>
                  <a:gd name="connsiteX7" fmla="*/ 42863 w 91374"/>
                  <a:gd name="connsiteY7" fmla="*/ 48578 h 56668"/>
                  <a:gd name="connsiteX8" fmla="*/ 20955 w 91374"/>
                  <a:gd name="connsiteY8" fmla="*/ 55245 h 56668"/>
                  <a:gd name="connsiteX9" fmla="*/ 0 w 91374"/>
                  <a:gd name="connsiteY9" fmla="*/ 47625 h 56668"/>
                  <a:gd name="connsiteX10" fmla="*/ 12383 w 91374"/>
                  <a:gd name="connsiteY10" fmla="*/ 40005 h 56668"/>
                  <a:gd name="connsiteX11" fmla="*/ 20955 w 91374"/>
                  <a:gd name="connsiteY11" fmla="*/ 36195 h 56668"/>
                  <a:gd name="connsiteX12" fmla="*/ 20955 w 91374"/>
                  <a:gd name="connsiteY12" fmla="*/ 33338 h 56668"/>
                  <a:gd name="connsiteX13" fmla="*/ 25718 w 91374"/>
                  <a:gd name="connsiteY13" fmla="*/ 25718 h 56668"/>
                  <a:gd name="connsiteX14" fmla="*/ 34290 w 91374"/>
                  <a:gd name="connsiteY14" fmla="*/ 19050 h 56668"/>
                  <a:gd name="connsiteX15" fmla="*/ 34290 w 91374"/>
                  <a:gd name="connsiteY15" fmla="*/ 19050 h 56668"/>
                  <a:gd name="connsiteX16" fmla="*/ 34290 w 91374"/>
                  <a:gd name="connsiteY16" fmla="*/ 18097 h 56668"/>
                  <a:gd name="connsiteX17" fmla="*/ 32385 w 91374"/>
                  <a:gd name="connsiteY17" fmla="*/ 16193 h 56668"/>
                  <a:gd name="connsiteX18" fmla="*/ 32385 w 91374"/>
                  <a:gd name="connsiteY18" fmla="*/ 15240 h 56668"/>
                  <a:gd name="connsiteX19" fmla="*/ 40005 w 91374"/>
                  <a:gd name="connsiteY19" fmla="*/ 10478 h 56668"/>
                  <a:gd name="connsiteX20" fmla="*/ 39053 w 91374"/>
                  <a:gd name="connsiteY20" fmla="*/ 953 h 56668"/>
                  <a:gd name="connsiteX21" fmla="*/ 36195 w 91374"/>
                  <a:gd name="connsiteY21" fmla="*/ 0 h 56668"/>
                  <a:gd name="connsiteX22" fmla="*/ 45720 w 91374"/>
                  <a:gd name="connsiteY22" fmla="*/ 1905 h 56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1374" h="56668">
                    <a:moveTo>
                      <a:pt x="45720" y="1905"/>
                    </a:moveTo>
                    <a:cubicBezTo>
                      <a:pt x="45720" y="1905"/>
                      <a:pt x="68580" y="5715"/>
                      <a:pt x="75248" y="8573"/>
                    </a:cubicBezTo>
                    <a:cubicBezTo>
                      <a:pt x="78105" y="9525"/>
                      <a:pt x="77153" y="10478"/>
                      <a:pt x="77153" y="11430"/>
                    </a:cubicBezTo>
                    <a:cubicBezTo>
                      <a:pt x="76200" y="12383"/>
                      <a:pt x="76200" y="12383"/>
                      <a:pt x="81915" y="16193"/>
                    </a:cubicBezTo>
                    <a:cubicBezTo>
                      <a:pt x="91440" y="20955"/>
                      <a:pt x="93345" y="22860"/>
                      <a:pt x="89535" y="25718"/>
                    </a:cubicBezTo>
                    <a:cubicBezTo>
                      <a:pt x="80963" y="32385"/>
                      <a:pt x="80963" y="32385"/>
                      <a:pt x="80963" y="32385"/>
                    </a:cubicBezTo>
                    <a:cubicBezTo>
                      <a:pt x="79058" y="36195"/>
                      <a:pt x="82868" y="42863"/>
                      <a:pt x="76200" y="45720"/>
                    </a:cubicBezTo>
                    <a:cubicBezTo>
                      <a:pt x="65723" y="50483"/>
                      <a:pt x="53340" y="43815"/>
                      <a:pt x="42863" y="48578"/>
                    </a:cubicBezTo>
                    <a:cubicBezTo>
                      <a:pt x="36195" y="51435"/>
                      <a:pt x="36195" y="51435"/>
                      <a:pt x="20955" y="55245"/>
                    </a:cubicBezTo>
                    <a:cubicBezTo>
                      <a:pt x="0" y="60960"/>
                      <a:pt x="0" y="47625"/>
                      <a:pt x="0" y="47625"/>
                    </a:cubicBezTo>
                    <a:cubicBezTo>
                      <a:pt x="0" y="45720"/>
                      <a:pt x="4763" y="42863"/>
                      <a:pt x="12383" y="40005"/>
                    </a:cubicBezTo>
                    <a:cubicBezTo>
                      <a:pt x="16193" y="39053"/>
                      <a:pt x="20003" y="38100"/>
                      <a:pt x="20955" y="36195"/>
                    </a:cubicBezTo>
                    <a:cubicBezTo>
                      <a:pt x="20955" y="35243"/>
                      <a:pt x="20955" y="34290"/>
                      <a:pt x="20955" y="33338"/>
                    </a:cubicBezTo>
                    <a:cubicBezTo>
                      <a:pt x="20003" y="29528"/>
                      <a:pt x="26670" y="29528"/>
                      <a:pt x="25718" y="25718"/>
                    </a:cubicBezTo>
                    <a:cubicBezTo>
                      <a:pt x="28575" y="23813"/>
                      <a:pt x="31433" y="20955"/>
                      <a:pt x="34290" y="19050"/>
                    </a:cubicBezTo>
                    <a:cubicBezTo>
                      <a:pt x="34290" y="19050"/>
                      <a:pt x="34290" y="19050"/>
                      <a:pt x="34290" y="19050"/>
                    </a:cubicBezTo>
                    <a:cubicBezTo>
                      <a:pt x="34290" y="19050"/>
                      <a:pt x="34290" y="19050"/>
                      <a:pt x="34290" y="18097"/>
                    </a:cubicBezTo>
                    <a:cubicBezTo>
                      <a:pt x="33338" y="17145"/>
                      <a:pt x="33338" y="17145"/>
                      <a:pt x="32385" y="16193"/>
                    </a:cubicBezTo>
                    <a:cubicBezTo>
                      <a:pt x="32385" y="16193"/>
                      <a:pt x="32385" y="15240"/>
                      <a:pt x="32385" y="15240"/>
                    </a:cubicBezTo>
                    <a:cubicBezTo>
                      <a:pt x="35243" y="13335"/>
                      <a:pt x="39053" y="14288"/>
                      <a:pt x="40005" y="10478"/>
                    </a:cubicBezTo>
                    <a:cubicBezTo>
                      <a:pt x="41910" y="6668"/>
                      <a:pt x="38100" y="4763"/>
                      <a:pt x="39053" y="953"/>
                    </a:cubicBezTo>
                    <a:cubicBezTo>
                      <a:pt x="39053" y="953"/>
                      <a:pt x="39053" y="953"/>
                      <a:pt x="36195" y="0"/>
                    </a:cubicBezTo>
                    <a:cubicBezTo>
                      <a:pt x="38100" y="953"/>
                      <a:pt x="38100" y="953"/>
                      <a:pt x="45720" y="1905"/>
                    </a:cubicBezTo>
                  </a:path>
                </a:pathLst>
              </a:custGeom>
              <a:solidFill>
                <a:srgbClr val="892D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401" name="Freeform: Shape 6400">
                <a:extLst>
                  <a:ext uri="{FF2B5EF4-FFF2-40B4-BE49-F238E27FC236}">
                    <a16:creationId xmlns:a16="http://schemas.microsoft.com/office/drawing/2014/main" id="{FC547AB0-FB77-4850-8FCB-62B4BE08B3C0}"/>
                  </a:ext>
                </a:extLst>
              </p:cNvPr>
              <p:cNvSpPr/>
              <p:nvPr/>
            </p:nvSpPr>
            <p:spPr>
              <a:xfrm>
                <a:off x="9064307" y="3596516"/>
                <a:ext cx="88749" cy="250339"/>
              </a:xfrm>
              <a:custGeom>
                <a:avLst/>
                <a:gdLst>
                  <a:gd name="connsiteX0" fmla="*/ 62865 w 88749"/>
                  <a:gd name="connsiteY0" fmla="*/ 92993 h 250339"/>
                  <a:gd name="connsiteX1" fmla="*/ 76200 w 88749"/>
                  <a:gd name="connsiteY1" fmla="*/ 205388 h 250339"/>
                  <a:gd name="connsiteX2" fmla="*/ 25717 w 88749"/>
                  <a:gd name="connsiteY2" fmla="*/ 151095 h 250339"/>
                  <a:gd name="connsiteX3" fmla="*/ 18097 w 88749"/>
                  <a:gd name="connsiteY3" fmla="*/ 87278 h 250339"/>
                  <a:gd name="connsiteX4" fmla="*/ 27622 w 88749"/>
                  <a:gd name="connsiteY4" fmla="*/ 34890 h 250339"/>
                  <a:gd name="connsiteX5" fmla="*/ 62865 w 88749"/>
                  <a:gd name="connsiteY5" fmla="*/ 92993 h 250339"/>
                  <a:gd name="connsiteX6" fmla="*/ 61913 w 88749"/>
                  <a:gd name="connsiteY6" fmla="*/ 84420 h 250339"/>
                  <a:gd name="connsiteX7" fmla="*/ 53340 w 88749"/>
                  <a:gd name="connsiteY7" fmla="*/ 60608 h 250339"/>
                  <a:gd name="connsiteX8" fmla="*/ 50483 w 88749"/>
                  <a:gd name="connsiteY8" fmla="*/ 52988 h 250339"/>
                  <a:gd name="connsiteX9" fmla="*/ 11430 w 88749"/>
                  <a:gd name="connsiteY9" fmla="*/ 1553 h 250339"/>
                  <a:gd name="connsiteX10" fmla="*/ 10477 w 88749"/>
                  <a:gd name="connsiteY10" fmla="*/ 3458 h 250339"/>
                  <a:gd name="connsiteX11" fmla="*/ 0 w 88749"/>
                  <a:gd name="connsiteY11" fmla="*/ 79658 h 250339"/>
                  <a:gd name="connsiteX12" fmla="*/ 15240 w 88749"/>
                  <a:gd name="connsiteY12" fmla="*/ 195863 h 250339"/>
                  <a:gd name="connsiteX13" fmla="*/ 74295 w 88749"/>
                  <a:gd name="connsiteY13" fmla="*/ 248250 h 250339"/>
                  <a:gd name="connsiteX14" fmla="*/ 70485 w 88749"/>
                  <a:gd name="connsiteY14" fmla="*/ 111090 h 250339"/>
                  <a:gd name="connsiteX15" fmla="*/ 61913 w 88749"/>
                  <a:gd name="connsiteY15" fmla="*/ 84420 h 250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8749" h="250339">
                    <a:moveTo>
                      <a:pt x="62865" y="92993"/>
                    </a:moveTo>
                    <a:cubicBezTo>
                      <a:pt x="70485" y="116805"/>
                      <a:pt x="88583" y="182528"/>
                      <a:pt x="76200" y="205388"/>
                    </a:cubicBezTo>
                    <a:cubicBezTo>
                      <a:pt x="76200" y="205388"/>
                      <a:pt x="42863" y="239678"/>
                      <a:pt x="25717" y="151095"/>
                    </a:cubicBezTo>
                    <a:cubicBezTo>
                      <a:pt x="25717" y="151095"/>
                      <a:pt x="18097" y="107280"/>
                      <a:pt x="18097" y="87278"/>
                    </a:cubicBezTo>
                    <a:cubicBezTo>
                      <a:pt x="18097" y="87278"/>
                      <a:pt x="22860" y="39653"/>
                      <a:pt x="27622" y="34890"/>
                    </a:cubicBezTo>
                    <a:cubicBezTo>
                      <a:pt x="31433" y="35843"/>
                      <a:pt x="45720" y="40605"/>
                      <a:pt x="62865" y="92993"/>
                    </a:cubicBezTo>
                    <a:moveTo>
                      <a:pt x="61913" y="84420"/>
                    </a:moveTo>
                    <a:cubicBezTo>
                      <a:pt x="59055" y="77753"/>
                      <a:pt x="56197" y="68228"/>
                      <a:pt x="53340" y="60608"/>
                    </a:cubicBezTo>
                    <a:lnTo>
                      <a:pt x="50483" y="52988"/>
                    </a:lnTo>
                    <a:cubicBezTo>
                      <a:pt x="22860" y="-11782"/>
                      <a:pt x="11430" y="600"/>
                      <a:pt x="11430" y="1553"/>
                    </a:cubicBezTo>
                    <a:cubicBezTo>
                      <a:pt x="11430" y="1553"/>
                      <a:pt x="11430" y="2505"/>
                      <a:pt x="10477" y="3458"/>
                    </a:cubicBezTo>
                    <a:cubicBezTo>
                      <a:pt x="10477" y="3458"/>
                      <a:pt x="0" y="73943"/>
                      <a:pt x="0" y="79658"/>
                    </a:cubicBezTo>
                    <a:cubicBezTo>
                      <a:pt x="952" y="101565"/>
                      <a:pt x="7620" y="165383"/>
                      <a:pt x="15240" y="195863"/>
                    </a:cubicBezTo>
                    <a:cubicBezTo>
                      <a:pt x="33338" y="264443"/>
                      <a:pt x="74295" y="249203"/>
                      <a:pt x="74295" y="248250"/>
                    </a:cubicBezTo>
                    <a:cubicBezTo>
                      <a:pt x="101917" y="234915"/>
                      <a:pt x="83820" y="156810"/>
                      <a:pt x="70485" y="111090"/>
                    </a:cubicBezTo>
                    <a:cubicBezTo>
                      <a:pt x="65722" y="94898"/>
                      <a:pt x="64770" y="92040"/>
                      <a:pt x="61913" y="84420"/>
                    </a:cubicBezTo>
                  </a:path>
                </a:pathLst>
              </a:custGeom>
              <a:solidFill>
                <a:srgbClr val="EC996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402" name="Freeform: Shape 6401">
                <a:extLst>
                  <a:ext uri="{FF2B5EF4-FFF2-40B4-BE49-F238E27FC236}">
                    <a16:creationId xmlns:a16="http://schemas.microsoft.com/office/drawing/2014/main" id="{28EDF80F-3B55-4636-A0E5-552A87A53044}"/>
                  </a:ext>
                </a:extLst>
              </p:cNvPr>
              <p:cNvSpPr/>
              <p:nvPr/>
            </p:nvSpPr>
            <p:spPr>
              <a:xfrm>
                <a:off x="9082404" y="3632711"/>
                <a:ext cx="62407" cy="175003"/>
              </a:xfrm>
              <a:custGeom>
                <a:avLst/>
                <a:gdLst>
                  <a:gd name="connsiteX0" fmla="*/ 39053 w 62407"/>
                  <a:gd name="connsiteY0" fmla="*/ 48225 h 175003"/>
                  <a:gd name="connsiteX1" fmla="*/ 46673 w 62407"/>
                  <a:gd name="connsiteY1" fmla="*/ 89182 h 175003"/>
                  <a:gd name="connsiteX2" fmla="*/ 23813 w 62407"/>
                  <a:gd name="connsiteY2" fmla="*/ 82515 h 175003"/>
                  <a:gd name="connsiteX3" fmla="*/ 25717 w 62407"/>
                  <a:gd name="connsiteY3" fmla="*/ 23460 h 175003"/>
                  <a:gd name="connsiteX4" fmla="*/ 39053 w 62407"/>
                  <a:gd name="connsiteY4" fmla="*/ 48225 h 175003"/>
                  <a:gd name="connsiteX5" fmla="*/ 44767 w 62407"/>
                  <a:gd name="connsiteY5" fmla="*/ 56797 h 175003"/>
                  <a:gd name="connsiteX6" fmla="*/ 8573 w 62407"/>
                  <a:gd name="connsiteY6" fmla="*/ 600 h 175003"/>
                  <a:gd name="connsiteX7" fmla="*/ 7620 w 62407"/>
                  <a:gd name="connsiteY7" fmla="*/ 1552 h 175003"/>
                  <a:gd name="connsiteX8" fmla="*/ 0 w 62407"/>
                  <a:gd name="connsiteY8" fmla="*/ 55845 h 175003"/>
                  <a:gd name="connsiteX9" fmla="*/ 10478 w 62407"/>
                  <a:gd name="connsiteY9" fmla="*/ 129187 h 175003"/>
                  <a:gd name="connsiteX10" fmla="*/ 51435 w 62407"/>
                  <a:gd name="connsiteY10" fmla="*/ 173002 h 175003"/>
                  <a:gd name="connsiteX11" fmla="*/ 44767 w 62407"/>
                  <a:gd name="connsiteY11" fmla="*/ 56797 h 175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2407" h="175003">
                    <a:moveTo>
                      <a:pt x="39053" y="48225"/>
                    </a:moveTo>
                    <a:cubicBezTo>
                      <a:pt x="41910" y="55845"/>
                      <a:pt x="49530" y="77752"/>
                      <a:pt x="46673" y="89182"/>
                    </a:cubicBezTo>
                    <a:cubicBezTo>
                      <a:pt x="43815" y="97755"/>
                      <a:pt x="31433" y="99660"/>
                      <a:pt x="23813" y="82515"/>
                    </a:cubicBezTo>
                    <a:cubicBezTo>
                      <a:pt x="13335" y="58702"/>
                      <a:pt x="16192" y="20602"/>
                      <a:pt x="25717" y="23460"/>
                    </a:cubicBezTo>
                    <a:cubicBezTo>
                      <a:pt x="28575" y="26317"/>
                      <a:pt x="33338" y="34890"/>
                      <a:pt x="39053" y="48225"/>
                    </a:cubicBezTo>
                    <a:moveTo>
                      <a:pt x="44767" y="56797"/>
                    </a:moveTo>
                    <a:cubicBezTo>
                      <a:pt x="24765" y="-2258"/>
                      <a:pt x="9525" y="-1305"/>
                      <a:pt x="8573" y="600"/>
                    </a:cubicBezTo>
                    <a:cubicBezTo>
                      <a:pt x="8573" y="600"/>
                      <a:pt x="8573" y="1552"/>
                      <a:pt x="7620" y="1552"/>
                    </a:cubicBezTo>
                    <a:cubicBezTo>
                      <a:pt x="7620" y="1552"/>
                      <a:pt x="0" y="43462"/>
                      <a:pt x="0" y="55845"/>
                    </a:cubicBezTo>
                    <a:cubicBezTo>
                      <a:pt x="0" y="71085"/>
                      <a:pt x="7620" y="114900"/>
                      <a:pt x="10478" y="129187"/>
                    </a:cubicBezTo>
                    <a:cubicBezTo>
                      <a:pt x="24765" y="185385"/>
                      <a:pt x="49530" y="174907"/>
                      <a:pt x="51435" y="173002"/>
                    </a:cubicBezTo>
                    <a:cubicBezTo>
                      <a:pt x="75248" y="162525"/>
                      <a:pt x="54292" y="83467"/>
                      <a:pt x="44767" y="56797"/>
                    </a:cubicBezTo>
                  </a:path>
                </a:pathLst>
              </a:custGeom>
              <a:solidFill>
                <a:srgbClr val="FED0A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403" name="Freeform: Shape 6402">
                <a:extLst>
                  <a:ext uri="{FF2B5EF4-FFF2-40B4-BE49-F238E27FC236}">
                    <a16:creationId xmlns:a16="http://schemas.microsoft.com/office/drawing/2014/main" id="{1158AC4F-CD27-40A1-A66B-E6BF16201BE5}"/>
                  </a:ext>
                </a:extLst>
              </p:cNvPr>
              <p:cNvSpPr/>
              <p:nvPr/>
            </p:nvSpPr>
            <p:spPr>
              <a:xfrm>
                <a:off x="8302765" y="3236119"/>
                <a:ext cx="315772" cy="93345"/>
              </a:xfrm>
              <a:custGeom>
                <a:avLst/>
                <a:gdLst>
                  <a:gd name="connsiteX0" fmla="*/ 291960 w 315772"/>
                  <a:gd name="connsiteY0" fmla="*/ 9525 h 93345"/>
                  <a:gd name="connsiteX1" fmla="*/ 291960 w 315772"/>
                  <a:gd name="connsiteY1" fmla="*/ 9525 h 93345"/>
                  <a:gd name="connsiteX2" fmla="*/ 291960 w 315772"/>
                  <a:gd name="connsiteY2" fmla="*/ 9525 h 93345"/>
                  <a:gd name="connsiteX3" fmla="*/ 291960 w 315772"/>
                  <a:gd name="connsiteY3" fmla="*/ 9525 h 93345"/>
                  <a:gd name="connsiteX4" fmla="*/ 294817 w 315772"/>
                  <a:gd name="connsiteY4" fmla="*/ 9525 h 93345"/>
                  <a:gd name="connsiteX5" fmla="*/ 291960 w 315772"/>
                  <a:gd name="connsiteY5" fmla="*/ 9525 h 93345"/>
                  <a:gd name="connsiteX6" fmla="*/ 171945 w 315772"/>
                  <a:gd name="connsiteY6" fmla="*/ 953 h 93345"/>
                  <a:gd name="connsiteX7" fmla="*/ 171945 w 315772"/>
                  <a:gd name="connsiteY7" fmla="*/ 953 h 93345"/>
                  <a:gd name="connsiteX8" fmla="*/ 173850 w 315772"/>
                  <a:gd name="connsiteY8" fmla="*/ 953 h 93345"/>
                  <a:gd name="connsiteX9" fmla="*/ 180517 w 315772"/>
                  <a:gd name="connsiteY9" fmla="*/ 953 h 93345"/>
                  <a:gd name="connsiteX10" fmla="*/ 183375 w 315772"/>
                  <a:gd name="connsiteY10" fmla="*/ 953 h 93345"/>
                  <a:gd name="connsiteX11" fmla="*/ 186232 w 315772"/>
                  <a:gd name="connsiteY11" fmla="*/ 953 h 93345"/>
                  <a:gd name="connsiteX12" fmla="*/ 171945 w 315772"/>
                  <a:gd name="connsiteY12" fmla="*/ 953 h 93345"/>
                  <a:gd name="connsiteX13" fmla="*/ 60502 w 315772"/>
                  <a:gd name="connsiteY13" fmla="*/ 72390 h 93345"/>
                  <a:gd name="connsiteX14" fmla="*/ 55740 w 315772"/>
                  <a:gd name="connsiteY14" fmla="*/ 74295 h 93345"/>
                  <a:gd name="connsiteX15" fmla="*/ 55740 w 315772"/>
                  <a:gd name="connsiteY15" fmla="*/ 74295 h 93345"/>
                  <a:gd name="connsiteX16" fmla="*/ 55740 w 315772"/>
                  <a:gd name="connsiteY16" fmla="*/ 74295 h 93345"/>
                  <a:gd name="connsiteX17" fmla="*/ 55740 w 315772"/>
                  <a:gd name="connsiteY17" fmla="*/ 74295 h 93345"/>
                  <a:gd name="connsiteX18" fmla="*/ 50977 w 315772"/>
                  <a:gd name="connsiteY18" fmla="*/ 74295 h 93345"/>
                  <a:gd name="connsiteX19" fmla="*/ 58597 w 315772"/>
                  <a:gd name="connsiteY19" fmla="*/ 67628 h 93345"/>
                  <a:gd name="connsiteX20" fmla="*/ 63360 w 315772"/>
                  <a:gd name="connsiteY20" fmla="*/ 66675 h 93345"/>
                  <a:gd name="connsiteX21" fmla="*/ 66217 w 315772"/>
                  <a:gd name="connsiteY21" fmla="*/ 67628 h 93345"/>
                  <a:gd name="connsiteX22" fmla="*/ 60502 w 315772"/>
                  <a:gd name="connsiteY22" fmla="*/ 72390 h 93345"/>
                  <a:gd name="connsiteX23" fmla="*/ 162420 w 315772"/>
                  <a:gd name="connsiteY23" fmla="*/ 1905 h 93345"/>
                  <a:gd name="connsiteX24" fmla="*/ 162420 w 315772"/>
                  <a:gd name="connsiteY24" fmla="*/ 1905 h 93345"/>
                  <a:gd name="connsiteX25" fmla="*/ 164325 w 315772"/>
                  <a:gd name="connsiteY25" fmla="*/ 1905 h 93345"/>
                  <a:gd name="connsiteX26" fmla="*/ 165277 w 315772"/>
                  <a:gd name="connsiteY26" fmla="*/ 1905 h 93345"/>
                  <a:gd name="connsiteX27" fmla="*/ 162420 w 315772"/>
                  <a:gd name="connsiteY27" fmla="*/ 1905 h 93345"/>
                  <a:gd name="connsiteX28" fmla="*/ 246240 w 315772"/>
                  <a:gd name="connsiteY28" fmla="*/ 3810 h 93345"/>
                  <a:gd name="connsiteX29" fmla="*/ 251955 w 315772"/>
                  <a:gd name="connsiteY29" fmla="*/ 3810 h 93345"/>
                  <a:gd name="connsiteX30" fmla="*/ 251955 w 315772"/>
                  <a:gd name="connsiteY30" fmla="*/ 3810 h 93345"/>
                  <a:gd name="connsiteX31" fmla="*/ 251955 w 315772"/>
                  <a:gd name="connsiteY31" fmla="*/ 3810 h 93345"/>
                  <a:gd name="connsiteX32" fmla="*/ 251955 w 315772"/>
                  <a:gd name="connsiteY32" fmla="*/ 3810 h 93345"/>
                  <a:gd name="connsiteX33" fmla="*/ 251955 w 315772"/>
                  <a:gd name="connsiteY33" fmla="*/ 3810 h 93345"/>
                  <a:gd name="connsiteX34" fmla="*/ 246240 w 315772"/>
                  <a:gd name="connsiteY34" fmla="*/ 3810 h 93345"/>
                  <a:gd name="connsiteX35" fmla="*/ 246240 w 315772"/>
                  <a:gd name="connsiteY35" fmla="*/ 3810 h 93345"/>
                  <a:gd name="connsiteX36" fmla="*/ 246240 w 315772"/>
                  <a:gd name="connsiteY36" fmla="*/ 3810 h 93345"/>
                  <a:gd name="connsiteX37" fmla="*/ 246240 w 315772"/>
                  <a:gd name="connsiteY37" fmla="*/ 3810 h 93345"/>
                  <a:gd name="connsiteX38" fmla="*/ 246240 w 315772"/>
                  <a:gd name="connsiteY38" fmla="*/ 3810 h 93345"/>
                  <a:gd name="connsiteX39" fmla="*/ 124320 w 315772"/>
                  <a:gd name="connsiteY39" fmla="*/ 77153 h 93345"/>
                  <a:gd name="connsiteX40" fmla="*/ 120510 w 315772"/>
                  <a:gd name="connsiteY40" fmla="*/ 79058 h 93345"/>
                  <a:gd name="connsiteX41" fmla="*/ 117652 w 315772"/>
                  <a:gd name="connsiteY41" fmla="*/ 78105 h 93345"/>
                  <a:gd name="connsiteX42" fmla="*/ 112890 w 315772"/>
                  <a:gd name="connsiteY42" fmla="*/ 77153 h 93345"/>
                  <a:gd name="connsiteX43" fmla="*/ 112890 w 315772"/>
                  <a:gd name="connsiteY43" fmla="*/ 77153 h 93345"/>
                  <a:gd name="connsiteX44" fmla="*/ 112890 w 315772"/>
                  <a:gd name="connsiteY44" fmla="*/ 77153 h 93345"/>
                  <a:gd name="connsiteX45" fmla="*/ 117652 w 315772"/>
                  <a:gd name="connsiteY45" fmla="*/ 68580 h 93345"/>
                  <a:gd name="connsiteX46" fmla="*/ 122415 w 315772"/>
                  <a:gd name="connsiteY46" fmla="*/ 67628 h 93345"/>
                  <a:gd name="connsiteX47" fmla="*/ 124320 w 315772"/>
                  <a:gd name="connsiteY47" fmla="*/ 68580 h 93345"/>
                  <a:gd name="connsiteX48" fmla="*/ 125272 w 315772"/>
                  <a:gd name="connsiteY48" fmla="*/ 68580 h 93345"/>
                  <a:gd name="connsiteX49" fmla="*/ 128130 w 315772"/>
                  <a:gd name="connsiteY49" fmla="*/ 70485 h 93345"/>
                  <a:gd name="connsiteX50" fmla="*/ 128130 w 315772"/>
                  <a:gd name="connsiteY50" fmla="*/ 72390 h 93345"/>
                  <a:gd name="connsiteX51" fmla="*/ 124320 w 315772"/>
                  <a:gd name="connsiteY51" fmla="*/ 77153 h 93345"/>
                  <a:gd name="connsiteX52" fmla="*/ 93840 w 315772"/>
                  <a:gd name="connsiteY52" fmla="*/ 50483 h 93345"/>
                  <a:gd name="connsiteX53" fmla="*/ 91935 w 315772"/>
                  <a:gd name="connsiteY53" fmla="*/ 50483 h 93345"/>
                  <a:gd name="connsiteX54" fmla="*/ 91935 w 315772"/>
                  <a:gd name="connsiteY54" fmla="*/ 50483 h 93345"/>
                  <a:gd name="connsiteX55" fmla="*/ 91935 w 315772"/>
                  <a:gd name="connsiteY55" fmla="*/ 50483 h 93345"/>
                  <a:gd name="connsiteX56" fmla="*/ 91935 w 315772"/>
                  <a:gd name="connsiteY56" fmla="*/ 50483 h 93345"/>
                  <a:gd name="connsiteX57" fmla="*/ 91935 w 315772"/>
                  <a:gd name="connsiteY57" fmla="*/ 49530 h 93345"/>
                  <a:gd name="connsiteX58" fmla="*/ 93840 w 315772"/>
                  <a:gd name="connsiteY58" fmla="*/ 48578 h 93345"/>
                  <a:gd name="connsiteX59" fmla="*/ 97650 w 315772"/>
                  <a:gd name="connsiteY59" fmla="*/ 47625 h 93345"/>
                  <a:gd name="connsiteX60" fmla="*/ 97650 w 315772"/>
                  <a:gd name="connsiteY60" fmla="*/ 47625 h 93345"/>
                  <a:gd name="connsiteX61" fmla="*/ 98602 w 315772"/>
                  <a:gd name="connsiteY61" fmla="*/ 47625 h 93345"/>
                  <a:gd name="connsiteX62" fmla="*/ 98602 w 315772"/>
                  <a:gd name="connsiteY62" fmla="*/ 47625 h 93345"/>
                  <a:gd name="connsiteX63" fmla="*/ 98602 w 315772"/>
                  <a:gd name="connsiteY63" fmla="*/ 47625 h 93345"/>
                  <a:gd name="connsiteX64" fmla="*/ 98602 w 315772"/>
                  <a:gd name="connsiteY64" fmla="*/ 47625 h 93345"/>
                  <a:gd name="connsiteX65" fmla="*/ 98602 w 315772"/>
                  <a:gd name="connsiteY65" fmla="*/ 47625 h 93345"/>
                  <a:gd name="connsiteX66" fmla="*/ 93840 w 315772"/>
                  <a:gd name="connsiteY66" fmla="*/ 50483 h 93345"/>
                  <a:gd name="connsiteX67" fmla="*/ 232905 w 315772"/>
                  <a:gd name="connsiteY67" fmla="*/ 76200 h 93345"/>
                  <a:gd name="connsiteX68" fmla="*/ 120510 w 315772"/>
                  <a:gd name="connsiteY68" fmla="*/ 63818 h 93345"/>
                  <a:gd name="connsiteX69" fmla="*/ 114795 w 315772"/>
                  <a:gd name="connsiteY69" fmla="*/ 64770 h 93345"/>
                  <a:gd name="connsiteX70" fmla="*/ 113842 w 315772"/>
                  <a:gd name="connsiteY70" fmla="*/ 60960 h 93345"/>
                  <a:gd name="connsiteX71" fmla="*/ 115747 w 315772"/>
                  <a:gd name="connsiteY71" fmla="*/ 59055 h 93345"/>
                  <a:gd name="connsiteX72" fmla="*/ 110985 w 315772"/>
                  <a:gd name="connsiteY72" fmla="*/ 55245 h 93345"/>
                  <a:gd name="connsiteX73" fmla="*/ 97650 w 315772"/>
                  <a:gd name="connsiteY73" fmla="*/ 44768 h 93345"/>
                  <a:gd name="connsiteX74" fmla="*/ 96697 w 315772"/>
                  <a:gd name="connsiteY74" fmla="*/ 42863 h 93345"/>
                  <a:gd name="connsiteX75" fmla="*/ 99555 w 315772"/>
                  <a:gd name="connsiteY75" fmla="*/ 40958 h 93345"/>
                  <a:gd name="connsiteX76" fmla="*/ 98602 w 315772"/>
                  <a:gd name="connsiteY76" fmla="*/ 40005 h 93345"/>
                  <a:gd name="connsiteX77" fmla="*/ 83362 w 315772"/>
                  <a:gd name="connsiteY77" fmla="*/ 21908 h 93345"/>
                  <a:gd name="connsiteX78" fmla="*/ 71932 w 315772"/>
                  <a:gd name="connsiteY78" fmla="*/ 27623 h 93345"/>
                  <a:gd name="connsiteX79" fmla="*/ 71932 w 315772"/>
                  <a:gd name="connsiteY79" fmla="*/ 29528 h 93345"/>
                  <a:gd name="connsiteX80" fmla="*/ 86220 w 315772"/>
                  <a:gd name="connsiteY80" fmla="*/ 34290 h 93345"/>
                  <a:gd name="connsiteX81" fmla="*/ 75742 w 315772"/>
                  <a:gd name="connsiteY81" fmla="*/ 43815 h 93345"/>
                  <a:gd name="connsiteX82" fmla="*/ 94792 w 315772"/>
                  <a:gd name="connsiteY82" fmla="*/ 55245 h 93345"/>
                  <a:gd name="connsiteX83" fmla="*/ 100507 w 315772"/>
                  <a:gd name="connsiteY83" fmla="*/ 56198 h 93345"/>
                  <a:gd name="connsiteX84" fmla="*/ 95745 w 315772"/>
                  <a:gd name="connsiteY84" fmla="*/ 60960 h 93345"/>
                  <a:gd name="connsiteX85" fmla="*/ 97650 w 315772"/>
                  <a:gd name="connsiteY85" fmla="*/ 63818 h 93345"/>
                  <a:gd name="connsiteX86" fmla="*/ 45262 w 315772"/>
                  <a:gd name="connsiteY86" fmla="*/ 54293 h 93345"/>
                  <a:gd name="connsiteX87" fmla="*/ 45262 w 315772"/>
                  <a:gd name="connsiteY87" fmla="*/ 54293 h 93345"/>
                  <a:gd name="connsiteX88" fmla="*/ 45262 w 315772"/>
                  <a:gd name="connsiteY88" fmla="*/ 54293 h 93345"/>
                  <a:gd name="connsiteX89" fmla="*/ 45262 w 315772"/>
                  <a:gd name="connsiteY89" fmla="*/ 54293 h 93345"/>
                  <a:gd name="connsiteX90" fmla="*/ 49072 w 315772"/>
                  <a:gd name="connsiteY90" fmla="*/ 52388 h 93345"/>
                  <a:gd name="connsiteX91" fmla="*/ 50025 w 315772"/>
                  <a:gd name="connsiteY91" fmla="*/ 42863 h 93345"/>
                  <a:gd name="connsiteX92" fmla="*/ 44310 w 315772"/>
                  <a:gd name="connsiteY92" fmla="*/ 41910 h 93345"/>
                  <a:gd name="connsiteX93" fmla="*/ 51930 w 315772"/>
                  <a:gd name="connsiteY93" fmla="*/ 39053 h 93345"/>
                  <a:gd name="connsiteX94" fmla="*/ 52882 w 315772"/>
                  <a:gd name="connsiteY94" fmla="*/ 38100 h 93345"/>
                  <a:gd name="connsiteX95" fmla="*/ 51930 w 315772"/>
                  <a:gd name="connsiteY95" fmla="*/ 35243 h 93345"/>
                  <a:gd name="connsiteX96" fmla="*/ 36690 w 315772"/>
                  <a:gd name="connsiteY96" fmla="*/ 28575 h 93345"/>
                  <a:gd name="connsiteX97" fmla="*/ 36690 w 315772"/>
                  <a:gd name="connsiteY97" fmla="*/ 26670 h 93345"/>
                  <a:gd name="connsiteX98" fmla="*/ 315772 w 315772"/>
                  <a:gd name="connsiteY98" fmla="*/ 12383 h 93345"/>
                  <a:gd name="connsiteX99" fmla="*/ 270052 w 315772"/>
                  <a:gd name="connsiteY99" fmla="*/ 4763 h 93345"/>
                  <a:gd name="connsiteX100" fmla="*/ 280530 w 315772"/>
                  <a:gd name="connsiteY100" fmla="*/ 5715 h 93345"/>
                  <a:gd name="connsiteX101" fmla="*/ 224332 w 315772"/>
                  <a:gd name="connsiteY101" fmla="*/ 0 h 93345"/>
                  <a:gd name="connsiteX102" fmla="*/ 209092 w 315772"/>
                  <a:gd name="connsiteY102" fmla="*/ 0 h 93345"/>
                  <a:gd name="connsiteX103" fmla="*/ 180517 w 315772"/>
                  <a:gd name="connsiteY103" fmla="*/ 0 h 93345"/>
                  <a:gd name="connsiteX104" fmla="*/ 150037 w 315772"/>
                  <a:gd name="connsiteY104" fmla="*/ 1905 h 93345"/>
                  <a:gd name="connsiteX105" fmla="*/ 110985 w 315772"/>
                  <a:gd name="connsiteY105" fmla="*/ 5715 h 93345"/>
                  <a:gd name="connsiteX106" fmla="*/ 71932 w 315772"/>
                  <a:gd name="connsiteY106" fmla="*/ 12383 h 93345"/>
                  <a:gd name="connsiteX107" fmla="*/ 22402 w 315772"/>
                  <a:gd name="connsiteY107" fmla="*/ 23813 h 93345"/>
                  <a:gd name="connsiteX108" fmla="*/ 20497 w 315772"/>
                  <a:gd name="connsiteY108" fmla="*/ 24765 h 93345"/>
                  <a:gd name="connsiteX109" fmla="*/ 4305 w 315772"/>
                  <a:gd name="connsiteY109" fmla="*/ 41910 h 93345"/>
                  <a:gd name="connsiteX110" fmla="*/ 12877 w 315772"/>
                  <a:gd name="connsiteY110" fmla="*/ 58103 h 93345"/>
                  <a:gd name="connsiteX111" fmla="*/ 17640 w 315772"/>
                  <a:gd name="connsiteY111" fmla="*/ 77153 h 93345"/>
                  <a:gd name="connsiteX112" fmla="*/ 67170 w 315772"/>
                  <a:gd name="connsiteY112" fmla="*/ 81915 h 93345"/>
                  <a:gd name="connsiteX113" fmla="*/ 96697 w 315772"/>
                  <a:gd name="connsiteY113" fmla="*/ 93345 h 93345"/>
                  <a:gd name="connsiteX114" fmla="*/ 130035 w 315772"/>
                  <a:gd name="connsiteY114" fmla="*/ 85725 h 93345"/>
                  <a:gd name="connsiteX115" fmla="*/ 134797 w 315772"/>
                  <a:gd name="connsiteY115" fmla="*/ 80963 h 93345"/>
                  <a:gd name="connsiteX116" fmla="*/ 134797 w 315772"/>
                  <a:gd name="connsiteY116" fmla="*/ 84773 h 93345"/>
                  <a:gd name="connsiteX117" fmla="*/ 176707 w 315772"/>
                  <a:gd name="connsiteY117" fmla="*/ 88583 h 93345"/>
                  <a:gd name="connsiteX118" fmla="*/ 217665 w 315772"/>
                  <a:gd name="connsiteY118" fmla="*/ 80963 h 93345"/>
                  <a:gd name="connsiteX119" fmla="*/ 232905 w 315772"/>
                  <a:gd name="connsiteY119" fmla="*/ 79058 h 93345"/>
                  <a:gd name="connsiteX120" fmla="*/ 232905 w 315772"/>
                  <a:gd name="connsiteY120" fmla="*/ 76200 h 93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</a:cxnLst>
                <a:rect l="l" t="t" r="r" b="b"/>
                <a:pathLst>
                  <a:path w="315772" h="93345">
                    <a:moveTo>
                      <a:pt x="291960" y="9525"/>
                    </a:moveTo>
                    <a:cubicBezTo>
                      <a:pt x="291960" y="9525"/>
                      <a:pt x="291960" y="9525"/>
                      <a:pt x="291960" y="9525"/>
                    </a:cubicBezTo>
                    <a:cubicBezTo>
                      <a:pt x="291960" y="9525"/>
                      <a:pt x="291960" y="9525"/>
                      <a:pt x="291960" y="9525"/>
                    </a:cubicBezTo>
                    <a:cubicBezTo>
                      <a:pt x="291960" y="9525"/>
                      <a:pt x="291960" y="9525"/>
                      <a:pt x="291960" y="9525"/>
                    </a:cubicBezTo>
                    <a:cubicBezTo>
                      <a:pt x="292912" y="9525"/>
                      <a:pt x="293865" y="9525"/>
                      <a:pt x="294817" y="9525"/>
                    </a:cubicBezTo>
                    <a:cubicBezTo>
                      <a:pt x="293865" y="10478"/>
                      <a:pt x="292912" y="10478"/>
                      <a:pt x="291960" y="9525"/>
                    </a:cubicBezTo>
                    <a:moveTo>
                      <a:pt x="171945" y="953"/>
                    </a:moveTo>
                    <a:cubicBezTo>
                      <a:pt x="171945" y="953"/>
                      <a:pt x="171945" y="953"/>
                      <a:pt x="171945" y="953"/>
                    </a:cubicBezTo>
                    <a:cubicBezTo>
                      <a:pt x="171945" y="953"/>
                      <a:pt x="171945" y="953"/>
                      <a:pt x="173850" y="953"/>
                    </a:cubicBezTo>
                    <a:lnTo>
                      <a:pt x="180517" y="953"/>
                    </a:lnTo>
                    <a:lnTo>
                      <a:pt x="183375" y="953"/>
                    </a:lnTo>
                    <a:cubicBezTo>
                      <a:pt x="184327" y="953"/>
                      <a:pt x="186232" y="953"/>
                      <a:pt x="186232" y="953"/>
                    </a:cubicBezTo>
                    <a:cubicBezTo>
                      <a:pt x="185280" y="0"/>
                      <a:pt x="173850" y="953"/>
                      <a:pt x="171945" y="953"/>
                    </a:cubicBezTo>
                    <a:moveTo>
                      <a:pt x="60502" y="72390"/>
                    </a:moveTo>
                    <a:cubicBezTo>
                      <a:pt x="56692" y="74295"/>
                      <a:pt x="56692" y="74295"/>
                      <a:pt x="55740" y="74295"/>
                    </a:cubicBezTo>
                    <a:cubicBezTo>
                      <a:pt x="55740" y="74295"/>
                      <a:pt x="55740" y="74295"/>
                      <a:pt x="55740" y="74295"/>
                    </a:cubicBezTo>
                    <a:lnTo>
                      <a:pt x="55740" y="74295"/>
                    </a:lnTo>
                    <a:cubicBezTo>
                      <a:pt x="55740" y="74295"/>
                      <a:pt x="55740" y="74295"/>
                      <a:pt x="55740" y="74295"/>
                    </a:cubicBezTo>
                    <a:cubicBezTo>
                      <a:pt x="53835" y="75248"/>
                      <a:pt x="52882" y="75248"/>
                      <a:pt x="50977" y="74295"/>
                    </a:cubicBezTo>
                    <a:cubicBezTo>
                      <a:pt x="47167" y="72390"/>
                      <a:pt x="57645" y="68580"/>
                      <a:pt x="58597" y="67628"/>
                    </a:cubicBezTo>
                    <a:cubicBezTo>
                      <a:pt x="58597" y="67628"/>
                      <a:pt x="61455" y="66675"/>
                      <a:pt x="63360" y="66675"/>
                    </a:cubicBezTo>
                    <a:cubicBezTo>
                      <a:pt x="67170" y="66675"/>
                      <a:pt x="66217" y="67628"/>
                      <a:pt x="66217" y="67628"/>
                    </a:cubicBezTo>
                    <a:cubicBezTo>
                      <a:pt x="65265" y="70485"/>
                      <a:pt x="61455" y="72390"/>
                      <a:pt x="60502" y="72390"/>
                    </a:cubicBezTo>
                    <a:moveTo>
                      <a:pt x="162420" y="1905"/>
                    </a:moveTo>
                    <a:cubicBezTo>
                      <a:pt x="162420" y="1905"/>
                      <a:pt x="162420" y="1905"/>
                      <a:pt x="162420" y="1905"/>
                    </a:cubicBezTo>
                    <a:cubicBezTo>
                      <a:pt x="162420" y="1905"/>
                      <a:pt x="164325" y="1905"/>
                      <a:pt x="164325" y="1905"/>
                    </a:cubicBezTo>
                    <a:cubicBezTo>
                      <a:pt x="165277" y="1905"/>
                      <a:pt x="165277" y="1905"/>
                      <a:pt x="165277" y="1905"/>
                    </a:cubicBezTo>
                    <a:cubicBezTo>
                      <a:pt x="165277" y="1905"/>
                      <a:pt x="163372" y="1905"/>
                      <a:pt x="162420" y="1905"/>
                    </a:cubicBezTo>
                    <a:moveTo>
                      <a:pt x="246240" y="3810"/>
                    </a:moveTo>
                    <a:cubicBezTo>
                      <a:pt x="248145" y="3810"/>
                      <a:pt x="251002" y="3810"/>
                      <a:pt x="251955" y="3810"/>
                    </a:cubicBezTo>
                    <a:cubicBezTo>
                      <a:pt x="251955" y="3810"/>
                      <a:pt x="251955" y="3810"/>
                      <a:pt x="251955" y="3810"/>
                    </a:cubicBezTo>
                    <a:lnTo>
                      <a:pt x="251955" y="3810"/>
                    </a:lnTo>
                    <a:cubicBezTo>
                      <a:pt x="251955" y="3810"/>
                      <a:pt x="251955" y="3810"/>
                      <a:pt x="251955" y="3810"/>
                    </a:cubicBezTo>
                    <a:cubicBezTo>
                      <a:pt x="251955" y="3810"/>
                      <a:pt x="251955" y="3810"/>
                      <a:pt x="251955" y="3810"/>
                    </a:cubicBezTo>
                    <a:cubicBezTo>
                      <a:pt x="251955" y="3810"/>
                      <a:pt x="247192" y="3810"/>
                      <a:pt x="246240" y="3810"/>
                    </a:cubicBezTo>
                    <a:cubicBezTo>
                      <a:pt x="246240" y="3810"/>
                      <a:pt x="246240" y="3810"/>
                      <a:pt x="246240" y="3810"/>
                    </a:cubicBezTo>
                    <a:cubicBezTo>
                      <a:pt x="246240" y="3810"/>
                      <a:pt x="246240" y="3810"/>
                      <a:pt x="246240" y="3810"/>
                    </a:cubicBezTo>
                    <a:cubicBezTo>
                      <a:pt x="246240" y="3810"/>
                      <a:pt x="246240" y="3810"/>
                      <a:pt x="246240" y="3810"/>
                    </a:cubicBezTo>
                    <a:cubicBezTo>
                      <a:pt x="246240" y="3810"/>
                      <a:pt x="246240" y="3810"/>
                      <a:pt x="246240" y="3810"/>
                    </a:cubicBezTo>
                    <a:moveTo>
                      <a:pt x="124320" y="77153"/>
                    </a:moveTo>
                    <a:cubicBezTo>
                      <a:pt x="122415" y="78105"/>
                      <a:pt x="120510" y="79058"/>
                      <a:pt x="120510" y="79058"/>
                    </a:cubicBezTo>
                    <a:cubicBezTo>
                      <a:pt x="120510" y="79058"/>
                      <a:pt x="120510" y="79058"/>
                      <a:pt x="117652" y="78105"/>
                    </a:cubicBezTo>
                    <a:cubicBezTo>
                      <a:pt x="115747" y="78105"/>
                      <a:pt x="114795" y="77153"/>
                      <a:pt x="112890" y="77153"/>
                    </a:cubicBezTo>
                    <a:cubicBezTo>
                      <a:pt x="112890" y="77153"/>
                      <a:pt x="112890" y="77153"/>
                      <a:pt x="112890" y="77153"/>
                    </a:cubicBezTo>
                    <a:lnTo>
                      <a:pt x="112890" y="77153"/>
                    </a:lnTo>
                    <a:cubicBezTo>
                      <a:pt x="107175" y="76200"/>
                      <a:pt x="117652" y="68580"/>
                      <a:pt x="117652" y="68580"/>
                    </a:cubicBezTo>
                    <a:cubicBezTo>
                      <a:pt x="119557" y="67628"/>
                      <a:pt x="121462" y="67628"/>
                      <a:pt x="122415" y="67628"/>
                    </a:cubicBezTo>
                    <a:cubicBezTo>
                      <a:pt x="123367" y="67628"/>
                      <a:pt x="124320" y="67628"/>
                      <a:pt x="124320" y="68580"/>
                    </a:cubicBezTo>
                    <a:cubicBezTo>
                      <a:pt x="124320" y="68580"/>
                      <a:pt x="125272" y="68580"/>
                      <a:pt x="125272" y="68580"/>
                    </a:cubicBezTo>
                    <a:cubicBezTo>
                      <a:pt x="126225" y="68580"/>
                      <a:pt x="128130" y="70485"/>
                      <a:pt x="128130" y="70485"/>
                    </a:cubicBezTo>
                    <a:cubicBezTo>
                      <a:pt x="128130" y="71438"/>
                      <a:pt x="128130" y="71438"/>
                      <a:pt x="128130" y="72390"/>
                    </a:cubicBezTo>
                    <a:cubicBezTo>
                      <a:pt x="127177" y="74295"/>
                      <a:pt x="125272" y="76200"/>
                      <a:pt x="124320" y="77153"/>
                    </a:cubicBezTo>
                    <a:moveTo>
                      <a:pt x="93840" y="50483"/>
                    </a:moveTo>
                    <a:cubicBezTo>
                      <a:pt x="92887" y="50483"/>
                      <a:pt x="91935" y="50483"/>
                      <a:pt x="91935" y="50483"/>
                    </a:cubicBezTo>
                    <a:lnTo>
                      <a:pt x="91935" y="50483"/>
                    </a:lnTo>
                    <a:cubicBezTo>
                      <a:pt x="91935" y="50483"/>
                      <a:pt x="91935" y="50483"/>
                      <a:pt x="91935" y="50483"/>
                    </a:cubicBezTo>
                    <a:lnTo>
                      <a:pt x="91935" y="50483"/>
                    </a:lnTo>
                    <a:cubicBezTo>
                      <a:pt x="91935" y="50483"/>
                      <a:pt x="90982" y="50483"/>
                      <a:pt x="91935" y="49530"/>
                    </a:cubicBezTo>
                    <a:cubicBezTo>
                      <a:pt x="92887" y="48578"/>
                      <a:pt x="92887" y="48578"/>
                      <a:pt x="93840" y="48578"/>
                    </a:cubicBezTo>
                    <a:cubicBezTo>
                      <a:pt x="94792" y="48578"/>
                      <a:pt x="97650" y="47625"/>
                      <a:pt x="97650" y="47625"/>
                    </a:cubicBezTo>
                    <a:cubicBezTo>
                      <a:pt x="97650" y="47625"/>
                      <a:pt x="97650" y="47625"/>
                      <a:pt x="97650" y="47625"/>
                    </a:cubicBezTo>
                    <a:cubicBezTo>
                      <a:pt x="98602" y="47625"/>
                      <a:pt x="98602" y="47625"/>
                      <a:pt x="98602" y="47625"/>
                    </a:cubicBezTo>
                    <a:cubicBezTo>
                      <a:pt x="98602" y="47625"/>
                      <a:pt x="98602" y="47625"/>
                      <a:pt x="98602" y="47625"/>
                    </a:cubicBezTo>
                    <a:cubicBezTo>
                      <a:pt x="98602" y="47625"/>
                      <a:pt x="98602" y="47625"/>
                      <a:pt x="98602" y="47625"/>
                    </a:cubicBezTo>
                    <a:cubicBezTo>
                      <a:pt x="98602" y="47625"/>
                      <a:pt x="98602" y="47625"/>
                      <a:pt x="98602" y="47625"/>
                    </a:cubicBezTo>
                    <a:cubicBezTo>
                      <a:pt x="98602" y="47625"/>
                      <a:pt x="98602" y="47625"/>
                      <a:pt x="98602" y="47625"/>
                    </a:cubicBezTo>
                    <a:cubicBezTo>
                      <a:pt x="97650" y="49530"/>
                      <a:pt x="95745" y="50483"/>
                      <a:pt x="93840" y="50483"/>
                    </a:cubicBezTo>
                    <a:moveTo>
                      <a:pt x="232905" y="76200"/>
                    </a:moveTo>
                    <a:cubicBezTo>
                      <a:pt x="133845" y="73343"/>
                      <a:pt x="133845" y="73343"/>
                      <a:pt x="120510" y="63818"/>
                    </a:cubicBezTo>
                    <a:cubicBezTo>
                      <a:pt x="117652" y="64770"/>
                      <a:pt x="117652" y="64770"/>
                      <a:pt x="114795" y="64770"/>
                    </a:cubicBezTo>
                    <a:cubicBezTo>
                      <a:pt x="114795" y="63818"/>
                      <a:pt x="113842" y="62865"/>
                      <a:pt x="113842" y="60960"/>
                    </a:cubicBezTo>
                    <a:cubicBezTo>
                      <a:pt x="113842" y="60008"/>
                      <a:pt x="114795" y="60008"/>
                      <a:pt x="115747" y="59055"/>
                    </a:cubicBezTo>
                    <a:cubicBezTo>
                      <a:pt x="111937" y="55245"/>
                      <a:pt x="111937" y="55245"/>
                      <a:pt x="110985" y="55245"/>
                    </a:cubicBezTo>
                    <a:cubicBezTo>
                      <a:pt x="109080" y="47625"/>
                      <a:pt x="109080" y="47625"/>
                      <a:pt x="97650" y="44768"/>
                    </a:cubicBezTo>
                    <a:cubicBezTo>
                      <a:pt x="97650" y="43815"/>
                      <a:pt x="97650" y="43815"/>
                      <a:pt x="96697" y="42863"/>
                    </a:cubicBezTo>
                    <a:cubicBezTo>
                      <a:pt x="97650" y="41910"/>
                      <a:pt x="98602" y="40958"/>
                      <a:pt x="99555" y="40958"/>
                    </a:cubicBezTo>
                    <a:cubicBezTo>
                      <a:pt x="99555" y="40958"/>
                      <a:pt x="99555" y="40958"/>
                      <a:pt x="98602" y="40005"/>
                    </a:cubicBezTo>
                    <a:cubicBezTo>
                      <a:pt x="80505" y="25718"/>
                      <a:pt x="80505" y="25718"/>
                      <a:pt x="83362" y="21908"/>
                    </a:cubicBezTo>
                    <a:cubicBezTo>
                      <a:pt x="74790" y="24765"/>
                      <a:pt x="73837" y="26670"/>
                      <a:pt x="71932" y="27623"/>
                    </a:cubicBezTo>
                    <a:cubicBezTo>
                      <a:pt x="71932" y="28575"/>
                      <a:pt x="71932" y="28575"/>
                      <a:pt x="71932" y="29528"/>
                    </a:cubicBezTo>
                    <a:cubicBezTo>
                      <a:pt x="76695" y="32385"/>
                      <a:pt x="81457" y="31433"/>
                      <a:pt x="86220" y="34290"/>
                    </a:cubicBezTo>
                    <a:cubicBezTo>
                      <a:pt x="84315" y="39053"/>
                      <a:pt x="78600" y="39053"/>
                      <a:pt x="75742" y="43815"/>
                    </a:cubicBezTo>
                    <a:cubicBezTo>
                      <a:pt x="79552" y="51435"/>
                      <a:pt x="91935" y="45720"/>
                      <a:pt x="94792" y="55245"/>
                    </a:cubicBezTo>
                    <a:cubicBezTo>
                      <a:pt x="95745" y="55245"/>
                      <a:pt x="95745" y="55245"/>
                      <a:pt x="100507" y="56198"/>
                    </a:cubicBezTo>
                    <a:cubicBezTo>
                      <a:pt x="99555" y="58103"/>
                      <a:pt x="96697" y="59055"/>
                      <a:pt x="95745" y="60960"/>
                    </a:cubicBezTo>
                    <a:cubicBezTo>
                      <a:pt x="96697" y="61913"/>
                      <a:pt x="96697" y="62865"/>
                      <a:pt x="97650" y="63818"/>
                    </a:cubicBezTo>
                    <a:cubicBezTo>
                      <a:pt x="79552" y="63818"/>
                      <a:pt x="63360" y="53340"/>
                      <a:pt x="45262" y="54293"/>
                    </a:cubicBezTo>
                    <a:cubicBezTo>
                      <a:pt x="45262" y="54293"/>
                      <a:pt x="45262" y="54293"/>
                      <a:pt x="45262" y="54293"/>
                    </a:cubicBezTo>
                    <a:cubicBezTo>
                      <a:pt x="45262" y="54293"/>
                      <a:pt x="45262" y="54293"/>
                      <a:pt x="45262" y="54293"/>
                    </a:cubicBezTo>
                    <a:cubicBezTo>
                      <a:pt x="45262" y="54293"/>
                      <a:pt x="45262" y="54293"/>
                      <a:pt x="45262" y="54293"/>
                    </a:cubicBezTo>
                    <a:cubicBezTo>
                      <a:pt x="46215" y="53340"/>
                      <a:pt x="48120" y="53340"/>
                      <a:pt x="49072" y="52388"/>
                    </a:cubicBezTo>
                    <a:cubicBezTo>
                      <a:pt x="47167" y="47625"/>
                      <a:pt x="47167" y="47625"/>
                      <a:pt x="50025" y="42863"/>
                    </a:cubicBezTo>
                    <a:cubicBezTo>
                      <a:pt x="46215" y="43815"/>
                      <a:pt x="46215" y="43815"/>
                      <a:pt x="44310" y="41910"/>
                    </a:cubicBezTo>
                    <a:cubicBezTo>
                      <a:pt x="46215" y="40005"/>
                      <a:pt x="46215" y="40005"/>
                      <a:pt x="51930" y="39053"/>
                    </a:cubicBezTo>
                    <a:cubicBezTo>
                      <a:pt x="51930" y="39053"/>
                      <a:pt x="52882" y="38100"/>
                      <a:pt x="52882" y="38100"/>
                    </a:cubicBezTo>
                    <a:cubicBezTo>
                      <a:pt x="52882" y="37148"/>
                      <a:pt x="52882" y="36195"/>
                      <a:pt x="51930" y="35243"/>
                    </a:cubicBezTo>
                    <a:cubicBezTo>
                      <a:pt x="47167" y="32385"/>
                      <a:pt x="41452" y="32385"/>
                      <a:pt x="36690" y="28575"/>
                    </a:cubicBezTo>
                    <a:cubicBezTo>
                      <a:pt x="36690" y="27623"/>
                      <a:pt x="36690" y="27623"/>
                      <a:pt x="36690" y="26670"/>
                    </a:cubicBezTo>
                    <a:cubicBezTo>
                      <a:pt x="37642" y="25718"/>
                      <a:pt x="111937" y="-20003"/>
                      <a:pt x="315772" y="12383"/>
                    </a:cubicBezTo>
                    <a:cubicBezTo>
                      <a:pt x="301485" y="5715"/>
                      <a:pt x="285292" y="7620"/>
                      <a:pt x="270052" y="4763"/>
                    </a:cubicBezTo>
                    <a:cubicBezTo>
                      <a:pt x="271957" y="4763"/>
                      <a:pt x="273862" y="4763"/>
                      <a:pt x="280530" y="5715"/>
                    </a:cubicBezTo>
                    <a:cubicBezTo>
                      <a:pt x="275767" y="4763"/>
                      <a:pt x="257670" y="1905"/>
                      <a:pt x="224332" y="0"/>
                    </a:cubicBezTo>
                    <a:cubicBezTo>
                      <a:pt x="219570" y="0"/>
                      <a:pt x="213855" y="0"/>
                      <a:pt x="209092" y="0"/>
                    </a:cubicBezTo>
                    <a:cubicBezTo>
                      <a:pt x="190995" y="0"/>
                      <a:pt x="189090" y="0"/>
                      <a:pt x="180517" y="0"/>
                    </a:cubicBezTo>
                    <a:cubicBezTo>
                      <a:pt x="161467" y="953"/>
                      <a:pt x="160515" y="953"/>
                      <a:pt x="150037" y="1905"/>
                    </a:cubicBezTo>
                    <a:cubicBezTo>
                      <a:pt x="131940" y="3810"/>
                      <a:pt x="128130" y="3810"/>
                      <a:pt x="110985" y="5715"/>
                    </a:cubicBezTo>
                    <a:cubicBezTo>
                      <a:pt x="91935" y="8573"/>
                      <a:pt x="89077" y="8573"/>
                      <a:pt x="71932" y="12383"/>
                    </a:cubicBezTo>
                    <a:cubicBezTo>
                      <a:pt x="55740" y="16193"/>
                      <a:pt x="44310" y="18098"/>
                      <a:pt x="22402" y="23813"/>
                    </a:cubicBezTo>
                    <a:lnTo>
                      <a:pt x="20497" y="24765"/>
                    </a:lnTo>
                    <a:cubicBezTo>
                      <a:pt x="1447" y="30480"/>
                      <a:pt x="-5220" y="37148"/>
                      <a:pt x="4305" y="41910"/>
                    </a:cubicBezTo>
                    <a:cubicBezTo>
                      <a:pt x="17640" y="48578"/>
                      <a:pt x="17640" y="48578"/>
                      <a:pt x="12877" y="58103"/>
                    </a:cubicBezTo>
                    <a:cubicBezTo>
                      <a:pt x="7162" y="70485"/>
                      <a:pt x="9067" y="73343"/>
                      <a:pt x="17640" y="77153"/>
                    </a:cubicBezTo>
                    <a:cubicBezTo>
                      <a:pt x="33832" y="82868"/>
                      <a:pt x="50977" y="78105"/>
                      <a:pt x="67170" y="81915"/>
                    </a:cubicBezTo>
                    <a:cubicBezTo>
                      <a:pt x="77647" y="83820"/>
                      <a:pt x="86220" y="92393"/>
                      <a:pt x="96697" y="93345"/>
                    </a:cubicBezTo>
                    <a:cubicBezTo>
                      <a:pt x="109080" y="93345"/>
                      <a:pt x="118605" y="87630"/>
                      <a:pt x="130035" y="85725"/>
                    </a:cubicBezTo>
                    <a:cubicBezTo>
                      <a:pt x="131940" y="81915"/>
                      <a:pt x="132892" y="81915"/>
                      <a:pt x="134797" y="80963"/>
                    </a:cubicBezTo>
                    <a:cubicBezTo>
                      <a:pt x="135750" y="81915"/>
                      <a:pt x="136702" y="82868"/>
                      <a:pt x="134797" y="84773"/>
                    </a:cubicBezTo>
                    <a:cubicBezTo>
                      <a:pt x="149085" y="85725"/>
                      <a:pt x="162420" y="89535"/>
                      <a:pt x="176707" y="88583"/>
                    </a:cubicBezTo>
                    <a:cubicBezTo>
                      <a:pt x="176707" y="88583"/>
                      <a:pt x="210997" y="85725"/>
                      <a:pt x="217665" y="80963"/>
                    </a:cubicBezTo>
                    <a:cubicBezTo>
                      <a:pt x="222427" y="77153"/>
                      <a:pt x="224332" y="76200"/>
                      <a:pt x="232905" y="79058"/>
                    </a:cubicBezTo>
                    <a:cubicBezTo>
                      <a:pt x="232905" y="79058"/>
                      <a:pt x="232905" y="77153"/>
                      <a:pt x="232905" y="76200"/>
                    </a:cubicBezTo>
                  </a:path>
                </a:pathLst>
              </a:custGeom>
              <a:solidFill>
                <a:srgbClr val="A42C1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404" name="Freeform: Shape 6403">
                <a:extLst>
                  <a:ext uri="{FF2B5EF4-FFF2-40B4-BE49-F238E27FC236}">
                    <a16:creationId xmlns:a16="http://schemas.microsoft.com/office/drawing/2014/main" id="{B6F8830A-C42B-48D3-8D54-37482A37D183}"/>
                  </a:ext>
                </a:extLst>
              </p:cNvPr>
              <p:cNvSpPr/>
              <p:nvPr/>
            </p:nvSpPr>
            <p:spPr>
              <a:xfrm>
                <a:off x="8382574" y="3238976"/>
                <a:ext cx="182622" cy="76128"/>
              </a:xfrm>
              <a:custGeom>
                <a:avLst/>
                <a:gdLst>
                  <a:gd name="connsiteX0" fmla="*/ 182623 w 182622"/>
                  <a:gd name="connsiteY0" fmla="*/ 2858 h 76128"/>
                  <a:gd name="connsiteX1" fmla="*/ 182623 w 182622"/>
                  <a:gd name="connsiteY1" fmla="*/ 2858 h 76128"/>
                  <a:gd name="connsiteX2" fmla="*/ 182623 w 182622"/>
                  <a:gd name="connsiteY2" fmla="*/ 2858 h 76128"/>
                  <a:gd name="connsiteX3" fmla="*/ 182623 w 182622"/>
                  <a:gd name="connsiteY3" fmla="*/ 2858 h 76128"/>
                  <a:gd name="connsiteX4" fmla="*/ 182623 w 182622"/>
                  <a:gd name="connsiteY4" fmla="*/ 2858 h 76128"/>
                  <a:gd name="connsiteX5" fmla="*/ 155953 w 182622"/>
                  <a:gd name="connsiteY5" fmla="*/ 0 h 76128"/>
                  <a:gd name="connsiteX6" fmla="*/ 155953 w 182622"/>
                  <a:gd name="connsiteY6" fmla="*/ 0 h 76128"/>
                  <a:gd name="connsiteX7" fmla="*/ 168335 w 182622"/>
                  <a:gd name="connsiteY7" fmla="*/ 1905 h 76128"/>
                  <a:gd name="connsiteX8" fmla="*/ 174050 w 182622"/>
                  <a:gd name="connsiteY8" fmla="*/ 1905 h 76128"/>
                  <a:gd name="connsiteX9" fmla="*/ 155953 w 182622"/>
                  <a:gd name="connsiteY9" fmla="*/ 0 h 76128"/>
                  <a:gd name="connsiteX10" fmla="*/ 39748 w 182622"/>
                  <a:gd name="connsiteY10" fmla="*/ 59055 h 76128"/>
                  <a:gd name="connsiteX11" fmla="*/ 39748 w 182622"/>
                  <a:gd name="connsiteY11" fmla="*/ 59055 h 76128"/>
                  <a:gd name="connsiteX12" fmla="*/ 39748 w 182622"/>
                  <a:gd name="connsiteY12" fmla="*/ 57150 h 76128"/>
                  <a:gd name="connsiteX13" fmla="*/ 39748 w 182622"/>
                  <a:gd name="connsiteY13" fmla="*/ 56198 h 76128"/>
                  <a:gd name="connsiteX14" fmla="*/ 39748 w 182622"/>
                  <a:gd name="connsiteY14" fmla="*/ 56198 h 76128"/>
                  <a:gd name="connsiteX15" fmla="*/ 39748 w 182622"/>
                  <a:gd name="connsiteY15" fmla="*/ 56198 h 76128"/>
                  <a:gd name="connsiteX16" fmla="*/ 38795 w 182622"/>
                  <a:gd name="connsiteY16" fmla="*/ 56198 h 76128"/>
                  <a:gd name="connsiteX17" fmla="*/ 39748 w 182622"/>
                  <a:gd name="connsiteY17" fmla="*/ 59055 h 76128"/>
                  <a:gd name="connsiteX18" fmla="*/ 39748 w 182622"/>
                  <a:gd name="connsiteY18" fmla="*/ 59055 h 76128"/>
                  <a:gd name="connsiteX19" fmla="*/ 39748 w 182622"/>
                  <a:gd name="connsiteY19" fmla="*/ 59055 h 76128"/>
                  <a:gd name="connsiteX20" fmla="*/ 39748 w 182622"/>
                  <a:gd name="connsiteY20" fmla="*/ 59055 h 76128"/>
                  <a:gd name="connsiteX21" fmla="*/ 30223 w 182622"/>
                  <a:gd name="connsiteY21" fmla="*/ 51435 h 76128"/>
                  <a:gd name="connsiteX22" fmla="*/ 30223 w 182622"/>
                  <a:gd name="connsiteY22" fmla="*/ 51435 h 76128"/>
                  <a:gd name="connsiteX23" fmla="*/ 31175 w 182622"/>
                  <a:gd name="connsiteY23" fmla="*/ 47625 h 76128"/>
                  <a:gd name="connsiteX24" fmla="*/ 29270 w 182622"/>
                  <a:gd name="connsiteY24" fmla="*/ 46673 h 76128"/>
                  <a:gd name="connsiteX25" fmla="*/ 28318 w 182622"/>
                  <a:gd name="connsiteY25" fmla="*/ 45720 h 76128"/>
                  <a:gd name="connsiteX26" fmla="*/ 28318 w 182622"/>
                  <a:gd name="connsiteY26" fmla="*/ 44768 h 76128"/>
                  <a:gd name="connsiteX27" fmla="*/ 30223 w 182622"/>
                  <a:gd name="connsiteY27" fmla="*/ 43815 h 76128"/>
                  <a:gd name="connsiteX28" fmla="*/ 29270 w 182622"/>
                  <a:gd name="connsiteY28" fmla="*/ 43815 h 76128"/>
                  <a:gd name="connsiteX29" fmla="*/ 23555 w 182622"/>
                  <a:gd name="connsiteY29" fmla="*/ 42863 h 76128"/>
                  <a:gd name="connsiteX30" fmla="*/ 30223 w 182622"/>
                  <a:gd name="connsiteY30" fmla="*/ 51435 h 76128"/>
                  <a:gd name="connsiteX31" fmla="*/ 116900 w 182622"/>
                  <a:gd name="connsiteY31" fmla="*/ 2858 h 76128"/>
                  <a:gd name="connsiteX32" fmla="*/ 116900 w 182622"/>
                  <a:gd name="connsiteY32" fmla="*/ 2858 h 76128"/>
                  <a:gd name="connsiteX33" fmla="*/ 116900 w 182622"/>
                  <a:gd name="connsiteY33" fmla="*/ 2858 h 76128"/>
                  <a:gd name="connsiteX34" fmla="*/ 134045 w 182622"/>
                  <a:gd name="connsiteY34" fmla="*/ 1905 h 76128"/>
                  <a:gd name="connsiteX35" fmla="*/ 116900 w 182622"/>
                  <a:gd name="connsiteY35" fmla="*/ 2858 h 76128"/>
                  <a:gd name="connsiteX36" fmla="*/ 152143 w 182622"/>
                  <a:gd name="connsiteY36" fmla="*/ 71438 h 76128"/>
                  <a:gd name="connsiteX37" fmla="*/ 141665 w 182622"/>
                  <a:gd name="connsiteY37" fmla="*/ 64770 h 76128"/>
                  <a:gd name="connsiteX38" fmla="*/ 129283 w 182622"/>
                  <a:gd name="connsiteY38" fmla="*/ 66675 h 76128"/>
                  <a:gd name="connsiteX39" fmla="*/ 82610 w 182622"/>
                  <a:gd name="connsiteY39" fmla="*/ 57150 h 76128"/>
                  <a:gd name="connsiteX40" fmla="*/ 71180 w 182622"/>
                  <a:gd name="connsiteY40" fmla="*/ 58103 h 76128"/>
                  <a:gd name="connsiteX41" fmla="*/ 64513 w 182622"/>
                  <a:gd name="connsiteY41" fmla="*/ 59055 h 76128"/>
                  <a:gd name="connsiteX42" fmla="*/ 59750 w 182622"/>
                  <a:gd name="connsiteY42" fmla="*/ 52388 h 76128"/>
                  <a:gd name="connsiteX43" fmla="*/ 31175 w 182622"/>
                  <a:gd name="connsiteY43" fmla="*/ 54293 h 76128"/>
                  <a:gd name="connsiteX44" fmla="*/ 34985 w 182622"/>
                  <a:gd name="connsiteY44" fmla="*/ 58103 h 76128"/>
                  <a:gd name="connsiteX45" fmla="*/ 41653 w 182622"/>
                  <a:gd name="connsiteY45" fmla="*/ 55245 h 76128"/>
                  <a:gd name="connsiteX46" fmla="*/ 39748 w 182622"/>
                  <a:gd name="connsiteY46" fmla="*/ 62865 h 76128"/>
                  <a:gd name="connsiteX47" fmla="*/ 152143 w 182622"/>
                  <a:gd name="connsiteY47" fmla="*/ 74295 h 76128"/>
                  <a:gd name="connsiteX48" fmla="*/ 152143 w 182622"/>
                  <a:gd name="connsiteY48" fmla="*/ 71438 h 76128"/>
                  <a:gd name="connsiteX49" fmla="*/ 18793 w 182622"/>
                  <a:gd name="connsiteY49" fmla="*/ 38100 h 76128"/>
                  <a:gd name="connsiteX50" fmla="*/ 18793 w 182622"/>
                  <a:gd name="connsiteY50" fmla="*/ 38100 h 76128"/>
                  <a:gd name="connsiteX51" fmla="*/ 20698 w 182622"/>
                  <a:gd name="connsiteY51" fmla="*/ 37148 h 76128"/>
                  <a:gd name="connsiteX52" fmla="*/ 18793 w 182622"/>
                  <a:gd name="connsiteY52" fmla="*/ 35243 h 76128"/>
                  <a:gd name="connsiteX53" fmla="*/ 16888 w 182622"/>
                  <a:gd name="connsiteY53" fmla="*/ 28575 h 76128"/>
                  <a:gd name="connsiteX54" fmla="*/ 10220 w 182622"/>
                  <a:gd name="connsiteY54" fmla="*/ 21907 h 76128"/>
                  <a:gd name="connsiteX55" fmla="*/ 49273 w 182622"/>
                  <a:gd name="connsiteY55" fmla="*/ 11430 h 76128"/>
                  <a:gd name="connsiteX56" fmla="*/ 88325 w 182622"/>
                  <a:gd name="connsiteY56" fmla="*/ 8573 h 76128"/>
                  <a:gd name="connsiteX57" fmla="*/ 98803 w 182622"/>
                  <a:gd name="connsiteY57" fmla="*/ 3810 h 76128"/>
                  <a:gd name="connsiteX58" fmla="*/ 65465 w 182622"/>
                  <a:gd name="connsiteY58" fmla="*/ 4763 h 76128"/>
                  <a:gd name="connsiteX59" fmla="*/ 65465 w 182622"/>
                  <a:gd name="connsiteY59" fmla="*/ 4763 h 76128"/>
                  <a:gd name="connsiteX60" fmla="*/ 65465 w 182622"/>
                  <a:gd name="connsiteY60" fmla="*/ 4763 h 76128"/>
                  <a:gd name="connsiteX61" fmla="*/ 65465 w 182622"/>
                  <a:gd name="connsiteY61" fmla="*/ 4763 h 76128"/>
                  <a:gd name="connsiteX62" fmla="*/ 65465 w 182622"/>
                  <a:gd name="connsiteY62" fmla="*/ 4763 h 76128"/>
                  <a:gd name="connsiteX63" fmla="*/ 1648 w 182622"/>
                  <a:gd name="connsiteY63" fmla="*/ 18098 h 76128"/>
                  <a:gd name="connsiteX64" fmla="*/ 3553 w 182622"/>
                  <a:gd name="connsiteY64" fmla="*/ 27623 h 76128"/>
                  <a:gd name="connsiteX65" fmla="*/ 18793 w 182622"/>
                  <a:gd name="connsiteY65" fmla="*/ 38100 h 76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182622" h="76128">
                    <a:moveTo>
                      <a:pt x="182623" y="2858"/>
                    </a:moveTo>
                    <a:cubicBezTo>
                      <a:pt x="182623" y="2858"/>
                      <a:pt x="182623" y="2858"/>
                      <a:pt x="182623" y="2858"/>
                    </a:cubicBezTo>
                    <a:cubicBezTo>
                      <a:pt x="182623" y="2858"/>
                      <a:pt x="182623" y="2858"/>
                      <a:pt x="182623" y="2858"/>
                    </a:cubicBezTo>
                    <a:cubicBezTo>
                      <a:pt x="182623" y="2858"/>
                      <a:pt x="182623" y="2858"/>
                      <a:pt x="182623" y="2858"/>
                    </a:cubicBezTo>
                    <a:cubicBezTo>
                      <a:pt x="182623" y="2858"/>
                      <a:pt x="182623" y="2858"/>
                      <a:pt x="182623" y="2858"/>
                    </a:cubicBezTo>
                    <a:moveTo>
                      <a:pt x="155953" y="0"/>
                    </a:moveTo>
                    <a:cubicBezTo>
                      <a:pt x="155953" y="0"/>
                      <a:pt x="155953" y="0"/>
                      <a:pt x="155953" y="0"/>
                    </a:cubicBezTo>
                    <a:cubicBezTo>
                      <a:pt x="160715" y="952"/>
                      <a:pt x="167383" y="1905"/>
                      <a:pt x="168335" y="1905"/>
                    </a:cubicBezTo>
                    <a:cubicBezTo>
                      <a:pt x="170240" y="1905"/>
                      <a:pt x="172145" y="1905"/>
                      <a:pt x="174050" y="1905"/>
                    </a:cubicBezTo>
                    <a:cubicBezTo>
                      <a:pt x="170240" y="1905"/>
                      <a:pt x="164525" y="952"/>
                      <a:pt x="155953" y="0"/>
                    </a:cubicBezTo>
                    <a:moveTo>
                      <a:pt x="39748" y="59055"/>
                    </a:moveTo>
                    <a:cubicBezTo>
                      <a:pt x="38795" y="58103"/>
                      <a:pt x="38795" y="58103"/>
                      <a:pt x="39748" y="59055"/>
                    </a:cubicBezTo>
                    <a:cubicBezTo>
                      <a:pt x="38795" y="58103"/>
                      <a:pt x="39748" y="58103"/>
                      <a:pt x="39748" y="57150"/>
                    </a:cubicBezTo>
                    <a:cubicBezTo>
                      <a:pt x="39748" y="57150"/>
                      <a:pt x="39748" y="57150"/>
                      <a:pt x="39748" y="56198"/>
                    </a:cubicBezTo>
                    <a:cubicBezTo>
                      <a:pt x="39748" y="56198"/>
                      <a:pt x="39748" y="56198"/>
                      <a:pt x="39748" y="56198"/>
                    </a:cubicBezTo>
                    <a:cubicBezTo>
                      <a:pt x="39748" y="56198"/>
                      <a:pt x="39748" y="56198"/>
                      <a:pt x="39748" y="56198"/>
                    </a:cubicBezTo>
                    <a:cubicBezTo>
                      <a:pt x="39748" y="56198"/>
                      <a:pt x="39748" y="56198"/>
                      <a:pt x="38795" y="56198"/>
                    </a:cubicBezTo>
                    <a:cubicBezTo>
                      <a:pt x="37843" y="58103"/>
                      <a:pt x="38795" y="58103"/>
                      <a:pt x="39748" y="59055"/>
                    </a:cubicBezTo>
                    <a:cubicBezTo>
                      <a:pt x="38795" y="59055"/>
                      <a:pt x="38795" y="59055"/>
                      <a:pt x="39748" y="59055"/>
                    </a:cubicBezTo>
                    <a:cubicBezTo>
                      <a:pt x="38795" y="59055"/>
                      <a:pt x="38795" y="59055"/>
                      <a:pt x="39748" y="59055"/>
                    </a:cubicBezTo>
                    <a:cubicBezTo>
                      <a:pt x="38795" y="59055"/>
                      <a:pt x="39748" y="59055"/>
                      <a:pt x="39748" y="59055"/>
                    </a:cubicBezTo>
                    <a:moveTo>
                      <a:pt x="30223" y="51435"/>
                    </a:moveTo>
                    <a:cubicBezTo>
                      <a:pt x="30223" y="51435"/>
                      <a:pt x="30223" y="51435"/>
                      <a:pt x="30223" y="51435"/>
                    </a:cubicBezTo>
                    <a:cubicBezTo>
                      <a:pt x="31175" y="50483"/>
                      <a:pt x="31175" y="48578"/>
                      <a:pt x="31175" y="47625"/>
                    </a:cubicBezTo>
                    <a:lnTo>
                      <a:pt x="29270" y="46673"/>
                    </a:lnTo>
                    <a:cubicBezTo>
                      <a:pt x="29270" y="46673"/>
                      <a:pt x="28318" y="45720"/>
                      <a:pt x="28318" y="45720"/>
                    </a:cubicBezTo>
                    <a:cubicBezTo>
                      <a:pt x="28318" y="45720"/>
                      <a:pt x="28318" y="44768"/>
                      <a:pt x="28318" y="44768"/>
                    </a:cubicBezTo>
                    <a:cubicBezTo>
                      <a:pt x="28318" y="44768"/>
                      <a:pt x="29270" y="43815"/>
                      <a:pt x="30223" y="43815"/>
                    </a:cubicBezTo>
                    <a:cubicBezTo>
                      <a:pt x="30223" y="43815"/>
                      <a:pt x="30223" y="43815"/>
                      <a:pt x="29270" y="43815"/>
                    </a:cubicBezTo>
                    <a:cubicBezTo>
                      <a:pt x="28318" y="42863"/>
                      <a:pt x="26413" y="42863"/>
                      <a:pt x="23555" y="42863"/>
                    </a:cubicBezTo>
                    <a:cubicBezTo>
                      <a:pt x="26413" y="45720"/>
                      <a:pt x="28318" y="48578"/>
                      <a:pt x="30223" y="51435"/>
                    </a:cubicBezTo>
                    <a:moveTo>
                      <a:pt x="116900" y="2858"/>
                    </a:moveTo>
                    <a:cubicBezTo>
                      <a:pt x="116900" y="2858"/>
                      <a:pt x="116900" y="2858"/>
                      <a:pt x="116900" y="2858"/>
                    </a:cubicBezTo>
                    <a:cubicBezTo>
                      <a:pt x="116900" y="2858"/>
                      <a:pt x="116900" y="2858"/>
                      <a:pt x="116900" y="2858"/>
                    </a:cubicBezTo>
                    <a:cubicBezTo>
                      <a:pt x="129283" y="2858"/>
                      <a:pt x="129283" y="2858"/>
                      <a:pt x="134045" y="1905"/>
                    </a:cubicBezTo>
                    <a:cubicBezTo>
                      <a:pt x="128330" y="1905"/>
                      <a:pt x="122615" y="2858"/>
                      <a:pt x="116900" y="2858"/>
                    </a:cubicBezTo>
                    <a:moveTo>
                      <a:pt x="152143" y="71438"/>
                    </a:moveTo>
                    <a:cubicBezTo>
                      <a:pt x="150238" y="66675"/>
                      <a:pt x="141665" y="64770"/>
                      <a:pt x="141665" y="64770"/>
                    </a:cubicBezTo>
                    <a:cubicBezTo>
                      <a:pt x="136903" y="63818"/>
                      <a:pt x="133093" y="66675"/>
                      <a:pt x="129283" y="66675"/>
                    </a:cubicBezTo>
                    <a:cubicBezTo>
                      <a:pt x="125473" y="66675"/>
                      <a:pt x="125473" y="66675"/>
                      <a:pt x="82610" y="57150"/>
                    </a:cubicBezTo>
                    <a:cubicBezTo>
                      <a:pt x="77848" y="56198"/>
                      <a:pt x="74038" y="57150"/>
                      <a:pt x="71180" y="58103"/>
                    </a:cubicBezTo>
                    <a:cubicBezTo>
                      <a:pt x="66418" y="59055"/>
                      <a:pt x="66418" y="59055"/>
                      <a:pt x="64513" y="59055"/>
                    </a:cubicBezTo>
                    <a:cubicBezTo>
                      <a:pt x="61655" y="57150"/>
                      <a:pt x="63560" y="53340"/>
                      <a:pt x="59750" y="52388"/>
                    </a:cubicBezTo>
                    <a:cubicBezTo>
                      <a:pt x="50225" y="51435"/>
                      <a:pt x="40700" y="54293"/>
                      <a:pt x="31175" y="54293"/>
                    </a:cubicBezTo>
                    <a:cubicBezTo>
                      <a:pt x="33080" y="57150"/>
                      <a:pt x="34033" y="57150"/>
                      <a:pt x="34985" y="58103"/>
                    </a:cubicBezTo>
                    <a:cubicBezTo>
                      <a:pt x="34985" y="58103"/>
                      <a:pt x="34985" y="58103"/>
                      <a:pt x="41653" y="55245"/>
                    </a:cubicBezTo>
                    <a:cubicBezTo>
                      <a:pt x="46415" y="57150"/>
                      <a:pt x="47368" y="58103"/>
                      <a:pt x="39748" y="62865"/>
                    </a:cubicBezTo>
                    <a:cubicBezTo>
                      <a:pt x="57845" y="74295"/>
                      <a:pt x="94993" y="79058"/>
                      <a:pt x="152143" y="74295"/>
                    </a:cubicBezTo>
                    <a:cubicBezTo>
                      <a:pt x="153095" y="72390"/>
                      <a:pt x="153095" y="72390"/>
                      <a:pt x="152143" y="71438"/>
                    </a:cubicBezTo>
                    <a:moveTo>
                      <a:pt x="18793" y="38100"/>
                    </a:moveTo>
                    <a:cubicBezTo>
                      <a:pt x="18793" y="38100"/>
                      <a:pt x="18793" y="38100"/>
                      <a:pt x="18793" y="38100"/>
                    </a:cubicBezTo>
                    <a:cubicBezTo>
                      <a:pt x="20698" y="38100"/>
                      <a:pt x="20698" y="38100"/>
                      <a:pt x="20698" y="37148"/>
                    </a:cubicBezTo>
                    <a:cubicBezTo>
                      <a:pt x="19745" y="37148"/>
                      <a:pt x="19745" y="36195"/>
                      <a:pt x="18793" y="35243"/>
                    </a:cubicBezTo>
                    <a:cubicBezTo>
                      <a:pt x="17840" y="33338"/>
                      <a:pt x="17840" y="30480"/>
                      <a:pt x="16888" y="28575"/>
                    </a:cubicBezTo>
                    <a:cubicBezTo>
                      <a:pt x="14983" y="25718"/>
                      <a:pt x="11173" y="25718"/>
                      <a:pt x="10220" y="21907"/>
                    </a:cubicBezTo>
                    <a:cubicBezTo>
                      <a:pt x="13078" y="18098"/>
                      <a:pt x="48320" y="11430"/>
                      <a:pt x="49273" y="11430"/>
                    </a:cubicBezTo>
                    <a:cubicBezTo>
                      <a:pt x="62608" y="9525"/>
                      <a:pt x="75943" y="10478"/>
                      <a:pt x="88325" y="8573"/>
                    </a:cubicBezTo>
                    <a:cubicBezTo>
                      <a:pt x="92135" y="7620"/>
                      <a:pt x="94993" y="4763"/>
                      <a:pt x="98803" y="3810"/>
                    </a:cubicBezTo>
                    <a:cubicBezTo>
                      <a:pt x="67370" y="4763"/>
                      <a:pt x="67370" y="4763"/>
                      <a:pt x="65465" y="4763"/>
                    </a:cubicBezTo>
                    <a:cubicBezTo>
                      <a:pt x="65465" y="4763"/>
                      <a:pt x="65465" y="4763"/>
                      <a:pt x="65465" y="4763"/>
                    </a:cubicBezTo>
                    <a:lnTo>
                      <a:pt x="65465" y="4763"/>
                    </a:lnTo>
                    <a:lnTo>
                      <a:pt x="65465" y="4763"/>
                    </a:lnTo>
                    <a:lnTo>
                      <a:pt x="65465" y="4763"/>
                    </a:lnTo>
                    <a:cubicBezTo>
                      <a:pt x="31175" y="8573"/>
                      <a:pt x="12125" y="14287"/>
                      <a:pt x="1648" y="18098"/>
                    </a:cubicBezTo>
                    <a:cubicBezTo>
                      <a:pt x="1648" y="18098"/>
                      <a:pt x="-3115" y="21907"/>
                      <a:pt x="3553" y="27623"/>
                    </a:cubicBezTo>
                    <a:cubicBezTo>
                      <a:pt x="9268" y="32385"/>
                      <a:pt x="14030" y="34290"/>
                      <a:pt x="18793" y="38100"/>
                    </a:cubicBezTo>
                  </a:path>
                </a:pathLst>
              </a:custGeom>
              <a:solidFill>
                <a:srgbClr val="BC7E5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405" name="Freeform: Shape 6404">
                <a:extLst>
                  <a:ext uri="{FF2B5EF4-FFF2-40B4-BE49-F238E27FC236}">
                    <a16:creationId xmlns:a16="http://schemas.microsoft.com/office/drawing/2014/main" id="{2BFDDABB-400C-4DFA-8841-BFB2D24114A2}"/>
                  </a:ext>
                </a:extLst>
              </p:cNvPr>
              <p:cNvSpPr/>
              <p:nvPr/>
            </p:nvSpPr>
            <p:spPr>
              <a:xfrm>
                <a:off x="8483282" y="3240458"/>
                <a:ext cx="82867" cy="3280"/>
              </a:xfrm>
              <a:custGeom>
                <a:avLst/>
                <a:gdLst>
                  <a:gd name="connsiteX0" fmla="*/ 79057 w 82867"/>
                  <a:gd name="connsiteY0" fmla="*/ 2328 h 3280"/>
                  <a:gd name="connsiteX1" fmla="*/ 79057 w 82867"/>
                  <a:gd name="connsiteY1" fmla="*/ 2328 h 3280"/>
                  <a:gd name="connsiteX2" fmla="*/ 79057 w 82867"/>
                  <a:gd name="connsiteY2" fmla="*/ 2328 h 3280"/>
                  <a:gd name="connsiteX3" fmla="*/ 82867 w 82867"/>
                  <a:gd name="connsiteY3" fmla="*/ 2328 h 3280"/>
                  <a:gd name="connsiteX4" fmla="*/ 79057 w 82867"/>
                  <a:gd name="connsiteY4" fmla="*/ 2328 h 3280"/>
                  <a:gd name="connsiteX5" fmla="*/ 33338 w 82867"/>
                  <a:gd name="connsiteY5" fmla="*/ 423 h 3280"/>
                  <a:gd name="connsiteX6" fmla="*/ 33338 w 82867"/>
                  <a:gd name="connsiteY6" fmla="*/ 423 h 3280"/>
                  <a:gd name="connsiteX7" fmla="*/ 33338 w 82867"/>
                  <a:gd name="connsiteY7" fmla="*/ 423 h 3280"/>
                  <a:gd name="connsiteX8" fmla="*/ 66675 w 82867"/>
                  <a:gd name="connsiteY8" fmla="*/ 423 h 3280"/>
                  <a:gd name="connsiteX9" fmla="*/ 66675 w 82867"/>
                  <a:gd name="connsiteY9" fmla="*/ 423 h 3280"/>
                  <a:gd name="connsiteX10" fmla="*/ 66675 w 82867"/>
                  <a:gd name="connsiteY10" fmla="*/ 423 h 3280"/>
                  <a:gd name="connsiteX11" fmla="*/ 66675 w 82867"/>
                  <a:gd name="connsiteY11" fmla="*/ 423 h 3280"/>
                  <a:gd name="connsiteX12" fmla="*/ 68580 w 82867"/>
                  <a:gd name="connsiteY12" fmla="*/ 423 h 3280"/>
                  <a:gd name="connsiteX13" fmla="*/ 68580 w 82867"/>
                  <a:gd name="connsiteY13" fmla="*/ 423 h 3280"/>
                  <a:gd name="connsiteX14" fmla="*/ 68580 w 82867"/>
                  <a:gd name="connsiteY14" fmla="*/ 423 h 3280"/>
                  <a:gd name="connsiteX15" fmla="*/ 68580 w 82867"/>
                  <a:gd name="connsiteY15" fmla="*/ 423 h 3280"/>
                  <a:gd name="connsiteX16" fmla="*/ 33338 w 82867"/>
                  <a:gd name="connsiteY16" fmla="*/ 423 h 3280"/>
                  <a:gd name="connsiteX17" fmla="*/ 0 w 82867"/>
                  <a:gd name="connsiteY17" fmla="*/ 3281 h 3280"/>
                  <a:gd name="connsiteX18" fmla="*/ 0 w 82867"/>
                  <a:gd name="connsiteY18" fmla="*/ 3281 h 3280"/>
                  <a:gd name="connsiteX19" fmla="*/ 0 w 82867"/>
                  <a:gd name="connsiteY19" fmla="*/ 3281 h 3280"/>
                  <a:gd name="connsiteX20" fmla="*/ 16192 w 82867"/>
                  <a:gd name="connsiteY20" fmla="*/ 1376 h 3280"/>
                  <a:gd name="connsiteX21" fmla="*/ 0 w 82867"/>
                  <a:gd name="connsiteY21" fmla="*/ 3281 h 3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2867" h="3280">
                    <a:moveTo>
                      <a:pt x="79057" y="2328"/>
                    </a:moveTo>
                    <a:cubicBezTo>
                      <a:pt x="79057" y="2328"/>
                      <a:pt x="79057" y="2328"/>
                      <a:pt x="79057" y="2328"/>
                    </a:cubicBezTo>
                    <a:cubicBezTo>
                      <a:pt x="79057" y="2328"/>
                      <a:pt x="79057" y="2328"/>
                      <a:pt x="79057" y="2328"/>
                    </a:cubicBezTo>
                    <a:cubicBezTo>
                      <a:pt x="80010" y="2328"/>
                      <a:pt x="80963" y="2328"/>
                      <a:pt x="82867" y="2328"/>
                    </a:cubicBezTo>
                    <a:cubicBezTo>
                      <a:pt x="80010" y="2328"/>
                      <a:pt x="80010" y="2328"/>
                      <a:pt x="79057" y="2328"/>
                    </a:cubicBezTo>
                    <a:moveTo>
                      <a:pt x="33338" y="423"/>
                    </a:moveTo>
                    <a:cubicBezTo>
                      <a:pt x="33338" y="423"/>
                      <a:pt x="33338" y="423"/>
                      <a:pt x="33338" y="423"/>
                    </a:cubicBezTo>
                    <a:cubicBezTo>
                      <a:pt x="33338" y="423"/>
                      <a:pt x="34290" y="423"/>
                      <a:pt x="33338" y="423"/>
                    </a:cubicBezTo>
                    <a:cubicBezTo>
                      <a:pt x="44767" y="423"/>
                      <a:pt x="55245" y="423"/>
                      <a:pt x="66675" y="423"/>
                    </a:cubicBezTo>
                    <a:cubicBezTo>
                      <a:pt x="66675" y="423"/>
                      <a:pt x="66675" y="423"/>
                      <a:pt x="66675" y="423"/>
                    </a:cubicBezTo>
                    <a:cubicBezTo>
                      <a:pt x="66675" y="423"/>
                      <a:pt x="66675" y="423"/>
                      <a:pt x="66675" y="423"/>
                    </a:cubicBezTo>
                    <a:cubicBezTo>
                      <a:pt x="66675" y="423"/>
                      <a:pt x="66675" y="423"/>
                      <a:pt x="66675" y="423"/>
                    </a:cubicBezTo>
                    <a:cubicBezTo>
                      <a:pt x="67627" y="423"/>
                      <a:pt x="67627" y="423"/>
                      <a:pt x="68580" y="423"/>
                    </a:cubicBezTo>
                    <a:cubicBezTo>
                      <a:pt x="68580" y="423"/>
                      <a:pt x="68580" y="423"/>
                      <a:pt x="68580" y="423"/>
                    </a:cubicBezTo>
                    <a:cubicBezTo>
                      <a:pt x="68580" y="423"/>
                      <a:pt x="68580" y="423"/>
                      <a:pt x="68580" y="423"/>
                    </a:cubicBezTo>
                    <a:cubicBezTo>
                      <a:pt x="68580" y="423"/>
                      <a:pt x="68580" y="423"/>
                      <a:pt x="68580" y="423"/>
                    </a:cubicBezTo>
                    <a:cubicBezTo>
                      <a:pt x="66675" y="423"/>
                      <a:pt x="56197" y="-529"/>
                      <a:pt x="33338" y="423"/>
                    </a:cubicBezTo>
                    <a:moveTo>
                      <a:pt x="0" y="3281"/>
                    </a:moveTo>
                    <a:cubicBezTo>
                      <a:pt x="0" y="3281"/>
                      <a:pt x="0" y="3281"/>
                      <a:pt x="0" y="3281"/>
                    </a:cubicBezTo>
                    <a:cubicBezTo>
                      <a:pt x="0" y="3281"/>
                      <a:pt x="0" y="3281"/>
                      <a:pt x="0" y="3281"/>
                    </a:cubicBezTo>
                    <a:cubicBezTo>
                      <a:pt x="5715" y="3281"/>
                      <a:pt x="10477" y="2328"/>
                      <a:pt x="16192" y="1376"/>
                    </a:cubicBezTo>
                    <a:cubicBezTo>
                      <a:pt x="9525" y="2328"/>
                      <a:pt x="3810" y="2328"/>
                      <a:pt x="0" y="3281"/>
                    </a:cubicBezTo>
                  </a:path>
                </a:pathLst>
              </a:custGeom>
              <a:solidFill>
                <a:srgbClr val="BC7E5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406" name="Freeform: Shape 6405">
                <a:extLst>
                  <a:ext uri="{FF2B5EF4-FFF2-40B4-BE49-F238E27FC236}">
                    <a16:creationId xmlns:a16="http://schemas.microsoft.com/office/drawing/2014/main" id="{584D3034-433F-428C-80B5-C97F9EDABE26}"/>
                  </a:ext>
                </a:extLst>
              </p:cNvPr>
              <p:cNvSpPr/>
              <p:nvPr/>
            </p:nvSpPr>
            <p:spPr>
              <a:xfrm>
                <a:off x="8338502" y="3236598"/>
                <a:ext cx="199072" cy="64290"/>
              </a:xfrm>
              <a:custGeom>
                <a:avLst/>
                <a:gdLst>
                  <a:gd name="connsiteX0" fmla="*/ 35243 w 199072"/>
                  <a:gd name="connsiteY0" fmla="*/ 33810 h 64290"/>
                  <a:gd name="connsiteX1" fmla="*/ 33338 w 199072"/>
                  <a:gd name="connsiteY1" fmla="*/ 33810 h 64290"/>
                  <a:gd name="connsiteX2" fmla="*/ 41910 w 199072"/>
                  <a:gd name="connsiteY2" fmla="*/ 31905 h 64290"/>
                  <a:gd name="connsiteX3" fmla="*/ 35243 w 199072"/>
                  <a:gd name="connsiteY3" fmla="*/ 33810 h 64290"/>
                  <a:gd name="connsiteX4" fmla="*/ 55245 w 199072"/>
                  <a:gd name="connsiteY4" fmla="*/ 64290 h 64290"/>
                  <a:gd name="connsiteX5" fmla="*/ 62865 w 199072"/>
                  <a:gd name="connsiteY5" fmla="*/ 64290 h 64290"/>
                  <a:gd name="connsiteX6" fmla="*/ 60008 w 199072"/>
                  <a:gd name="connsiteY6" fmla="*/ 60480 h 64290"/>
                  <a:gd name="connsiteX7" fmla="*/ 50483 w 199072"/>
                  <a:gd name="connsiteY7" fmla="*/ 63338 h 64290"/>
                  <a:gd name="connsiteX8" fmla="*/ 50483 w 199072"/>
                  <a:gd name="connsiteY8" fmla="*/ 62385 h 64290"/>
                  <a:gd name="connsiteX9" fmla="*/ 59055 w 199072"/>
                  <a:gd name="connsiteY9" fmla="*/ 57623 h 64290"/>
                  <a:gd name="connsiteX10" fmla="*/ 44768 w 199072"/>
                  <a:gd name="connsiteY10" fmla="*/ 48098 h 64290"/>
                  <a:gd name="connsiteX11" fmla="*/ 46673 w 199072"/>
                  <a:gd name="connsiteY11" fmla="*/ 37620 h 64290"/>
                  <a:gd name="connsiteX12" fmla="*/ 50483 w 199072"/>
                  <a:gd name="connsiteY12" fmla="*/ 34763 h 64290"/>
                  <a:gd name="connsiteX13" fmla="*/ 35243 w 199072"/>
                  <a:gd name="connsiteY13" fmla="*/ 29048 h 64290"/>
                  <a:gd name="connsiteX14" fmla="*/ 199073 w 199072"/>
                  <a:gd name="connsiteY14" fmla="*/ 2378 h 64290"/>
                  <a:gd name="connsiteX15" fmla="*/ 0 w 199072"/>
                  <a:gd name="connsiteY15" fmla="*/ 26190 h 64290"/>
                  <a:gd name="connsiteX16" fmla="*/ 0 w 199072"/>
                  <a:gd name="connsiteY16" fmla="*/ 28095 h 64290"/>
                  <a:gd name="connsiteX17" fmla="*/ 15240 w 199072"/>
                  <a:gd name="connsiteY17" fmla="*/ 38573 h 64290"/>
                  <a:gd name="connsiteX18" fmla="*/ 28575 w 199072"/>
                  <a:gd name="connsiteY18" fmla="*/ 36668 h 64290"/>
                  <a:gd name="connsiteX19" fmla="*/ 12383 w 199072"/>
                  <a:gd name="connsiteY19" fmla="*/ 43335 h 64290"/>
                  <a:gd name="connsiteX20" fmla="*/ 18098 w 199072"/>
                  <a:gd name="connsiteY20" fmla="*/ 50955 h 64290"/>
                  <a:gd name="connsiteX21" fmla="*/ 18098 w 199072"/>
                  <a:gd name="connsiteY21" fmla="*/ 50955 h 64290"/>
                  <a:gd name="connsiteX22" fmla="*/ 16193 w 199072"/>
                  <a:gd name="connsiteY22" fmla="*/ 52860 h 64290"/>
                  <a:gd name="connsiteX23" fmla="*/ 55245 w 199072"/>
                  <a:gd name="connsiteY23" fmla="*/ 64290 h 64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99072" h="64290">
                    <a:moveTo>
                      <a:pt x="35243" y="33810"/>
                    </a:moveTo>
                    <a:cubicBezTo>
                      <a:pt x="33338" y="33810"/>
                      <a:pt x="33338" y="33810"/>
                      <a:pt x="33338" y="33810"/>
                    </a:cubicBezTo>
                    <a:cubicBezTo>
                      <a:pt x="33338" y="33810"/>
                      <a:pt x="41910" y="31905"/>
                      <a:pt x="41910" y="31905"/>
                    </a:cubicBezTo>
                    <a:cubicBezTo>
                      <a:pt x="40958" y="32858"/>
                      <a:pt x="35243" y="33810"/>
                      <a:pt x="35243" y="33810"/>
                    </a:cubicBezTo>
                    <a:moveTo>
                      <a:pt x="55245" y="64290"/>
                    </a:moveTo>
                    <a:cubicBezTo>
                      <a:pt x="57150" y="64290"/>
                      <a:pt x="60008" y="64290"/>
                      <a:pt x="62865" y="64290"/>
                    </a:cubicBezTo>
                    <a:cubicBezTo>
                      <a:pt x="60960" y="62385"/>
                      <a:pt x="60960" y="62385"/>
                      <a:pt x="60008" y="60480"/>
                    </a:cubicBezTo>
                    <a:cubicBezTo>
                      <a:pt x="53340" y="63338"/>
                      <a:pt x="51435" y="63338"/>
                      <a:pt x="50483" y="63338"/>
                    </a:cubicBezTo>
                    <a:cubicBezTo>
                      <a:pt x="50483" y="63338"/>
                      <a:pt x="50483" y="62385"/>
                      <a:pt x="50483" y="62385"/>
                    </a:cubicBezTo>
                    <a:cubicBezTo>
                      <a:pt x="52388" y="60480"/>
                      <a:pt x="54293" y="59528"/>
                      <a:pt x="59055" y="57623"/>
                    </a:cubicBezTo>
                    <a:cubicBezTo>
                      <a:pt x="60008" y="52860"/>
                      <a:pt x="60008" y="52860"/>
                      <a:pt x="44768" y="48098"/>
                    </a:cubicBezTo>
                    <a:cubicBezTo>
                      <a:pt x="37148" y="44288"/>
                      <a:pt x="41910" y="41430"/>
                      <a:pt x="46673" y="37620"/>
                    </a:cubicBezTo>
                    <a:cubicBezTo>
                      <a:pt x="49530" y="35715"/>
                      <a:pt x="49530" y="35715"/>
                      <a:pt x="50483" y="34763"/>
                    </a:cubicBezTo>
                    <a:cubicBezTo>
                      <a:pt x="46673" y="30953"/>
                      <a:pt x="40005" y="32858"/>
                      <a:pt x="35243" y="29048"/>
                    </a:cubicBezTo>
                    <a:cubicBezTo>
                      <a:pt x="36195" y="19523"/>
                      <a:pt x="93345" y="-4290"/>
                      <a:pt x="199073" y="2378"/>
                    </a:cubicBezTo>
                    <a:cubicBezTo>
                      <a:pt x="155258" y="-5242"/>
                      <a:pt x="29528" y="6188"/>
                      <a:pt x="0" y="26190"/>
                    </a:cubicBezTo>
                    <a:cubicBezTo>
                      <a:pt x="0" y="27143"/>
                      <a:pt x="0" y="27143"/>
                      <a:pt x="0" y="28095"/>
                    </a:cubicBezTo>
                    <a:cubicBezTo>
                      <a:pt x="4763" y="31905"/>
                      <a:pt x="19050" y="30000"/>
                      <a:pt x="15240" y="38573"/>
                    </a:cubicBezTo>
                    <a:cubicBezTo>
                      <a:pt x="24765" y="36668"/>
                      <a:pt x="26670" y="36668"/>
                      <a:pt x="28575" y="36668"/>
                    </a:cubicBezTo>
                    <a:cubicBezTo>
                      <a:pt x="24765" y="44288"/>
                      <a:pt x="16193" y="36668"/>
                      <a:pt x="12383" y="43335"/>
                    </a:cubicBezTo>
                    <a:cubicBezTo>
                      <a:pt x="10478" y="46193"/>
                      <a:pt x="6668" y="53813"/>
                      <a:pt x="18098" y="50955"/>
                    </a:cubicBezTo>
                    <a:cubicBezTo>
                      <a:pt x="18098" y="50955"/>
                      <a:pt x="18098" y="50955"/>
                      <a:pt x="18098" y="50955"/>
                    </a:cubicBezTo>
                    <a:cubicBezTo>
                      <a:pt x="18098" y="52860"/>
                      <a:pt x="18098" y="52860"/>
                      <a:pt x="16193" y="52860"/>
                    </a:cubicBezTo>
                    <a:cubicBezTo>
                      <a:pt x="17145" y="54765"/>
                      <a:pt x="35243" y="63338"/>
                      <a:pt x="55245" y="64290"/>
                    </a:cubicBezTo>
                  </a:path>
                </a:pathLst>
              </a:custGeom>
              <a:solidFill>
                <a:srgbClr val="84190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407" name="Freeform: Shape 6406">
                <a:extLst>
                  <a:ext uri="{FF2B5EF4-FFF2-40B4-BE49-F238E27FC236}">
                    <a16:creationId xmlns:a16="http://schemas.microsoft.com/office/drawing/2014/main" id="{390422B9-0E9E-463E-8A26-EAAF7D71450B}"/>
                  </a:ext>
                </a:extLst>
              </p:cNvPr>
              <p:cNvSpPr/>
              <p:nvPr/>
            </p:nvSpPr>
            <p:spPr>
              <a:xfrm>
                <a:off x="8386127" y="3237991"/>
                <a:ext cx="165735" cy="20034"/>
              </a:xfrm>
              <a:custGeom>
                <a:avLst/>
                <a:gdLst>
                  <a:gd name="connsiteX0" fmla="*/ 64770 w 165735"/>
                  <a:gd name="connsiteY0" fmla="*/ 4795 h 20034"/>
                  <a:gd name="connsiteX1" fmla="*/ 63818 w 165735"/>
                  <a:gd name="connsiteY1" fmla="*/ 3842 h 20034"/>
                  <a:gd name="connsiteX2" fmla="*/ 67627 w 165735"/>
                  <a:gd name="connsiteY2" fmla="*/ 2890 h 20034"/>
                  <a:gd name="connsiteX3" fmla="*/ 75248 w 165735"/>
                  <a:gd name="connsiteY3" fmla="*/ 4795 h 20034"/>
                  <a:gd name="connsiteX4" fmla="*/ 69533 w 165735"/>
                  <a:gd name="connsiteY4" fmla="*/ 5747 h 20034"/>
                  <a:gd name="connsiteX5" fmla="*/ 64770 w 165735"/>
                  <a:gd name="connsiteY5" fmla="*/ 4795 h 20034"/>
                  <a:gd name="connsiteX6" fmla="*/ 0 w 165735"/>
                  <a:gd name="connsiteY6" fmla="*/ 20035 h 20034"/>
                  <a:gd name="connsiteX7" fmla="*/ 61913 w 165735"/>
                  <a:gd name="connsiteY7" fmla="*/ 6700 h 20034"/>
                  <a:gd name="connsiteX8" fmla="*/ 60960 w 165735"/>
                  <a:gd name="connsiteY8" fmla="*/ 6700 h 20034"/>
                  <a:gd name="connsiteX9" fmla="*/ 60008 w 165735"/>
                  <a:gd name="connsiteY9" fmla="*/ 6700 h 20034"/>
                  <a:gd name="connsiteX10" fmla="*/ 99060 w 165735"/>
                  <a:gd name="connsiteY10" fmla="*/ 5747 h 20034"/>
                  <a:gd name="connsiteX11" fmla="*/ 165735 w 165735"/>
                  <a:gd name="connsiteY11" fmla="*/ 2890 h 20034"/>
                  <a:gd name="connsiteX12" fmla="*/ 0 w 165735"/>
                  <a:gd name="connsiteY12" fmla="*/ 20035 h 20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5735" h="20034">
                    <a:moveTo>
                      <a:pt x="64770" y="4795"/>
                    </a:moveTo>
                    <a:cubicBezTo>
                      <a:pt x="62865" y="4795"/>
                      <a:pt x="62865" y="3842"/>
                      <a:pt x="63818" y="3842"/>
                    </a:cubicBezTo>
                    <a:cubicBezTo>
                      <a:pt x="63818" y="3842"/>
                      <a:pt x="63818" y="3842"/>
                      <a:pt x="67627" y="2890"/>
                    </a:cubicBezTo>
                    <a:cubicBezTo>
                      <a:pt x="73343" y="2890"/>
                      <a:pt x="75248" y="4795"/>
                      <a:pt x="75248" y="4795"/>
                    </a:cubicBezTo>
                    <a:cubicBezTo>
                      <a:pt x="75248" y="4795"/>
                      <a:pt x="69533" y="5747"/>
                      <a:pt x="69533" y="5747"/>
                    </a:cubicBezTo>
                    <a:cubicBezTo>
                      <a:pt x="67627" y="5747"/>
                      <a:pt x="65723" y="4795"/>
                      <a:pt x="64770" y="4795"/>
                    </a:cubicBezTo>
                    <a:moveTo>
                      <a:pt x="0" y="20035"/>
                    </a:moveTo>
                    <a:cubicBezTo>
                      <a:pt x="20955" y="17177"/>
                      <a:pt x="40958" y="8605"/>
                      <a:pt x="61913" y="6700"/>
                    </a:cubicBezTo>
                    <a:cubicBezTo>
                      <a:pt x="61913" y="6700"/>
                      <a:pt x="60960" y="6700"/>
                      <a:pt x="60960" y="6700"/>
                    </a:cubicBezTo>
                    <a:cubicBezTo>
                      <a:pt x="60960" y="6700"/>
                      <a:pt x="60008" y="6700"/>
                      <a:pt x="60008" y="6700"/>
                    </a:cubicBezTo>
                    <a:cubicBezTo>
                      <a:pt x="72390" y="3842"/>
                      <a:pt x="85725" y="8605"/>
                      <a:pt x="99060" y="5747"/>
                    </a:cubicBezTo>
                    <a:cubicBezTo>
                      <a:pt x="99060" y="5747"/>
                      <a:pt x="135255" y="1937"/>
                      <a:pt x="165735" y="2890"/>
                    </a:cubicBezTo>
                    <a:cubicBezTo>
                      <a:pt x="82868" y="-6635"/>
                      <a:pt x="10478" y="9557"/>
                      <a:pt x="0" y="20035"/>
                    </a:cubicBezTo>
                  </a:path>
                </a:pathLst>
              </a:custGeom>
              <a:solidFill>
                <a:srgbClr val="9749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408" name="Freeform: Shape 6407">
                <a:extLst>
                  <a:ext uri="{FF2B5EF4-FFF2-40B4-BE49-F238E27FC236}">
                    <a16:creationId xmlns:a16="http://schemas.microsoft.com/office/drawing/2014/main" id="{3FCB9FE3-EC38-4B26-BE1A-6DAA9494567F}"/>
                  </a:ext>
                </a:extLst>
              </p:cNvPr>
              <p:cNvSpPr/>
              <p:nvPr/>
            </p:nvSpPr>
            <p:spPr>
              <a:xfrm>
                <a:off x="8834612" y="3605586"/>
                <a:ext cx="101448" cy="66949"/>
              </a:xfrm>
              <a:custGeom>
                <a:avLst/>
                <a:gdLst>
                  <a:gd name="connsiteX0" fmla="*/ 98250 w 101448"/>
                  <a:gd name="connsiteY0" fmla="*/ 24867 h 66949"/>
                  <a:gd name="connsiteX1" fmla="*/ 85867 w 101448"/>
                  <a:gd name="connsiteY1" fmla="*/ 61062 h 66949"/>
                  <a:gd name="connsiteX2" fmla="*/ 14430 w 101448"/>
                  <a:gd name="connsiteY2" fmla="*/ 62015 h 66949"/>
                  <a:gd name="connsiteX3" fmla="*/ 25860 w 101448"/>
                  <a:gd name="connsiteY3" fmla="*/ 6770 h 66949"/>
                  <a:gd name="connsiteX4" fmla="*/ 36338 w 101448"/>
                  <a:gd name="connsiteY4" fmla="*/ 2960 h 66949"/>
                  <a:gd name="connsiteX5" fmla="*/ 98250 w 101448"/>
                  <a:gd name="connsiteY5" fmla="*/ 24867 h 66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448" h="66949">
                    <a:moveTo>
                      <a:pt x="98250" y="24867"/>
                    </a:moveTo>
                    <a:cubicBezTo>
                      <a:pt x="103013" y="36297"/>
                      <a:pt x="104917" y="52490"/>
                      <a:pt x="85867" y="61062"/>
                    </a:cubicBezTo>
                    <a:cubicBezTo>
                      <a:pt x="69675" y="67730"/>
                      <a:pt x="35385" y="69635"/>
                      <a:pt x="14430" y="62015"/>
                    </a:cubicBezTo>
                    <a:cubicBezTo>
                      <a:pt x="-15098" y="49632"/>
                      <a:pt x="6810" y="15342"/>
                      <a:pt x="25860" y="6770"/>
                    </a:cubicBezTo>
                    <a:cubicBezTo>
                      <a:pt x="29670" y="4865"/>
                      <a:pt x="33480" y="3912"/>
                      <a:pt x="36338" y="2960"/>
                    </a:cubicBezTo>
                    <a:cubicBezTo>
                      <a:pt x="81105" y="-8470"/>
                      <a:pt x="95392" y="16295"/>
                      <a:pt x="98250" y="24867"/>
                    </a:cubicBezTo>
                  </a:path>
                </a:pathLst>
              </a:custGeom>
              <a:solidFill>
                <a:srgbClr val="FEBD8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409" name="Freeform: Shape 6408">
                <a:extLst>
                  <a:ext uri="{FF2B5EF4-FFF2-40B4-BE49-F238E27FC236}">
                    <a16:creationId xmlns:a16="http://schemas.microsoft.com/office/drawing/2014/main" id="{434C25B3-BECC-4EF1-B403-1EEDDD5E7B5D}"/>
                  </a:ext>
                </a:extLst>
              </p:cNvPr>
              <p:cNvSpPr/>
              <p:nvPr/>
            </p:nvSpPr>
            <p:spPr>
              <a:xfrm>
                <a:off x="9098736" y="3656954"/>
                <a:ext cx="30501" cy="71650"/>
              </a:xfrm>
              <a:custGeom>
                <a:avLst/>
                <a:gdLst>
                  <a:gd name="connsiteX0" fmla="*/ 20816 w 30501"/>
                  <a:gd name="connsiteY0" fmla="*/ 26840 h 71650"/>
                  <a:gd name="connsiteX1" fmla="*/ 23673 w 30501"/>
                  <a:gd name="connsiteY1" fmla="*/ 34460 h 71650"/>
                  <a:gd name="connsiteX2" fmla="*/ 24626 w 30501"/>
                  <a:gd name="connsiteY2" fmla="*/ 46842 h 71650"/>
                  <a:gd name="connsiteX3" fmla="*/ 15101 w 30501"/>
                  <a:gd name="connsiteY3" fmla="*/ 44937 h 71650"/>
                  <a:gd name="connsiteX4" fmla="*/ 14148 w 30501"/>
                  <a:gd name="connsiteY4" fmla="*/ 14457 h 71650"/>
                  <a:gd name="connsiteX5" fmla="*/ 20816 w 30501"/>
                  <a:gd name="connsiteY5" fmla="*/ 26840 h 71650"/>
                  <a:gd name="connsiteX6" fmla="*/ 22721 w 30501"/>
                  <a:gd name="connsiteY6" fmla="*/ 23982 h 71650"/>
                  <a:gd name="connsiteX7" fmla="*/ 2718 w 30501"/>
                  <a:gd name="connsiteY7" fmla="*/ 4932 h 71650"/>
                  <a:gd name="connsiteX8" fmla="*/ 1766 w 30501"/>
                  <a:gd name="connsiteY8" fmla="*/ 5885 h 71650"/>
                  <a:gd name="connsiteX9" fmla="*/ 5576 w 30501"/>
                  <a:gd name="connsiteY9" fmla="*/ 56367 h 71650"/>
                  <a:gd name="connsiteX10" fmla="*/ 24626 w 30501"/>
                  <a:gd name="connsiteY10" fmla="*/ 70655 h 71650"/>
                  <a:gd name="connsiteX11" fmla="*/ 22721 w 30501"/>
                  <a:gd name="connsiteY11" fmla="*/ 23982 h 71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0501" h="71650">
                    <a:moveTo>
                      <a:pt x="20816" y="26840"/>
                    </a:moveTo>
                    <a:cubicBezTo>
                      <a:pt x="21768" y="30650"/>
                      <a:pt x="22721" y="33507"/>
                      <a:pt x="23673" y="34460"/>
                    </a:cubicBezTo>
                    <a:cubicBezTo>
                      <a:pt x="24626" y="37317"/>
                      <a:pt x="25578" y="43985"/>
                      <a:pt x="24626" y="46842"/>
                    </a:cubicBezTo>
                    <a:cubicBezTo>
                      <a:pt x="22721" y="50652"/>
                      <a:pt x="18910" y="51605"/>
                      <a:pt x="15101" y="44937"/>
                    </a:cubicBezTo>
                    <a:cubicBezTo>
                      <a:pt x="9385" y="33507"/>
                      <a:pt x="8433" y="12552"/>
                      <a:pt x="14148" y="14457"/>
                    </a:cubicBezTo>
                    <a:cubicBezTo>
                      <a:pt x="16053" y="16362"/>
                      <a:pt x="17958" y="20172"/>
                      <a:pt x="20816" y="26840"/>
                    </a:cubicBezTo>
                    <a:moveTo>
                      <a:pt x="22721" y="23982"/>
                    </a:moveTo>
                    <a:cubicBezTo>
                      <a:pt x="17006" y="7790"/>
                      <a:pt x="8433" y="-8403"/>
                      <a:pt x="2718" y="4932"/>
                    </a:cubicBezTo>
                    <a:cubicBezTo>
                      <a:pt x="2718" y="4932"/>
                      <a:pt x="2718" y="5885"/>
                      <a:pt x="1766" y="5885"/>
                    </a:cubicBezTo>
                    <a:cubicBezTo>
                      <a:pt x="-2044" y="16362"/>
                      <a:pt x="813" y="42080"/>
                      <a:pt x="5576" y="56367"/>
                    </a:cubicBezTo>
                    <a:cubicBezTo>
                      <a:pt x="11291" y="70655"/>
                      <a:pt x="19863" y="73512"/>
                      <a:pt x="24626" y="70655"/>
                    </a:cubicBezTo>
                    <a:cubicBezTo>
                      <a:pt x="33198" y="66845"/>
                      <a:pt x="32246" y="51605"/>
                      <a:pt x="22721" y="23982"/>
                    </a:cubicBezTo>
                  </a:path>
                </a:pathLst>
              </a:custGeom>
              <a:solidFill>
                <a:srgbClr val="FFE9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410" name="Freeform: Shape 6409">
                <a:extLst>
                  <a:ext uri="{FF2B5EF4-FFF2-40B4-BE49-F238E27FC236}">
                    <a16:creationId xmlns:a16="http://schemas.microsoft.com/office/drawing/2014/main" id="{A2BE0675-196F-418F-96EA-897FECDA323E}"/>
                  </a:ext>
                </a:extLst>
              </p:cNvPr>
              <p:cNvSpPr/>
              <p:nvPr/>
            </p:nvSpPr>
            <p:spPr>
              <a:xfrm>
                <a:off x="9109537" y="3671989"/>
                <a:ext cx="14433" cy="34932"/>
              </a:xfrm>
              <a:custGeom>
                <a:avLst/>
                <a:gdLst>
                  <a:gd name="connsiteX0" fmla="*/ 10015 w 14433"/>
                  <a:gd name="connsiteY0" fmla="*/ 11804 h 34932"/>
                  <a:gd name="connsiteX1" fmla="*/ 12873 w 14433"/>
                  <a:gd name="connsiteY1" fmla="*/ 19424 h 34932"/>
                  <a:gd name="connsiteX2" fmla="*/ 9063 w 14433"/>
                  <a:gd name="connsiteY2" fmla="*/ 34664 h 34932"/>
                  <a:gd name="connsiteX3" fmla="*/ 490 w 14433"/>
                  <a:gd name="connsiteY3" fmla="*/ 2279 h 34932"/>
                  <a:gd name="connsiteX4" fmla="*/ 10015 w 14433"/>
                  <a:gd name="connsiteY4" fmla="*/ 10852 h 34932"/>
                  <a:gd name="connsiteX5" fmla="*/ 10015 w 14433"/>
                  <a:gd name="connsiteY5" fmla="*/ 11804 h 34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433" h="34932">
                    <a:moveTo>
                      <a:pt x="10015" y="11804"/>
                    </a:moveTo>
                    <a:cubicBezTo>
                      <a:pt x="10968" y="14662"/>
                      <a:pt x="11920" y="17519"/>
                      <a:pt x="12873" y="19424"/>
                    </a:cubicBezTo>
                    <a:cubicBezTo>
                      <a:pt x="15730" y="27997"/>
                      <a:pt x="14778" y="36569"/>
                      <a:pt x="9063" y="34664"/>
                    </a:cubicBezTo>
                    <a:cubicBezTo>
                      <a:pt x="2395" y="31807"/>
                      <a:pt x="-1415" y="8947"/>
                      <a:pt x="490" y="2279"/>
                    </a:cubicBezTo>
                    <a:cubicBezTo>
                      <a:pt x="3348" y="-4388"/>
                      <a:pt x="8110" y="5137"/>
                      <a:pt x="10015" y="10852"/>
                    </a:cubicBezTo>
                    <a:cubicBezTo>
                      <a:pt x="10015" y="10852"/>
                      <a:pt x="10015" y="11804"/>
                      <a:pt x="10015" y="11804"/>
                    </a:cubicBezTo>
                  </a:path>
                </a:pathLst>
              </a:custGeom>
              <a:solidFill>
                <a:srgbClr val="FFF5D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411" name="Freeform: Shape 6410">
                <a:extLst>
                  <a:ext uri="{FF2B5EF4-FFF2-40B4-BE49-F238E27FC236}">
                    <a16:creationId xmlns:a16="http://schemas.microsoft.com/office/drawing/2014/main" id="{D18EE539-8E1E-4D07-8104-84431D6BBAF5}"/>
                  </a:ext>
                </a:extLst>
              </p:cNvPr>
              <p:cNvSpPr/>
              <p:nvPr/>
            </p:nvSpPr>
            <p:spPr>
              <a:xfrm>
                <a:off x="8008942" y="3275171"/>
                <a:ext cx="268599" cy="220988"/>
              </a:xfrm>
              <a:custGeom>
                <a:avLst/>
                <a:gdLst>
                  <a:gd name="connsiteX0" fmla="*/ 72385 w 268599"/>
                  <a:gd name="connsiteY0" fmla="*/ 171450 h 220988"/>
                  <a:gd name="connsiteX1" fmla="*/ 23807 w 268599"/>
                  <a:gd name="connsiteY1" fmla="*/ 161925 h 220988"/>
                  <a:gd name="connsiteX2" fmla="*/ 31427 w 268599"/>
                  <a:gd name="connsiteY2" fmla="*/ 149543 h 220988"/>
                  <a:gd name="connsiteX3" fmla="*/ 46667 w 268599"/>
                  <a:gd name="connsiteY3" fmla="*/ 134303 h 220988"/>
                  <a:gd name="connsiteX4" fmla="*/ 67622 w 268599"/>
                  <a:gd name="connsiteY4" fmla="*/ 116205 h 220988"/>
                  <a:gd name="connsiteX5" fmla="*/ 89530 w 268599"/>
                  <a:gd name="connsiteY5" fmla="*/ 98108 h 220988"/>
                  <a:gd name="connsiteX6" fmla="*/ 112390 w 268599"/>
                  <a:gd name="connsiteY6" fmla="*/ 80963 h 220988"/>
                  <a:gd name="connsiteX7" fmla="*/ 136202 w 268599"/>
                  <a:gd name="connsiteY7" fmla="*/ 64770 h 220988"/>
                  <a:gd name="connsiteX8" fmla="*/ 160967 w 268599"/>
                  <a:gd name="connsiteY8" fmla="*/ 49530 h 220988"/>
                  <a:gd name="connsiteX9" fmla="*/ 186685 w 268599"/>
                  <a:gd name="connsiteY9" fmla="*/ 35243 h 220988"/>
                  <a:gd name="connsiteX10" fmla="*/ 215260 w 268599"/>
                  <a:gd name="connsiteY10" fmla="*/ 22860 h 220988"/>
                  <a:gd name="connsiteX11" fmla="*/ 226690 w 268599"/>
                  <a:gd name="connsiteY11" fmla="*/ 18098 h 220988"/>
                  <a:gd name="connsiteX12" fmla="*/ 94292 w 268599"/>
                  <a:gd name="connsiteY12" fmla="*/ 140018 h 220988"/>
                  <a:gd name="connsiteX13" fmla="*/ 72385 w 268599"/>
                  <a:gd name="connsiteY13" fmla="*/ 171450 h 220988"/>
                  <a:gd name="connsiteX14" fmla="*/ 109532 w 268599"/>
                  <a:gd name="connsiteY14" fmla="*/ 210503 h 220988"/>
                  <a:gd name="connsiteX15" fmla="*/ 122867 w 268599"/>
                  <a:gd name="connsiteY15" fmla="*/ 166688 h 220988"/>
                  <a:gd name="connsiteX16" fmla="*/ 268600 w 268599"/>
                  <a:gd name="connsiteY16" fmla="*/ 0 h 220988"/>
                  <a:gd name="connsiteX17" fmla="*/ 242882 w 268599"/>
                  <a:gd name="connsiteY17" fmla="*/ 9525 h 220988"/>
                  <a:gd name="connsiteX18" fmla="*/ 214307 w 268599"/>
                  <a:gd name="connsiteY18" fmla="*/ 21908 h 220988"/>
                  <a:gd name="connsiteX19" fmla="*/ 186685 w 268599"/>
                  <a:gd name="connsiteY19" fmla="*/ 35243 h 220988"/>
                  <a:gd name="connsiteX20" fmla="*/ 160967 w 268599"/>
                  <a:gd name="connsiteY20" fmla="*/ 49530 h 220988"/>
                  <a:gd name="connsiteX21" fmla="*/ 136202 w 268599"/>
                  <a:gd name="connsiteY21" fmla="*/ 64770 h 220988"/>
                  <a:gd name="connsiteX22" fmla="*/ 112390 w 268599"/>
                  <a:gd name="connsiteY22" fmla="*/ 80963 h 220988"/>
                  <a:gd name="connsiteX23" fmla="*/ 89530 w 268599"/>
                  <a:gd name="connsiteY23" fmla="*/ 98108 h 220988"/>
                  <a:gd name="connsiteX24" fmla="*/ 67622 w 268599"/>
                  <a:gd name="connsiteY24" fmla="*/ 116205 h 220988"/>
                  <a:gd name="connsiteX25" fmla="*/ 46667 w 268599"/>
                  <a:gd name="connsiteY25" fmla="*/ 134303 h 220988"/>
                  <a:gd name="connsiteX26" fmla="*/ 26665 w 268599"/>
                  <a:gd name="connsiteY26" fmla="*/ 153353 h 220988"/>
                  <a:gd name="connsiteX27" fmla="*/ 7615 w 268599"/>
                  <a:gd name="connsiteY27" fmla="*/ 173355 h 220988"/>
                  <a:gd name="connsiteX28" fmla="*/ 5710 w 268599"/>
                  <a:gd name="connsiteY28" fmla="*/ 175260 h 220988"/>
                  <a:gd name="connsiteX29" fmla="*/ 4757 w 268599"/>
                  <a:gd name="connsiteY29" fmla="*/ 178118 h 220988"/>
                  <a:gd name="connsiteX30" fmla="*/ 90482 w 268599"/>
                  <a:gd name="connsiteY30" fmla="*/ 218123 h 220988"/>
                  <a:gd name="connsiteX31" fmla="*/ 109532 w 268599"/>
                  <a:gd name="connsiteY31" fmla="*/ 210503 h 220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68599" h="220988">
                    <a:moveTo>
                      <a:pt x="72385" y="171450"/>
                    </a:moveTo>
                    <a:cubicBezTo>
                      <a:pt x="51430" y="184785"/>
                      <a:pt x="21902" y="177165"/>
                      <a:pt x="23807" y="161925"/>
                    </a:cubicBezTo>
                    <a:cubicBezTo>
                      <a:pt x="23807" y="159068"/>
                      <a:pt x="26665" y="154305"/>
                      <a:pt x="31427" y="149543"/>
                    </a:cubicBezTo>
                    <a:cubicBezTo>
                      <a:pt x="36190" y="144780"/>
                      <a:pt x="41905" y="139065"/>
                      <a:pt x="46667" y="134303"/>
                    </a:cubicBezTo>
                    <a:cubicBezTo>
                      <a:pt x="60002" y="121920"/>
                      <a:pt x="60002" y="121920"/>
                      <a:pt x="67622" y="116205"/>
                    </a:cubicBezTo>
                    <a:cubicBezTo>
                      <a:pt x="81910" y="104775"/>
                      <a:pt x="81910" y="104775"/>
                      <a:pt x="89530" y="98108"/>
                    </a:cubicBezTo>
                    <a:cubicBezTo>
                      <a:pt x="104770" y="86678"/>
                      <a:pt x="104770" y="86678"/>
                      <a:pt x="112390" y="80963"/>
                    </a:cubicBezTo>
                    <a:cubicBezTo>
                      <a:pt x="127630" y="70485"/>
                      <a:pt x="127630" y="70485"/>
                      <a:pt x="136202" y="64770"/>
                    </a:cubicBezTo>
                    <a:cubicBezTo>
                      <a:pt x="152395" y="55245"/>
                      <a:pt x="152395" y="54293"/>
                      <a:pt x="160967" y="49530"/>
                    </a:cubicBezTo>
                    <a:cubicBezTo>
                      <a:pt x="177160" y="40005"/>
                      <a:pt x="178112" y="40005"/>
                      <a:pt x="186685" y="35243"/>
                    </a:cubicBezTo>
                    <a:cubicBezTo>
                      <a:pt x="204782" y="27623"/>
                      <a:pt x="204782" y="26670"/>
                      <a:pt x="215260" y="22860"/>
                    </a:cubicBezTo>
                    <a:lnTo>
                      <a:pt x="226690" y="18098"/>
                    </a:lnTo>
                    <a:cubicBezTo>
                      <a:pt x="124772" y="63818"/>
                      <a:pt x="105722" y="111443"/>
                      <a:pt x="94292" y="140018"/>
                    </a:cubicBezTo>
                    <a:cubicBezTo>
                      <a:pt x="89530" y="148590"/>
                      <a:pt x="83815" y="163830"/>
                      <a:pt x="72385" y="171450"/>
                    </a:cubicBezTo>
                    <a:moveTo>
                      <a:pt x="109532" y="210503"/>
                    </a:moveTo>
                    <a:cubicBezTo>
                      <a:pt x="125725" y="199073"/>
                      <a:pt x="124772" y="179070"/>
                      <a:pt x="122867" y="166688"/>
                    </a:cubicBezTo>
                    <a:cubicBezTo>
                      <a:pt x="120010" y="134303"/>
                      <a:pt x="113342" y="59055"/>
                      <a:pt x="268600" y="0"/>
                    </a:cubicBezTo>
                    <a:cubicBezTo>
                      <a:pt x="260980" y="2858"/>
                      <a:pt x="250502" y="6668"/>
                      <a:pt x="242882" y="9525"/>
                    </a:cubicBezTo>
                    <a:cubicBezTo>
                      <a:pt x="225737" y="17145"/>
                      <a:pt x="224785" y="17145"/>
                      <a:pt x="214307" y="21908"/>
                    </a:cubicBezTo>
                    <a:cubicBezTo>
                      <a:pt x="197162" y="30480"/>
                      <a:pt x="197162" y="30480"/>
                      <a:pt x="186685" y="35243"/>
                    </a:cubicBezTo>
                    <a:cubicBezTo>
                      <a:pt x="170492" y="43815"/>
                      <a:pt x="169540" y="44768"/>
                      <a:pt x="160967" y="49530"/>
                    </a:cubicBezTo>
                    <a:cubicBezTo>
                      <a:pt x="144775" y="59055"/>
                      <a:pt x="144775" y="59055"/>
                      <a:pt x="136202" y="64770"/>
                    </a:cubicBezTo>
                    <a:cubicBezTo>
                      <a:pt x="120962" y="75248"/>
                      <a:pt x="120962" y="75248"/>
                      <a:pt x="112390" y="80963"/>
                    </a:cubicBezTo>
                    <a:cubicBezTo>
                      <a:pt x="97150" y="91440"/>
                      <a:pt x="97150" y="91440"/>
                      <a:pt x="89530" y="98108"/>
                    </a:cubicBezTo>
                    <a:cubicBezTo>
                      <a:pt x="75242" y="109538"/>
                      <a:pt x="75242" y="109538"/>
                      <a:pt x="67622" y="116205"/>
                    </a:cubicBezTo>
                    <a:cubicBezTo>
                      <a:pt x="53335" y="128588"/>
                      <a:pt x="53335" y="128588"/>
                      <a:pt x="46667" y="134303"/>
                    </a:cubicBezTo>
                    <a:cubicBezTo>
                      <a:pt x="33332" y="146685"/>
                      <a:pt x="33332" y="146685"/>
                      <a:pt x="26665" y="153353"/>
                    </a:cubicBezTo>
                    <a:cubicBezTo>
                      <a:pt x="14282" y="166688"/>
                      <a:pt x="14282" y="166688"/>
                      <a:pt x="7615" y="173355"/>
                    </a:cubicBezTo>
                    <a:lnTo>
                      <a:pt x="5710" y="175260"/>
                    </a:lnTo>
                    <a:lnTo>
                      <a:pt x="4757" y="178118"/>
                    </a:lnTo>
                    <a:cubicBezTo>
                      <a:pt x="-20960" y="220028"/>
                      <a:pt x="64765" y="225743"/>
                      <a:pt x="90482" y="218123"/>
                    </a:cubicBezTo>
                    <a:cubicBezTo>
                      <a:pt x="96197" y="217170"/>
                      <a:pt x="104770" y="213360"/>
                      <a:pt x="109532" y="210503"/>
                    </a:cubicBezTo>
                  </a:path>
                </a:pathLst>
              </a:custGeom>
              <a:solidFill>
                <a:srgbClr val="B83C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412" name="Freeform: Shape 6411">
                <a:extLst>
                  <a:ext uri="{FF2B5EF4-FFF2-40B4-BE49-F238E27FC236}">
                    <a16:creationId xmlns:a16="http://schemas.microsoft.com/office/drawing/2014/main" id="{4DEA431B-323F-4480-A0DB-4FB8DCB4AFF6}"/>
                  </a:ext>
                </a:extLst>
              </p:cNvPr>
              <p:cNvSpPr/>
              <p:nvPr/>
            </p:nvSpPr>
            <p:spPr>
              <a:xfrm>
                <a:off x="8032786" y="3293269"/>
                <a:ext cx="201893" cy="160972"/>
              </a:xfrm>
              <a:custGeom>
                <a:avLst/>
                <a:gdLst>
                  <a:gd name="connsiteX0" fmla="*/ 56161 w 201893"/>
                  <a:gd name="connsiteY0" fmla="*/ 91440 h 160972"/>
                  <a:gd name="connsiteX1" fmla="*/ 50446 w 201893"/>
                  <a:gd name="connsiteY1" fmla="*/ 95250 h 160972"/>
                  <a:gd name="connsiteX2" fmla="*/ 50446 w 201893"/>
                  <a:gd name="connsiteY2" fmla="*/ 95250 h 160972"/>
                  <a:gd name="connsiteX3" fmla="*/ 52351 w 201893"/>
                  <a:gd name="connsiteY3" fmla="*/ 93345 h 160972"/>
                  <a:gd name="connsiteX4" fmla="*/ 67591 w 201893"/>
                  <a:gd name="connsiteY4" fmla="*/ 80963 h 160972"/>
                  <a:gd name="connsiteX5" fmla="*/ 90451 w 201893"/>
                  <a:gd name="connsiteY5" fmla="*/ 63818 h 160972"/>
                  <a:gd name="connsiteX6" fmla="*/ 114264 w 201893"/>
                  <a:gd name="connsiteY6" fmla="*/ 47625 h 160972"/>
                  <a:gd name="connsiteX7" fmla="*/ 116169 w 201893"/>
                  <a:gd name="connsiteY7" fmla="*/ 46672 h 160972"/>
                  <a:gd name="connsiteX8" fmla="*/ 72354 w 201893"/>
                  <a:gd name="connsiteY8" fmla="*/ 80010 h 160972"/>
                  <a:gd name="connsiteX9" fmla="*/ 56161 w 201893"/>
                  <a:gd name="connsiteY9" fmla="*/ 91440 h 160972"/>
                  <a:gd name="connsiteX10" fmla="*/ 48541 w 201893"/>
                  <a:gd name="connsiteY10" fmla="*/ 153353 h 160972"/>
                  <a:gd name="connsiteX11" fmla="*/ 69496 w 201893"/>
                  <a:gd name="connsiteY11" fmla="*/ 121920 h 160972"/>
                  <a:gd name="connsiteX12" fmla="*/ 201894 w 201893"/>
                  <a:gd name="connsiteY12" fmla="*/ 0 h 160972"/>
                  <a:gd name="connsiteX13" fmla="*/ 190464 w 201893"/>
                  <a:gd name="connsiteY13" fmla="*/ 4763 h 160972"/>
                  <a:gd name="connsiteX14" fmla="*/ 162841 w 201893"/>
                  <a:gd name="connsiteY14" fmla="*/ 18098 h 160972"/>
                  <a:gd name="connsiteX15" fmla="*/ 137124 w 201893"/>
                  <a:gd name="connsiteY15" fmla="*/ 32385 h 160972"/>
                  <a:gd name="connsiteX16" fmla="*/ 112359 w 201893"/>
                  <a:gd name="connsiteY16" fmla="*/ 47625 h 160972"/>
                  <a:gd name="connsiteX17" fmla="*/ 88546 w 201893"/>
                  <a:gd name="connsiteY17" fmla="*/ 63818 h 160972"/>
                  <a:gd name="connsiteX18" fmla="*/ 65686 w 201893"/>
                  <a:gd name="connsiteY18" fmla="*/ 80963 h 160972"/>
                  <a:gd name="connsiteX19" fmla="*/ 43779 w 201893"/>
                  <a:gd name="connsiteY19" fmla="*/ 99060 h 160972"/>
                  <a:gd name="connsiteX20" fmla="*/ 22824 w 201893"/>
                  <a:gd name="connsiteY20" fmla="*/ 117157 h 160972"/>
                  <a:gd name="connsiteX21" fmla="*/ 7584 w 201893"/>
                  <a:gd name="connsiteY21" fmla="*/ 132398 h 160972"/>
                  <a:gd name="connsiteX22" fmla="*/ 7584 w 201893"/>
                  <a:gd name="connsiteY22" fmla="*/ 132398 h 160972"/>
                  <a:gd name="connsiteX23" fmla="*/ 26634 w 201893"/>
                  <a:gd name="connsiteY23" fmla="*/ 160973 h 160972"/>
                  <a:gd name="connsiteX24" fmla="*/ 48541 w 201893"/>
                  <a:gd name="connsiteY24" fmla="*/ 153353 h 160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01893" h="160972">
                    <a:moveTo>
                      <a:pt x="56161" y="91440"/>
                    </a:moveTo>
                    <a:cubicBezTo>
                      <a:pt x="54256" y="92393"/>
                      <a:pt x="51399" y="94298"/>
                      <a:pt x="50446" y="95250"/>
                    </a:cubicBezTo>
                    <a:cubicBezTo>
                      <a:pt x="50446" y="95250"/>
                      <a:pt x="50446" y="95250"/>
                      <a:pt x="50446" y="95250"/>
                    </a:cubicBezTo>
                    <a:cubicBezTo>
                      <a:pt x="50446" y="94298"/>
                      <a:pt x="51399" y="94298"/>
                      <a:pt x="52351" y="93345"/>
                    </a:cubicBezTo>
                    <a:cubicBezTo>
                      <a:pt x="57114" y="89535"/>
                      <a:pt x="62829" y="84773"/>
                      <a:pt x="67591" y="80963"/>
                    </a:cubicBezTo>
                    <a:cubicBezTo>
                      <a:pt x="82831" y="69533"/>
                      <a:pt x="82831" y="69533"/>
                      <a:pt x="90451" y="63818"/>
                    </a:cubicBezTo>
                    <a:cubicBezTo>
                      <a:pt x="105691" y="53340"/>
                      <a:pt x="105691" y="53340"/>
                      <a:pt x="114264" y="47625"/>
                    </a:cubicBezTo>
                    <a:lnTo>
                      <a:pt x="116169" y="46672"/>
                    </a:lnTo>
                    <a:cubicBezTo>
                      <a:pt x="98071" y="58103"/>
                      <a:pt x="88546" y="65723"/>
                      <a:pt x="72354" y="80010"/>
                    </a:cubicBezTo>
                    <a:cubicBezTo>
                      <a:pt x="66639" y="82868"/>
                      <a:pt x="59971" y="88583"/>
                      <a:pt x="56161" y="91440"/>
                    </a:cubicBezTo>
                    <a:moveTo>
                      <a:pt x="48541" y="153353"/>
                    </a:moveTo>
                    <a:cubicBezTo>
                      <a:pt x="59971" y="145733"/>
                      <a:pt x="65686" y="131445"/>
                      <a:pt x="69496" y="121920"/>
                    </a:cubicBezTo>
                    <a:cubicBezTo>
                      <a:pt x="80926" y="93345"/>
                      <a:pt x="99976" y="46672"/>
                      <a:pt x="201894" y="0"/>
                    </a:cubicBezTo>
                    <a:cubicBezTo>
                      <a:pt x="198084" y="1905"/>
                      <a:pt x="194274" y="3810"/>
                      <a:pt x="190464" y="4763"/>
                    </a:cubicBezTo>
                    <a:cubicBezTo>
                      <a:pt x="173319" y="13335"/>
                      <a:pt x="173319" y="13335"/>
                      <a:pt x="162841" y="18098"/>
                    </a:cubicBezTo>
                    <a:cubicBezTo>
                      <a:pt x="146649" y="26670"/>
                      <a:pt x="145696" y="27622"/>
                      <a:pt x="137124" y="32385"/>
                    </a:cubicBezTo>
                    <a:cubicBezTo>
                      <a:pt x="120931" y="41910"/>
                      <a:pt x="120931" y="41910"/>
                      <a:pt x="112359" y="47625"/>
                    </a:cubicBezTo>
                    <a:cubicBezTo>
                      <a:pt x="97119" y="58103"/>
                      <a:pt x="97119" y="58103"/>
                      <a:pt x="88546" y="63818"/>
                    </a:cubicBezTo>
                    <a:cubicBezTo>
                      <a:pt x="73306" y="74295"/>
                      <a:pt x="73306" y="74295"/>
                      <a:pt x="65686" y="80963"/>
                    </a:cubicBezTo>
                    <a:cubicBezTo>
                      <a:pt x="51399" y="92393"/>
                      <a:pt x="51399" y="92393"/>
                      <a:pt x="43779" y="99060"/>
                    </a:cubicBezTo>
                    <a:cubicBezTo>
                      <a:pt x="29491" y="111443"/>
                      <a:pt x="29491" y="111443"/>
                      <a:pt x="22824" y="117157"/>
                    </a:cubicBezTo>
                    <a:cubicBezTo>
                      <a:pt x="18061" y="121920"/>
                      <a:pt x="11394" y="127635"/>
                      <a:pt x="7584" y="132398"/>
                    </a:cubicBezTo>
                    <a:lnTo>
                      <a:pt x="7584" y="132398"/>
                    </a:lnTo>
                    <a:cubicBezTo>
                      <a:pt x="-17181" y="160973"/>
                      <a:pt x="26634" y="160973"/>
                      <a:pt x="26634" y="160973"/>
                    </a:cubicBezTo>
                    <a:cubicBezTo>
                      <a:pt x="31396" y="160020"/>
                      <a:pt x="40921" y="158115"/>
                      <a:pt x="48541" y="153353"/>
                    </a:cubicBezTo>
                  </a:path>
                </a:pathLst>
              </a:custGeom>
              <a:solidFill>
                <a:srgbClr val="A62F1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413" name="Freeform: Shape 6412">
                <a:extLst>
                  <a:ext uri="{FF2B5EF4-FFF2-40B4-BE49-F238E27FC236}">
                    <a16:creationId xmlns:a16="http://schemas.microsoft.com/office/drawing/2014/main" id="{866A5D8D-B6C8-4280-9221-2859174D5705}"/>
                  </a:ext>
                </a:extLst>
              </p:cNvPr>
              <p:cNvSpPr/>
              <p:nvPr/>
            </p:nvSpPr>
            <p:spPr>
              <a:xfrm>
                <a:off x="8082280" y="3338989"/>
                <a:ext cx="65722" cy="48577"/>
              </a:xfrm>
              <a:custGeom>
                <a:avLst/>
                <a:gdLst>
                  <a:gd name="connsiteX0" fmla="*/ 6667 w 65722"/>
                  <a:gd name="connsiteY0" fmla="*/ 45720 h 48577"/>
                  <a:gd name="connsiteX1" fmla="*/ 21907 w 65722"/>
                  <a:gd name="connsiteY1" fmla="*/ 33338 h 48577"/>
                  <a:gd name="connsiteX2" fmla="*/ 65722 w 65722"/>
                  <a:gd name="connsiteY2" fmla="*/ 0 h 48577"/>
                  <a:gd name="connsiteX3" fmla="*/ 63817 w 65722"/>
                  <a:gd name="connsiteY3" fmla="*/ 952 h 48577"/>
                  <a:gd name="connsiteX4" fmla="*/ 40005 w 65722"/>
                  <a:gd name="connsiteY4" fmla="*/ 17145 h 48577"/>
                  <a:gd name="connsiteX5" fmla="*/ 17145 w 65722"/>
                  <a:gd name="connsiteY5" fmla="*/ 34290 h 48577"/>
                  <a:gd name="connsiteX6" fmla="*/ 1905 w 65722"/>
                  <a:gd name="connsiteY6" fmla="*/ 46672 h 48577"/>
                  <a:gd name="connsiteX7" fmla="*/ 952 w 65722"/>
                  <a:gd name="connsiteY7" fmla="*/ 47625 h 48577"/>
                  <a:gd name="connsiteX8" fmla="*/ 0 w 65722"/>
                  <a:gd name="connsiteY8" fmla="*/ 48577 h 48577"/>
                  <a:gd name="connsiteX9" fmla="*/ 0 w 65722"/>
                  <a:gd name="connsiteY9" fmla="*/ 48577 h 48577"/>
                  <a:gd name="connsiteX10" fmla="*/ 6667 w 65722"/>
                  <a:gd name="connsiteY10" fmla="*/ 45720 h 48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5722" h="48577">
                    <a:moveTo>
                      <a:pt x="6667" y="45720"/>
                    </a:moveTo>
                    <a:cubicBezTo>
                      <a:pt x="10477" y="42863"/>
                      <a:pt x="17145" y="38100"/>
                      <a:pt x="21907" y="33338"/>
                    </a:cubicBezTo>
                    <a:cubicBezTo>
                      <a:pt x="38100" y="19050"/>
                      <a:pt x="48577" y="11430"/>
                      <a:pt x="65722" y="0"/>
                    </a:cubicBezTo>
                    <a:cubicBezTo>
                      <a:pt x="64770" y="0"/>
                      <a:pt x="63817" y="952"/>
                      <a:pt x="63817" y="952"/>
                    </a:cubicBezTo>
                    <a:cubicBezTo>
                      <a:pt x="48577" y="11430"/>
                      <a:pt x="48577" y="11430"/>
                      <a:pt x="40005" y="17145"/>
                    </a:cubicBezTo>
                    <a:cubicBezTo>
                      <a:pt x="24765" y="27622"/>
                      <a:pt x="24765" y="27622"/>
                      <a:pt x="17145" y="34290"/>
                    </a:cubicBezTo>
                    <a:cubicBezTo>
                      <a:pt x="12382" y="38100"/>
                      <a:pt x="6667" y="42863"/>
                      <a:pt x="1905" y="46672"/>
                    </a:cubicBezTo>
                    <a:lnTo>
                      <a:pt x="952" y="47625"/>
                    </a:lnTo>
                    <a:cubicBezTo>
                      <a:pt x="0" y="48577"/>
                      <a:pt x="0" y="48577"/>
                      <a:pt x="0" y="48577"/>
                    </a:cubicBezTo>
                    <a:cubicBezTo>
                      <a:pt x="0" y="48577"/>
                      <a:pt x="0" y="48577"/>
                      <a:pt x="0" y="48577"/>
                    </a:cubicBezTo>
                    <a:cubicBezTo>
                      <a:pt x="1905" y="48577"/>
                      <a:pt x="4763" y="46672"/>
                      <a:pt x="6667" y="45720"/>
                    </a:cubicBezTo>
                  </a:path>
                </a:pathLst>
              </a:custGeom>
              <a:solidFill>
                <a:srgbClr val="9525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414" name="Freeform: Shape 6413">
                <a:extLst>
                  <a:ext uri="{FF2B5EF4-FFF2-40B4-BE49-F238E27FC236}">
                    <a16:creationId xmlns:a16="http://schemas.microsoft.com/office/drawing/2014/main" id="{7C354EE6-59D5-4C09-9B32-56ED95D4070C}"/>
                  </a:ext>
                </a:extLst>
              </p:cNvPr>
              <p:cNvSpPr/>
              <p:nvPr/>
            </p:nvSpPr>
            <p:spPr>
              <a:xfrm>
                <a:off x="7952740" y="4261008"/>
                <a:ext cx="208597" cy="79057"/>
              </a:xfrm>
              <a:custGeom>
                <a:avLst/>
                <a:gdLst>
                  <a:gd name="connsiteX0" fmla="*/ 198120 w 208597"/>
                  <a:gd name="connsiteY0" fmla="*/ 78105 h 79057"/>
                  <a:gd name="connsiteX1" fmla="*/ 0 w 208597"/>
                  <a:gd name="connsiteY1" fmla="*/ 0 h 79057"/>
                  <a:gd name="connsiteX2" fmla="*/ 142875 w 208597"/>
                  <a:gd name="connsiteY2" fmla="*/ 60960 h 79057"/>
                  <a:gd name="connsiteX3" fmla="*/ 208598 w 208597"/>
                  <a:gd name="connsiteY3" fmla="*/ 79058 h 79057"/>
                  <a:gd name="connsiteX4" fmla="*/ 198120 w 208597"/>
                  <a:gd name="connsiteY4" fmla="*/ 78105 h 79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8597" h="79057">
                    <a:moveTo>
                      <a:pt x="198120" y="78105"/>
                    </a:moveTo>
                    <a:cubicBezTo>
                      <a:pt x="125730" y="67627"/>
                      <a:pt x="33338" y="45720"/>
                      <a:pt x="0" y="0"/>
                    </a:cubicBezTo>
                    <a:cubicBezTo>
                      <a:pt x="20002" y="24765"/>
                      <a:pt x="74295" y="41910"/>
                      <a:pt x="142875" y="60960"/>
                    </a:cubicBezTo>
                    <a:cubicBezTo>
                      <a:pt x="185738" y="73343"/>
                      <a:pt x="197167" y="76200"/>
                      <a:pt x="208598" y="79058"/>
                    </a:cubicBezTo>
                    <a:cubicBezTo>
                      <a:pt x="205740" y="79058"/>
                      <a:pt x="200978" y="78105"/>
                      <a:pt x="198120" y="78105"/>
                    </a:cubicBezTo>
                  </a:path>
                </a:pathLst>
              </a:custGeom>
              <a:solidFill>
                <a:srgbClr val="B43E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415" name="Freeform: Shape 6414">
                <a:extLst>
                  <a:ext uri="{FF2B5EF4-FFF2-40B4-BE49-F238E27FC236}">
                    <a16:creationId xmlns:a16="http://schemas.microsoft.com/office/drawing/2014/main" id="{0357A793-A6C8-4889-BEA8-90D1BF4B188F}"/>
                  </a:ext>
                </a:extLst>
              </p:cNvPr>
              <p:cNvSpPr/>
              <p:nvPr/>
            </p:nvSpPr>
            <p:spPr>
              <a:xfrm>
                <a:off x="7844155" y="3947636"/>
                <a:ext cx="708659" cy="401519"/>
              </a:xfrm>
              <a:custGeom>
                <a:avLst/>
                <a:gdLst>
                  <a:gd name="connsiteX0" fmla="*/ 289560 w 708659"/>
                  <a:gd name="connsiteY0" fmla="*/ 310515 h 401519"/>
                  <a:gd name="connsiteX1" fmla="*/ 74295 w 708659"/>
                  <a:gd name="connsiteY1" fmla="*/ 256223 h 401519"/>
                  <a:gd name="connsiteX2" fmla="*/ 65723 w 708659"/>
                  <a:gd name="connsiteY2" fmla="*/ 239078 h 401519"/>
                  <a:gd name="connsiteX3" fmla="*/ 54293 w 708659"/>
                  <a:gd name="connsiteY3" fmla="*/ 215265 h 401519"/>
                  <a:gd name="connsiteX4" fmla="*/ 43815 w 708659"/>
                  <a:gd name="connsiteY4" fmla="*/ 189548 h 401519"/>
                  <a:gd name="connsiteX5" fmla="*/ 34290 w 708659"/>
                  <a:gd name="connsiteY5" fmla="*/ 163830 h 401519"/>
                  <a:gd name="connsiteX6" fmla="*/ 25718 w 708659"/>
                  <a:gd name="connsiteY6" fmla="*/ 137160 h 401519"/>
                  <a:gd name="connsiteX7" fmla="*/ 18098 w 708659"/>
                  <a:gd name="connsiteY7" fmla="*/ 110490 h 401519"/>
                  <a:gd name="connsiteX8" fmla="*/ 12383 w 708659"/>
                  <a:gd name="connsiteY8" fmla="*/ 83820 h 401519"/>
                  <a:gd name="connsiteX9" fmla="*/ 7620 w 708659"/>
                  <a:gd name="connsiteY9" fmla="*/ 57150 h 401519"/>
                  <a:gd name="connsiteX10" fmla="*/ 217170 w 708659"/>
                  <a:gd name="connsiteY10" fmla="*/ 259080 h 401519"/>
                  <a:gd name="connsiteX11" fmla="*/ 289560 w 708659"/>
                  <a:gd name="connsiteY11" fmla="*/ 310515 h 401519"/>
                  <a:gd name="connsiteX12" fmla="*/ 705803 w 708659"/>
                  <a:gd name="connsiteY12" fmla="*/ 359093 h 401519"/>
                  <a:gd name="connsiteX13" fmla="*/ 708660 w 708659"/>
                  <a:gd name="connsiteY13" fmla="*/ 350520 h 401519"/>
                  <a:gd name="connsiteX14" fmla="*/ 552450 w 708659"/>
                  <a:gd name="connsiteY14" fmla="*/ 296228 h 401519"/>
                  <a:gd name="connsiteX15" fmla="*/ 6667 w 708659"/>
                  <a:gd name="connsiteY15" fmla="*/ 18098 h 401519"/>
                  <a:gd name="connsiteX16" fmla="*/ 0 w 708659"/>
                  <a:gd name="connsiteY16" fmla="*/ 0 h 401519"/>
                  <a:gd name="connsiteX17" fmla="*/ 0 w 708659"/>
                  <a:gd name="connsiteY17" fmla="*/ 2858 h 401519"/>
                  <a:gd name="connsiteX18" fmla="*/ 2858 w 708659"/>
                  <a:gd name="connsiteY18" fmla="*/ 30480 h 401519"/>
                  <a:gd name="connsiteX19" fmla="*/ 6667 w 708659"/>
                  <a:gd name="connsiteY19" fmla="*/ 57150 h 401519"/>
                  <a:gd name="connsiteX20" fmla="*/ 11430 w 708659"/>
                  <a:gd name="connsiteY20" fmla="*/ 83820 h 401519"/>
                  <a:gd name="connsiteX21" fmla="*/ 17145 w 708659"/>
                  <a:gd name="connsiteY21" fmla="*/ 110490 h 401519"/>
                  <a:gd name="connsiteX22" fmla="*/ 24765 w 708659"/>
                  <a:gd name="connsiteY22" fmla="*/ 137160 h 401519"/>
                  <a:gd name="connsiteX23" fmla="*/ 33338 w 708659"/>
                  <a:gd name="connsiteY23" fmla="*/ 162878 h 401519"/>
                  <a:gd name="connsiteX24" fmla="*/ 42863 w 708659"/>
                  <a:gd name="connsiteY24" fmla="*/ 188595 h 401519"/>
                  <a:gd name="connsiteX25" fmla="*/ 53340 w 708659"/>
                  <a:gd name="connsiteY25" fmla="*/ 214313 h 401519"/>
                  <a:gd name="connsiteX26" fmla="*/ 64770 w 708659"/>
                  <a:gd name="connsiteY26" fmla="*/ 238125 h 401519"/>
                  <a:gd name="connsiteX27" fmla="*/ 77153 w 708659"/>
                  <a:gd name="connsiteY27" fmla="*/ 261938 h 401519"/>
                  <a:gd name="connsiteX28" fmla="*/ 90488 w 708659"/>
                  <a:gd name="connsiteY28" fmla="*/ 284798 h 401519"/>
                  <a:gd name="connsiteX29" fmla="*/ 104775 w 708659"/>
                  <a:gd name="connsiteY29" fmla="*/ 307658 h 401519"/>
                  <a:gd name="connsiteX30" fmla="*/ 105728 w 708659"/>
                  <a:gd name="connsiteY30" fmla="*/ 308610 h 401519"/>
                  <a:gd name="connsiteX31" fmla="*/ 108585 w 708659"/>
                  <a:gd name="connsiteY31" fmla="*/ 312420 h 401519"/>
                  <a:gd name="connsiteX32" fmla="*/ 705803 w 708659"/>
                  <a:gd name="connsiteY32" fmla="*/ 359093 h 401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708659" h="401519">
                    <a:moveTo>
                      <a:pt x="289560" y="310515"/>
                    </a:moveTo>
                    <a:cubicBezTo>
                      <a:pt x="257175" y="338138"/>
                      <a:pt x="100965" y="305753"/>
                      <a:pt x="74295" y="256223"/>
                    </a:cubicBezTo>
                    <a:cubicBezTo>
                      <a:pt x="71438" y="250508"/>
                      <a:pt x="67628" y="243840"/>
                      <a:pt x="65723" y="239078"/>
                    </a:cubicBezTo>
                    <a:cubicBezTo>
                      <a:pt x="58103" y="223838"/>
                      <a:pt x="58103" y="222885"/>
                      <a:pt x="54293" y="215265"/>
                    </a:cubicBezTo>
                    <a:cubicBezTo>
                      <a:pt x="46673" y="198120"/>
                      <a:pt x="46673" y="198120"/>
                      <a:pt x="43815" y="189548"/>
                    </a:cubicBezTo>
                    <a:cubicBezTo>
                      <a:pt x="37148" y="172403"/>
                      <a:pt x="37148" y="172403"/>
                      <a:pt x="34290" y="163830"/>
                    </a:cubicBezTo>
                    <a:cubicBezTo>
                      <a:pt x="28575" y="145733"/>
                      <a:pt x="28575" y="145733"/>
                      <a:pt x="25718" y="137160"/>
                    </a:cubicBezTo>
                    <a:cubicBezTo>
                      <a:pt x="20955" y="120015"/>
                      <a:pt x="20955" y="120015"/>
                      <a:pt x="18098" y="110490"/>
                    </a:cubicBezTo>
                    <a:cubicBezTo>
                      <a:pt x="14288" y="93345"/>
                      <a:pt x="13335" y="92393"/>
                      <a:pt x="12383" y="83820"/>
                    </a:cubicBezTo>
                    <a:cubicBezTo>
                      <a:pt x="10478" y="76200"/>
                      <a:pt x="8573" y="64770"/>
                      <a:pt x="7620" y="57150"/>
                    </a:cubicBezTo>
                    <a:cubicBezTo>
                      <a:pt x="30480" y="160973"/>
                      <a:pt x="171450" y="234315"/>
                      <a:pt x="217170" y="259080"/>
                    </a:cubicBezTo>
                    <a:cubicBezTo>
                      <a:pt x="274320" y="288608"/>
                      <a:pt x="289560" y="297180"/>
                      <a:pt x="289560" y="310515"/>
                    </a:cubicBezTo>
                    <a:moveTo>
                      <a:pt x="705803" y="359093"/>
                    </a:moveTo>
                    <a:cubicBezTo>
                      <a:pt x="707708" y="357188"/>
                      <a:pt x="707708" y="353378"/>
                      <a:pt x="708660" y="350520"/>
                    </a:cubicBezTo>
                    <a:cubicBezTo>
                      <a:pt x="695325" y="332423"/>
                      <a:pt x="675323" y="325755"/>
                      <a:pt x="552450" y="296228"/>
                    </a:cubicBezTo>
                    <a:cubicBezTo>
                      <a:pt x="109538" y="189548"/>
                      <a:pt x="7620" y="19050"/>
                      <a:pt x="6667" y="18098"/>
                    </a:cubicBezTo>
                    <a:cubicBezTo>
                      <a:pt x="2858" y="9525"/>
                      <a:pt x="1905" y="7620"/>
                      <a:pt x="0" y="0"/>
                    </a:cubicBezTo>
                    <a:cubicBezTo>
                      <a:pt x="0" y="953"/>
                      <a:pt x="0" y="1905"/>
                      <a:pt x="0" y="2858"/>
                    </a:cubicBezTo>
                    <a:cubicBezTo>
                      <a:pt x="1905" y="20955"/>
                      <a:pt x="1905" y="20955"/>
                      <a:pt x="2858" y="30480"/>
                    </a:cubicBezTo>
                    <a:cubicBezTo>
                      <a:pt x="5715" y="48578"/>
                      <a:pt x="5715" y="48578"/>
                      <a:pt x="6667" y="57150"/>
                    </a:cubicBezTo>
                    <a:cubicBezTo>
                      <a:pt x="9525" y="74295"/>
                      <a:pt x="9525" y="75248"/>
                      <a:pt x="11430" y="83820"/>
                    </a:cubicBezTo>
                    <a:cubicBezTo>
                      <a:pt x="15240" y="101918"/>
                      <a:pt x="15240" y="101918"/>
                      <a:pt x="17145" y="110490"/>
                    </a:cubicBezTo>
                    <a:cubicBezTo>
                      <a:pt x="21908" y="127635"/>
                      <a:pt x="21908" y="127635"/>
                      <a:pt x="24765" y="137160"/>
                    </a:cubicBezTo>
                    <a:cubicBezTo>
                      <a:pt x="30480" y="154305"/>
                      <a:pt x="30480" y="155258"/>
                      <a:pt x="33338" y="162878"/>
                    </a:cubicBezTo>
                    <a:cubicBezTo>
                      <a:pt x="39053" y="180023"/>
                      <a:pt x="39053" y="180023"/>
                      <a:pt x="42863" y="188595"/>
                    </a:cubicBezTo>
                    <a:cubicBezTo>
                      <a:pt x="49530" y="205740"/>
                      <a:pt x="49530" y="205740"/>
                      <a:pt x="53340" y="214313"/>
                    </a:cubicBezTo>
                    <a:cubicBezTo>
                      <a:pt x="60960" y="230505"/>
                      <a:pt x="60960" y="230505"/>
                      <a:pt x="64770" y="238125"/>
                    </a:cubicBezTo>
                    <a:cubicBezTo>
                      <a:pt x="72390" y="253365"/>
                      <a:pt x="72390" y="254318"/>
                      <a:pt x="77153" y="261938"/>
                    </a:cubicBezTo>
                    <a:cubicBezTo>
                      <a:pt x="85725" y="277178"/>
                      <a:pt x="85725" y="277178"/>
                      <a:pt x="90488" y="284798"/>
                    </a:cubicBezTo>
                    <a:cubicBezTo>
                      <a:pt x="100013" y="300038"/>
                      <a:pt x="100013" y="300038"/>
                      <a:pt x="104775" y="307658"/>
                    </a:cubicBezTo>
                    <a:lnTo>
                      <a:pt x="105728" y="308610"/>
                    </a:lnTo>
                    <a:lnTo>
                      <a:pt x="108585" y="312420"/>
                    </a:lnTo>
                    <a:cubicBezTo>
                      <a:pt x="190500" y="412433"/>
                      <a:pt x="653415" y="428625"/>
                      <a:pt x="705803" y="359093"/>
                    </a:cubicBezTo>
                  </a:path>
                </a:pathLst>
              </a:custGeom>
              <a:solidFill>
                <a:srgbClr val="C1522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416" name="Freeform: Shape 6415">
                <a:extLst>
                  <a:ext uri="{FF2B5EF4-FFF2-40B4-BE49-F238E27FC236}">
                    <a16:creationId xmlns:a16="http://schemas.microsoft.com/office/drawing/2014/main" id="{EF6B8904-CB3C-4A63-9CCC-6A3E56C073BB}"/>
                  </a:ext>
                </a:extLst>
              </p:cNvPr>
              <p:cNvSpPr/>
              <p:nvPr/>
            </p:nvSpPr>
            <p:spPr>
              <a:xfrm>
                <a:off x="7851775" y="4004786"/>
                <a:ext cx="281940" cy="264332"/>
              </a:xfrm>
              <a:custGeom>
                <a:avLst/>
                <a:gdLst>
                  <a:gd name="connsiteX0" fmla="*/ 53340 w 281940"/>
                  <a:gd name="connsiteY0" fmla="*/ 145733 h 264332"/>
                  <a:gd name="connsiteX1" fmla="*/ 43815 w 281940"/>
                  <a:gd name="connsiteY1" fmla="*/ 145733 h 264332"/>
                  <a:gd name="connsiteX2" fmla="*/ 39053 w 281940"/>
                  <a:gd name="connsiteY2" fmla="*/ 139065 h 264332"/>
                  <a:gd name="connsiteX3" fmla="*/ 36195 w 281940"/>
                  <a:gd name="connsiteY3" fmla="*/ 131445 h 264332"/>
                  <a:gd name="connsiteX4" fmla="*/ 26670 w 281940"/>
                  <a:gd name="connsiteY4" fmla="*/ 105728 h 264332"/>
                  <a:gd name="connsiteX5" fmla="*/ 18098 w 281940"/>
                  <a:gd name="connsiteY5" fmla="*/ 80010 h 264332"/>
                  <a:gd name="connsiteX6" fmla="*/ 14288 w 281940"/>
                  <a:gd name="connsiteY6" fmla="*/ 65723 h 264332"/>
                  <a:gd name="connsiteX7" fmla="*/ 42863 w 281940"/>
                  <a:gd name="connsiteY7" fmla="*/ 123825 h 264332"/>
                  <a:gd name="connsiteX8" fmla="*/ 53340 w 281940"/>
                  <a:gd name="connsiteY8" fmla="*/ 145733 h 264332"/>
                  <a:gd name="connsiteX9" fmla="*/ 281940 w 281940"/>
                  <a:gd name="connsiteY9" fmla="*/ 253365 h 264332"/>
                  <a:gd name="connsiteX10" fmla="*/ 209550 w 281940"/>
                  <a:gd name="connsiteY10" fmla="*/ 201930 h 264332"/>
                  <a:gd name="connsiteX11" fmla="*/ 0 w 281940"/>
                  <a:gd name="connsiteY11" fmla="*/ 0 h 264332"/>
                  <a:gd name="connsiteX12" fmla="*/ 4763 w 281940"/>
                  <a:gd name="connsiteY12" fmla="*/ 26670 h 264332"/>
                  <a:gd name="connsiteX13" fmla="*/ 10477 w 281940"/>
                  <a:gd name="connsiteY13" fmla="*/ 53340 h 264332"/>
                  <a:gd name="connsiteX14" fmla="*/ 18098 w 281940"/>
                  <a:gd name="connsiteY14" fmla="*/ 80010 h 264332"/>
                  <a:gd name="connsiteX15" fmla="*/ 26670 w 281940"/>
                  <a:gd name="connsiteY15" fmla="*/ 105728 h 264332"/>
                  <a:gd name="connsiteX16" fmla="*/ 36195 w 281940"/>
                  <a:gd name="connsiteY16" fmla="*/ 131445 h 264332"/>
                  <a:gd name="connsiteX17" fmla="*/ 46673 w 281940"/>
                  <a:gd name="connsiteY17" fmla="*/ 157163 h 264332"/>
                  <a:gd name="connsiteX18" fmla="*/ 58103 w 281940"/>
                  <a:gd name="connsiteY18" fmla="*/ 180975 h 264332"/>
                  <a:gd name="connsiteX19" fmla="*/ 66675 w 281940"/>
                  <a:gd name="connsiteY19" fmla="*/ 198120 h 264332"/>
                  <a:gd name="connsiteX20" fmla="*/ 66675 w 281940"/>
                  <a:gd name="connsiteY20" fmla="*/ 199073 h 264332"/>
                  <a:gd name="connsiteX21" fmla="*/ 281940 w 281940"/>
                  <a:gd name="connsiteY21" fmla="*/ 253365 h 264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81940" h="264332">
                    <a:moveTo>
                      <a:pt x="53340" y="145733"/>
                    </a:moveTo>
                    <a:cubicBezTo>
                      <a:pt x="54293" y="151448"/>
                      <a:pt x="49530" y="151448"/>
                      <a:pt x="43815" y="145733"/>
                    </a:cubicBezTo>
                    <a:cubicBezTo>
                      <a:pt x="40958" y="142875"/>
                      <a:pt x="40005" y="140018"/>
                      <a:pt x="39053" y="139065"/>
                    </a:cubicBezTo>
                    <a:lnTo>
                      <a:pt x="36195" y="131445"/>
                    </a:lnTo>
                    <a:cubicBezTo>
                      <a:pt x="29528" y="114300"/>
                      <a:pt x="29528" y="114300"/>
                      <a:pt x="26670" y="105728"/>
                    </a:cubicBezTo>
                    <a:cubicBezTo>
                      <a:pt x="20955" y="88583"/>
                      <a:pt x="20955" y="88583"/>
                      <a:pt x="18098" y="80010"/>
                    </a:cubicBezTo>
                    <a:cubicBezTo>
                      <a:pt x="17145" y="75248"/>
                      <a:pt x="15240" y="69533"/>
                      <a:pt x="14288" y="65723"/>
                    </a:cubicBezTo>
                    <a:cubicBezTo>
                      <a:pt x="20003" y="85725"/>
                      <a:pt x="25718" y="98108"/>
                      <a:pt x="42863" y="123825"/>
                    </a:cubicBezTo>
                    <a:cubicBezTo>
                      <a:pt x="46673" y="131445"/>
                      <a:pt x="53340" y="140970"/>
                      <a:pt x="53340" y="145733"/>
                    </a:cubicBezTo>
                    <a:moveTo>
                      <a:pt x="281940" y="253365"/>
                    </a:moveTo>
                    <a:cubicBezTo>
                      <a:pt x="281940" y="240030"/>
                      <a:pt x="266700" y="231458"/>
                      <a:pt x="209550" y="201930"/>
                    </a:cubicBezTo>
                    <a:cubicBezTo>
                      <a:pt x="22860" y="103823"/>
                      <a:pt x="5715" y="25718"/>
                      <a:pt x="0" y="0"/>
                    </a:cubicBezTo>
                    <a:cubicBezTo>
                      <a:pt x="953" y="7620"/>
                      <a:pt x="3810" y="19050"/>
                      <a:pt x="4763" y="26670"/>
                    </a:cubicBezTo>
                    <a:cubicBezTo>
                      <a:pt x="8573" y="44768"/>
                      <a:pt x="8573" y="44768"/>
                      <a:pt x="10477" y="53340"/>
                    </a:cubicBezTo>
                    <a:cubicBezTo>
                      <a:pt x="15240" y="70485"/>
                      <a:pt x="15240" y="70485"/>
                      <a:pt x="18098" y="80010"/>
                    </a:cubicBezTo>
                    <a:cubicBezTo>
                      <a:pt x="23813" y="97155"/>
                      <a:pt x="23813" y="98108"/>
                      <a:pt x="26670" y="105728"/>
                    </a:cubicBezTo>
                    <a:cubicBezTo>
                      <a:pt x="32385" y="122873"/>
                      <a:pt x="32385" y="122873"/>
                      <a:pt x="36195" y="131445"/>
                    </a:cubicBezTo>
                    <a:cubicBezTo>
                      <a:pt x="42863" y="148590"/>
                      <a:pt x="42863" y="148590"/>
                      <a:pt x="46673" y="157163"/>
                    </a:cubicBezTo>
                    <a:cubicBezTo>
                      <a:pt x="54293" y="173355"/>
                      <a:pt x="54293" y="173355"/>
                      <a:pt x="58103" y="180975"/>
                    </a:cubicBezTo>
                    <a:cubicBezTo>
                      <a:pt x="60960" y="186690"/>
                      <a:pt x="64770" y="193358"/>
                      <a:pt x="66675" y="198120"/>
                    </a:cubicBezTo>
                    <a:lnTo>
                      <a:pt x="66675" y="199073"/>
                    </a:lnTo>
                    <a:cubicBezTo>
                      <a:pt x="98108" y="251460"/>
                      <a:pt x="249555" y="281940"/>
                      <a:pt x="281940" y="253365"/>
                    </a:cubicBezTo>
                  </a:path>
                </a:pathLst>
              </a:custGeom>
              <a:solidFill>
                <a:srgbClr val="AE41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417" name="Freeform: Shape 6416">
                <a:extLst>
                  <a:ext uri="{FF2B5EF4-FFF2-40B4-BE49-F238E27FC236}">
                    <a16:creationId xmlns:a16="http://schemas.microsoft.com/office/drawing/2014/main" id="{04443869-D68C-4CAF-A041-B8E60A0EF1D7}"/>
                  </a:ext>
                </a:extLst>
              </p:cNvPr>
              <p:cNvSpPr/>
              <p:nvPr/>
            </p:nvSpPr>
            <p:spPr>
              <a:xfrm>
                <a:off x="7866062" y="4070508"/>
                <a:ext cx="39174" cy="84296"/>
              </a:xfrm>
              <a:custGeom>
                <a:avLst/>
                <a:gdLst>
                  <a:gd name="connsiteX0" fmla="*/ 39053 w 39174"/>
                  <a:gd name="connsiteY0" fmla="*/ 80010 h 84296"/>
                  <a:gd name="connsiteX1" fmla="*/ 29528 w 39174"/>
                  <a:gd name="connsiteY1" fmla="*/ 80010 h 84296"/>
                  <a:gd name="connsiteX2" fmla="*/ 24765 w 39174"/>
                  <a:gd name="connsiteY2" fmla="*/ 73343 h 84296"/>
                  <a:gd name="connsiteX3" fmla="*/ 21908 w 39174"/>
                  <a:gd name="connsiteY3" fmla="*/ 65723 h 84296"/>
                  <a:gd name="connsiteX4" fmla="*/ 12383 w 39174"/>
                  <a:gd name="connsiteY4" fmla="*/ 40005 h 84296"/>
                  <a:gd name="connsiteX5" fmla="*/ 3810 w 39174"/>
                  <a:gd name="connsiteY5" fmla="*/ 14288 h 84296"/>
                  <a:gd name="connsiteX6" fmla="*/ 0 w 39174"/>
                  <a:gd name="connsiteY6" fmla="*/ 0 h 84296"/>
                  <a:gd name="connsiteX7" fmla="*/ 28575 w 39174"/>
                  <a:gd name="connsiteY7" fmla="*/ 58102 h 84296"/>
                  <a:gd name="connsiteX8" fmla="*/ 39053 w 39174"/>
                  <a:gd name="connsiteY8" fmla="*/ 80010 h 84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174" h="84296">
                    <a:moveTo>
                      <a:pt x="39053" y="80010"/>
                    </a:moveTo>
                    <a:cubicBezTo>
                      <a:pt x="40005" y="85725"/>
                      <a:pt x="35243" y="85725"/>
                      <a:pt x="29528" y="80010"/>
                    </a:cubicBezTo>
                    <a:cubicBezTo>
                      <a:pt x="26670" y="77152"/>
                      <a:pt x="25717" y="74295"/>
                      <a:pt x="24765" y="73343"/>
                    </a:cubicBezTo>
                    <a:lnTo>
                      <a:pt x="21908" y="65723"/>
                    </a:lnTo>
                    <a:cubicBezTo>
                      <a:pt x="15240" y="48577"/>
                      <a:pt x="15240" y="48577"/>
                      <a:pt x="12383" y="40005"/>
                    </a:cubicBezTo>
                    <a:cubicBezTo>
                      <a:pt x="6668" y="22860"/>
                      <a:pt x="6668" y="22860"/>
                      <a:pt x="3810" y="14288"/>
                    </a:cubicBezTo>
                    <a:cubicBezTo>
                      <a:pt x="2857" y="9525"/>
                      <a:pt x="952" y="3810"/>
                      <a:pt x="0" y="0"/>
                    </a:cubicBezTo>
                    <a:cubicBezTo>
                      <a:pt x="5715" y="20002"/>
                      <a:pt x="11430" y="32385"/>
                      <a:pt x="28575" y="58102"/>
                    </a:cubicBezTo>
                    <a:cubicBezTo>
                      <a:pt x="32385" y="65723"/>
                      <a:pt x="39053" y="75248"/>
                      <a:pt x="39053" y="80010"/>
                    </a:cubicBezTo>
                  </a:path>
                </a:pathLst>
              </a:custGeom>
              <a:solidFill>
                <a:srgbClr val="9D33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418" name="Freeform: Shape 6417">
                <a:extLst>
                  <a:ext uri="{FF2B5EF4-FFF2-40B4-BE49-F238E27FC236}">
                    <a16:creationId xmlns:a16="http://schemas.microsoft.com/office/drawing/2014/main" id="{6F15EDAD-354F-496D-B1EF-5F55C791F72B}"/>
                  </a:ext>
                </a:extLst>
              </p:cNvPr>
              <p:cNvSpPr/>
              <p:nvPr/>
            </p:nvSpPr>
            <p:spPr>
              <a:xfrm>
                <a:off x="8058467" y="4374313"/>
                <a:ext cx="566564" cy="129506"/>
              </a:xfrm>
              <a:custGeom>
                <a:avLst/>
                <a:gdLst>
                  <a:gd name="connsiteX0" fmla="*/ 487680 w 566564"/>
                  <a:gd name="connsiteY0" fmla="*/ 97198 h 129506"/>
                  <a:gd name="connsiteX1" fmla="*/ 229552 w 566564"/>
                  <a:gd name="connsiteY1" fmla="*/ 99103 h 129506"/>
                  <a:gd name="connsiteX2" fmla="*/ 63817 w 566564"/>
                  <a:gd name="connsiteY2" fmla="*/ 31475 h 129506"/>
                  <a:gd name="connsiteX3" fmla="*/ 246697 w 566564"/>
                  <a:gd name="connsiteY3" fmla="*/ 44810 h 129506"/>
                  <a:gd name="connsiteX4" fmla="*/ 332422 w 566564"/>
                  <a:gd name="connsiteY4" fmla="*/ 67670 h 129506"/>
                  <a:gd name="connsiteX5" fmla="*/ 465772 w 566564"/>
                  <a:gd name="connsiteY5" fmla="*/ 81005 h 129506"/>
                  <a:gd name="connsiteX6" fmla="*/ 487680 w 566564"/>
                  <a:gd name="connsiteY6" fmla="*/ 97198 h 129506"/>
                  <a:gd name="connsiteX7" fmla="*/ 563880 w 566564"/>
                  <a:gd name="connsiteY7" fmla="*/ 101960 h 129506"/>
                  <a:gd name="connsiteX8" fmla="*/ 541020 w 566564"/>
                  <a:gd name="connsiteY8" fmla="*/ 79100 h 129506"/>
                  <a:gd name="connsiteX9" fmla="*/ 332422 w 566564"/>
                  <a:gd name="connsiteY9" fmla="*/ 57193 h 129506"/>
                  <a:gd name="connsiteX10" fmla="*/ 197168 w 566564"/>
                  <a:gd name="connsiteY10" fmla="*/ 22903 h 129506"/>
                  <a:gd name="connsiteX11" fmla="*/ 92393 w 566564"/>
                  <a:gd name="connsiteY11" fmla="*/ 16235 h 129506"/>
                  <a:gd name="connsiteX12" fmla="*/ 1905 w 566564"/>
                  <a:gd name="connsiteY12" fmla="*/ 43 h 129506"/>
                  <a:gd name="connsiteX13" fmla="*/ 0 w 566564"/>
                  <a:gd name="connsiteY13" fmla="*/ 2900 h 129506"/>
                  <a:gd name="connsiteX14" fmla="*/ 221933 w 566564"/>
                  <a:gd name="connsiteY14" fmla="*/ 111485 h 129506"/>
                  <a:gd name="connsiteX15" fmla="*/ 563880 w 566564"/>
                  <a:gd name="connsiteY15" fmla="*/ 101960 h 129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66564" h="129506">
                    <a:moveTo>
                      <a:pt x="487680" y="97198"/>
                    </a:moveTo>
                    <a:cubicBezTo>
                      <a:pt x="471487" y="133393"/>
                      <a:pt x="232410" y="99103"/>
                      <a:pt x="229552" y="99103"/>
                    </a:cubicBezTo>
                    <a:cubicBezTo>
                      <a:pt x="198120" y="94340"/>
                      <a:pt x="60007" y="52430"/>
                      <a:pt x="63817" y="31475"/>
                    </a:cubicBezTo>
                    <a:cubicBezTo>
                      <a:pt x="72390" y="27665"/>
                      <a:pt x="245745" y="44810"/>
                      <a:pt x="246697" y="44810"/>
                    </a:cubicBezTo>
                    <a:cubicBezTo>
                      <a:pt x="253365" y="45763"/>
                      <a:pt x="253365" y="45763"/>
                      <a:pt x="332422" y="67670"/>
                    </a:cubicBezTo>
                    <a:cubicBezTo>
                      <a:pt x="376238" y="80053"/>
                      <a:pt x="421958" y="71480"/>
                      <a:pt x="465772" y="81005"/>
                    </a:cubicBezTo>
                    <a:cubicBezTo>
                      <a:pt x="475297" y="81958"/>
                      <a:pt x="492443" y="85768"/>
                      <a:pt x="487680" y="97198"/>
                    </a:cubicBezTo>
                    <a:moveTo>
                      <a:pt x="563880" y="101960"/>
                    </a:moveTo>
                    <a:cubicBezTo>
                      <a:pt x="574358" y="85768"/>
                      <a:pt x="551498" y="81005"/>
                      <a:pt x="541020" y="79100"/>
                    </a:cubicBezTo>
                    <a:cubicBezTo>
                      <a:pt x="472440" y="64813"/>
                      <a:pt x="400050" y="80053"/>
                      <a:pt x="332422" y="57193"/>
                    </a:cubicBezTo>
                    <a:cubicBezTo>
                      <a:pt x="274320" y="37190"/>
                      <a:pt x="254318" y="30523"/>
                      <a:pt x="197168" y="22903"/>
                    </a:cubicBezTo>
                    <a:cubicBezTo>
                      <a:pt x="192405" y="21950"/>
                      <a:pt x="192405" y="21950"/>
                      <a:pt x="92393" y="16235"/>
                    </a:cubicBezTo>
                    <a:cubicBezTo>
                      <a:pt x="61913" y="14330"/>
                      <a:pt x="33338" y="-910"/>
                      <a:pt x="1905" y="43"/>
                    </a:cubicBezTo>
                    <a:cubicBezTo>
                      <a:pt x="952" y="995"/>
                      <a:pt x="0" y="1948"/>
                      <a:pt x="0" y="2900"/>
                    </a:cubicBezTo>
                    <a:cubicBezTo>
                      <a:pt x="19050" y="35285"/>
                      <a:pt x="149543" y="99103"/>
                      <a:pt x="221933" y="111485"/>
                    </a:cubicBezTo>
                    <a:cubicBezTo>
                      <a:pt x="225743" y="112438"/>
                      <a:pt x="526733" y="157205"/>
                      <a:pt x="563880" y="101960"/>
                    </a:cubicBezTo>
                  </a:path>
                </a:pathLst>
              </a:custGeom>
              <a:solidFill>
                <a:srgbClr val="C84E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419" name="Freeform: Shape 6418">
                <a:extLst>
                  <a:ext uri="{FF2B5EF4-FFF2-40B4-BE49-F238E27FC236}">
                    <a16:creationId xmlns:a16="http://schemas.microsoft.com/office/drawing/2014/main" id="{E73D927E-F872-4DBF-B76F-6E6180093C4A}"/>
                  </a:ext>
                </a:extLst>
              </p:cNvPr>
              <p:cNvSpPr/>
              <p:nvPr/>
            </p:nvSpPr>
            <p:spPr>
              <a:xfrm>
                <a:off x="8122284" y="4405736"/>
                <a:ext cx="424649" cy="82370"/>
              </a:xfrm>
              <a:custGeom>
                <a:avLst/>
                <a:gdLst>
                  <a:gd name="connsiteX0" fmla="*/ 423863 w 424649"/>
                  <a:gd name="connsiteY0" fmla="*/ 65775 h 82370"/>
                  <a:gd name="connsiteX1" fmla="*/ 165735 w 424649"/>
                  <a:gd name="connsiteY1" fmla="*/ 67680 h 82370"/>
                  <a:gd name="connsiteX2" fmla="*/ 0 w 424649"/>
                  <a:gd name="connsiteY2" fmla="*/ 2910 h 82370"/>
                  <a:gd name="connsiteX3" fmla="*/ 953 w 424649"/>
                  <a:gd name="connsiteY3" fmla="*/ 52 h 82370"/>
                  <a:gd name="connsiteX4" fmla="*/ 169545 w 424649"/>
                  <a:gd name="connsiteY4" fmla="*/ 11482 h 82370"/>
                  <a:gd name="connsiteX5" fmla="*/ 183833 w 424649"/>
                  <a:gd name="connsiteY5" fmla="*/ 13387 h 82370"/>
                  <a:gd name="connsiteX6" fmla="*/ 269558 w 424649"/>
                  <a:gd name="connsiteY6" fmla="*/ 36247 h 82370"/>
                  <a:gd name="connsiteX7" fmla="*/ 402907 w 424649"/>
                  <a:gd name="connsiteY7" fmla="*/ 49582 h 82370"/>
                  <a:gd name="connsiteX8" fmla="*/ 423863 w 424649"/>
                  <a:gd name="connsiteY8" fmla="*/ 65775 h 82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4649" h="82370">
                    <a:moveTo>
                      <a:pt x="423863" y="65775"/>
                    </a:moveTo>
                    <a:cubicBezTo>
                      <a:pt x="407670" y="101970"/>
                      <a:pt x="168592" y="67680"/>
                      <a:pt x="165735" y="67680"/>
                    </a:cubicBezTo>
                    <a:cubicBezTo>
                      <a:pt x="128588" y="61965"/>
                      <a:pt x="1905" y="19102"/>
                      <a:pt x="0" y="2910"/>
                    </a:cubicBezTo>
                    <a:cubicBezTo>
                      <a:pt x="0" y="1957"/>
                      <a:pt x="0" y="1005"/>
                      <a:pt x="953" y="52"/>
                    </a:cubicBezTo>
                    <a:cubicBezTo>
                      <a:pt x="2858" y="-900"/>
                      <a:pt x="168592" y="11482"/>
                      <a:pt x="169545" y="11482"/>
                    </a:cubicBezTo>
                    <a:cubicBezTo>
                      <a:pt x="177165" y="12435"/>
                      <a:pt x="181928" y="13387"/>
                      <a:pt x="183833" y="13387"/>
                    </a:cubicBezTo>
                    <a:cubicBezTo>
                      <a:pt x="191453" y="14340"/>
                      <a:pt x="191453" y="14340"/>
                      <a:pt x="269558" y="36247"/>
                    </a:cubicBezTo>
                    <a:cubicBezTo>
                      <a:pt x="313373" y="48630"/>
                      <a:pt x="359093" y="40057"/>
                      <a:pt x="402907" y="49582"/>
                    </a:cubicBezTo>
                    <a:cubicBezTo>
                      <a:pt x="410528" y="50535"/>
                      <a:pt x="428625" y="54345"/>
                      <a:pt x="423863" y="65775"/>
                    </a:cubicBezTo>
                  </a:path>
                </a:pathLst>
              </a:custGeom>
              <a:solidFill>
                <a:srgbClr val="B43E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420" name="Freeform: Shape 6419">
                <a:extLst>
                  <a:ext uri="{FF2B5EF4-FFF2-40B4-BE49-F238E27FC236}">
                    <a16:creationId xmlns:a16="http://schemas.microsoft.com/office/drawing/2014/main" id="{E0CC05AC-97EA-4076-A51D-2A588F693CDB}"/>
                  </a:ext>
                </a:extLst>
              </p:cNvPr>
              <p:cNvSpPr/>
              <p:nvPr/>
            </p:nvSpPr>
            <p:spPr>
              <a:xfrm>
                <a:off x="8595677" y="4176708"/>
                <a:ext cx="502919" cy="113919"/>
              </a:xfrm>
              <a:custGeom>
                <a:avLst/>
                <a:gdLst>
                  <a:gd name="connsiteX0" fmla="*/ 498157 w 502919"/>
                  <a:gd name="connsiteY0" fmla="*/ 11911 h 113919"/>
                  <a:gd name="connsiteX1" fmla="*/ 427673 w 502919"/>
                  <a:gd name="connsiteY1" fmla="*/ 58583 h 113919"/>
                  <a:gd name="connsiteX2" fmla="*/ 374333 w 502919"/>
                  <a:gd name="connsiteY2" fmla="*/ 63346 h 113919"/>
                  <a:gd name="connsiteX3" fmla="*/ 285750 w 502919"/>
                  <a:gd name="connsiteY3" fmla="*/ 93826 h 113919"/>
                  <a:gd name="connsiteX4" fmla="*/ 276225 w 502919"/>
                  <a:gd name="connsiteY4" fmla="*/ 95731 h 113919"/>
                  <a:gd name="connsiteX5" fmla="*/ 187643 w 502919"/>
                  <a:gd name="connsiteY5" fmla="*/ 98588 h 113919"/>
                  <a:gd name="connsiteX6" fmla="*/ 104775 w 502919"/>
                  <a:gd name="connsiteY6" fmla="*/ 111923 h 113919"/>
                  <a:gd name="connsiteX7" fmla="*/ 78105 w 502919"/>
                  <a:gd name="connsiteY7" fmla="*/ 113828 h 113919"/>
                  <a:gd name="connsiteX8" fmla="*/ 0 w 502919"/>
                  <a:gd name="connsiteY8" fmla="*/ 103351 h 113919"/>
                  <a:gd name="connsiteX9" fmla="*/ 146685 w 502919"/>
                  <a:gd name="connsiteY9" fmla="*/ 57631 h 113919"/>
                  <a:gd name="connsiteX10" fmla="*/ 228600 w 502919"/>
                  <a:gd name="connsiteY10" fmla="*/ 14768 h 113919"/>
                  <a:gd name="connsiteX11" fmla="*/ 253365 w 502919"/>
                  <a:gd name="connsiteY11" fmla="*/ 8101 h 113919"/>
                  <a:gd name="connsiteX12" fmla="*/ 428625 w 502919"/>
                  <a:gd name="connsiteY12" fmla="*/ 3338 h 113919"/>
                  <a:gd name="connsiteX13" fmla="*/ 432435 w 502919"/>
                  <a:gd name="connsiteY13" fmla="*/ 2386 h 113919"/>
                  <a:gd name="connsiteX14" fmla="*/ 502920 w 502919"/>
                  <a:gd name="connsiteY14" fmla="*/ 1433 h 113919"/>
                  <a:gd name="connsiteX15" fmla="*/ 498157 w 502919"/>
                  <a:gd name="connsiteY15" fmla="*/ 11911 h 113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2919" h="113919">
                    <a:moveTo>
                      <a:pt x="498157" y="11911"/>
                    </a:moveTo>
                    <a:cubicBezTo>
                      <a:pt x="488632" y="29056"/>
                      <a:pt x="484823" y="36676"/>
                      <a:pt x="427673" y="58583"/>
                    </a:cubicBezTo>
                    <a:cubicBezTo>
                      <a:pt x="410528" y="65251"/>
                      <a:pt x="391478" y="58583"/>
                      <a:pt x="374333" y="63346"/>
                    </a:cubicBezTo>
                    <a:cubicBezTo>
                      <a:pt x="343853" y="70966"/>
                      <a:pt x="316230" y="87158"/>
                      <a:pt x="285750" y="93826"/>
                    </a:cubicBezTo>
                    <a:cubicBezTo>
                      <a:pt x="282893" y="94778"/>
                      <a:pt x="279083" y="94778"/>
                      <a:pt x="276225" y="95731"/>
                    </a:cubicBezTo>
                    <a:cubicBezTo>
                      <a:pt x="246698" y="101446"/>
                      <a:pt x="217170" y="93826"/>
                      <a:pt x="187643" y="98588"/>
                    </a:cubicBezTo>
                    <a:cubicBezTo>
                      <a:pt x="160020" y="103351"/>
                      <a:pt x="132398" y="109066"/>
                      <a:pt x="104775" y="111923"/>
                    </a:cubicBezTo>
                    <a:cubicBezTo>
                      <a:pt x="97155" y="112876"/>
                      <a:pt x="85725" y="112876"/>
                      <a:pt x="78105" y="113828"/>
                    </a:cubicBezTo>
                    <a:cubicBezTo>
                      <a:pt x="40005" y="114781"/>
                      <a:pt x="16193" y="108113"/>
                      <a:pt x="0" y="103351"/>
                    </a:cubicBezTo>
                    <a:cubicBezTo>
                      <a:pt x="42863" y="68108"/>
                      <a:pt x="99060" y="75728"/>
                      <a:pt x="146685" y="57631"/>
                    </a:cubicBezTo>
                    <a:cubicBezTo>
                      <a:pt x="175260" y="46201"/>
                      <a:pt x="199073" y="26198"/>
                      <a:pt x="228600" y="14768"/>
                    </a:cubicBezTo>
                    <a:cubicBezTo>
                      <a:pt x="239077" y="10958"/>
                      <a:pt x="244793" y="9053"/>
                      <a:pt x="253365" y="8101"/>
                    </a:cubicBezTo>
                    <a:cubicBezTo>
                      <a:pt x="311468" y="-472"/>
                      <a:pt x="370523" y="23341"/>
                      <a:pt x="428625" y="3338"/>
                    </a:cubicBezTo>
                    <a:cubicBezTo>
                      <a:pt x="429578" y="3338"/>
                      <a:pt x="431483" y="2386"/>
                      <a:pt x="432435" y="2386"/>
                    </a:cubicBezTo>
                    <a:cubicBezTo>
                      <a:pt x="456248" y="-6187"/>
                      <a:pt x="480060" y="11911"/>
                      <a:pt x="502920" y="1433"/>
                    </a:cubicBezTo>
                    <a:cubicBezTo>
                      <a:pt x="502920" y="2386"/>
                      <a:pt x="500063" y="8101"/>
                      <a:pt x="498157" y="11911"/>
                    </a:cubicBezTo>
                  </a:path>
                </a:pathLst>
              </a:custGeom>
              <a:solidFill>
                <a:srgbClr val="C859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421" name="Freeform: Shape 6420">
                <a:extLst>
                  <a:ext uri="{FF2B5EF4-FFF2-40B4-BE49-F238E27FC236}">
                    <a16:creationId xmlns:a16="http://schemas.microsoft.com/office/drawing/2014/main" id="{D2A0691E-E9F9-4B4C-A5B7-E5D561AB8E8B}"/>
                  </a:ext>
                </a:extLst>
              </p:cNvPr>
              <p:cNvSpPr/>
              <p:nvPr/>
            </p:nvSpPr>
            <p:spPr>
              <a:xfrm>
                <a:off x="8292782" y="4521041"/>
                <a:ext cx="21907" cy="6667"/>
              </a:xfrm>
              <a:custGeom>
                <a:avLst/>
                <a:gdLst>
                  <a:gd name="connsiteX0" fmla="*/ 18098 w 21907"/>
                  <a:gd name="connsiteY0" fmla="*/ 4763 h 6667"/>
                  <a:gd name="connsiteX1" fmla="*/ 21907 w 21907"/>
                  <a:gd name="connsiteY1" fmla="*/ 6668 h 6667"/>
                  <a:gd name="connsiteX2" fmla="*/ 21907 w 21907"/>
                  <a:gd name="connsiteY2" fmla="*/ 6668 h 6667"/>
                  <a:gd name="connsiteX3" fmla="*/ 0 w 21907"/>
                  <a:gd name="connsiteY3" fmla="*/ 0 h 6667"/>
                  <a:gd name="connsiteX4" fmla="*/ 953 w 21907"/>
                  <a:gd name="connsiteY4" fmla="*/ 0 h 6667"/>
                  <a:gd name="connsiteX5" fmla="*/ 18098 w 21907"/>
                  <a:gd name="connsiteY5" fmla="*/ 4763 h 6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907" h="6667">
                    <a:moveTo>
                      <a:pt x="18098" y="4763"/>
                    </a:moveTo>
                    <a:cubicBezTo>
                      <a:pt x="18098" y="4763"/>
                      <a:pt x="20955" y="5715"/>
                      <a:pt x="21907" y="6668"/>
                    </a:cubicBezTo>
                    <a:cubicBezTo>
                      <a:pt x="21907" y="6668"/>
                      <a:pt x="21907" y="6668"/>
                      <a:pt x="21907" y="6668"/>
                    </a:cubicBezTo>
                    <a:cubicBezTo>
                      <a:pt x="19050" y="6668"/>
                      <a:pt x="2857" y="953"/>
                      <a:pt x="0" y="0"/>
                    </a:cubicBezTo>
                    <a:cubicBezTo>
                      <a:pt x="0" y="0"/>
                      <a:pt x="0" y="0"/>
                      <a:pt x="953" y="0"/>
                    </a:cubicBezTo>
                    <a:cubicBezTo>
                      <a:pt x="16193" y="4763"/>
                      <a:pt x="16193" y="4763"/>
                      <a:pt x="18098" y="4763"/>
                    </a:cubicBezTo>
                  </a:path>
                </a:pathLst>
              </a:custGeom>
              <a:solidFill>
                <a:srgbClr val="9F382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422" name="Freeform: Shape 6421">
                <a:extLst>
                  <a:ext uri="{FF2B5EF4-FFF2-40B4-BE49-F238E27FC236}">
                    <a16:creationId xmlns:a16="http://schemas.microsoft.com/office/drawing/2014/main" id="{C9EA31D9-D9BA-44AD-8CA3-67BBE9511F12}"/>
                  </a:ext>
                </a:extLst>
              </p:cNvPr>
              <p:cNvSpPr/>
              <p:nvPr/>
            </p:nvSpPr>
            <p:spPr>
              <a:xfrm>
                <a:off x="8301355" y="4520089"/>
                <a:ext cx="14287" cy="4762"/>
              </a:xfrm>
              <a:custGeom>
                <a:avLst/>
                <a:gdLst>
                  <a:gd name="connsiteX0" fmla="*/ 12382 w 14287"/>
                  <a:gd name="connsiteY0" fmla="*/ 2858 h 4762"/>
                  <a:gd name="connsiteX1" fmla="*/ 14288 w 14287"/>
                  <a:gd name="connsiteY1" fmla="*/ 4763 h 4762"/>
                  <a:gd name="connsiteX2" fmla="*/ 13335 w 14287"/>
                  <a:gd name="connsiteY2" fmla="*/ 4763 h 4762"/>
                  <a:gd name="connsiteX3" fmla="*/ 9525 w 14287"/>
                  <a:gd name="connsiteY3" fmla="*/ 3810 h 4762"/>
                  <a:gd name="connsiteX4" fmla="*/ 6668 w 14287"/>
                  <a:gd name="connsiteY4" fmla="*/ 2858 h 4762"/>
                  <a:gd name="connsiteX5" fmla="*/ 0 w 14287"/>
                  <a:gd name="connsiteY5" fmla="*/ 0 h 4762"/>
                  <a:gd name="connsiteX6" fmla="*/ 0 w 14287"/>
                  <a:gd name="connsiteY6" fmla="*/ 0 h 4762"/>
                  <a:gd name="connsiteX7" fmla="*/ 1905 w 14287"/>
                  <a:gd name="connsiteY7" fmla="*/ 0 h 4762"/>
                  <a:gd name="connsiteX8" fmla="*/ 1905 w 14287"/>
                  <a:gd name="connsiteY8" fmla="*/ 0 h 4762"/>
                  <a:gd name="connsiteX9" fmla="*/ 12382 w 14287"/>
                  <a:gd name="connsiteY9" fmla="*/ 2858 h 4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287" h="4762">
                    <a:moveTo>
                      <a:pt x="12382" y="2858"/>
                    </a:moveTo>
                    <a:cubicBezTo>
                      <a:pt x="13335" y="2858"/>
                      <a:pt x="14288" y="3810"/>
                      <a:pt x="14288" y="4763"/>
                    </a:cubicBezTo>
                    <a:cubicBezTo>
                      <a:pt x="14288" y="4763"/>
                      <a:pt x="14288" y="4763"/>
                      <a:pt x="13335" y="4763"/>
                    </a:cubicBezTo>
                    <a:cubicBezTo>
                      <a:pt x="13335" y="4763"/>
                      <a:pt x="9525" y="3810"/>
                      <a:pt x="9525" y="3810"/>
                    </a:cubicBezTo>
                    <a:cubicBezTo>
                      <a:pt x="8572" y="3810"/>
                      <a:pt x="7620" y="2858"/>
                      <a:pt x="6668" y="2858"/>
                    </a:cubicBezTo>
                    <a:cubicBezTo>
                      <a:pt x="3810" y="1905"/>
                      <a:pt x="952" y="952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52" y="0"/>
                      <a:pt x="952" y="0"/>
                      <a:pt x="1905" y="0"/>
                    </a:cubicBezTo>
                    <a:cubicBezTo>
                      <a:pt x="1905" y="0"/>
                      <a:pt x="1905" y="0"/>
                      <a:pt x="1905" y="0"/>
                    </a:cubicBezTo>
                    <a:cubicBezTo>
                      <a:pt x="12382" y="2858"/>
                      <a:pt x="12382" y="2858"/>
                      <a:pt x="12382" y="2858"/>
                    </a:cubicBezTo>
                  </a:path>
                </a:pathLst>
              </a:custGeom>
              <a:solidFill>
                <a:srgbClr val="9F382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423" name="Freeform: Shape 6422">
                <a:extLst>
                  <a:ext uri="{FF2B5EF4-FFF2-40B4-BE49-F238E27FC236}">
                    <a16:creationId xmlns:a16="http://schemas.microsoft.com/office/drawing/2014/main" id="{996F413B-216E-4667-BACE-D07DAE5E5A37}"/>
                  </a:ext>
                </a:extLst>
              </p:cNvPr>
              <p:cNvSpPr/>
              <p:nvPr/>
            </p:nvSpPr>
            <p:spPr>
              <a:xfrm>
                <a:off x="8304212" y="4521041"/>
                <a:ext cx="8572" cy="1905"/>
              </a:xfrm>
              <a:custGeom>
                <a:avLst/>
                <a:gdLst>
                  <a:gd name="connsiteX0" fmla="*/ 8573 w 8572"/>
                  <a:gd name="connsiteY0" fmla="*/ 1905 h 1905"/>
                  <a:gd name="connsiteX1" fmla="*/ 0 w 8572"/>
                  <a:gd name="connsiteY1" fmla="*/ 0 h 1905"/>
                  <a:gd name="connsiteX2" fmla="*/ 2857 w 8572"/>
                  <a:gd name="connsiteY2" fmla="*/ 0 h 1905"/>
                  <a:gd name="connsiteX3" fmla="*/ 8573 w 8572"/>
                  <a:gd name="connsiteY3" fmla="*/ 1905 h 1905"/>
                  <a:gd name="connsiteX4" fmla="*/ 8573 w 8572"/>
                  <a:gd name="connsiteY4" fmla="*/ 1905 h 1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" h="1905">
                    <a:moveTo>
                      <a:pt x="8573" y="1905"/>
                    </a:moveTo>
                    <a:cubicBezTo>
                      <a:pt x="4763" y="953"/>
                      <a:pt x="952" y="0"/>
                      <a:pt x="0" y="0"/>
                    </a:cubicBezTo>
                    <a:cubicBezTo>
                      <a:pt x="0" y="0"/>
                      <a:pt x="952" y="0"/>
                      <a:pt x="2857" y="0"/>
                    </a:cubicBezTo>
                    <a:cubicBezTo>
                      <a:pt x="5715" y="0"/>
                      <a:pt x="8573" y="1905"/>
                      <a:pt x="8573" y="1905"/>
                    </a:cubicBezTo>
                    <a:cubicBezTo>
                      <a:pt x="8573" y="1905"/>
                      <a:pt x="8573" y="1905"/>
                      <a:pt x="8573" y="1905"/>
                    </a:cubicBezTo>
                  </a:path>
                </a:pathLst>
              </a:custGeom>
              <a:solidFill>
                <a:srgbClr val="AC49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424" name="Freeform: Shape 6423">
                <a:extLst>
                  <a:ext uri="{FF2B5EF4-FFF2-40B4-BE49-F238E27FC236}">
                    <a16:creationId xmlns:a16="http://schemas.microsoft.com/office/drawing/2014/main" id="{277A3E37-43E3-4A66-8E20-8C37F0A92509}"/>
                  </a:ext>
                </a:extLst>
              </p:cNvPr>
              <p:cNvSpPr/>
              <p:nvPr/>
            </p:nvSpPr>
            <p:spPr>
              <a:xfrm>
                <a:off x="8350885" y="4533750"/>
                <a:ext cx="32146" cy="7212"/>
              </a:xfrm>
              <a:custGeom>
                <a:avLst/>
                <a:gdLst>
                  <a:gd name="connsiteX0" fmla="*/ 21907 w 32146"/>
                  <a:gd name="connsiteY0" fmla="*/ 5388 h 7212"/>
                  <a:gd name="connsiteX1" fmla="*/ 20002 w 32146"/>
                  <a:gd name="connsiteY1" fmla="*/ 5388 h 7212"/>
                  <a:gd name="connsiteX2" fmla="*/ 20002 w 32146"/>
                  <a:gd name="connsiteY2" fmla="*/ 5388 h 7212"/>
                  <a:gd name="connsiteX3" fmla="*/ 21907 w 32146"/>
                  <a:gd name="connsiteY3" fmla="*/ 5388 h 7212"/>
                  <a:gd name="connsiteX4" fmla="*/ 21907 w 32146"/>
                  <a:gd name="connsiteY4" fmla="*/ 5388 h 7212"/>
                  <a:gd name="connsiteX5" fmla="*/ 31432 w 32146"/>
                  <a:gd name="connsiteY5" fmla="*/ 6341 h 7212"/>
                  <a:gd name="connsiteX6" fmla="*/ 16192 w 32146"/>
                  <a:gd name="connsiteY6" fmla="*/ 1578 h 7212"/>
                  <a:gd name="connsiteX7" fmla="*/ 16192 w 32146"/>
                  <a:gd name="connsiteY7" fmla="*/ 1578 h 7212"/>
                  <a:gd name="connsiteX8" fmla="*/ 16192 w 32146"/>
                  <a:gd name="connsiteY8" fmla="*/ 1578 h 7212"/>
                  <a:gd name="connsiteX9" fmla="*/ 16192 w 32146"/>
                  <a:gd name="connsiteY9" fmla="*/ 1578 h 7212"/>
                  <a:gd name="connsiteX10" fmla="*/ 16192 w 32146"/>
                  <a:gd name="connsiteY10" fmla="*/ 1578 h 7212"/>
                  <a:gd name="connsiteX11" fmla="*/ 16192 w 32146"/>
                  <a:gd name="connsiteY11" fmla="*/ 1578 h 7212"/>
                  <a:gd name="connsiteX12" fmla="*/ 16192 w 32146"/>
                  <a:gd name="connsiteY12" fmla="*/ 1578 h 7212"/>
                  <a:gd name="connsiteX13" fmla="*/ 16192 w 32146"/>
                  <a:gd name="connsiteY13" fmla="*/ 1578 h 7212"/>
                  <a:gd name="connsiteX14" fmla="*/ 16192 w 32146"/>
                  <a:gd name="connsiteY14" fmla="*/ 1578 h 7212"/>
                  <a:gd name="connsiteX15" fmla="*/ 15240 w 32146"/>
                  <a:gd name="connsiteY15" fmla="*/ 1578 h 7212"/>
                  <a:gd name="connsiteX16" fmla="*/ 0 w 32146"/>
                  <a:gd name="connsiteY16" fmla="*/ 626 h 7212"/>
                  <a:gd name="connsiteX17" fmla="*/ 0 w 32146"/>
                  <a:gd name="connsiteY17" fmla="*/ 626 h 7212"/>
                  <a:gd name="connsiteX18" fmla="*/ 31432 w 32146"/>
                  <a:gd name="connsiteY18" fmla="*/ 6341 h 7212"/>
                  <a:gd name="connsiteX19" fmla="*/ 31432 w 32146"/>
                  <a:gd name="connsiteY19" fmla="*/ 6341 h 7212"/>
                  <a:gd name="connsiteX20" fmla="*/ 31432 w 32146"/>
                  <a:gd name="connsiteY20" fmla="*/ 6341 h 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2146" h="7212">
                    <a:moveTo>
                      <a:pt x="21907" y="5388"/>
                    </a:moveTo>
                    <a:cubicBezTo>
                      <a:pt x="20955" y="5388"/>
                      <a:pt x="20002" y="5388"/>
                      <a:pt x="20002" y="5388"/>
                    </a:cubicBezTo>
                    <a:cubicBezTo>
                      <a:pt x="20002" y="5388"/>
                      <a:pt x="20002" y="5388"/>
                      <a:pt x="20002" y="5388"/>
                    </a:cubicBezTo>
                    <a:cubicBezTo>
                      <a:pt x="20002" y="5388"/>
                      <a:pt x="20955" y="5388"/>
                      <a:pt x="21907" y="5388"/>
                    </a:cubicBezTo>
                    <a:cubicBezTo>
                      <a:pt x="21907" y="5388"/>
                      <a:pt x="21907" y="5388"/>
                      <a:pt x="21907" y="5388"/>
                    </a:cubicBezTo>
                    <a:moveTo>
                      <a:pt x="31432" y="6341"/>
                    </a:moveTo>
                    <a:cubicBezTo>
                      <a:pt x="27622" y="4436"/>
                      <a:pt x="20955" y="2531"/>
                      <a:pt x="16192" y="1578"/>
                    </a:cubicBezTo>
                    <a:cubicBezTo>
                      <a:pt x="16192" y="1578"/>
                      <a:pt x="16192" y="1578"/>
                      <a:pt x="16192" y="1578"/>
                    </a:cubicBezTo>
                    <a:cubicBezTo>
                      <a:pt x="16192" y="1578"/>
                      <a:pt x="16192" y="1578"/>
                      <a:pt x="16192" y="1578"/>
                    </a:cubicBezTo>
                    <a:cubicBezTo>
                      <a:pt x="16192" y="1578"/>
                      <a:pt x="16192" y="1578"/>
                      <a:pt x="16192" y="1578"/>
                    </a:cubicBezTo>
                    <a:cubicBezTo>
                      <a:pt x="16192" y="1578"/>
                      <a:pt x="16192" y="1578"/>
                      <a:pt x="16192" y="1578"/>
                    </a:cubicBezTo>
                    <a:cubicBezTo>
                      <a:pt x="16192" y="1578"/>
                      <a:pt x="16192" y="1578"/>
                      <a:pt x="16192" y="1578"/>
                    </a:cubicBezTo>
                    <a:cubicBezTo>
                      <a:pt x="16192" y="1578"/>
                      <a:pt x="16192" y="1578"/>
                      <a:pt x="16192" y="1578"/>
                    </a:cubicBezTo>
                    <a:cubicBezTo>
                      <a:pt x="16192" y="1578"/>
                      <a:pt x="16192" y="1578"/>
                      <a:pt x="16192" y="1578"/>
                    </a:cubicBezTo>
                    <a:cubicBezTo>
                      <a:pt x="16192" y="1578"/>
                      <a:pt x="16192" y="1578"/>
                      <a:pt x="16192" y="1578"/>
                    </a:cubicBezTo>
                    <a:lnTo>
                      <a:pt x="15240" y="1578"/>
                    </a:lnTo>
                    <a:cubicBezTo>
                      <a:pt x="952" y="-327"/>
                      <a:pt x="952" y="-327"/>
                      <a:pt x="0" y="626"/>
                    </a:cubicBezTo>
                    <a:cubicBezTo>
                      <a:pt x="0" y="626"/>
                      <a:pt x="0" y="626"/>
                      <a:pt x="0" y="626"/>
                    </a:cubicBezTo>
                    <a:cubicBezTo>
                      <a:pt x="2857" y="4436"/>
                      <a:pt x="29527" y="9198"/>
                      <a:pt x="31432" y="6341"/>
                    </a:cubicBezTo>
                    <a:cubicBezTo>
                      <a:pt x="32385" y="7293"/>
                      <a:pt x="32385" y="7293"/>
                      <a:pt x="31432" y="6341"/>
                    </a:cubicBezTo>
                    <a:cubicBezTo>
                      <a:pt x="32385" y="7293"/>
                      <a:pt x="31432" y="7293"/>
                      <a:pt x="31432" y="6341"/>
                    </a:cubicBezTo>
                  </a:path>
                </a:pathLst>
              </a:custGeom>
              <a:solidFill>
                <a:srgbClr val="9F382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425" name="Freeform: Shape 6424">
                <a:extLst>
                  <a:ext uri="{FF2B5EF4-FFF2-40B4-BE49-F238E27FC236}">
                    <a16:creationId xmlns:a16="http://schemas.microsoft.com/office/drawing/2014/main" id="{907895F1-A15E-4376-A91D-F66CFD642F24}"/>
                  </a:ext>
                </a:extLst>
              </p:cNvPr>
              <p:cNvSpPr/>
              <p:nvPr/>
            </p:nvSpPr>
            <p:spPr>
              <a:xfrm>
                <a:off x="8247062" y="4504848"/>
                <a:ext cx="20002" cy="7620"/>
              </a:xfrm>
              <a:custGeom>
                <a:avLst/>
                <a:gdLst>
                  <a:gd name="connsiteX0" fmla="*/ 15240 w 20002"/>
                  <a:gd name="connsiteY0" fmla="*/ 5715 h 7620"/>
                  <a:gd name="connsiteX1" fmla="*/ 20002 w 20002"/>
                  <a:gd name="connsiteY1" fmla="*/ 7620 h 7620"/>
                  <a:gd name="connsiteX2" fmla="*/ 20002 w 20002"/>
                  <a:gd name="connsiteY2" fmla="*/ 7620 h 7620"/>
                  <a:gd name="connsiteX3" fmla="*/ 3810 w 20002"/>
                  <a:gd name="connsiteY3" fmla="*/ 953 h 7620"/>
                  <a:gd name="connsiteX4" fmla="*/ 952 w 20002"/>
                  <a:gd name="connsiteY4" fmla="*/ 0 h 7620"/>
                  <a:gd name="connsiteX5" fmla="*/ 0 w 20002"/>
                  <a:gd name="connsiteY5" fmla="*/ 0 h 7620"/>
                  <a:gd name="connsiteX6" fmla="*/ 2857 w 20002"/>
                  <a:gd name="connsiteY6" fmla="*/ 953 h 7620"/>
                  <a:gd name="connsiteX7" fmla="*/ 15240 w 20002"/>
                  <a:gd name="connsiteY7" fmla="*/ 5715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002" h="7620">
                    <a:moveTo>
                      <a:pt x="15240" y="5715"/>
                    </a:moveTo>
                    <a:cubicBezTo>
                      <a:pt x="18098" y="6667"/>
                      <a:pt x="20002" y="7620"/>
                      <a:pt x="20002" y="7620"/>
                    </a:cubicBezTo>
                    <a:cubicBezTo>
                      <a:pt x="20002" y="7620"/>
                      <a:pt x="20002" y="7620"/>
                      <a:pt x="20002" y="7620"/>
                    </a:cubicBezTo>
                    <a:cubicBezTo>
                      <a:pt x="15240" y="5715"/>
                      <a:pt x="8573" y="2858"/>
                      <a:pt x="3810" y="953"/>
                    </a:cubicBezTo>
                    <a:lnTo>
                      <a:pt x="952" y="0"/>
                    </a:lnTo>
                    <a:cubicBezTo>
                      <a:pt x="952" y="0"/>
                      <a:pt x="952" y="0"/>
                      <a:pt x="0" y="0"/>
                    </a:cubicBezTo>
                    <a:cubicBezTo>
                      <a:pt x="952" y="0"/>
                      <a:pt x="1905" y="953"/>
                      <a:pt x="2857" y="953"/>
                    </a:cubicBezTo>
                    <a:cubicBezTo>
                      <a:pt x="6668" y="1905"/>
                      <a:pt x="10477" y="2858"/>
                      <a:pt x="15240" y="5715"/>
                    </a:cubicBezTo>
                  </a:path>
                </a:pathLst>
              </a:custGeom>
              <a:solidFill>
                <a:srgbClr val="9F382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426" name="Freeform: Shape 6425">
                <a:extLst>
                  <a:ext uri="{FF2B5EF4-FFF2-40B4-BE49-F238E27FC236}">
                    <a16:creationId xmlns:a16="http://schemas.microsoft.com/office/drawing/2014/main" id="{27773009-A645-47E1-94D0-D7A0DD9D12FB}"/>
                  </a:ext>
                </a:extLst>
              </p:cNvPr>
              <p:cNvSpPr/>
              <p:nvPr/>
            </p:nvSpPr>
            <p:spPr>
              <a:xfrm>
                <a:off x="8349932" y="4538186"/>
                <a:ext cx="21907" cy="4762"/>
              </a:xfrm>
              <a:custGeom>
                <a:avLst/>
                <a:gdLst>
                  <a:gd name="connsiteX0" fmla="*/ 19050 w 21907"/>
                  <a:gd name="connsiteY0" fmla="*/ 3810 h 4762"/>
                  <a:gd name="connsiteX1" fmla="*/ 21907 w 21907"/>
                  <a:gd name="connsiteY1" fmla="*/ 4763 h 4762"/>
                  <a:gd name="connsiteX2" fmla="*/ 19050 w 21907"/>
                  <a:gd name="connsiteY2" fmla="*/ 3810 h 4762"/>
                  <a:gd name="connsiteX3" fmla="*/ 11430 w 21907"/>
                  <a:gd name="connsiteY3" fmla="*/ 2858 h 4762"/>
                  <a:gd name="connsiteX4" fmla="*/ 6668 w 21907"/>
                  <a:gd name="connsiteY4" fmla="*/ 1905 h 4762"/>
                  <a:gd name="connsiteX5" fmla="*/ 0 w 21907"/>
                  <a:gd name="connsiteY5" fmla="*/ 0 h 4762"/>
                  <a:gd name="connsiteX6" fmla="*/ 1905 w 21907"/>
                  <a:gd name="connsiteY6" fmla="*/ 0 h 4762"/>
                  <a:gd name="connsiteX7" fmla="*/ 19050 w 21907"/>
                  <a:gd name="connsiteY7" fmla="*/ 3810 h 4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907" h="4762">
                    <a:moveTo>
                      <a:pt x="19050" y="3810"/>
                    </a:moveTo>
                    <a:cubicBezTo>
                      <a:pt x="21907" y="4763"/>
                      <a:pt x="21907" y="4763"/>
                      <a:pt x="21907" y="4763"/>
                    </a:cubicBezTo>
                    <a:cubicBezTo>
                      <a:pt x="21907" y="4763"/>
                      <a:pt x="20955" y="4763"/>
                      <a:pt x="19050" y="3810"/>
                    </a:cubicBezTo>
                    <a:lnTo>
                      <a:pt x="11430" y="2858"/>
                    </a:lnTo>
                    <a:lnTo>
                      <a:pt x="6668" y="1905"/>
                    </a:lnTo>
                    <a:cubicBezTo>
                      <a:pt x="2857" y="953"/>
                      <a:pt x="953" y="953"/>
                      <a:pt x="0" y="0"/>
                    </a:cubicBezTo>
                    <a:cubicBezTo>
                      <a:pt x="0" y="0"/>
                      <a:pt x="0" y="0"/>
                      <a:pt x="1905" y="0"/>
                    </a:cubicBezTo>
                    <a:cubicBezTo>
                      <a:pt x="3810" y="0"/>
                      <a:pt x="12382" y="1905"/>
                      <a:pt x="19050" y="3810"/>
                    </a:cubicBezTo>
                  </a:path>
                </a:pathLst>
              </a:custGeom>
              <a:solidFill>
                <a:srgbClr val="9F382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427" name="Freeform: Shape 6426">
                <a:extLst>
                  <a:ext uri="{FF2B5EF4-FFF2-40B4-BE49-F238E27FC236}">
                    <a16:creationId xmlns:a16="http://schemas.microsoft.com/office/drawing/2014/main" id="{F0468740-8BFC-4B65-BE9B-9EC907251FFF}"/>
                  </a:ext>
                </a:extLst>
              </p:cNvPr>
              <p:cNvSpPr/>
              <p:nvPr/>
            </p:nvSpPr>
            <p:spPr>
              <a:xfrm>
                <a:off x="7848917" y="3577113"/>
                <a:ext cx="262185" cy="238035"/>
              </a:xfrm>
              <a:custGeom>
                <a:avLst/>
                <a:gdLst>
                  <a:gd name="connsiteX0" fmla="*/ 259080 w 262185"/>
                  <a:gd name="connsiteY0" fmla="*/ 172403 h 238035"/>
                  <a:gd name="connsiteX1" fmla="*/ 221933 w 262185"/>
                  <a:gd name="connsiteY1" fmla="*/ 120015 h 238035"/>
                  <a:gd name="connsiteX2" fmla="*/ 159068 w 262185"/>
                  <a:gd name="connsiteY2" fmla="*/ 116205 h 238035"/>
                  <a:gd name="connsiteX3" fmla="*/ 123825 w 262185"/>
                  <a:gd name="connsiteY3" fmla="*/ 97155 h 238035"/>
                  <a:gd name="connsiteX4" fmla="*/ 76200 w 262185"/>
                  <a:gd name="connsiteY4" fmla="*/ 0 h 238035"/>
                  <a:gd name="connsiteX5" fmla="*/ 74295 w 262185"/>
                  <a:gd name="connsiteY5" fmla="*/ 3810 h 238035"/>
                  <a:gd name="connsiteX6" fmla="*/ 61913 w 262185"/>
                  <a:gd name="connsiteY6" fmla="*/ 27623 h 238035"/>
                  <a:gd name="connsiteX7" fmla="*/ 50483 w 262185"/>
                  <a:gd name="connsiteY7" fmla="*/ 51435 h 238035"/>
                  <a:gd name="connsiteX8" fmla="*/ 40005 w 262185"/>
                  <a:gd name="connsiteY8" fmla="*/ 77153 h 238035"/>
                  <a:gd name="connsiteX9" fmla="*/ 30480 w 262185"/>
                  <a:gd name="connsiteY9" fmla="*/ 102870 h 238035"/>
                  <a:gd name="connsiteX10" fmla="*/ 21908 w 262185"/>
                  <a:gd name="connsiteY10" fmla="*/ 128588 h 238035"/>
                  <a:gd name="connsiteX11" fmla="*/ 14288 w 262185"/>
                  <a:gd name="connsiteY11" fmla="*/ 155258 h 238035"/>
                  <a:gd name="connsiteX12" fmla="*/ 7620 w 262185"/>
                  <a:gd name="connsiteY12" fmla="*/ 181928 h 238035"/>
                  <a:gd name="connsiteX13" fmla="*/ 2858 w 262185"/>
                  <a:gd name="connsiteY13" fmla="*/ 208598 h 238035"/>
                  <a:gd name="connsiteX14" fmla="*/ 0 w 262185"/>
                  <a:gd name="connsiteY14" fmla="*/ 225743 h 238035"/>
                  <a:gd name="connsiteX15" fmla="*/ 0 w 262185"/>
                  <a:gd name="connsiteY15" fmla="*/ 226695 h 238035"/>
                  <a:gd name="connsiteX16" fmla="*/ 953 w 262185"/>
                  <a:gd name="connsiteY16" fmla="*/ 228600 h 238035"/>
                  <a:gd name="connsiteX17" fmla="*/ 1905 w 262185"/>
                  <a:gd name="connsiteY17" fmla="*/ 228600 h 238035"/>
                  <a:gd name="connsiteX18" fmla="*/ 69533 w 262185"/>
                  <a:gd name="connsiteY18" fmla="*/ 220028 h 238035"/>
                  <a:gd name="connsiteX19" fmla="*/ 129540 w 262185"/>
                  <a:gd name="connsiteY19" fmla="*/ 230505 h 238035"/>
                  <a:gd name="connsiteX20" fmla="*/ 181928 w 262185"/>
                  <a:gd name="connsiteY20" fmla="*/ 237173 h 238035"/>
                  <a:gd name="connsiteX21" fmla="*/ 259080 w 262185"/>
                  <a:gd name="connsiteY21" fmla="*/ 172403 h 238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62185" h="238035">
                    <a:moveTo>
                      <a:pt x="259080" y="172403"/>
                    </a:moveTo>
                    <a:cubicBezTo>
                      <a:pt x="268605" y="145733"/>
                      <a:pt x="256223" y="127635"/>
                      <a:pt x="221933" y="120015"/>
                    </a:cubicBezTo>
                    <a:cubicBezTo>
                      <a:pt x="200978" y="117157"/>
                      <a:pt x="180023" y="120968"/>
                      <a:pt x="159068" y="116205"/>
                    </a:cubicBezTo>
                    <a:cubicBezTo>
                      <a:pt x="141923" y="112395"/>
                      <a:pt x="129540" y="101918"/>
                      <a:pt x="123825" y="97155"/>
                    </a:cubicBezTo>
                    <a:cubicBezTo>
                      <a:pt x="102870" y="80010"/>
                      <a:pt x="57150" y="36195"/>
                      <a:pt x="76200" y="0"/>
                    </a:cubicBezTo>
                    <a:cubicBezTo>
                      <a:pt x="75248" y="953"/>
                      <a:pt x="75248" y="2857"/>
                      <a:pt x="74295" y="3810"/>
                    </a:cubicBezTo>
                    <a:cubicBezTo>
                      <a:pt x="65723" y="19050"/>
                      <a:pt x="65723" y="20003"/>
                      <a:pt x="61913" y="27623"/>
                    </a:cubicBezTo>
                    <a:cubicBezTo>
                      <a:pt x="54293" y="43815"/>
                      <a:pt x="54293" y="43815"/>
                      <a:pt x="50483" y="51435"/>
                    </a:cubicBezTo>
                    <a:cubicBezTo>
                      <a:pt x="42863" y="67628"/>
                      <a:pt x="42863" y="68580"/>
                      <a:pt x="40005" y="77153"/>
                    </a:cubicBezTo>
                    <a:cubicBezTo>
                      <a:pt x="33338" y="94298"/>
                      <a:pt x="33338" y="94298"/>
                      <a:pt x="30480" y="102870"/>
                    </a:cubicBezTo>
                    <a:cubicBezTo>
                      <a:pt x="24765" y="120015"/>
                      <a:pt x="24765" y="120015"/>
                      <a:pt x="21908" y="128588"/>
                    </a:cubicBezTo>
                    <a:cubicBezTo>
                      <a:pt x="17145" y="145733"/>
                      <a:pt x="17145" y="145733"/>
                      <a:pt x="14288" y="155258"/>
                    </a:cubicBezTo>
                    <a:cubicBezTo>
                      <a:pt x="10478" y="172403"/>
                      <a:pt x="9525" y="173355"/>
                      <a:pt x="7620" y="181928"/>
                    </a:cubicBezTo>
                    <a:cubicBezTo>
                      <a:pt x="3810" y="200025"/>
                      <a:pt x="3810" y="200025"/>
                      <a:pt x="2858" y="208598"/>
                    </a:cubicBezTo>
                    <a:cubicBezTo>
                      <a:pt x="1905" y="213360"/>
                      <a:pt x="953" y="220980"/>
                      <a:pt x="0" y="225743"/>
                    </a:cubicBezTo>
                    <a:lnTo>
                      <a:pt x="0" y="226695"/>
                    </a:lnTo>
                    <a:cubicBezTo>
                      <a:pt x="0" y="227648"/>
                      <a:pt x="953" y="227648"/>
                      <a:pt x="953" y="228600"/>
                    </a:cubicBezTo>
                    <a:cubicBezTo>
                      <a:pt x="953" y="228600"/>
                      <a:pt x="1905" y="228600"/>
                      <a:pt x="1905" y="228600"/>
                    </a:cubicBezTo>
                    <a:cubicBezTo>
                      <a:pt x="24765" y="229553"/>
                      <a:pt x="46673" y="219075"/>
                      <a:pt x="69533" y="220028"/>
                    </a:cubicBezTo>
                    <a:cubicBezTo>
                      <a:pt x="95250" y="220980"/>
                      <a:pt x="127635" y="229553"/>
                      <a:pt x="129540" y="230505"/>
                    </a:cubicBezTo>
                    <a:cubicBezTo>
                      <a:pt x="145733" y="235268"/>
                      <a:pt x="165735" y="240030"/>
                      <a:pt x="181928" y="237173"/>
                    </a:cubicBezTo>
                    <a:cubicBezTo>
                      <a:pt x="240030" y="223838"/>
                      <a:pt x="259080" y="172403"/>
                      <a:pt x="259080" y="172403"/>
                    </a:cubicBezTo>
                  </a:path>
                </a:pathLst>
              </a:custGeom>
              <a:solidFill>
                <a:srgbClr val="CD59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428" name="Freeform: Shape 6427">
                <a:extLst>
                  <a:ext uri="{FF2B5EF4-FFF2-40B4-BE49-F238E27FC236}">
                    <a16:creationId xmlns:a16="http://schemas.microsoft.com/office/drawing/2014/main" id="{A209F7D5-026F-48A1-870E-C9A3FA97063D}"/>
                  </a:ext>
                </a:extLst>
              </p:cNvPr>
              <p:cNvSpPr/>
              <p:nvPr/>
            </p:nvSpPr>
            <p:spPr>
              <a:xfrm>
                <a:off x="8168703" y="3648551"/>
                <a:ext cx="212975" cy="81988"/>
              </a:xfrm>
              <a:custGeom>
                <a:avLst/>
                <a:gdLst>
                  <a:gd name="connsiteX0" fmla="*/ 212661 w 212975"/>
                  <a:gd name="connsiteY0" fmla="*/ 25718 h 81988"/>
                  <a:gd name="connsiteX1" fmla="*/ 146939 w 212975"/>
                  <a:gd name="connsiteY1" fmla="*/ 81915 h 81988"/>
                  <a:gd name="connsiteX2" fmla="*/ 35496 w 212975"/>
                  <a:gd name="connsiteY2" fmla="*/ 74295 h 81988"/>
                  <a:gd name="connsiteX3" fmla="*/ 2159 w 212975"/>
                  <a:gd name="connsiteY3" fmla="*/ 60007 h 81988"/>
                  <a:gd name="connsiteX4" fmla="*/ 30734 w 212975"/>
                  <a:gd name="connsiteY4" fmla="*/ 17145 h 81988"/>
                  <a:gd name="connsiteX5" fmla="*/ 37401 w 212975"/>
                  <a:gd name="connsiteY5" fmla="*/ 15240 h 81988"/>
                  <a:gd name="connsiteX6" fmla="*/ 56451 w 212975"/>
                  <a:gd name="connsiteY6" fmla="*/ 15240 h 81988"/>
                  <a:gd name="connsiteX7" fmla="*/ 78359 w 212975"/>
                  <a:gd name="connsiteY7" fmla="*/ 9525 h 81988"/>
                  <a:gd name="connsiteX8" fmla="*/ 145986 w 212975"/>
                  <a:gd name="connsiteY8" fmla="*/ 953 h 81988"/>
                  <a:gd name="connsiteX9" fmla="*/ 165989 w 212975"/>
                  <a:gd name="connsiteY9" fmla="*/ 0 h 81988"/>
                  <a:gd name="connsiteX10" fmla="*/ 165989 w 212975"/>
                  <a:gd name="connsiteY10" fmla="*/ 0 h 81988"/>
                  <a:gd name="connsiteX11" fmla="*/ 165989 w 212975"/>
                  <a:gd name="connsiteY11" fmla="*/ 0 h 81988"/>
                  <a:gd name="connsiteX12" fmla="*/ 165989 w 212975"/>
                  <a:gd name="connsiteY12" fmla="*/ 0 h 81988"/>
                  <a:gd name="connsiteX13" fmla="*/ 165989 w 212975"/>
                  <a:gd name="connsiteY13" fmla="*/ 0 h 81988"/>
                  <a:gd name="connsiteX14" fmla="*/ 165989 w 212975"/>
                  <a:gd name="connsiteY14" fmla="*/ 0 h 81988"/>
                  <a:gd name="connsiteX15" fmla="*/ 165989 w 212975"/>
                  <a:gd name="connsiteY15" fmla="*/ 0 h 81988"/>
                  <a:gd name="connsiteX16" fmla="*/ 165989 w 212975"/>
                  <a:gd name="connsiteY16" fmla="*/ 0 h 81988"/>
                  <a:gd name="connsiteX17" fmla="*/ 165989 w 212975"/>
                  <a:gd name="connsiteY17" fmla="*/ 0 h 81988"/>
                  <a:gd name="connsiteX18" fmla="*/ 212661 w 212975"/>
                  <a:gd name="connsiteY18" fmla="*/ 25718 h 81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2975" h="81988">
                    <a:moveTo>
                      <a:pt x="212661" y="25718"/>
                    </a:moveTo>
                    <a:cubicBezTo>
                      <a:pt x="212661" y="26670"/>
                      <a:pt x="191706" y="75248"/>
                      <a:pt x="146939" y="81915"/>
                    </a:cubicBezTo>
                    <a:cubicBezTo>
                      <a:pt x="143129" y="82868"/>
                      <a:pt x="35496" y="74295"/>
                      <a:pt x="35496" y="74295"/>
                    </a:cubicBezTo>
                    <a:cubicBezTo>
                      <a:pt x="27876" y="73343"/>
                      <a:pt x="8826" y="69532"/>
                      <a:pt x="2159" y="60007"/>
                    </a:cubicBezTo>
                    <a:cubicBezTo>
                      <a:pt x="-4509" y="49530"/>
                      <a:pt x="4064" y="26670"/>
                      <a:pt x="30734" y="17145"/>
                    </a:cubicBezTo>
                    <a:cubicBezTo>
                      <a:pt x="32639" y="16193"/>
                      <a:pt x="35496" y="16193"/>
                      <a:pt x="37401" y="15240"/>
                    </a:cubicBezTo>
                    <a:cubicBezTo>
                      <a:pt x="44069" y="14288"/>
                      <a:pt x="50736" y="16193"/>
                      <a:pt x="56451" y="15240"/>
                    </a:cubicBezTo>
                    <a:cubicBezTo>
                      <a:pt x="64071" y="14288"/>
                      <a:pt x="70739" y="10478"/>
                      <a:pt x="78359" y="9525"/>
                    </a:cubicBezTo>
                    <a:cubicBezTo>
                      <a:pt x="85026" y="8573"/>
                      <a:pt x="145986" y="953"/>
                      <a:pt x="145986" y="953"/>
                    </a:cubicBezTo>
                    <a:cubicBezTo>
                      <a:pt x="156464" y="0"/>
                      <a:pt x="158369" y="0"/>
                      <a:pt x="165989" y="0"/>
                    </a:cubicBezTo>
                    <a:cubicBezTo>
                      <a:pt x="165989" y="0"/>
                      <a:pt x="165989" y="0"/>
                      <a:pt x="165989" y="0"/>
                    </a:cubicBezTo>
                    <a:cubicBezTo>
                      <a:pt x="165989" y="0"/>
                      <a:pt x="165989" y="0"/>
                      <a:pt x="165989" y="0"/>
                    </a:cubicBezTo>
                    <a:cubicBezTo>
                      <a:pt x="165989" y="0"/>
                      <a:pt x="165989" y="0"/>
                      <a:pt x="165989" y="0"/>
                    </a:cubicBezTo>
                    <a:cubicBezTo>
                      <a:pt x="165989" y="0"/>
                      <a:pt x="165989" y="0"/>
                      <a:pt x="165989" y="0"/>
                    </a:cubicBezTo>
                    <a:cubicBezTo>
                      <a:pt x="165989" y="0"/>
                      <a:pt x="165989" y="0"/>
                      <a:pt x="165989" y="0"/>
                    </a:cubicBezTo>
                    <a:cubicBezTo>
                      <a:pt x="165989" y="0"/>
                      <a:pt x="165989" y="0"/>
                      <a:pt x="165989" y="0"/>
                    </a:cubicBezTo>
                    <a:cubicBezTo>
                      <a:pt x="165989" y="0"/>
                      <a:pt x="165989" y="0"/>
                      <a:pt x="165989" y="0"/>
                    </a:cubicBezTo>
                    <a:cubicBezTo>
                      <a:pt x="165989" y="0"/>
                      <a:pt x="165989" y="0"/>
                      <a:pt x="165989" y="0"/>
                    </a:cubicBezTo>
                    <a:cubicBezTo>
                      <a:pt x="208851" y="5715"/>
                      <a:pt x="214566" y="17145"/>
                      <a:pt x="212661" y="25718"/>
                    </a:cubicBezTo>
                  </a:path>
                </a:pathLst>
              </a:custGeom>
              <a:solidFill>
                <a:srgbClr val="CD59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429" name="Freeform: Shape 6428">
                <a:extLst>
                  <a:ext uri="{FF2B5EF4-FFF2-40B4-BE49-F238E27FC236}">
                    <a16:creationId xmlns:a16="http://schemas.microsoft.com/office/drawing/2014/main" id="{B3ECFB74-77E3-4062-9D8F-2E76C0E54C3F}"/>
                  </a:ext>
                </a:extLst>
              </p:cNvPr>
              <p:cNvSpPr/>
              <p:nvPr/>
            </p:nvSpPr>
            <p:spPr>
              <a:xfrm>
                <a:off x="8459067" y="3651408"/>
                <a:ext cx="50300" cy="38100"/>
              </a:xfrm>
              <a:custGeom>
                <a:avLst/>
                <a:gdLst>
                  <a:gd name="connsiteX0" fmla="*/ 49932 w 50300"/>
                  <a:gd name="connsiteY0" fmla="*/ 14288 h 38100"/>
                  <a:gd name="connsiteX1" fmla="*/ 25167 w 50300"/>
                  <a:gd name="connsiteY1" fmla="*/ 36195 h 38100"/>
                  <a:gd name="connsiteX2" fmla="*/ 25167 w 50300"/>
                  <a:gd name="connsiteY2" fmla="*/ 36195 h 38100"/>
                  <a:gd name="connsiteX3" fmla="*/ 16595 w 50300"/>
                  <a:gd name="connsiteY3" fmla="*/ 35243 h 38100"/>
                  <a:gd name="connsiteX4" fmla="*/ 15642 w 50300"/>
                  <a:gd name="connsiteY4" fmla="*/ 35243 h 38100"/>
                  <a:gd name="connsiteX5" fmla="*/ 7070 w 50300"/>
                  <a:gd name="connsiteY5" fmla="*/ 38100 h 38100"/>
                  <a:gd name="connsiteX6" fmla="*/ 1355 w 50300"/>
                  <a:gd name="connsiteY6" fmla="*/ 35243 h 38100"/>
                  <a:gd name="connsiteX7" fmla="*/ 8975 w 50300"/>
                  <a:gd name="connsiteY7" fmla="*/ 13335 h 38100"/>
                  <a:gd name="connsiteX8" fmla="*/ 38502 w 50300"/>
                  <a:gd name="connsiteY8" fmla="*/ 0 h 38100"/>
                  <a:gd name="connsiteX9" fmla="*/ 49932 w 50300"/>
                  <a:gd name="connsiteY9" fmla="*/ 14288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300" h="38100">
                    <a:moveTo>
                      <a:pt x="49932" y="14288"/>
                    </a:moveTo>
                    <a:cubicBezTo>
                      <a:pt x="48027" y="22860"/>
                      <a:pt x="39455" y="35243"/>
                      <a:pt x="25167" y="36195"/>
                    </a:cubicBezTo>
                    <a:cubicBezTo>
                      <a:pt x="25167" y="36195"/>
                      <a:pt x="25167" y="36195"/>
                      <a:pt x="25167" y="36195"/>
                    </a:cubicBezTo>
                    <a:cubicBezTo>
                      <a:pt x="24215" y="36195"/>
                      <a:pt x="20405" y="36195"/>
                      <a:pt x="16595" y="35243"/>
                    </a:cubicBezTo>
                    <a:cubicBezTo>
                      <a:pt x="16595" y="35243"/>
                      <a:pt x="15642" y="35243"/>
                      <a:pt x="15642" y="35243"/>
                    </a:cubicBezTo>
                    <a:cubicBezTo>
                      <a:pt x="12785" y="36195"/>
                      <a:pt x="9927" y="38100"/>
                      <a:pt x="7070" y="38100"/>
                    </a:cubicBezTo>
                    <a:cubicBezTo>
                      <a:pt x="4212" y="38100"/>
                      <a:pt x="2307" y="37148"/>
                      <a:pt x="1355" y="35243"/>
                    </a:cubicBezTo>
                    <a:cubicBezTo>
                      <a:pt x="-2455" y="29528"/>
                      <a:pt x="2307" y="19050"/>
                      <a:pt x="8975" y="13335"/>
                    </a:cubicBezTo>
                    <a:cubicBezTo>
                      <a:pt x="10880" y="11430"/>
                      <a:pt x="23262" y="1905"/>
                      <a:pt x="38502" y="0"/>
                    </a:cubicBezTo>
                    <a:cubicBezTo>
                      <a:pt x="50885" y="0"/>
                      <a:pt x="50885" y="9525"/>
                      <a:pt x="49932" y="14288"/>
                    </a:cubicBezTo>
                  </a:path>
                </a:pathLst>
              </a:custGeom>
              <a:solidFill>
                <a:srgbClr val="CD59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430" name="Freeform: Shape 6429">
                <a:extLst>
                  <a:ext uri="{FF2B5EF4-FFF2-40B4-BE49-F238E27FC236}">
                    <a16:creationId xmlns:a16="http://schemas.microsoft.com/office/drawing/2014/main" id="{9E544FF0-1DD5-4F65-A0A0-BF6A0F2DD73A}"/>
                  </a:ext>
                </a:extLst>
              </p:cNvPr>
              <p:cNvSpPr/>
              <p:nvPr/>
            </p:nvSpPr>
            <p:spPr>
              <a:xfrm>
                <a:off x="7888138" y="3860006"/>
                <a:ext cx="185693" cy="128463"/>
              </a:xfrm>
              <a:custGeom>
                <a:avLst/>
                <a:gdLst>
                  <a:gd name="connsiteX0" fmla="*/ 13167 w 185693"/>
                  <a:gd name="connsiteY0" fmla="*/ 20955 h 128463"/>
                  <a:gd name="connsiteX1" fmla="*/ 12214 w 185693"/>
                  <a:gd name="connsiteY1" fmla="*/ 17145 h 128463"/>
                  <a:gd name="connsiteX2" fmla="*/ 12214 w 185693"/>
                  <a:gd name="connsiteY2" fmla="*/ 17145 h 128463"/>
                  <a:gd name="connsiteX3" fmla="*/ 13167 w 185693"/>
                  <a:gd name="connsiteY3" fmla="*/ 20955 h 128463"/>
                  <a:gd name="connsiteX4" fmla="*/ 13167 w 185693"/>
                  <a:gd name="connsiteY4" fmla="*/ 20955 h 128463"/>
                  <a:gd name="connsiteX5" fmla="*/ 184617 w 185693"/>
                  <a:gd name="connsiteY5" fmla="*/ 103823 h 128463"/>
                  <a:gd name="connsiteX6" fmla="*/ 80794 w 185693"/>
                  <a:gd name="connsiteY6" fmla="*/ 21908 h 128463"/>
                  <a:gd name="connsiteX7" fmla="*/ 44599 w 185693"/>
                  <a:gd name="connsiteY7" fmla="*/ 13335 h 128463"/>
                  <a:gd name="connsiteX8" fmla="*/ 40789 w 185693"/>
                  <a:gd name="connsiteY8" fmla="*/ 12383 h 128463"/>
                  <a:gd name="connsiteX9" fmla="*/ 16024 w 185693"/>
                  <a:gd name="connsiteY9" fmla="*/ 0 h 128463"/>
                  <a:gd name="connsiteX10" fmla="*/ 11262 w 185693"/>
                  <a:gd name="connsiteY10" fmla="*/ 0 h 128463"/>
                  <a:gd name="connsiteX11" fmla="*/ 5547 w 185693"/>
                  <a:gd name="connsiteY11" fmla="*/ 52388 h 128463"/>
                  <a:gd name="connsiteX12" fmla="*/ 78889 w 185693"/>
                  <a:gd name="connsiteY12" fmla="*/ 119063 h 128463"/>
                  <a:gd name="connsiteX13" fmla="*/ 183664 w 185693"/>
                  <a:gd name="connsiteY13" fmla="*/ 106680 h 128463"/>
                  <a:gd name="connsiteX14" fmla="*/ 184617 w 185693"/>
                  <a:gd name="connsiteY14" fmla="*/ 103823 h 128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5693" h="128463">
                    <a:moveTo>
                      <a:pt x="13167" y="20955"/>
                    </a:moveTo>
                    <a:cubicBezTo>
                      <a:pt x="12214" y="18098"/>
                      <a:pt x="12214" y="17145"/>
                      <a:pt x="12214" y="17145"/>
                    </a:cubicBezTo>
                    <a:cubicBezTo>
                      <a:pt x="12214" y="17145"/>
                      <a:pt x="12214" y="17145"/>
                      <a:pt x="12214" y="17145"/>
                    </a:cubicBezTo>
                    <a:cubicBezTo>
                      <a:pt x="13167" y="17145"/>
                      <a:pt x="13167" y="19050"/>
                      <a:pt x="13167" y="20955"/>
                    </a:cubicBezTo>
                    <a:cubicBezTo>
                      <a:pt x="13167" y="20955"/>
                      <a:pt x="13167" y="20955"/>
                      <a:pt x="13167" y="20955"/>
                    </a:cubicBezTo>
                    <a:moveTo>
                      <a:pt x="184617" y="103823"/>
                    </a:moveTo>
                    <a:cubicBezTo>
                      <a:pt x="194142" y="65723"/>
                      <a:pt x="138897" y="44767"/>
                      <a:pt x="80794" y="21908"/>
                    </a:cubicBezTo>
                    <a:cubicBezTo>
                      <a:pt x="73174" y="19050"/>
                      <a:pt x="57934" y="13335"/>
                      <a:pt x="44599" y="13335"/>
                    </a:cubicBezTo>
                    <a:cubicBezTo>
                      <a:pt x="43647" y="13335"/>
                      <a:pt x="43647" y="13335"/>
                      <a:pt x="40789" y="12383"/>
                    </a:cubicBezTo>
                    <a:cubicBezTo>
                      <a:pt x="18882" y="952"/>
                      <a:pt x="18882" y="952"/>
                      <a:pt x="16024" y="0"/>
                    </a:cubicBezTo>
                    <a:cubicBezTo>
                      <a:pt x="15072" y="0"/>
                      <a:pt x="12214" y="0"/>
                      <a:pt x="11262" y="0"/>
                    </a:cubicBezTo>
                    <a:cubicBezTo>
                      <a:pt x="6499" y="1905"/>
                      <a:pt x="-7788" y="20955"/>
                      <a:pt x="5547" y="52388"/>
                    </a:cubicBezTo>
                    <a:cubicBezTo>
                      <a:pt x="24597" y="97155"/>
                      <a:pt x="59839" y="113348"/>
                      <a:pt x="78889" y="119063"/>
                    </a:cubicBezTo>
                    <a:cubicBezTo>
                      <a:pt x="87462" y="121920"/>
                      <a:pt x="167472" y="144780"/>
                      <a:pt x="183664" y="106680"/>
                    </a:cubicBezTo>
                    <a:cubicBezTo>
                      <a:pt x="183664" y="106680"/>
                      <a:pt x="183664" y="104775"/>
                      <a:pt x="184617" y="103823"/>
                    </a:cubicBezTo>
                  </a:path>
                </a:pathLst>
              </a:custGeom>
              <a:solidFill>
                <a:srgbClr val="CD59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431" name="Freeform: Shape 6430">
                <a:extLst>
                  <a:ext uri="{FF2B5EF4-FFF2-40B4-BE49-F238E27FC236}">
                    <a16:creationId xmlns:a16="http://schemas.microsoft.com/office/drawing/2014/main" id="{F3983038-1480-4E01-8FB2-9711338AA2F0}"/>
                  </a:ext>
                </a:extLst>
              </p:cNvPr>
              <p:cNvSpPr/>
              <p:nvPr/>
            </p:nvSpPr>
            <p:spPr>
              <a:xfrm>
                <a:off x="8149420" y="4006651"/>
                <a:ext cx="32872" cy="26710"/>
              </a:xfrm>
              <a:custGeom>
                <a:avLst/>
                <a:gdLst>
                  <a:gd name="connsiteX0" fmla="*/ 32872 w 32872"/>
                  <a:gd name="connsiteY0" fmla="*/ 12423 h 26710"/>
                  <a:gd name="connsiteX1" fmla="*/ 20490 w 32872"/>
                  <a:gd name="connsiteY1" fmla="*/ 25758 h 26710"/>
                  <a:gd name="connsiteX2" fmla="*/ 13822 w 32872"/>
                  <a:gd name="connsiteY2" fmla="*/ 26710 h 26710"/>
                  <a:gd name="connsiteX3" fmla="*/ 10965 w 32872"/>
                  <a:gd name="connsiteY3" fmla="*/ 25758 h 26710"/>
                  <a:gd name="connsiteX4" fmla="*/ 10965 w 32872"/>
                  <a:gd name="connsiteY4" fmla="*/ 25758 h 26710"/>
                  <a:gd name="connsiteX5" fmla="*/ 5250 w 32872"/>
                  <a:gd name="connsiteY5" fmla="*/ 25758 h 26710"/>
                  <a:gd name="connsiteX6" fmla="*/ 1440 w 32872"/>
                  <a:gd name="connsiteY6" fmla="*/ 22900 h 26710"/>
                  <a:gd name="connsiteX7" fmla="*/ 19537 w 32872"/>
                  <a:gd name="connsiteY7" fmla="*/ 40 h 26710"/>
                  <a:gd name="connsiteX8" fmla="*/ 21442 w 32872"/>
                  <a:gd name="connsiteY8" fmla="*/ 993 h 26710"/>
                  <a:gd name="connsiteX9" fmla="*/ 23347 w 32872"/>
                  <a:gd name="connsiteY9" fmla="*/ 2898 h 26710"/>
                  <a:gd name="connsiteX10" fmla="*/ 30015 w 32872"/>
                  <a:gd name="connsiteY10" fmla="*/ 4803 h 26710"/>
                  <a:gd name="connsiteX11" fmla="*/ 30967 w 32872"/>
                  <a:gd name="connsiteY11" fmla="*/ 5755 h 26710"/>
                  <a:gd name="connsiteX12" fmla="*/ 32872 w 32872"/>
                  <a:gd name="connsiteY12" fmla="*/ 12423 h 26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2872" h="26710">
                    <a:moveTo>
                      <a:pt x="32872" y="12423"/>
                    </a:moveTo>
                    <a:cubicBezTo>
                      <a:pt x="32872" y="15280"/>
                      <a:pt x="30015" y="22900"/>
                      <a:pt x="20490" y="25758"/>
                    </a:cubicBezTo>
                    <a:cubicBezTo>
                      <a:pt x="19537" y="25758"/>
                      <a:pt x="17632" y="26710"/>
                      <a:pt x="13822" y="26710"/>
                    </a:cubicBezTo>
                    <a:cubicBezTo>
                      <a:pt x="12870" y="26710"/>
                      <a:pt x="11917" y="26710"/>
                      <a:pt x="10965" y="25758"/>
                    </a:cubicBezTo>
                    <a:cubicBezTo>
                      <a:pt x="10965" y="25758"/>
                      <a:pt x="10965" y="25758"/>
                      <a:pt x="10965" y="25758"/>
                    </a:cubicBezTo>
                    <a:cubicBezTo>
                      <a:pt x="9060" y="25758"/>
                      <a:pt x="7155" y="26710"/>
                      <a:pt x="5250" y="25758"/>
                    </a:cubicBezTo>
                    <a:cubicBezTo>
                      <a:pt x="3345" y="25758"/>
                      <a:pt x="2392" y="23853"/>
                      <a:pt x="1440" y="22900"/>
                    </a:cubicBezTo>
                    <a:cubicBezTo>
                      <a:pt x="-4275" y="15280"/>
                      <a:pt x="8107" y="-912"/>
                      <a:pt x="19537" y="40"/>
                    </a:cubicBezTo>
                    <a:cubicBezTo>
                      <a:pt x="20490" y="40"/>
                      <a:pt x="20490" y="40"/>
                      <a:pt x="21442" y="993"/>
                    </a:cubicBezTo>
                    <a:cubicBezTo>
                      <a:pt x="22395" y="993"/>
                      <a:pt x="22395" y="2898"/>
                      <a:pt x="23347" y="2898"/>
                    </a:cubicBezTo>
                    <a:cubicBezTo>
                      <a:pt x="25252" y="3850"/>
                      <a:pt x="28110" y="3850"/>
                      <a:pt x="30015" y="4803"/>
                    </a:cubicBezTo>
                    <a:cubicBezTo>
                      <a:pt x="30015" y="4803"/>
                      <a:pt x="30967" y="5755"/>
                      <a:pt x="30967" y="5755"/>
                    </a:cubicBezTo>
                    <a:cubicBezTo>
                      <a:pt x="31920" y="6708"/>
                      <a:pt x="32872" y="8613"/>
                      <a:pt x="32872" y="12423"/>
                    </a:cubicBezTo>
                  </a:path>
                </a:pathLst>
              </a:custGeom>
              <a:solidFill>
                <a:srgbClr val="CD59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432" name="Freeform: Shape 6431">
                <a:extLst>
                  <a:ext uri="{FF2B5EF4-FFF2-40B4-BE49-F238E27FC236}">
                    <a16:creationId xmlns:a16="http://schemas.microsoft.com/office/drawing/2014/main" id="{F3F4FDC8-3B07-4375-9F85-E7B8BCAFBD07}"/>
                  </a:ext>
                </a:extLst>
              </p:cNvPr>
              <p:cNvSpPr/>
              <p:nvPr/>
            </p:nvSpPr>
            <p:spPr>
              <a:xfrm>
                <a:off x="8483553" y="4079974"/>
                <a:ext cx="206031" cy="72261"/>
              </a:xfrm>
              <a:custGeom>
                <a:avLst/>
                <a:gdLst>
                  <a:gd name="connsiteX0" fmla="*/ 204516 w 206031"/>
                  <a:gd name="connsiteY0" fmla="*/ 32444 h 72261"/>
                  <a:gd name="connsiteX1" fmla="*/ 136889 w 206031"/>
                  <a:gd name="connsiteY1" fmla="*/ 69592 h 72261"/>
                  <a:gd name="connsiteX2" fmla="*/ 681 w 206031"/>
                  <a:gd name="connsiteY2" fmla="*/ 53399 h 72261"/>
                  <a:gd name="connsiteX3" fmla="*/ 18779 w 206031"/>
                  <a:gd name="connsiteY3" fmla="*/ 26729 h 72261"/>
                  <a:gd name="connsiteX4" fmla="*/ 22589 w 206031"/>
                  <a:gd name="connsiteY4" fmla="*/ 24824 h 72261"/>
                  <a:gd name="connsiteX5" fmla="*/ 45449 w 206031"/>
                  <a:gd name="connsiteY5" fmla="*/ 19109 h 72261"/>
                  <a:gd name="connsiteX6" fmla="*/ 74024 w 206031"/>
                  <a:gd name="connsiteY6" fmla="*/ 5774 h 72261"/>
                  <a:gd name="connsiteX7" fmla="*/ 116886 w 206031"/>
                  <a:gd name="connsiteY7" fmla="*/ 59 h 72261"/>
                  <a:gd name="connsiteX8" fmla="*/ 204516 w 206031"/>
                  <a:gd name="connsiteY8" fmla="*/ 32444 h 72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6031" h="72261">
                    <a:moveTo>
                      <a:pt x="204516" y="32444"/>
                    </a:moveTo>
                    <a:cubicBezTo>
                      <a:pt x="200706" y="41969"/>
                      <a:pt x="187371" y="64829"/>
                      <a:pt x="136889" y="69592"/>
                    </a:cubicBezTo>
                    <a:cubicBezTo>
                      <a:pt x="135936" y="69592"/>
                      <a:pt x="11159" y="81974"/>
                      <a:pt x="681" y="53399"/>
                    </a:cubicBezTo>
                    <a:cubicBezTo>
                      <a:pt x="-1224" y="47684"/>
                      <a:pt x="-271" y="35302"/>
                      <a:pt x="18779" y="26729"/>
                    </a:cubicBezTo>
                    <a:cubicBezTo>
                      <a:pt x="19731" y="25777"/>
                      <a:pt x="21636" y="25777"/>
                      <a:pt x="22589" y="24824"/>
                    </a:cubicBezTo>
                    <a:cubicBezTo>
                      <a:pt x="30209" y="21967"/>
                      <a:pt x="37829" y="22919"/>
                      <a:pt x="45449" y="19109"/>
                    </a:cubicBezTo>
                    <a:cubicBezTo>
                      <a:pt x="73071" y="5774"/>
                      <a:pt x="73071" y="5774"/>
                      <a:pt x="74024" y="5774"/>
                    </a:cubicBezTo>
                    <a:cubicBezTo>
                      <a:pt x="89264" y="1965"/>
                      <a:pt x="106409" y="1012"/>
                      <a:pt x="116886" y="59"/>
                    </a:cubicBezTo>
                    <a:cubicBezTo>
                      <a:pt x="185466" y="-893"/>
                      <a:pt x="213089" y="9584"/>
                      <a:pt x="204516" y="32444"/>
                    </a:cubicBezTo>
                  </a:path>
                </a:pathLst>
              </a:custGeom>
              <a:solidFill>
                <a:srgbClr val="D6683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433" name="Freeform: Shape 6432">
                <a:extLst>
                  <a:ext uri="{FF2B5EF4-FFF2-40B4-BE49-F238E27FC236}">
                    <a16:creationId xmlns:a16="http://schemas.microsoft.com/office/drawing/2014/main" id="{37733E96-E806-4243-BE97-DC70505C5F5D}"/>
                  </a:ext>
                </a:extLst>
              </p:cNvPr>
              <p:cNvSpPr/>
              <p:nvPr/>
            </p:nvSpPr>
            <p:spPr>
              <a:xfrm>
                <a:off x="8772354" y="4063780"/>
                <a:ext cx="50033" cy="39113"/>
              </a:xfrm>
              <a:custGeom>
                <a:avLst/>
                <a:gdLst>
                  <a:gd name="connsiteX0" fmla="*/ 50018 w 50033"/>
                  <a:gd name="connsiteY0" fmla="*/ 13396 h 39113"/>
                  <a:gd name="connsiteX1" fmla="*/ 36683 w 50033"/>
                  <a:gd name="connsiteY1" fmla="*/ 31493 h 39113"/>
                  <a:gd name="connsiteX2" fmla="*/ 33826 w 50033"/>
                  <a:gd name="connsiteY2" fmla="*/ 32446 h 39113"/>
                  <a:gd name="connsiteX3" fmla="*/ 26206 w 50033"/>
                  <a:gd name="connsiteY3" fmla="*/ 33398 h 39113"/>
                  <a:gd name="connsiteX4" fmla="*/ 25253 w 50033"/>
                  <a:gd name="connsiteY4" fmla="*/ 33398 h 39113"/>
                  <a:gd name="connsiteX5" fmla="*/ 14776 w 50033"/>
                  <a:gd name="connsiteY5" fmla="*/ 39113 h 39113"/>
                  <a:gd name="connsiteX6" fmla="*/ 8108 w 50033"/>
                  <a:gd name="connsiteY6" fmla="*/ 37208 h 39113"/>
                  <a:gd name="connsiteX7" fmla="*/ 7156 w 50033"/>
                  <a:gd name="connsiteY7" fmla="*/ 33398 h 39113"/>
                  <a:gd name="connsiteX8" fmla="*/ 9061 w 50033"/>
                  <a:gd name="connsiteY8" fmla="*/ 14348 h 39113"/>
                  <a:gd name="connsiteX9" fmla="*/ 20491 w 50033"/>
                  <a:gd name="connsiteY9" fmla="*/ 8633 h 39113"/>
                  <a:gd name="connsiteX10" fmla="*/ 37636 w 50033"/>
                  <a:gd name="connsiteY10" fmla="*/ 61 h 39113"/>
                  <a:gd name="connsiteX11" fmla="*/ 50018 w 50033"/>
                  <a:gd name="connsiteY11" fmla="*/ 13396 h 39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0033" h="39113">
                    <a:moveTo>
                      <a:pt x="50018" y="13396"/>
                    </a:moveTo>
                    <a:cubicBezTo>
                      <a:pt x="49066" y="23873"/>
                      <a:pt x="40493" y="28636"/>
                      <a:pt x="36683" y="31493"/>
                    </a:cubicBezTo>
                    <a:cubicBezTo>
                      <a:pt x="35731" y="31493"/>
                      <a:pt x="34778" y="32446"/>
                      <a:pt x="33826" y="32446"/>
                    </a:cubicBezTo>
                    <a:cubicBezTo>
                      <a:pt x="31921" y="33398"/>
                      <a:pt x="30968" y="33398"/>
                      <a:pt x="26206" y="33398"/>
                    </a:cubicBezTo>
                    <a:cubicBezTo>
                      <a:pt x="26206" y="33398"/>
                      <a:pt x="25253" y="33398"/>
                      <a:pt x="25253" y="33398"/>
                    </a:cubicBezTo>
                    <a:cubicBezTo>
                      <a:pt x="21443" y="35303"/>
                      <a:pt x="18586" y="38161"/>
                      <a:pt x="14776" y="39113"/>
                    </a:cubicBezTo>
                    <a:cubicBezTo>
                      <a:pt x="12871" y="39113"/>
                      <a:pt x="10013" y="39113"/>
                      <a:pt x="8108" y="37208"/>
                    </a:cubicBezTo>
                    <a:cubicBezTo>
                      <a:pt x="7156" y="36256"/>
                      <a:pt x="7156" y="34351"/>
                      <a:pt x="7156" y="33398"/>
                    </a:cubicBezTo>
                    <a:cubicBezTo>
                      <a:pt x="-9989" y="31493"/>
                      <a:pt x="9061" y="15301"/>
                      <a:pt x="9061" y="14348"/>
                    </a:cubicBezTo>
                    <a:cubicBezTo>
                      <a:pt x="13823" y="9586"/>
                      <a:pt x="18586" y="8633"/>
                      <a:pt x="20491" y="8633"/>
                    </a:cubicBezTo>
                    <a:cubicBezTo>
                      <a:pt x="23348" y="6728"/>
                      <a:pt x="29063" y="1013"/>
                      <a:pt x="37636" y="61"/>
                    </a:cubicBezTo>
                    <a:cubicBezTo>
                      <a:pt x="50971" y="-892"/>
                      <a:pt x="50018" y="9586"/>
                      <a:pt x="50018" y="13396"/>
                    </a:cubicBezTo>
                  </a:path>
                </a:pathLst>
              </a:custGeom>
              <a:solidFill>
                <a:srgbClr val="D6683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434" name="Freeform: Shape 6433">
                <a:extLst>
                  <a:ext uri="{FF2B5EF4-FFF2-40B4-BE49-F238E27FC236}">
                    <a16:creationId xmlns:a16="http://schemas.microsoft.com/office/drawing/2014/main" id="{D8507FE1-F345-4620-A763-E1490866A18F}"/>
                  </a:ext>
                </a:extLst>
              </p:cNvPr>
              <p:cNvSpPr/>
              <p:nvPr/>
            </p:nvSpPr>
            <p:spPr>
              <a:xfrm>
                <a:off x="8835032" y="3714325"/>
                <a:ext cx="57477" cy="57591"/>
              </a:xfrm>
              <a:custGeom>
                <a:avLst/>
                <a:gdLst>
                  <a:gd name="connsiteX0" fmla="*/ 56872 w 57477"/>
                  <a:gd name="connsiteY0" fmla="*/ 14236 h 57591"/>
                  <a:gd name="connsiteX1" fmla="*/ 7342 w 57477"/>
                  <a:gd name="connsiteY1" fmla="*/ 55193 h 57591"/>
                  <a:gd name="connsiteX2" fmla="*/ 2580 w 57477"/>
                  <a:gd name="connsiteY2" fmla="*/ 28523 h 57591"/>
                  <a:gd name="connsiteX3" fmla="*/ 7342 w 57477"/>
                  <a:gd name="connsiteY3" fmla="*/ 21856 h 57591"/>
                  <a:gd name="connsiteX4" fmla="*/ 14962 w 57477"/>
                  <a:gd name="connsiteY4" fmla="*/ 17093 h 57591"/>
                  <a:gd name="connsiteX5" fmla="*/ 15915 w 57477"/>
                  <a:gd name="connsiteY5" fmla="*/ 17093 h 57591"/>
                  <a:gd name="connsiteX6" fmla="*/ 17820 w 57477"/>
                  <a:gd name="connsiteY6" fmla="*/ 14236 h 57591"/>
                  <a:gd name="connsiteX7" fmla="*/ 31155 w 57477"/>
                  <a:gd name="connsiteY7" fmla="*/ 1853 h 57591"/>
                  <a:gd name="connsiteX8" fmla="*/ 34012 w 57477"/>
                  <a:gd name="connsiteY8" fmla="*/ 901 h 57591"/>
                  <a:gd name="connsiteX9" fmla="*/ 56872 w 57477"/>
                  <a:gd name="connsiteY9" fmla="*/ 14236 h 57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477" h="57591">
                    <a:moveTo>
                      <a:pt x="56872" y="14236"/>
                    </a:moveTo>
                    <a:cubicBezTo>
                      <a:pt x="62587" y="39953"/>
                      <a:pt x="26392" y="65671"/>
                      <a:pt x="7342" y="55193"/>
                    </a:cubicBezTo>
                    <a:cubicBezTo>
                      <a:pt x="1627" y="52336"/>
                      <a:pt x="-3135" y="43763"/>
                      <a:pt x="2580" y="28523"/>
                    </a:cubicBezTo>
                    <a:cubicBezTo>
                      <a:pt x="2580" y="28523"/>
                      <a:pt x="4485" y="24713"/>
                      <a:pt x="7342" y="21856"/>
                    </a:cubicBezTo>
                    <a:cubicBezTo>
                      <a:pt x="8295" y="20903"/>
                      <a:pt x="12105" y="18046"/>
                      <a:pt x="14962" y="17093"/>
                    </a:cubicBezTo>
                    <a:cubicBezTo>
                      <a:pt x="14962" y="17093"/>
                      <a:pt x="15915" y="17093"/>
                      <a:pt x="15915" y="17093"/>
                    </a:cubicBezTo>
                    <a:cubicBezTo>
                      <a:pt x="16867" y="16141"/>
                      <a:pt x="16867" y="15188"/>
                      <a:pt x="17820" y="14236"/>
                    </a:cubicBezTo>
                    <a:cubicBezTo>
                      <a:pt x="17820" y="13283"/>
                      <a:pt x="22582" y="4711"/>
                      <a:pt x="31155" y="1853"/>
                    </a:cubicBezTo>
                    <a:cubicBezTo>
                      <a:pt x="32107" y="1853"/>
                      <a:pt x="33060" y="901"/>
                      <a:pt x="34012" y="901"/>
                    </a:cubicBezTo>
                    <a:cubicBezTo>
                      <a:pt x="42585" y="-1957"/>
                      <a:pt x="54015" y="1853"/>
                      <a:pt x="56872" y="14236"/>
                    </a:cubicBezTo>
                  </a:path>
                </a:pathLst>
              </a:custGeom>
              <a:solidFill>
                <a:srgbClr val="CD59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435" name="Freeform: Shape 6434">
                <a:extLst>
                  <a:ext uri="{FF2B5EF4-FFF2-40B4-BE49-F238E27FC236}">
                    <a16:creationId xmlns:a16="http://schemas.microsoft.com/office/drawing/2014/main" id="{086D261A-EDA1-4110-BB43-FB0110E1D773}"/>
                  </a:ext>
                </a:extLst>
              </p:cNvPr>
              <p:cNvSpPr/>
              <p:nvPr/>
            </p:nvSpPr>
            <p:spPr>
              <a:xfrm>
                <a:off x="8215587" y="3306898"/>
                <a:ext cx="78704" cy="46291"/>
              </a:xfrm>
              <a:custGeom>
                <a:avLst/>
                <a:gdLst>
                  <a:gd name="connsiteX0" fmla="*/ 49572 w 78704"/>
                  <a:gd name="connsiteY0" fmla="*/ 30186 h 46291"/>
                  <a:gd name="connsiteX1" fmla="*/ 41000 w 78704"/>
                  <a:gd name="connsiteY1" fmla="*/ 32091 h 46291"/>
                  <a:gd name="connsiteX2" fmla="*/ 50525 w 78704"/>
                  <a:gd name="connsiteY2" fmla="*/ 28281 h 46291"/>
                  <a:gd name="connsiteX3" fmla="*/ 49572 w 78704"/>
                  <a:gd name="connsiteY3" fmla="*/ 30186 h 46291"/>
                  <a:gd name="connsiteX4" fmla="*/ 49572 w 78704"/>
                  <a:gd name="connsiteY4" fmla="*/ 30186 h 46291"/>
                  <a:gd name="connsiteX5" fmla="*/ 65765 w 78704"/>
                  <a:gd name="connsiteY5" fmla="*/ 31138 h 46291"/>
                  <a:gd name="connsiteX6" fmla="*/ 67670 w 78704"/>
                  <a:gd name="connsiteY6" fmla="*/ 8278 h 46291"/>
                  <a:gd name="connsiteX7" fmla="*/ 64812 w 78704"/>
                  <a:gd name="connsiteY7" fmla="*/ 7326 h 46291"/>
                  <a:gd name="connsiteX8" fmla="*/ 66717 w 78704"/>
                  <a:gd name="connsiteY8" fmla="*/ 658 h 46291"/>
                  <a:gd name="connsiteX9" fmla="*/ 42 w 78704"/>
                  <a:gd name="connsiteY9" fmla="*/ 39711 h 46291"/>
                  <a:gd name="connsiteX10" fmla="*/ 65765 w 78704"/>
                  <a:gd name="connsiteY10" fmla="*/ 31138 h 46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8704" h="46291">
                    <a:moveTo>
                      <a:pt x="49572" y="30186"/>
                    </a:moveTo>
                    <a:cubicBezTo>
                      <a:pt x="44810" y="31138"/>
                      <a:pt x="41952" y="32091"/>
                      <a:pt x="41000" y="32091"/>
                    </a:cubicBezTo>
                    <a:cubicBezTo>
                      <a:pt x="45762" y="30186"/>
                      <a:pt x="49572" y="28281"/>
                      <a:pt x="50525" y="28281"/>
                    </a:cubicBezTo>
                    <a:cubicBezTo>
                      <a:pt x="50525" y="29233"/>
                      <a:pt x="50525" y="29233"/>
                      <a:pt x="49572" y="30186"/>
                    </a:cubicBezTo>
                    <a:cubicBezTo>
                      <a:pt x="49572" y="30186"/>
                      <a:pt x="49572" y="30186"/>
                      <a:pt x="49572" y="30186"/>
                    </a:cubicBezTo>
                    <a:moveTo>
                      <a:pt x="65765" y="31138"/>
                    </a:moveTo>
                    <a:cubicBezTo>
                      <a:pt x="73385" y="27328"/>
                      <a:pt x="89577" y="15898"/>
                      <a:pt x="67670" y="8278"/>
                    </a:cubicBezTo>
                    <a:cubicBezTo>
                      <a:pt x="64812" y="7326"/>
                      <a:pt x="64812" y="7326"/>
                      <a:pt x="64812" y="7326"/>
                    </a:cubicBezTo>
                    <a:lnTo>
                      <a:pt x="66717" y="658"/>
                    </a:lnTo>
                    <a:cubicBezTo>
                      <a:pt x="61955" y="-4104"/>
                      <a:pt x="995" y="17803"/>
                      <a:pt x="42" y="39711"/>
                    </a:cubicBezTo>
                    <a:cubicBezTo>
                      <a:pt x="-1863" y="57808"/>
                      <a:pt x="61002" y="33043"/>
                      <a:pt x="65765" y="31138"/>
                    </a:cubicBezTo>
                  </a:path>
                </a:pathLst>
              </a:custGeom>
              <a:solidFill>
                <a:srgbClr val="B83C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436" name="Freeform: Shape 6435">
                <a:extLst>
                  <a:ext uri="{FF2B5EF4-FFF2-40B4-BE49-F238E27FC236}">
                    <a16:creationId xmlns:a16="http://schemas.microsoft.com/office/drawing/2014/main" id="{DBFDB8CF-3BBE-4938-9BB5-2B5B103F14A8}"/>
                  </a:ext>
                </a:extLst>
              </p:cNvPr>
              <p:cNvSpPr/>
              <p:nvPr/>
            </p:nvSpPr>
            <p:spPr>
              <a:xfrm>
                <a:off x="8402844" y="4516278"/>
                <a:ext cx="33765" cy="11430"/>
              </a:xfrm>
              <a:custGeom>
                <a:avLst/>
                <a:gdLst>
                  <a:gd name="connsiteX0" fmla="*/ 33766 w 33765"/>
                  <a:gd name="connsiteY0" fmla="*/ 7620 h 11430"/>
                  <a:gd name="connsiteX1" fmla="*/ 28051 w 33765"/>
                  <a:gd name="connsiteY1" fmla="*/ 11430 h 11430"/>
                  <a:gd name="connsiteX2" fmla="*/ 28051 w 33765"/>
                  <a:gd name="connsiteY2" fmla="*/ 11430 h 11430"/>
                  <a:gd name="connsiteX3" fmla="*/ 28051 w 33765"/>
                  <a:gd name="connsiteY3" fmla="*/ 11430 h 11430"/>
                  <a:gd name="connsiteX4" fmla="*/ 28051 w 33765"/>
                  <a:gd name="connsiteY4" fmla="*/ 11430 h 11430"/>
                  <a:gd name="connsiteX5" fmla="*/ 28051 w 33765"/>
                  <a:gd name="connsiteY5" fmla="*/ 11430 h 11430"/>
                  <a:gd name="connsiteX6" fmla="*/ 28051 w 33765"/>
                  <a:gd name="connsiteY6" fmla="*/ 11430 h 11430"/>
                  <a:gd name="connsiteX7" fmla="*/ 28051 w 33765"/>
                  <a:gd name="connsiteY7" fmla="*/ 11430 h 11430"/>
                  <a:gd name="connsiteX8" fmla="*/ 28051 w 33765"/>
                  <a:gd name="connsiteY8" fmla="*/ 11430 h 11430"/>
                  <a:gd name="connsiteX9" fmla="*/ 28051 w 33765"/>
                  <a:gd name="connsiteY9" fmla="*/ 11430 h 11430"/>
                  <a:gd name="connsiteX10" fmla="*/ 1381 w 33765"/>
                  <a:gd name="connsiteY10" fmla="*/ 1905 h 11430"/>
                  <a:gd name="connsiteX11" fmla="*/ 9001 w 33765"/>
                  <a:gd name="connsiteY11" fmla="*/ 0 h 11430"/>
                  <a:gd name="connsiteX12" fmla="*/ 13763 w 33765"/>
                  <a:gd name="connsiteY12" fmla="*/ 953 h 11430"/>
                  <a:gd name="connsiteX13" fmla="*/ 20431 w 33765"/>
                  <a:gd name="connsiteY13" fmla="*/ 2858 h 11430"/>
                  <a:gd name="connsiteX14" fmla="*/ 25193 w 33765"/>
                  <a:gd name="connsiteY14" fmla="*/ 3810 h 11430"/>
                  <a:gd name="connsiteX15" fmla="*/ 27098 w 33765"/>
                  <a:gd name="connsiteY15" fmla="*/ 4763 h 11430"/>
                  <a:gd name="connsiteX16" fmla="*/ 33766 w 33765"/>
                  <a:gd name="connsiteY16" fmla="*/ 7620 h 11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3765" h="11430">
                    <a:moveTo>
                      <a:pt x="33766" y="7620"/>
                    </a:moveTo>
                    <a:cubicBezTo>
                      <a:pt x="33766" y="7620"/>
                      <a:pt x="33766" y="11430"/>
                      <a:pt x="28051" y="11430"/>
                    </a:cubicBezTo>
                    <a:lnTo>
                      <a:pt x="28051" y="11430"/>
                    </a:lnTo>
                    <a:cubicBezTo>
                      <a:pt x="28051" y="11430"/>
                      <a:pt x="28051" y="11430"/>
                      <a:pt x="28051" y="11430"/>
                    </a:cubicBezTo>
                    <a:lnTo>
                      <a:pt x="28051" y="11430"/>
                    </a:lnTo>
                    <a:cubicBezTo>
                      <a:pt x="28051" y="11430"/>
                      <a:pt x="28051" y="11430"/>
                      <a:pt x="28051" y="11430"/>
                    </a:cubicBezTo>
                    <a:cubicBezTo>
                      <a:pt x="28051" y="11430"/>
                      <a:pt x="28051" y="11430"/>
                      <a:pt x="28051" y="11430"/>
                    </a:cubicBezTo>
                    <a:cubicBezTo>
                      <a:pt x="28051" y="11430"/>
                      <a:pt x="28051" y="11430"/>
                      <a:pt x="28051" y="11430"/>
                    </a:cubicBezTo>
                    <a:cubicBezTo>
                      <a:pt x="28051" y="11430"/>
                      <a:pt x="28051" y="11430"/>
                      <a:pt x="28051" y="11430"/>
                    </a:cubicBezTo>
                    <a:cubicBezTo>
                      <a:pt x="28051" y="11430"/>
                      <a:pt x="28051" y="11430"/>
                      <a:pt x="28051" y="11430"/>
                    </a:cubicBezTo>
                    <a:cubicBezTo>
                      <a:pt x="-5287" y="9525"/>
                      <a:pt x="-524" y="2858"/>
                      <a:pt x="1381" y="1905"/>
                    </a:cubicBezTo>
                    <a:cubicBezTo>
                      <a:pt x="1381" y="1905"/>
                      <a:pt x="4238" y="0"/>
                      <a:pt x="9001" y="0"/>
                    </a:cubicBezTo>
                    <a:cubicBezTo>
                      <a:pt x="10906" y="0"/>
                      <a:pt x="11858" y="0"/>
                      <a:pt x="13763" y="953"/>
                    </a:cubicBezTo>
                    <a:cubicBezTo>
                      <a:pt x="15668" y="953"/>
                      <a:pt x="17573" y="2858"/>
                      <a:pt x="20431" y="2858"/>
                    </a:cubicBezTo>
                    <a:cubicBezTo>
                      <a:pt x="23288" y="2858"/>
                      <a:pt x="25193" y="2858"/>
                      <a:pt x="25193" y="3810"/>
                    </a:cubicBezTo>
                    <a:cubicBezTo>
                      <a:pt x="26146" y="3810"/>
                      <a:pt x="26146" y="3810"/>
                      <a:pt x="27098" y="4763"/>
                    </a:cubicBezTo>
                    <a:cubicBezTo>
                      <a:pt x="30908" y="4763"/>
                      <a:pt x="32813" y="6668"/>
                      <a:pt x="33766" y="7620"/>
                    </a:cubicBezTo>
                  </a:path>
                </a:pathLst>
              </a:custGeom>
              <a:solidFill>
                <a:srgbClr val="C84E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437" name="Freeform: Shape 6436">
                <a:extLst>
                  <a:ext uri="{FF2B5EF4-FFF2-40B4-BE49-F238E27FC236}">
                    <a16:creationId xmlns:a16="http://schemas.microsoft.com/office/drawing/2014/main" id="{0D0CADFB-E5B0-4C82-842B-CEE0B783AC59}"/>
                  </a:ext>
                </a:extLst>
              </p:cNvPr>
              <p:cNvSpPr/>
              <p:nvPr/>
            </p:nvSpPr>
            <p:spPr>
              <a:xfrm>
                <a:off x="8479472" y="4555331"/>
                <a:ext cx="40957" cy="9525"/>
              </a:xfrm>
              <a:custGeom>
                <a:avLst/>
                <a:gdLst>
                  <a:gd name="connsiteX0" fmla="*/ 13335 w 40957"/>
                  <a:gd name="connsiteY0" fmla="*/ 0 h 9525"/>
                  <a:gd name="connsiteX1" fmla="*/ 0 w 40957"/>
                  <a:gd name="connsiteY1" fmla="*/ 0 h 9525"/>
                  <a:gd name="connsiteX2" fmla="*/ 20955 w 40957"/>
                  <a:gd name="connsiteY2" fmla="*/ 0 h 9525"/>
                  <a:gd name="connsiteX3" fmla="*/ 40957 w 40957"/>
                  <a:gd name="connsiteY3" fmla="*/ 0 h 9525"/>
                  <a:gd name="connsiteX4" fmla="*/ 13335 w 40957"/>
                  <a:gd name="connsiteY4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957" h="9525">
                    <a:moveTo>
                      <a:pt x="13335" y="0"/>
                    </a:moveTo>
                    <a:lnTo>
                      <a:pt x="0" y="0"/>
                    </a:lnTo>
                    <a:cubicBezTo>
                      <a:pt x="3810" y="0"/>
                      <a:pt x="11430" y="0"/>
                      <a:pt x="20955" y="0"/>
                    </a:cubicBezTo>
                    <a:cubicBezTo>
                      <a:pt x="26670" y="0"/>
                      <a:pt x="33338" y="0"/>
                      <a:pt x="40957" y="0"/>
                    </a:cubicBezTo>
                    <a:cubicBezTo>
                      <a:pt x="32385" y="0"/>
                      <a:pt x="21907" y="0"/>
                      <a:pt x="13335" y="0"/>
                    </a:cubicBezTo>
                  </a:path>
                </a:pathLst>
              </a:custGeom>
              <a:solidFill>
                <a:srgbClr val="B83C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438" name="Freeform: Shape 6437">
                <a:extLst>
                  <a:ext uri="{FF2B5EF4-FFF2-40B4-BE49-F238E27FC236}">
                    <a16:creationId xmlns:a16="http://schemas.microsoft.com/office/drawing/2014/main" id="{0344A8B0-0381-4C68-B9E3-71A2019FA132}"/>
                  </a:ext>
                </a:extLst>
              </p:cNvPr>
              <p:cNvSpPr/>
              <p:nvPr/>
            </p:nvSpPr>
            <p:spPr>
              <a:xfrm>
                <a:off x="8531803" y="4545092"/>
                <a:ext cx="14343" cy="1814"/>
              </a:xfrm>
              <a:custGeom>
                <a:avLst/>
                <a:gdLst>
                  <a:gd name="connsiteX0" fmla="*/ 14344 w 14343"/>
                  <a:gd name="connsiteY0" fmla="*/ 714 h 1814"/>
                  <a:gd name="connsiteX1" fmla="*/ 56 w 14343"/>
                  <a:gd name="connsiteY1" fmla="*/ 714 h 1814"/>
                  <a:gd name="connsiteX2" fmla="*/ 56 w 14343"/>
                  <a:gd name="connsiteY2" fmla="*/ 714 h 1814"/>
                  <a:gd name="connsiteX3" fmla="*/ 14344 w 14343"/>
                  <a:gd name="connsiteY3" fmla="*/ 714 h 1814"/>
                  <a:gd name="connsiteX4" fmla="*/ 14344 w 14343"/>
                  <a:gd name="connsiteY4" fmla="*/ 714 h 1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43" h="1814">
                    <a:moveTo>
                      <a:pt x="14344" y="714"/>
                    </a:moveTo>
                    <a:cubicBezTo>
                      <a:pt x="10534" y="1667"/>
                      <a:pt x="-896" y="2619"/>
                      <a:pt x="56" y="714"/>
                    </a:cubicBezTo>
                    <a:cubicBezTo>
                      <a:pt x="56" y="714"/>
                      <a:pt x="56" y="714"/>
                      <a:pt x="56" y="714"/>
                    </a:cubicBezTo>
                    <a:cubicBezTo>
                      <a:pt x="2914" y="-238"/>
                      <a:pt x="10534" y="-238"/>
                      <a:pt x="14344" y="714"/>
                    </a:cubicBezTo>
                    <a:cubicBezTo>
                      <a:pt x="14344" y="714"/>
                      <a:pt x="14344" y="714"/>
                      <a:pt x="14344" y="714"/>
                    </a:cubicBezTo>
                  </a:path>
                </a:pathLst>
              </a:custGeom>
              <a:solidFill>
                <a:srgbClr val="FDAC7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439" name="Freeform: Shape 6438">
                <a:extLst>
                  <a:ext uri="{FF2B5EF4-FFF2-40B4-BE49-F238E27FC236}">
                    <a16:creationId xmlns:a16="http://schemas.microsoft.com/office/drawing/2014/main" id="{D5C56EFD-6020-41BF-897D-E44CF2BA6055}"/>
                  </a:ext>
                </a:extLst>
              </p:cNvPr>
              <p:cNvSpPr/>
              <p:nvPr/>
            </p:nvSpPr>
            <p:spPr>
              <a:xfrm>
                <a:off x="8532812" y="4542801"/>
                <a:ext cx="17145" cy="3004"/>
              </a:xfrm>
              <a:custGeom>
                <a:avLst/>
                <a:gdLst>
                  <a:gd name="connsiteX0" fmla="*/ 17145 w 17145"/>
                  <a:gd name="connsiteY0" fmla="*/ 1100 h 3004"/>
                  <a:gd name="connsiteX1" fmla="*/ 14288 w 17145"/>
                  <a:gd name="connsiteY1" fmla="*/ 3005 h 3004"/>
                  <a:gd name="connsiteX2" fmla="*/ 0 w 17145"/>
                  <a:gd name="connsiteY2" fmla="*/ 3005 h 3004"/>
                  <a:gd name="connsiteX3" fmla="*/ 5715 w 17145"/>
                  <a:gd name="connsiteY3" fmla="*/ 1100 h 3004"/>
                  <a:gd name="connsiteX4" fmla="*/ 7620 w 17145"/>
                  <a:gd name="connsiteY4" fmla="*/ 1100 h 3004"/>
                  <a:gd name="connsiteX5" fmla="*/ 10477 w 17145"/>
                  <a:gd name="connsiteY5" fmla="*/ 1100 h 3004"/>
                  <a:gd name="connsiteX6" fmla="*/ 14288 w 17145"/>
                  <a:gd name="connsiteY6" fmla="*/ 1100 h 3004"/>
                  <a:gd name="connsiteX7" fmla="*/ 17145 w 17145"/>
                  <a:gd name="connsiteY7" fmla="*/ 1100 h 3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45" h="3004">
                    <a:moveTo>
                      <a:pt x="17145" y="1100"/>
                    </a:moveTo>
                    <a:cubicBezTo>
                      <a:pt x="16192" y="2052"/>
                      <a:pt x="14288" y="3005"/>
                      <a:pt x="14288" y="3005"/>
                    </a:cubicBezTo>
                    <a:cubicBezTo>
                      <a:pt x="14288" y="3005"/>
                      <a:pt x="8573" y="3005"/>
                      <a:pt x="0" y="3005"/>
                    </a:cubicBezTo>
                    <a:cubicBezTo>
                      <a:pt x="952" y="1100"/>
                      <a:pt x="5715" y="1100"/>
                      <a:pt x="5715" y="1100"/>
                    </a:cubicBezTo>
                    <a:cubicBezTo>
                      <a:pt x="5715" y="1100"/>
                      <a:pt x="6667" y="1100"/>
                      <a:pt x="7620" y="1100"/>
                    </a:cubicBezTo>
                    <a:cubicBezTo>
                      <a:pt x="8573" y="1100"/>
                      <a:pt x="9525" y="1100"/>
                      <a:pt x="10477" y="1100"/>
                    </a:cubicBezTo>
                    <a:cubicBezTo>
                      <a:pt x="11430" y="1100"/>
                      <a:pt x="13335" y="1100"/>
                      <a:pt x="14288" y="1100"/>
                    </a:cubicBezTo>
                    <a:cubicBezTo>
                      <a:pt x="17145" y="-805"/>
                      <a:pt x="17145" y="147"/>
                      <a:pt x="17145" y="1100"/>
                    </a:cubicBezTo>
                  </a:path>
                </a:pathLst>
              </a:custGeom>
              <a:solidFill>
                <a:srgbClr val="FEB77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440" name="Freeform: Shape 6439">
                <a:extLst>
                  <a:ext uri="{FF2B5EF4-FFF2-40B4-BE49-F238E27FC236}">
                    <a16:creationId xmlns:a16="http://schemas.microsoft.com/office/drawing/2014/main" id="{3DA1913F-6ECA-4A52-A087-2F7721163502}"/>
                  </a:ext>
                </a:extLst>
              </p:cNvPr>
              <p:cNvSpPr/>
              <p:nvPr/>
            </p:nvSpPr>
            <p:spPr>
              <a:xfrm>
                <a:off x="8580437" y="4538424"/>
                <a:ext cx="8043" cy="2879"/>
              </a:xfrm>
              <a:custGeom>
                <a:avLst/>
                <a:gdLst>
                  <a:gd name="connsiteX0" fmla="*/ 7620 w 8043"/>
                  <a:gd name="connsiteY0" fmla="*/ 714 h 2879"/>
                  <a:gd name="connsiteX1" fmla="*/ 0 w 8043"/>
                  <a:gd name="connsiteY1" fmla="*/ 2619 h 2879"/>
                  <a:gd name="connsiteX2" fmla="*/ 7620 w 8043"/>
                  <a:gd name="connsiteY2" fmla="*/ 714 h 2879"/>
                  <a:gd name="connsiteX3" fmla="*/ 7620 w 8043"/>
                  <a:gd name="connsiteY3" fmla="*/ 714 h 2879"/>
                  <a:gd name="connsiteX4" fmla="*/ 7620 w 8043"/>
                  <a:gd name="connsiteY4" fmla="*/ 714 h 2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43" h="2879">
                    <a:moveTo>
                      <a:pt x="7620" y="714"/>
                    </a:moveTo>
                    <a:cubicBezTo>
                      <a:pt x="5715" y="1667"/>
                      <a:pt x="0" y="3572"/>
                      <a:pt x="0" y="2619"/>
                    </a:cubicBezTo>
                    <a:cubicBezTo>
                      <a:pt x="952" y="1667"/>
                      <a:pt x="4763" y="714"/>
                      <a:pt x="7620" y="714"/>
                    </a:cubicBezTo>
                    <a:cubicBezTo>
                      <a:pt x="7620" y="-238"/>
                      <a:pt x="8573" y="-238"/>
                      <a:pt x="7620" y="714"/>
                    </a:cubicBezTo>
                    <a:cubicBezTo>
                      <a:pt x="8573" y="714"/>
                      <a:pt x="7620" y="714"/>
                      <a:pt x="7620" y="714"/>
                    </a:cubicBezTo>
                  </a:path>
                </a:pathLst>
              </a:custGeom>
              <a:solidFill>
                <a:srgbClr val="FEB77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441" name="Freeform: Shape 6440">
                <a:extLst>
                  <a:ext uri="{FF2B5EF4-FFF2-40B4-BE49-F238E27FC236}">
                    <a16:creationId xmlns:a16="http://schemas.microsoft.com/office/drawing/2014/main" id="{D6FC96EE-903F-423E-BB8A-C3ACA9AA11C6}"/>
                  </a:ext>
                </a:extLst>
              </p:cNvPr>
              <p:cNvSpPr/>
              <p:nvPr/>
            </p:nvSpPr>
            <p:spPr>
              <a:xfrm>
                <a:off x="8664257" y="4527709"/>
                <a:ext cx="25294" cy="6667"/>
              </a:xfrm>
              <a:custGeom>
                <a:avLst/>
                <a:gdLst>
                  <a:gd name="connsiteX0" fmla="*/ 21907 w 25294"/>
                  <a:gd name="connsiteY0" fmla="*/ 952 h 6667"/>
                  <a:gd name="connsiteX1" fmla="*/ 0 w 25294"/>
                  <a:gd name="connsiteY1" fmla="*/ 6667 h 6667"/>
                  <a:gd name="connsiteX2" fmla="*/ 0 w 25294"/>
                  <a:gd name="connsiteY2" fmla="*/ 6667 h 6667"/>
                  <a:gd name="connsiteX3" fmla="*/ 18097 w 25294"/>
                  <a:gd name="connsiteY3" fmla="*/ 952 h 6667"/>
                  <a:gd name="connsiteX4" fmla="*/ 24765 w 25294"/>
                  <a:gd name="connsiteY4" fmla="*/ 0 h 6667"/>
                  <a:gd name="connsiteX5" fmla="*/ 21907 w 25294"/>
                  <a:gd name="connsiteY5" fmla="*/ 952 h 6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294" h="6667">
                    <a:moveTo>
                      <a:pt x="21907" y="952"/>
                    </a:moveTo>
                    <a:cubicBezTo>
                      <a:pt x="17145" y="2857"/>
                      <a:pt x="2857" y="6667"/>
                      <a:pt x="0" y="6667"/>
                    </a:cubicBezTo>
                    <a:cubicBezTo>
                      <a:pt x="0" y="6667"/>
                      <a:pt x="0" y="6667"/>
                      <a:pt x="0" y="6667"/>
                    </a:cubicBezTo>
                    <a:cubicBezTo>
                      <a:pt x="952" y="5715"/>
                      <a:pt x="13335" y="1905"/>
                      <a:pt x="18097" y="952"/>
                    </a:cubicBezTo>
                    <a:lnTo>
                      <a:pt x="24765" y="0"/>
                    </a:lnTo>
                    <a:cubicBezTo>
                      <a:pt x="25717" y="0"/>
                      <a:pt x="25717" y="0"/>
                      <a:pt x="21907" y="952"/>
                    </a:cubicBezTo>
                  </a:path>
                </a:pathLst>
              </a:custGeom>
              <a:solidFill>
                <a:srgbClr val="FEB77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442" name="Freeform: Shape 6441">
                <a:extLst>
                  <a:ext uri="{FF2B5EF4-FFF2-40B4-BE49-F238E27FC236}">
                    <a16:creationId xmlns:a16="http://schemas.microsoft.com/office/drawing/2014/main" id="{6BAD2182-D046-4758-9AE1-D61B05CF4C61}"/>
                  </a:ext>
                </a:extLst>
              </p:cNvPr>
              <p:cNvSpPr/>
              <p:nvPr/>
            </p:nvSpPr>
            <p:spPr>
              <a:xfrm>
                <a:off x="8704262" y="4520089"/>
                <a:ext cx="11103" cy="3809"/>
              </a:xfrm>
              <a:custGeom>
                <a:avLst/>
                <a:gdLst>
                  <a:gd name="connsiteX0" fmla="*/ 9525 w 11103"/>
                  <a:gd name="connsiteY0" fmla="*/ 952 h 3809"/>
                  <a:gd name="connsiteX1" fmla="*/ 0 w 11103"/>
                  <a:gd name="connsiteY1" fmla="*/ 3810 h 3809"/>
                  <a:gd name="connsiteX2" fmla="*/ 0 w 11103"/>
                  <a:gd name="connsiteY2" fmla="*/ 3810 h 3809"/>
                  <a:gd name="connsiteX3" fmla="*/ 0 w 11103"/>
                  <a:gd name="connsiteY3" fmla="*/ 3810 h 3809"/>
                  <a:gd name="connsiteX4" fmla="*/ 4763 w 11103"/>
                  <a:gd name="connsiteY4" fmla="*/ 1905 h 3809"/>
                  <a:gd name="connsiteX5" fmla="*/ 4763 w 11103"/>
                  <a:gd name="connsiteY5" fmla="*/ 1905 h 3809"/>
                  <a:gd name="connsiteX6" fmla="*/ 10477 w 11103"/>
                  <a:gd name="connsiteY6" fmla="*/ 0 h 3809"/>
                  <a:gd name="connsiteX7" fmla="*/ 10477 w 11103"/>
                  <a:gd name="connsiteY7" fmla="*/ 0 h 3809"/>
                  <a:gd name="connsiteX8" fmla="*/ 10477 w 11103"/>
                  <a:gd name="connsiteY8" fmla="*/ 0 h 3809"/>
                  <a:gd name="connsiteX9" fmla="*/ 9525 w 11103"/>
                  <a:gd name="connsiteY9" fmla="*/ 952 h 3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103" h="3809">
                    <a:moveTo>
                      <a:pt x="9525" y="952"/>
                    </a:moveTo>
                    <a:cubicBezTo>
                      <a:pt x="6667" y="1905"/>
                      <a:pt x="1905" y="3810"/>
                      <a:pt x="0" y="3810"/>
                    </a:cubicBezTo>
                    <a:cubicBezTo>
                      <a:pt x="0" y="3810"/>
                      <a:pt x="0" y="3810"/>
                      <a:pt x="0" y="3810"/>
                    </a:cubicBezTo>
                    <a:cubicBezTo>
                      <a:pt x="0" y="3810"/>
                      <a:pt x="0" y="3810"/>
                      <a:pt x="0" y="3810"/>
                    </a:cubicBezTo>
                    <a:cubicBezTo>
                      <a:pt x="0" y="3810"/>
                      <a:pt x="0" y="3810"/>
                      <a:pt x="4763" y="1905"/>
                    </a:cubicBezTo>
                    <a:lnTo>
                      <a:pt x="4763" y="1905"/>
                    </a:lnTo>
                    <a:cubicBezTo>
                      <a:pt x="8573" y="0"/>
                      <a:pt x="9525" y="0"/>
                      <a:pt x="10477" y="0"/>
                    </a:cubicBezTo>
                    <a:cubicBezTo>
                      <a:pt x="10477" y="0"/>
                      <a:pt x="10477" y="0"/>
                      <a:pt x="10477" y="0"/>
                    </a:cubicBezTo>
                    <a:cubicBezTo>
                      <a:pt x="10477" y="0"/>
                      <a:pt x="10477" y="0"/>
                      <a:pt x="10477" y="0"/>
                    </a:cubicBezTo>
                    <a:cubicBezTo>
                      <a:pt x="11430" y="0"/>
                      <a:pt x="11430" y="0"/>
                      <a:pt x="9525" y="952"/>
                    </a:cubicBezTo>
                  </a:path>
                </a:pathLst>
              </a:custGeom>
              <a:solidFill>
                <a:srgbClr val="FEB77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443" name="Freeform: Shape 6442">
                <a:extLst>
                  <a:ext uri="{FF2B5EF4-FFF2-40B4-BE49-F238E27FC236}">
                    <a16:creationId xmlns:a16="http://schemas.microsoft.com/office/drawing/2014/main" id="{8E1CD3FE-6610-48F3-BDF0-72D0CCD50078}"/>
                  </a:ext>
                </a:extLst>
              </p:cNvPr>
              <p:cNvSpPr/>
              <p:nvPr/>
            </p:nvSpPr>
            <p:spPr>
              <a:xfrm>
                <a:off x="8754745" y="4496276"/>
                <a:ext cx="16192" cy="7620"/>
              </a:xfrm>
              <a:custGeom>
                <a:avLst/>
                <a:gdLst>
                  <a:gd name="connsiteX0" fmla="*/ 14288 w 16192"/>
                  <a:gd name="connsiteY0" fmla="*/ 1905 h 7620"/>
                  <a:gd name="connsiteX1" fmla="*/ 0 w 16192"/>
                  <a:gd name="connsiteY1" fmla="*/ 7620 h 7620"/>
                  <a:gd name="connsiteX2" fmla="*/ 9525 w 16192"/>
                  <a:gd name="connsiteY2" fmla="*/ 2858 h 7620"/>
                  <a:gd name="connsiteX3" fmla="*/ 9525 w 16192"/>
                  <a:gd name="connsiteY3" fmla="*/ 2858 h 7620"/>
                  <a:gd name="connsiteX4" fmla="*/ 15240 w 16192"/>
                  <a:gd name="connsiteY4" fmla="*/ 0 h 7620"/>
                  <a:gd name="connsiteX5" fmla="*/ 15240 w 16192"/>
                  <a:gd name="connsiteY5" fmla="*/ 0 h 7620"/>
                  <a:gd name="connsiteX6" fmla="*/ 14288 w 16192"/>
                  <a:gd name="connsiteY6" fmla="*/ 1905 h 7620"/>
                  <a:gd name="connsiteX7" fmla="*/ 16192 w 16192"/>
                  <a:gd name="connsiteY7" fmla="*/ 952 h 7620"/>
                  <a:gd name="connsiteX8" fmla="*/ 16192 w 16192"/>
                  <a:gd name="connsiteY8" fmla="*/ 952 h 7620"/>
                  <a:gd name="connsiteX9" fmla="*/ 14288 w 16192"/>
                  <a:gd name="connsiteY9" fmla="*/ 1905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192" h="7620">
                    <a:moveTo>
                      <a:pt x="14288" y="1905"/>
                    </a:moveTo>
                    <a:cubicBezTo>
                      <a:pt x="8572" y="4763"/>
                      <a:pt x="952" y="7620"/>
                      <a:pt x="0" y="7620"/>
                    </a:cubicBezTo>
                    <a:cubicBezTo>
                      <a:pt x="952" y="6667"/>
                      <a:pt x="9525" y="2858"/>
                      <a:pt x="9525" y="2858"/>
                    </a:cubicBezTo>
                    <a:cubicBezTo>
                      <a:pt x="9525" y="2858"/>
                      <a:pt x="9525" y="2858"/>
                      <a:pt x="9525" y="2858"/>
                    </a:cubicBezTo>
                    <a:cubicBezTo>
                      <a:pt x="11430" y="1905"/>
                      <a:pt x="15240" y="0"/>
                      <a:pt x="15240" y="0"/>
                    </a:cubicBezTo>
                    <a:cubicBezTo>
                      <a:pt x="15240" y="0"/>
                      <a:pt x="15240" y="0"/>
                      <a:pt x="15240" y="0"/>
                    </a:cubicBezTo>
                    <a:cubicBezTo>
                      <a:pt x="15240" y="952"/>
                      <a:pt x="15240" y="952"/>
                      <a:pt x="14288" y="1905"/>
                    </a:cubicBezTo>
                    <a:cubicBezTo>
                      <a:pt x="16192" y="952"/>
                      <a:pt x="16192" y="952"/>
                      <a:pt x="16192" y="952"/>
                    </a:cubicBezTo>
                    <a:cubicBezTo>
                      <a:pt x="16192" y="952"/>
                      <a:pt x="16192" y="952"/>
                      <a:pt x="16192" y="952"/>
                    </a:cubicBezTo>
                    <a:cubicBezTo>
                      <a:pt x="16192" y="952"/>
                      <a:pt x="15240" y="952"/>
                      <a:pt x="14288" y="1905"/>
                    </a:cubicBezTo>
                  </a:path>
                </a:pathLst>
              </a:custGeom>
              <a:solidFill>
                <a:srgbClr val="FEB77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444" name="Freeform: Shape 6443">
                <a:extLst>
                  <a:ext uri="{FF2B5EF4-FFF2-40B4-BE49-F238E27FC236}">
                    <a16:creationId xmlns:a16="http://schemas.microsoft.com/office/drawing/2014/main" id="{FF28C431-0CE7-4064-8F2B-190A8B8CF974}"/>
                  </a:ext>
                </a:extLst>
              </p:cNvPr>
              <p:cNvSpPr/>
              <p:nvPr/>
            </p:nvSpPr>
            <p:spPr>
              <a:xfrm>
                <a:off x="8619816" y="3249453"/>
                <a:ext cx="26343" cy="5715"/>
              </a:xfrm>
              <a:custGeom>
                <a:avLst/>
                <a:gdLst>
                  <a:gd name="connsiteX0" fmla="*/ 1578 w 26343"/>
                  <a:gd name="connsiteY0" fmla="*/ 953 h 5715"/>
                  <a:gd name="connsiteX1" fmla="*/ 17771 w 26343"/>
                  <a:gd name="connsiteY1" fmla="*/ 3810 h 5715"/>
                  <a:gd name="connsiteX2" fmla="*/ 17771 w 26343"/>
                  <a:gd name="connsiteY2" fmla="*/ 3810 h 5715"/>
                  <a:gd name="connsiteX3" fmla="*/ 26343 w 26343"/>
                  <a:gd name="connsiteY3" fmla="*/ 5715 h 5715"/>
                  <a:gd name="connsiteX4" fmla="*/ 21581 w 26343"/>
                  <a:gd name="connsiteY4" fmla="*/ 4763 h 5715"/>
                  <a:gd name="connsiteX5" fmla="*/ 626 w 26343"/>
                  <a:gd name="connsiteY5" fmla="*/ 0 h 5715"/>
                  <a:gd name="connsiteX6" fmla="*/ 626 w 26343"/>
                  <a:gd name="connsiteY6" fmla="*/ 0 h 5715"/>
                  <a:gd name="connsiteX7" fmla="*/ 626 w 26343"/>
                  <a:gd name="connsiteY7" fmla="*/ 0 h 5715"/>
                  <a:gd name="connsiteX8" fmla="*/ 1578 w 26343"/>
                  <a:gd name="connsiteY8" fmla="*/ 953 h 5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343" h="5715">
                    <a:moveTo>
                      <a:pt x="1578" y="953"/>
                    </a:moveTo>
                    <a:cubicBezTo>
                      <a:pt x="1578" y="953"/>
                      <a:pt x="12056" y="1905"/>
                      <a:pt x="17771" y="3810"/>
                    </a:cubicBezTo>
                    <a:cubicBezTo>
                      <a:pt x="17771" y="3810"/>
                      <a:pt x="17771" y="3810"/>
                      <a:pt x="17771" y="3810"/>
                    </a:cubicBezTo>
                    <a:cubicBezTo>
                      <a:pt x="25391" y="5715"/>
                      <a:pt x="25391" y="5715"/>
                      <a:pt x="26343" y="5715"/>
                    </a:cubicBezTo>
                    <a:cubicBezTo>
                      <a:pt x="26343" y="5715"/>
                      <a:pt x="22533" y="5715"/>
                      <a:pt x="21581" y="4763"/>
                    </a:cubicBezTo>
                    <a:cubicBezTo>
                      <a:pt x="13008" y="2858"/>
                      <a:pt x="3483" y="953"/>
                      <a:pt x="626" y="0"/>
                    </a:cubicBezTo>
                    <a:cubicBezTo>
                      <a:pt x="626" y="0"/>
                      <a:pt x="626" y="0"/>
                      <a:pt x="626" y="0"/>
                    </a:cubicBezTo>
                    <a:cubicBezTo>
                      <a:pt x="626" y="0"/>
                      <a:pt x="626" y="0"/>
                      <a:pt x="626" y="0"/>
                    </a:cubicBezTo>
                    <a:cubicBezTo>
                      <a:pt x="-327" y="953"/>
                      <a:pt x="-327" y="953"/>
                      <a:pt x="1578" y="953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445" name="Freeform: Shape 6444">
                <a:extLst>
                  <a:ext uri="{FF2B5EF4-FFF2-40B4-BE49-F238E27FC236}">
                    <a16:creationId xmlns:a16="http://schemas.microsoft.com/office/drawing/2014/main" id="{E191E8C1-484D-4D69-950C-ABED9169DB4F}"/>
                  </a:ext>
                </a:extLst>
              </p:cNvPr>
              <p:cNvSpPr/>
              <p:nvPr/>
            </p:nvSpPr>
            <p:spPr>
              <a:xfrm>
                <a:off x="8619489" y="3250406"/>
                <a:ext cx="21907" cy="4762"/>
              </a:xfrm>
              <a:custGeom>
                <a:avLst/>
                <a:gdLst>
                  <a:gd name="connsiteX0" fmla="*/ 952 w 21907"/>
                  <a:gd name="connsiteY0" fmla="*/ 0 h 4762"/>
                  <a:gd name="connsiteX1" fmla="*/ 21908 w 21907"/>
                  <a:gd name="connsiteY1" fmla="*/ 4763 h 4762"/>
                  <a:gd name="connsiteX2" fmla="*/ 952 w 21907"/>
                  <a:gd name="connsiteY2" fmla="*/ 0 h 4762"/>
                  <a:gd name="connsiteX3" fmla="*/ 0 w 21907"/>
                  <a:gd name="connsiteY3" fmla="*/ 0 h 4762"/>
                  <a:gd name="connsiteX4" fmla="*/ 952 w 21907"/>
                  <a:gd name="connsiteY4" fmla="*/ 0 h 4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07" h="4762">
                    <a:moveTo>
                      <a:pt x="952" y="0"/>
                    </a:moveTo>
                    <a:cubicBezTo>
                      <a:pt x="11430" y="1905"/>
                      <a:pt x="17145" y="3810"/>
                      <a:pt x="21908" y="4763"/>
                    </a:cubicBezTo>
                    <a:cubicBezTo>
                      <a:pt x="17145" y="3810"/>
                      <a:pt x="10477" y="2857"/>
                      <a:pt x="9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952" y="0"/>
                      <a:pt x="952" y="0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446" name="Freeform: Shape 6445">
                <a:extLst>
                  <a:ext uri="{FF2B5EF4-FFF2-40B4-BE49-F238E27FC236}">
                    <a16:creationId xmlns:a16="http://schemas.microsoft.com/office/drawing/2014/main" id="{14D4206F-1D3D-4472-800E-6EE2B6872CB3}"/>
                  </a:ext>
                </a:extLst>
              </p:cNvPr>
              <p:cNvSpPr/>
              <p:nvPr/>
            </p:nvSpPr>
            <p:spPr>
              <a:xfrm>
                <a:off x="8591153" y="3245644"/>
                <a:ext cx="19764" cy="2857"/>
              </a:xfrm>
              <a:custGeom>
                <a:avLst/>
                <a:gdLst>
                  <a:gd name="connsiteX0" fmla="*/ 714 w 19764"/>
                  <a:gd name="connsiteY0" fmla="*/ 0 h 2857"/>
                  <a:gd name="connsiteX1" fmla="*/ 11192 w 19764"/>
                  <a:gd name="connsiteY1" fmla="*/ 1905 h 2857"/>
                  <a:gd name="connsiteX2" fmla="*/ 6429 w 19764"/>
                  <a:gd name="connsiteY2" fmla="*/ 953 h 2857"/>
                  <a:gd name="connsiteX3" fmla="*/ 19764 w 19764"/>
                  <a:gd name="connsiteY3" fmla="*/ 2857 h 2857"/>
                  <a:gd name="connsiteX4" fmla="*/ 714 w 19764"/>
                  <a:gd name="connsiteY4" fmla="*/ 0 h 2857"/>
                  <a:gd name="connsiteX5" fmla="*/ 714 w 19764"/>
                  <a:gd name="connsiteY5" fmla="*/ 0 h 2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764" h="2857">
                    <a:moveTo>
                      <a:pt x="714" y="0"/>
                    </a:moveTo>
                    <a:cubicBezTo>
                      <a:pt x="714" y="0"/>
                      <a:pt x="6429" y="953"/>
                      <a:pt x="11192" y="1905"/>
                    </a:cubicBezTo>
                    <a:cubicBezTo>
                      <a:pt x="9287" y="1905"/>
                      <a:pt x="7382" y="953"/>
                      <a:pt x="6429" y="953"/>
                    </a:cubicBezTo>
                    <a:cubicBezTo>
                      <a:pt x="19764" y="2857"/>
                      <a:pt x="19764" y="2857"/>
                      <a:pt x="19764" y="2857"/>
                    </a:cubicBezTo>
                    <a:cubicBezTo>
                      <a:pt x="18812" y="2857"/>
                      <a:pt x="18812" y="2857"/>
                      <a:pt x="714" y="0"/>
                    </a:cubicBezTo>
                    <a:cubicBezTo>
                      <a:pt x="-238" y="0"/>
                      <a:pt x="-238" y="0"/>
                      <a:pt x="714" y="0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447" name="Freeform: Shape 6446">
                <a:extLst>
                  <a:ext uri="{FF2B5EF4-FFF2-40B4-BE49-F238E27FC236}">
                    <a16:creationId xmlns:a16="http://schemas.microsoft.com/office/drawing/2014/main" id="{243593AB-CAFA-47FB-A2D4-ECD922C9B9C2}"/>
                  </a:ext>
                </a:extLst>
              </p:cNvPr>
              <p:cNvSpPr/>
              <p:nvPr/>
            </p:nvSpPr>
            <p:spPr>
              <a:xfrm>
                <a:off x="8589962" y="3245644"/>
                <a:ext cx="18097" cy="2857"/>
              </a:xfrm>
              <a:custGeom>
                <a:avLst/>
                <a:gdLst>
                  <a:gd name="connsiteX0" fmla="*/ 0 w 18097"/>
                  <a:gd name="connsiteY0" fmla="*/ 0 h 2857"/>
                  <a:gd name="connsiteX1" fmla="*/ 18098 w 18097"/>
                  <a:gd name="connsiteY1" fmla="*/ 2857 h 2857"/>
                  <a:gd name="connsiteX2" fmla="*/ 0 w 18097"/>
                  <a:gd name="connsiteY2" fmla="*/ 0 h 2857"/>
                  <a:gd name="connsiteX3" fmla="*/ 0 w 18097"/>
                  <a:gd name="connsiteY3" fmla="*/ 0 h 2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097" h="2857">
                    <a:moveTo>
                      <a:pt x="0" y="0"/>
                    </a:moveTo>
                    <a:cubicBezTo>
                      <a:pt x="952" y="0"/>
                      <a:pt x="17145" y="2857"/>
                      <a:pt x="18098" y="2857"/>
                    </a:cubicBezTo>
                    <a:cubicBezTo>
                      <a:pt x="11430" y="2857"/>
                      <a:pt x="7620" y="1905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448" name="Freeform: Shape 6447">
                <a:extLst>
                  <a:ext uri="{FF2B5EF4-FFF2-40B4-BE49-F238E27FC236}">
                    <a16:creationId xmlns:a16="http://schemas.microsoft.com/office/drawing/2014/main" id="{2A979BE3-4711-40CB-A087-56B873157EE3}"/>
                  </a:ext>
                </a:extLst>
              </p:cNvPr>
              <p:cNvSpPr/>
              <p:nvPr/>
            </p:nvSpPr>
            <p:spPr>
              <a:xfrm>
                <a:off x="8591867" y="3245644"/>
                <a:ext cx="18097" cy="1905"/>
              </a:xfrm>
              <a:custGeom>
                <a:avLst/>
                <a:gdLst>
                  <a:gd name="connsiteX0" fmla="*/ 953 w 18097"/>
                  <a:gd name="connsiteY0" fmla="*/ 0 h 1905"/>
                  <a:gd name="connsiteX1" fmla="*/ 18098 w 18097"/>
                  <a:gd name="connsiteY1" fmla="*/ 1905 h 1905"/>
                  <a:gd name="connsiteX2" fmla="*/ 0 w 18097"/>
                  <a:gd name="connsiteY2" fmla="*/ 0 h 1905"/>
                  <a:gd name="connsiteX3" fmla="*/ 953 w 18097"/>
                  <a:gd name="connsiteY3" fmla="*/ 0 h 1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097" h="1905">
                    <a:moveTo>
                      <a:pt x="953" y="0"/>
                    </a:moveTo>
                    <a:cubicBezTo>
                      <a:pt x="6668" y="0"/>
                      <a:pt x="17145" y="1905"/>
                      <a:pt x="18098" y="1905"/>
                    </a:cubicBezTo>
                    <a:cubicBezTo>
                      <a:pt x="11430" y="953"/>
                      <a:pt x="11430" y="953"/>
                      <a:pt x="0" y="0"/>
                    </a:cubicBezTo>
                    <a:cubicBezTo>
                      <a:pt x="0" y="0"/>
                      <a:pt x="0" y="0"/>
                      <a:pt x="953" y="0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449" name="Freeform: Shape 6448">
                <a:extLst>
                  <a:ext uri="{FF2B5EF4-FFF2-40B4-BE49-F238E27FC236}">
                    <a16:creationId xmlns:a16="http://schemas.microsoft.com/office/drawing/2014/main" id="{2A0CC046-9274-4CCB-A827-2E52BC453CC5}"/>
                  </a:ext>
                </a:extLst>
              </p:cNvPr>
              <p:cNvSpPr/>
              <p:nvPr/>
            </p:nvSpPr>
            <p:spPr>
              <a:xfrm>
                <a:off x="8657216" y="3258979"/>
                <a:ext cx="12756" cy="3049"/>
              </a:xfrm>
              <a:custGeom>
                <a:avLst/>
                <a:gdLst>
                  <a:gd name="connsiteX0" fmla="*/ 2279 w 12756"/>
                  <a:gd name="connsiteY0" fmla="*/ 952 h 3049"/>
                  <a:gd name="connsiteX1" fmla="*/ 11804 w 12756"/>
                  <a:gd name="connsiteY1" fmla="*/ 2857 h 3049"/>
                  <a:gd name="connsiteX2" fmla="*/ 12756 w 12756"/>
                  <a:gd name="connsiteY2" fmla="*/ 2857 h 3049"/>
                  <a:gd name="connsiteX3" fmla="*/ 374 w 12756"/>
                  <a:gd name="connsiteY3" fmla="*/ 0 h 3049"/>
                  <a:gd name="connsiteX4" fmla="*/ 374 w 12756"/>
                  <a:gd name="connsiteY4" fmla="*/ 0 h 3049"/>
                  <a:gd name="connsiteX5" fmla="*/ 2279 w 12756"/>
                  <a:gd name="connsiteY5" fmla="*/ 952 h 3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756" h="3049">
                    <a:moveTo>
                      <a:pt x="2279" y="952"/>
                    </a:moveTo>
                    <a:cubicBezTo>
                      <a:pt x="6089" y="1905"/>
                      <a:pt x="6089" y="1905"/>
                      <a:pt x="11804" y="2857"/>
                    </a:cubicBezTo>
                    <a:cubicBezTo>
                      <a:pt x="11804" y="2857"/>
                      <a:pt x="12756" y="2857"/>
                      <a:pt x="12756" y="2857"/>
                    </a:cubicBezTo>
                    <a:cubicBezTo>
                      <a:pt x="11804" y="3810"/>
                      <a:pt x="1326" y="952"/>
                      <a:pt x="374" y="0"/>
                    </a:cubicBezTo>
                    <a:cubicBezTo>
                      <a:pt x="374" y="0"/>
                      <a:pt x="374" y="0"/>
                      <a:pt x="374" y="0"/>
                    </a:cubicBezTo>
                    <a:cubicBezTo>
                      <a:pt x="-579" y="952"/>
                      <a:pt x="374" y="952"/>
                      <a:pt x="2279" y="952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450" name="Freeform: Shape 6449">
                <a:extLst>
                  <a:ext uri="{FF2B5EF4-FFF2-40B4-BE49-F238E27FC236}">
                    <a16:creationId xmlns:a16="http://schemas.microsoft.com/office/drawing/2014/main" id="{454CBAD4-7DF6-4F5D-AE34-3B10D51F4E1D}"/>
                  </a:ext>
                </a:extLst>
              </p:cNvPr>
              <p:cNvSpPr/>
              <p:nvPr/>
            </p:nvSpPr>
            <p:spPr>
              <a:xfrm>
                <a:off x="8584247" y="3241834"/>
                <a:ext cx="2857" cy="9525"/>
              </a:xfrm>
              <a:custGeom>
                <a:avLst/>
                <a:gdLst>
                  <a:gd name="connsiteX0" fmla="*/ 0 w 2857"/>
                  <a:gd name="connsiteY0" fmla="*/ 0 h 9525"/>
                  <a:gd name="connsiteX1" fmla="*/ 2857 w 2857"/>
                  <a:gd name="connsiteY1" fmla="*/ 0 h 9525"/>
                  <a:gd name="connsiteX2" fmla="*/ 952 w 2857"/>
                  <a:gd name="connsiteY2" fmla="*/ 0 h 9525"/>
                  <a:gd name="connsiteX3" fmla="*/ 0 w 2857"/>
                  <a:gd name="connsiteY3" fmla="*/ 0 h 9525"/>
                  <a:gd name="connsiteX4" fmla="*/ 0 w 2857"/>
                  <a:gd name="connsiteY4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" h="9525">
                    <a:moveTo>
                      <a:pt x="0" y="0"/>
                    </a:moveTo>
                    <a:cubicBezTo>
                      <a:pt x="1905" y="0"/>
                      <a:pt x="2857" y="0"/>
                      <a:pt x="2857" y="0"/>
                    </a:cubicBezTo>
                    <a:cubicBezTo>
                      <a:pt x="1905" y="0"/>
                      <a:pt x="1905" y="0"/>
                      <a:pt x="952" y="0"/>
                    </a:cubicBezTo>
                    <a:cubicBezTo>
                      <a:pt x="952" y="0"/>
                      <a:pt x="952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451" name="Freeform: Shape 6450">
                <a:extLst>
                  <a:ext uri="{FF2B5EF4-FFF2-40B4-BE49-F238E27FC236}">
                    <a16:creationId xmlns:a16="http://schemas.microsoft.com/office/drawing/2014/main" id="{C3E6C545-3220-4AEC-B6FD-48451199B302}"/>
                  </a:ext>
                </a:extLst>
              </p:cNvPr>
              <p:cNvSpPr/>
              <p:nvPr/>
            </p:nvSpPr>
            <p:spPr>
              <a:xfrm>
                <a:off x="8572817" y="3239929"/>
                <a:ext cx="14287" cy="1905"/>
              </a:xfrm>
              <a:custGeom>
                <a:avLst/>
                <a:gdLst>
                  <a:gd name="connsiteX0" fmla="*/ 953 w 14287"/>
                  <a:gd name="connsiteY0" fmla="*/ 952 h 1905"/>
                  <a:gd name="connsiteX1" fmla="*/ 14288 w 14287"/>
                  <a:gd name="connsiteY1" fmla="*/ 1905 h 1905"/>
                  <a:gd name="connsiteX2" fmla="*/ 14288 w 14287"/>
                  <a:gd name="connsiteY2" fmla="*/ 1905 h 1905"/>
                  <a:gd name="connsiteX3" fmla="*/ 2858 w 14287"/>
                  <a:gd name="connsiteY3" fmla="*/ 952 h 1905"/>
                  <a:gd name="connsiteX4" fmla="*/ 0 w 14287"/>
                  <a:gd name="connsiteY4" fmla="*/ 0 h 1905"/>
                  <a:gd name="connsiteX5" fmla="*/ 953 w 14287"/>
                  <a:gd name="connsiteY5" fmla="*/ 952 h 1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87" h="1905">
                    <a:moveTo>
                      <a:pt x="953" y="952"/>
                    </a:moveTo>
                    <a:cubicBezTo>
                      <a:pt x="6668" y="952"/>
                      <a:pt x="13335" y="1905"/>
                      <a:pt x="14288" y="1905"/>
                    </a:cubicBezTo>
                    <a:cubicBezTo>
                      <a:pt x="14288" y="1905"/>
                      <a:pt x="14288" y="1905"/>
                      <a:pt x="14288" y="1905"/>
                    </a:cubicBezTo>
                    <a:cubicBezTo>
                      <a:pt x="13335" y="1905"/>
                      <a:pt x="6668" y="1905"/>
                      <a:pt x="2858" y="952"/>
                    </a:cubicBezTo>
                    <a:cubicBezTo>
                      <a:pt x="1905" y="952"/>
                      <a:pt x="953" y="0"/>
                      <a:pt x="0" y="0"/>
                    </a:cubicBezTo>
                    <a:cubicBezTo>
                      <a:pt x="0" y="1905"/>
                      <a:pt x="0" y="952"/>
                      <a:pt x="953" y="952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452" name="Freeform: Shape 6451">
                <a:extLst>
                  <a:ext uri="{FF2B5EF4-FFF2-40B4-BE49-F238E27FC236}">
                    <a16:creationId xmlns:a16="http://schemas.microsoft.com/office/drawing/2014/main" id="{48519F99-2557-42CB-885D-60BFC539F944}"/>
                  </a:ext>
                </a:extLst>
              </p:cNvPr>
              <p:cNvSpPr/>
              <p:nvPr/>
            </p:nvSpPr>
            <p:spPr>
              <a:xfrm>
                <a:off x="8550195" y="3240881"/>
                <a:ext cx="15001" cy="1904"/>
              </a:xfrm>
              <a:custGeom>
                <a:avLst/>
                <a:gdLst>
                  <a:gd name="connsiteX0" fmla="*/ 2619 w 15001"/>
                  <a:gd name="connsiteY0" fmla="*/ 0 h 1904"/>
                  <a:gd name="connsiteX1" fmla="*/ 2619 w 15001"/>
                  <a:gd name="connsiteY1" fmla="*/ 0 h 1904"/>
                  <a:gd name="connsiteX2" fmla="*/ 9287 w 15001"/>
                  <a:gd name="connsiteY2" fmla="*/ 953 h 1904"/>
                  <a:gd name="connsiteX3" fmla="*/ 13097 w 15001"/>
                  <a:gd name="connsiteY3" fmla="*/ 1905 h 1904"/>
                  <a:gd name="connsiteX4" fmla="*/ 15002 w 15001"/>
                  <a:gd name="connsiteY4" fmla="*/ 1905 h 1904"/>
                  <a:gd name="connsiteX5" fmla="*/ 15002 w 15001"/>
                  <a:gd name="connsiteY5" fmla="*/ 1905 h 1904"/>
                  <a:gd name="connsiteX6" fmla="*/ 2619 w 15001"/>
                  <a:gd name="connsiteY6" fmla="*/ 0 h 1904"/>
                  <a:gd name="connsiteX7" fmla="*/ 714 w 15001"/>
                  <a:gd name="connsiteY7" fmla="*/ 953 h 1904"/>
                  <a:gd name="connsiteX8" fmla="*/ 714 w 15001"/>
                  <a:gd name="connsiteY8" fmla="*/ 953 h 1904"/>
                  <a:gd name="connsiteX9" fmla="*/ 1667 w 15001"/>
                  <a:gd name="connsiteY9" fmla="*/ 953 h 1904"/>
                  <a:gd name="connsiteX10" fmla="*/ 12144 w 15001"/>
                  <a:gd name="connsiteY10" fmla="*/ 1905 h 1904"/>
                  <a:gd name="connsiteX11" fmla="*/ 714 w 15001"/>
                  <a:gd name="connsiteY11" fmla="*/ 953 h 1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001" h="1904">
                    <a:moveTo>
                      <a:pt x="2619" y="0"/>
                    </a:moveTo>
                    <a:cubicBezTo>
                      <a:pt x="2619" y="0"/>
                      <a:pt x="2619" y="0"/>
                      <a:pt x="2619" y="0"/>
                    </a:cubicBezTo>
                    <a:cubicBezTo>
                      <a:pt x="5477" y="0"/>
                      <a:pt x="7382" y="953"/>
                      <a:pt x="9287" y="953"/>
                    </a:cubicBezTo>
                    <a:cubicBezTo>
                      <a:pt x="13097" y="1905"/>
                      <a:pt x="13097" y="1905"/>
                      <a:pt x="13097" y="1905"/>
                    </a:cubicBezTo>
                    <a:cubicBezTo>
                      <a:pt x="15002" y="1905"/>
                      <a:pt x="15002" y="1905"/>
                      <a:pt x="15002" y="1905"/>
                    </a:cubicBezTo>
                    <a:cubicBezTo>
                      <a:pt x="15002" y="1905"/>
                      <a:pt x="15002" y="1905"/>
                      <a:pt x="15002" y="1905"/>
                    </a:cubicBezTo>
                    <a:cubicBezTo>
                      <a:pt x="15002" y="953"/>
                      <a:pt x="4524" y="0"/>
                      <a:pt x="2619" y="0"/>
                    </a:cubicBezTo>
                    <a:moveTo>
                      <a:pt x="714" y="953"/>
                    </a:moveTo>
                    <a:cubicBezTo>
                      <a:pt x="-238" y="953"/>
                      <a:pt x="-238" y="953"/>
                      <a:pt x="714" y="953"/>
                    </a:cubicBezTo>
                    <a:cubicBezTo>
                      <a:pt x="714" y="953"/>
                      <a:pt x="714" y="953"/>
                      <a:pt x="1667" y="953"/>
                    </a:cubicBezTo>
                    <a:cubicBezTo>
                      <a:pt x="1667" y="953"/>
                      <a:pt x="9287" y="1905"/>
                      <a:pt x="12144" y="1905"/>
                    </a:cubicBezTo>
                    <a:cubicBezTo>
                      <a:pt x="10239" y="1905"/>
                      <a:pt x="6429" y="953"/>
                      <a:pt x="714" y="953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453" name="Freeform: Shape 6452">
                <a:extLst>
                  <a:ext uri="{FF2B5EF4-FFF2-40B4-BE49-F238E27FC236}">
                    <a16:creationId xmlns:a16="http://schemas.microsoft.com/office/drawing/2014/main" id="{E0519B73-038A-4D12-A420-8227402D09BA}"/>
                  </a:ext>
                </a:extLst>
              </p:cNvPr>
              <p:cNvSpPr/>
              <p:nvPr/>
            </p:nvSpPr>
            <p:spPr>
              <a:xfrm>
                <a:off x="8557154" y="3240881"/>
                <a:ext cx="8043" cy="952"/>
              </a:xfrm>
              <a:custGeom>
                <a:avLst/>
                <a:gdLst>
                  <a:gd name="connsiteX0" fmla="*/ 423 w 8043"/>
                  <a:gd name="connsiteY0" fmla="*/ 0 h 952"/>
                  <a:gd name="connsiteX1" fmla="*/ 8043 w 8043"/>
                  <a:gd name="connsiteY1" fmla="*/ 953 h 952"/>
                  <a:gd name="connsiteX2" fmla="*/ 423 w 8043"/>
                  <a:gd name="connsiteY2" fmla="*/ 0 h 952"/>
                  <a:gd name="connsiteX3" fmla="*/ 423 w 8043"/>
                  <a:gd name="connsiteY3" fmla="*/ 0 h 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43" h="952">
                    <a:moveTo>
                      <a:pt x="423" y="0"/>
                    </a:moveTo>
                    <a:cubicBezTo>
                      <a:pt x="3281" y="0"/>
                      <a:pt x="8043" y="953"/>
                      <a:pt x="8043" y="953"/>
                    </a:cubicBezTo>
                    <a:cubicBezTo>
                      <a:pt x="5186" y="953"/>
                      <a:pt x="2328" y="953"/>
                      <a:pt x="423" y="0"/>
                    </a:cubicBezTo>
                    <a:cubicBezTo>
                      <a:pt x="-529" y="0"/>
                      <a:pt x="423" y="0"/>
                      <a:pt x="423" y="0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454" name="Freeform: Shape 6453">
                <a:extLst>
                  <a:ext uri="{FF2B5EF4-FFF2-40B4-BE49-F238E27FC236}">
                    <a16:creationId xmlns:a16="http://schemas.microsoft.com/office/drawing/2014/main" id="{B9F46938-9E28-4086-B5EC-C8DE4A3A5F11}"/>
                  </a:ext>
                </a:extLst>
              </p:cNvPr>
              <p:cNvSpPr/>
              <p:nvPr/>
            </p:nvSpPr>
            <p:spPr>
              <a:xfrm>
                <a:off x="8553767" y="3240881"/>
                <a:ext cx="11430" cy="952"/>
              </a:xfrm>
              <a:custGeom>
                <a:avLst/>
                <a:gdLst>
                  <a:gd name="connsiteX0" fmla="*/ 0 w 11430"/>
                  <a:gd name="connsiteY0" fmla="*/ 0 h 952"/>
                  <a:gd name="connsiteX1" fmla="*/ 11430 w 11430"/>
                  <a:gd name="connsiteY1" fmla="*/ 953 h 952"/>
                  <a:gd name="connsiteX2" fmla="*/ 0 w 11430"/>
                  <a:gd name="connsiteY2" fmla="*/ 0 h 952"/>
                  <a:gd name="connsiteX3" fmla="*/ 0 w 11430"/>
                  <a:gd name="connsiteY3" fmla="*/ 0 h 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" h="952">
                    <a:moveTo>
                      <a:pt x="0" y="0"/>
                    </a:moveTo>
                    <a:cubicBezTo>
                      <a:pt x="3810" y="0"/>
                      <a:pt x="11430" y="953"/>
                      <a:pt x="11430" y="953"/>
                    </a:cubicBezTo>
                    <a:cubicBezTo>
                      <a:pt x="6668" y="953"/>
                      <a:pt x="4763" y="953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455" name="Freeform: Shape 6454">
                <a:extLst>
                  <a:ext uri="{FF2B5EF4-FFF2-40B4-BE49-F238E27FC236}">
                    <a16:creationId xmlns:a16="http://schemas.microsoft.com/office/drawing/2014/main" id="{383E64AA-7018-456A-A50B-16155BD87679}"/>
                  </a:ext>
                </a:extLst>
              </p:cNvPr>
              <p:cNvSpPr/>
              <p:nvPr/>
            </p:nvSpPr>
            <p:spPr>
              <a:xfrm>
                <a:off x="8550195" y="3241834"/>
                <a:ext cx="13096" cy="952"/>
              </a:xfrm>
              <a:custGeom>
                <a:avLst/>
                <a:gdLst>
                  <a:gd name="connsiteX0" fmla="*/ 714 w 13096"/>
                  <a:gd name="connsiteY0" fmla="*/ 0 h 952"/>
                  <a:gd name="connsiteX1" fmla="*/ 2619 w 13096"/>
                  <a:gd name="connsiteY1" fmla="*/ 0 h 952"/>
                  <a:gd name="connsiteX2" fmla="*/ 13097 w 13096"/>
                  <a:gd name="connsiteY2" fmla="*/ 952 h 952"/>
                  <a:gd name="connsiteX3" fmla="*/ 11192 w 13096"/>
                  <a:gd name="connsiteY3" fmla="*/ 952 h 952"/>
                  <a:gd name="connsiteX4" fmla="*/ 714 w 13096"/>
                  <a:gd name="connsiteY4" fmla="*/ 0 h 952"/>
                  <a:gd name="connsiteX5" fmla="*/ 714 w 13096"/>
                  <a:gd name="connsiteY5" fmla="*/ 0 h 952"/>
                  <a:gd name="connsiteX6" fmla="*/ 714 w 13096"/>
                  <a:gd name="connsiteY6" fmla="*/ 0 h 952"/>
                  <a:gd name="connsiteX7" fmla="*/ 714 w 13096"/>
                  <a:gd name="connsiteY7" fmla="*/ 0 h 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096" h="952">
                    <a:moveTo>
                      <a:pt x="714" y="0"/>
                    </a:moveTo>
                    <a:cubicBezTo>
                      <a:pt x="1667" y="0"/>
                      <a:pt x="1667" y="0"/>
                      <a:pt x="2619" y="0"/>
                    </a:cubicBezTo>
                    <a:cubicBezTo>
                      <a:pt x="3572" y="0"/>
                      <a:pt x="13097" y="952"/>
                      <a:pt x="13097" y="952"/>
                    </a:cubicBezTo>
                    <a:cubicBezTo>
                      <a:pt x="12144" y="952"/>
                      <a:pt x="12144" y="952"/>
                      <a:pt x="11192" y="952"/>
                    </a:cubicBezTo>
                    <a:cubicBezTo>
                      <a:pt x="8334" y="0"/>
                      <a:pt x="4524" y="0"/>
                      <a:pt x="714" y="0"/>
                    </a:cubicBezTo>
                    <a:cubicBezTo>
                      <a:pt x="-238" y="0"/>
                      <a:pt x="-238" y="0"/>
                      <a:pt x="714" y="0"/>
                    </a:cubicBezTo>
                    <a:cubicBezTo>
                      <a:pt x="-238" y="0"/>
                      <a:pt x="-238" y="0"/>
                      <a:pt x="714" y="0"/>
                    </a:cubicBezTo>
                    <a:cubicBezTo>
                      <a:pt x="-238" y="0"/>
                      <a:pt x="714" y="0"/>
                      <a:pt x="714" y="0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456" name="Freeform: Shape 6455">
                <a:extLst>
                  <a:ext uri="{FF2B5EF4-FFF2-40B4-BE49-F238E27FC236}">
                    <a16:creationId xmlns:a16="http://schemas.microsoft.com/office/drawing/2014/main" id="{875B2F76-2FDB-4A7D-84C1-1D5E748EE3BC}"/>
                  </a:ext>
                </a:extLst>
              </p:cNvPr>
              <p:cNvSpPr/>
              <p:nvPr/>
            </p:nvSpPr>
            <p:spPr>
              <a:xfrm>
                <a:off x="8549004" y="3239929"/>
                <a:ext cx="5715" cy="9525"/>
              </a:xfrm>
              <a:custGeom>
                <a:avLst/>
                <a:gdLst>
                  <a:gd name="connsiteX0" fmla="*/ 0 w 5715"/>
                  <a:gd name="connsiteY0" fmla="*/ 0 h 9525"/>
                  <a:gd name="connsiteX1" fmla="*/ 5715 w 5715"/>
                  <a:gd name="connsiteY1" fmla="*/ 0 h 9525"/>
                  <a:gd name="connsiteX2" fmla="*/ 5715 w 5715"/>
                  <a:gd name="connsiteY2" fmla="*/ 0 h 9525"/>
                  <a:gd name="connsiteX3" fmla="*/ 5715 w 5715"/>
                  <a:gd name="connsiteY3" fmla="*/ 0 h 9525"/>
                  <a:gd name="connsiteX4" fmla="*/ 5715 w 5715"/>
                  <a:gd name="connsiteY4" fmla="*/ 0 h 9525"/>
                  <a:gd name="connsiteX5" fmla="*/ 5715 w 5715"/>
                  <a:gd name="connsiteY5" fmla="*/ 0 h 9525"/>
                  <a:gd name="connsiteX6" fmla="*/ 0 w 5715"/>
                  <a:gd name="connsiteY6" fmla="*/ 0 h 9525"/>
                  <a:gd name="connsiteX7" fmla="*/ 0 w 5715"/>
                  <a:gd name="connsiteY7" fmla="*/ 0 h 9525"/>
                  <a:gd name="connsiteX8" fmla="*/ 0 w 5715"/>
                  <a:gd name="connsiteY8" fmla="*/ 0 h 9525"/>
                  <a:gd name="connsiteX9" fmla="*/ 0 w 5715"/>
                  <a:gd name="connsiteY9" fmla="*/ 0 h 9525"/>
                  <a:gd name="connsiteX10" fmla="*/ 0 w 5715"/>
                  <a:gd name="connsiteY10" fmla="*/ 0 h 9525"/>
                  <a:gd name="connsiteX11" fmla="*/ 0 w 5715"/>
                  <a:gd name="connsiteY1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15" h="9525">
                    <a:moveTo>
                      <a:pt x="0" y="0"/>
                    </a:moveTo>
                    <a:cubicBezTo>
                      <a:pt x="1905" y="0"/>
                      <a:pt x="4763" y="0"/>
                      <a:pt x="5715" y="0"/>
                    </a:cubicBezTo>
                    <a:cubicBezTo>
                      <a:pt x="5715" y="0"/>
                      <a:pt x="5715" y="0"/>
                      <a:pt x="5715" y="0"/>
                    </a:cubicBezTo>
                    <a:lnTo>
                      <a:pt x="5715" y="0"/>
                    </a:lnTo>
                    <a:cubicBezTo>
                      <a:pt x="5715" y="0"/>
                      <a:pt x="5715" y="0"/>
                      <a:pt x="5715" y="0"/>
                    </a:cubicBezTo>
                    <a:cubicBezTo>
                      <a:pt x="5715" y="0"/>
                      <a:pt x="5715" y="0"/>
                      <a:pt x="5715" y="0"/>
                    </a:cubicBezTo>
                    <a:cubicBezTo>
                      <a:pt x="5715" y="0"/>
                      <a:pt x="381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457" name="Freeform: Shape 6456">
                <a:extLst>
                  <a:ext uri="{FF2B5EF4-FFF2-40B4-BE49-F238E27FC236}">
                    <a16:creationId xmlns:a16="http://schemas.microsoft.com/office/drawing/2014/main" id="{8E3328AF-1B73-46AE-980A-939C9C9D2564}"/>
                  </a:ext>
                </a:extLst>
              </p:cNvPr>
              <p:cNvSpPr/>
              <p:nvPr/>
            </p:nvSpPr>
            <p:spPr>
              <a:xfrm>
                <a:off x="8535908" y="3240881"/>
                <a:ext cx="4524" cy="1666"/>
              </a:xfrm>
              <a:custGeom>
                <a:avLst/>
                <a:gdLst>
                  <a:gd name="connsiteX0" fmla="*/ 714 w 4524"/>
                  <a:gd name="connsiteY0" fmla="*/ 953 h 1666"/>
                  <a:gd name="connsiteX1" fmla="*/ 4524 w 4524"/>
                  <a:gd name="connsiteY1" fmla="*/ 0 h 1666"/>
                  <a:gd name="connsiteX2" fmla="*/ 3572 w 4524"/>
                  <a:gd name="connsiteY2" fmla="*/ 0 h 1666"/>
                  <a:gd name="connsiteX3" fmla="*/ 2619 w 4524"/>
                  <a:gd name="connsiteY3" fmla="*/ 0 h 1666"/>
                  <a:gd name="connsiteX4" fmla="*/ 1667 w 4524"/>
                  <a:gd name="connsiteY4" fmla="*/ 0 h 1666"/>
                  <a:gd name="connsiteX5" fmla="*/ 714 w 4524"/>
                  <a:gd name="connsiteY5" fmla="*/ 0 h 1666"/>
                  <a:gd name="connsiteX6" fmla="*/ 714 w 4524"/>
                  <a:gd name="connsiteY6" fmla="*/ 953 h 1666"/>
                  <a:gd name="connsiteX7" fmla="*/ 714 w 4524"/>
                  <a:gd name="connsiteY7" fmla="*/ 953 h 1666"/>
                  <a:gd name="connsiteX8" fmla="*/ 714 w 4524"/>
                  <a:gd name="connsiteY8" fmla="*/ 953 h 1666"/>
                  <a:gd name="connsiteX9" fmla="*/ 714 w 4524"/>
                  <a:gd name="connsiteY9" fmla="*/ 953 h 1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524" h="1666">
                    <a:moveTo>
                      <a:pt x="714" y="953"/>
                    </a:moveTo>
                    <a:cubicBezTo>
                      <a:pt x="1667" y="953"/>
                      <a:pt x="4524" y="0"/>
                      <a:pt x="4524" y="0"/>
                    </a:cubicBezTo>
                    <a:cubicBezTo>
                      <a:pt x="4524" y="0"/>
                      <a:pt x="4524" y="0"/>
                      <a:pt x="3572" y="0"/>
                    </a:cubicBezTo>
                    <a:cubicBezTo>
                      <a:pt x="3572" y="0"/>
                      <a:pt x="2619" y="0"/>
                      <a:pt x="2619" y="0"/>
                    </a:cubicBezTo>
                    <a:cubicBezTo>
                      <a:pt x="2619" y="0"/>
                      <a:pt x="2619" y="0"/>
                      <a:pt x="1667" y="0"/>
                    </a:cubicBezTo>
                    <a:cubicBezTo>
                      <a:pt x="1667" y="0"/>
                      <a:pt x="1667" y="0"/>
                      <a:pt x="714" y="0"/>
                    </a:cubicBezTo>
                    <a:cubicBezTo>
                      <a:pt x="1667" y="1905"/>
                      <a:pt x="714" y="1905"/>
                      <a:pt x="714" y="953"/>
                    </a:cubicBezTo>
                    <a:cubicBezTo>
                      <a:pt x="-238" y="1905"/>
                      <a:pt x="-238" y="1905"/>
                      <a:pt x="714" y="953"/>
                    </a:cubicBezTo>
                    <a:cubicBezTo>
                      <a:pt x="-238" y="1905"/>
                      <a:pt x="-238" y="1905"/>
                      <a:pt x="714" y="953"/>
                    </a:cubicBezTo>
                    <a:cubicBezTo>
                      <a:pt x="714" y="1905"/>
                      <a:pt x="714" y="1905"/>
                      <a:pt x="714" y="953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458" name="Freeform: Shape 6457">
                <a:extLst>
                  <a:ext uri="{FF2B5EF4-FFF2-40B4-BE49-F238E27FC236}">
                    <a16:creationId xmlns:a16="http://schemas.microsoft.com/office/drawing/2014/main" id="{9DCE5919-5BBB-4C5E-89BE-EAE4C8BE529C}"/>
                  </a:ext>
                </a:extLst>
              </p:cNvPr>
              <p:cNvSpPr/>
              <p:nvPr/>
            </p:nvSpPr>
            <p:spPr>
              <a:xfrm>
                <a:off x="8573770" y="3252311"/>
                <a:ext cx="14287" cy="1666"/>
              </a:xfrm>
              <a:custGeom>
                <a:avLst/>
                <a:gdLst>
                  <a:gd name="connsiteX0" fmla="*/ 2857 w 14287"/>
                  <a:gd name="connsiteY0" fmla="*/ 0 h 1666"/>
                  <a:gd name="connsiteX1" fmla="*/ 12382 w 14287"/>
                  <a:gd name="connsiteY1" fmla="*/ 0 h 1666"/>
                  <a:gd name="connsiteX2" fmla="*/ 12382 w 14287"/>
                  <a:gd name="connsiteY2" fmla="*/ 0 h 1666"/>
                  <a:gd name="connsiteX3" fmla="*/ 12382 w 14287"/>
                  <a:gd name="connsiteY3" fmla="*/ 0 h 1666"/>
                  <a:gd name="connsiteX4" fmla="*/ 14288 w 14287"/>
                  <a:gd name="connsiteY4" fmla="*/ 952 h 1666"/>
                  <a:gd name="connsiteX5" fmla="*/ 952 w 14287"/>
                  <a:gd name="connsiteY5" fmla="*/ 952 h 1666"/>
                  <a:gd name="connsiteX6" fmla="*/ 952 w 14287"/>
                  <a:gd name="connsiteY6" fmla="*/ 952 h 1666"/>
                  <a:gd name="connsiteX7" fmla="*/ 0 w 14287"/>
                  <a:gd name="connsiteY7" fmla="*/ 952 h 1666"/>
                  <a:gd name="connsiteX8" fmla="*/ 0 w 14287"/>
                  <a:gd name="connsiteY8" fmla="*/ 952 h 1666"/>
                  <a:gd name="connsiteX9" fmla="*/ 2857 w 14287"/>
                  <a:gd name="connsiteY9" fmla="*/ 0 h 1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287" h="1666">
                    <a:moveTo>
                      <a:pt x="2857" y="0"/>
                    </a:moveTo>
                    <a:cubicBezTo>
                      <a:pt x="3810" y="0"/>
                      <a:pt x="10477" y="0"/>
                      <a:pt x="12382" y="0"/>
                    </a:cubicBezTo>
                    <a:cubicBezTo>
                      <a:pt x="12382" y="0"/>
                      <a:pt x="12382" y="0"/>
                      <a:pt x="12382" y="0"/>
                    </a:cubicBezTo>
                    <a:cubicBezTo>
                      <a:pt x="12382" y="0"/>
                      <a:pt x="12382" y="0"/>
                      <a:pt x="12382" y="0"/>
                    </a:cubicBezTo>
                    <a:cubicBezTo>
                      <a:pt x="14288" y="952"/>
                      <a:pt x="14288" y="952"/>
                      <a:pt x="14288" y="952"/>
                    </a:cubicBezTo>
                    <a:cubicBezTo>
                      <a:pt x="13335" y="1905"/>
                      <a:pt x="2857" y="1905"/>
                      <a:pt x="952" y="952"/>
                    </a:cubicBezTo>
                    <a:cubicBezTo>
                      <a:pt x="952" y="952"/>
                      <a:pt x="952" y="952"/>
                      <a:pt x="952" y="952"/>
                    </a:cubicBezTo>
                    <a:cubicBezTo>
                      <a:pt x="952" y="952"/>
                      <a:pt x="0" y="952"/>
                      <a:pt x="0" y="952"/>
                    </a:cubicBezTo>
                    <a:cubicBezTo>
                      <a:pt x="0" y="952"/>
                      <a:pt x="0" y="952"/>
                      <a:pt x="0" y="952"/>
                    </a:cubicBezTo>
                    <a:cubicBezTo>
                      <a:pt x="952" y="0"/>
                      <a:pt x="1905" y="0"/>
                      <a:pt x="2857" y="0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459" name="Freeform: Shape 6458">
                <a:extLst>
                  <a:ext uri="{FF2B5EF4-FFF2-40B4-BE49-F238E27FC236}">
                    <a16:creationId xmlns:a16="http://schemas.microsoft.com/office/drawing/2014/main" id="{09138000-39D8-4D4C-9436-5C7CAF85F0DF}"/>
                  </a:ext>
                </a:extLst>
              </p:cNvPr>
              <p:cNvSpPr/>
              <p:nvPr/>
            </p:nvSpPr>
            <p:spPr>
              <a:xfrm>
                <a:off x="8579485" y="3250406"/>
                <a:ext cx="6667" cy="714"/>
              </a:xfrm>
              <a:custGeom>
                <a:avLst/>
                <a:gdLst>
                  <a:gd name="connsiteX0" fmla="*/ 1905 w 6667"/>
                  <a:gd name="connsiteY0" fmla="*/ 0 h 714"/>
                  <a:gd name="connsiteX1" fmla="*/ 1905 w 6667"/>
                  <a:gd name="connsiteY1" fmla="*/ 0 h 714"/>
                  <a:gd name="connsiteX2" fmla="*/ 4763 w 6667"/>
                  <a:gd name="connsiteY2" fmla="*/ 0 h 714"/>
                  <a:gd name="connsiteX3" fmla="*/ 4763 w 6667"/>
                  <a:gd name="connsiteY3" fmla="*/ 0 h 714"/>
                  <a:gd name="connsiteX4" fmla="*/ 4763 w 6667"/>
                  <a:gd name="connsiteY4" fmla="*/ 0 h 714"/>
                  <a:gd name="connsiteX5" fmla="*/ 5715 w 6667"/>
                  <a:gd name="connsiteY5" fmla="*/ 0 h 714"/>
                  <a:gd name="connsiteX6" fmla="*/ 6667 w 6667"/>
                  <a:gd name="connsiteY6" fmla="*/ 0 h 714"/>
                  <a:gd name="connsiteX7" fmla="*/ 3810 w 6667"/>
                  <a:gd name="connsiteY7" fmla="*/ 0 h 714"/>
                  <a:gd name="connsiteX8" fmla="*/ 1905 w 6667"/>
                  <a:gd name="connsiteY8" fmla="*/ 0 h 714"/>
                  <a:gd name="connsiteX9" fmla="*/ 1905 w 6667"/>
                  <a:gd name="connsiteY9" fmla="*/ 0 h 714"/>
                  <a:gd name="connsiteX10" fmla="*/ 1905 w 6667"/>
                  <a:gd name="connsiteY10" fmla="*/ 0 h 714"/>
                  <a:gd name="connsiteX11" fmla="*/ 0 w 6667"/>
                  <a:gd name="connsiteY11" fmla="*/ 0 h 714"/>
                  <a:gd name="connsiteX12" fmla="*/ 0 w 6667"/>
                  <a:gd name="connsiteY12" fmla="*/ 0 h 714"/>
                  <a:gd name="connsiteX13" fmla="*/ 0 w 6667"/>
                  <a:gd name="connsiteY13" fmla="*/ 0 h 714"/>
                  <a:gd name="connsiteX14" fmla="*/ 0 w 6667"/>
                  <a:gd name="connsiteY14" fmla="*/ 0 h 714"/>
                  <a:gd name="connsiteX15" fmla="*/ 0 w 6667"/>
                  <a:gd name="connsiteY15" fmla="*/ 0 h 714"/>
                  <a:gd name="connsiteX16" fmla="*/ 1905 w 6667"/>
                  <a:gd name="connsiteY16" fmla="*/ 0 h 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667" h="714">
                    <a:moveTo>
                      <a:pt x="1905" y="0"/>
                    </a:moveTo>
                    <a:cubicBezTo>
                      <a:pt x="1905" y="0"/>
                      <a:pt x="1905" y="0"/>
                      <a:pt x="1905" y="0"/>
                    </a:cubicBezTo>
                    <a:cubicBezTo>
                      <a:pt x="3810" y="0"/>
                      <a:pt x="3810" y="0"/>
                      <a:pt x="4763" y="0"/>
                    </a:cubicBezTo>
                    <a:lnTo>
                      <a:pt x="4763" y="0"/>
                    </a:lnTo>
                    <a:cubicBezTo>
                      <a:pt x="4763" y="0"/>
                      <a:pt x="4763" y="0"/>
                      <a:pt x="4763" y="0"/>
                    </a:cubicBezTo>
                    <a:cubicBezTo>
                      <a:pt x="4763" y="0"/>
                      <a:pt x="4763" y="0"/>
                      <a:pt x="5715" y="0"/>
                    </a:cubicBezTo>
                    <a:cubicBezTo>
                      <a:pt x="6667" y="0"/>
                      <a:pt x="6667" y="0"/>
                      <a:pt x="6667" y="0"/>
                    </a:cubicBezTo>
                    <a:cubicBezTo>
                      <a:pt x="6667" y="0"/>
                      <a:pt x="4763" y="0"/>
                      <a:pt x="3810" y="0"/>
                    </a:cubicBezTo>
                    <a:cubicBezTo>
                      <a:pt x="2857" y="953"/>
                      <a:pt x="2857" y="953"/>
                      <a:pt x="1905" y="0"/>
                    </a:cubicBezTo>
                    <a:cubicBezTo>
                      <a:pt x="1905" y="953"/>
                      <a:pt x="1905" y="953"/>
                      <a:pt x="1905" y="0"/>
                    </a:cubicBezTo>
                    <a:lnTo>
                      <a:pt x="1905" y="0"/>
                    </a:lnTo>
                    <a:cubicBezTo>
                      <a:pt x="952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ubicBezTo>
                      <a:pt x="952" y="953"/>
                      <a:pt x="952" y="0"/>
                      <a:pt x="1905" y="0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460" name="Freeform: Shape 6459">
                <a:extLst>
                  <a:ext uri="{FF2B5EF4-FFF2-40B4-BE49-F238E27FC236}">
                    <a16:creationId xmlns:a16="http://schemas.microsoft.com/office/drawing/2014/main" id="{728F98D8-01A4-4D63-85AB-838D26D2EB69}"/>
                  </a:ext>
                </a:extLst>
              </p:cNvPr>
              <p:cNvSpPr/>
              <p:nvPr/>
            </p:nvSpPr>
            <p:spPr>
              <a:xfrm>
                <a:off x="8474710" y="3237071"/>
                <a:ext cx="14287" cy="9525"/>
              </a:xfrm>
              <a:custGeom>
                <a:avLst/>
                <a:gdLst>
                  <a:gd name="connsiteX0" fmla="*/ 0 w 14287"/>
                  <a:gd name="connsiteY0" fmla="*/ 0 h 9525"/>
                  <a:gd name="connsiteX1" fmla="*/ 0 w 14287"/>
                  <a:gd name="connsiteY1" fmla="*/ 0 h 9525"/>
                  <a:gd name="connsiteX2" fmla="*/ 1905 w 14287"/>
                  <a:gd name="connsiteY2" fmla="*/ 0 h 9525"/>
                  <a:gd name="connsiteX3" fmla="*/ 8573 w 14287"/>
                  <a:gd name="connsiteY3" fmla="*/ 0 h 9525"/>
                  <a:gd name="connsiteX4" fmla="*/ 11430 w 14287"/>
                  <a:gd name="connsiteY4" fmla="*/ 0 h 9525"/>
                  <a:gd name="connsiteX5" fmla="*/ 14288 w 14287"/>
                  <a:gd name="connsiteY5" fmla="*/ 0 h 9525"/>
                  <a:gd name="connsiteX6" fmla="*/ 7620 w 14287"/>
                  <a:gd name="connsiteY6" fmla="*/ 0 h 9525"/>
                  <a:gd name="connsiteX7" fmla="*/ 0 w 14287"/>
                  <a:gd name="connsiteY7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287" h="952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905" y="0"/>
                    </a:cubicBezTo>
                    <a:lnTo>
                      <a:pt x="8573" y="0"/>
                    </a:lnTo>
                    <a:lnTo>
                      <a:pt x="11430" y="0"/>
                    </a:lnTo>
                    <a:cubicBezTo>
                      <a:pt x="12382" y="0"/>
                      <a:pt x="14288" y="0"/>
                      <a:pt x="14288" y="0"/>
                    </a:cubicBezTo>
                    <a:cubicBezTo>
                      <a:pt x="13335" y="0"/>
                      <a:pt x="10477" y="0"/>
                      <a:pt x="7620" y="0"/>
                    </a:cubicBezTo>
                    <a:cubicBezTo>
                      <a:pt x="1905" y="0"/>
                      <a:pt x="0" y="0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461" name="Freeform: Shape 6460">
                <a:extLst>
                  <a:ext uri="{FF2B5EF4-FFF2-40B4-BE49-F238E27FC236}">
                    <a16:creationId xmlns:a16="http://schemas.microsoft.com/office/drawing/2014/main" id="{DBAB1A7F-60D0-4587-B9ED-DFE1BD0591B1}"/>
                  </a:ext>
                </a:extLst>
              </p:cNvPr>
              <p:cNvSpPr/>
              <p:nvPr/>
            </p:nvSpPr>
            <p:spPr>
              <a:xfrm>
                <a:off x="8465185" y="3238024"/>
                <a:ext cx="2857" cy="9525"/>
              </a:xfrm>
              <a:custGeom>
                <a:avLst/>
                <a:gdLst>
                  <a:gd name="connsiteX0" fmla="*/ 0 w 2857"/>
                  <a:gd name="connsiteY0" fmla="*/ 0 h 9525"/>
                  <a:gd name="connsiteX1" fmla="*/ 0 w 2857"/>
                  <a:gd name="connsiteY1" fmla="*/ 0 h 9525"/>
                  <a:gd name="connsiteX2" fmla="*/ 2857 w 2857"/>
                  <a:gd name="connsiteY2" fmla="*/ 0 h 9525"/>
                  <a:gd name="connsiteX3" fmla="*/ 952 w 2857"/>
                  <a:gd name="connsiteY3" fmla="*/ 0 h 9525"/>
                  <a:gd name="connsiteX4" fmla="*/ 0 w 2857"/>
                  <a:gd name="connsiteY4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" h="952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2857" y="0"/>
                      <a:pt x="2857" y="0"/>
                    </a:cubicBezTo>
                    <a:cubicBezTo>
                      <a:pt x="2857" y="0"/>
                      <a:pt x="2857" y="0"/>
                      <a:pt x="952" y="0"/>
                    </a:cubicBezTo>
                    <a:cubicBezTo>
                      <a:pt x="952" y="0"/>
                      <a:pt x="0" y="0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462" name="Freeform: Shape 6461">
                <a:extLst>
                  <a:ext uri="{FF2B5EF4-FFF2-40B4-BE49-F238E27FC236}">
                    <a16:creationId xmlns:a16="http://schemas.microsoft.com/office/drawing/2014/main" id="{E13F463C-4705-406C-BEA4-1E2255E35C1C}"/>
                  </a:ext>
                </a:extLst>
              </p:cNvPr>
              <p:cNvSpPr/>
              <p:nvPr/>
            </p:nvSpPr>
            <p:spPr>
              <a:xfrm>
                <a:off x="8449319" y="3240881"/>
                <a:ext cx="11103" cy="2530"/>
              </a:xfrm>
              <a:custGeom>
                <a:avLst/>
                <a:gdLst>
                  <a:gd name="connsiteX0" fmla="*/ 1578 w 11103"/>
                  <a:gd name="connsiteY0" fmla="*/ 1905 h 2530"/>
                  <a:gd name="connsiteX1" fmla="*/ 626 w 11103"/>
                  <a:gd name="connsiteY1" fmla="*/ 953 h 2530"/>
                  <a:gd name="connsiteX2" fmla="*/ 7293 w 11103"/>
                  <a:gd name="connsiteY2" fmla="*/ 0 h 2530"/>
                  <a:gd name="connsiteX3" fmla="*/ 11103 w 11103"/>
                  <a:gd name="connsiteY3" fmla="*/ 953 h 2530"/>
                  <a:gd name="connsiteX4" fmla="*/ 10151 w 11103"/>
                  <a:gd name="connsiteY4" fmla="*/ 953 h 2530"/>
                  <a:gd name="connsiteX5" fmla="*/ 1578 w 11103"/>
                  <a:gd name="connsiteY5" fmla="*/ 1905 h 2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103" h="2530">
                    <a:moveTo>
                      <a:pt x="1578" y="1905"/>
                    </a:moveTo>
                    <a:cubicBezTo>
                      <a:pt x="-327" y="1905"/>
                      <a:pt x="-327" y="953"/>
                      <a:pt x="626" y="953"/>
                    </a:cubicBezTo>
                    <a:cubicBezTo>
                      <a:pt x="626" y="953"/>
                      <a:pt x="5388" y="0"/>
                      <a:pt x="7293" y="0"/>
                    </a:cubicBezTo>
                    <a:cubicBezTo>
                      <a:pt x="11103" y="0"/>
                      <a:pt x="11103" y="953"/>
                      <a:pt x="11103" y="953"/>
                    </a:cubicBezTo>
                    <a:cubicBezTo>
                      <a:pt x="11103" y="953"/>
                      <a:pt x="10151" y="953"/>
                      <a:pt x="10151" y="953"/>
                    </a:cubicBezTo>
                    <a:cubicBezTo>
                      <a:pt x="6341" y="2858"/>
                      <a:pt x="4436" y="2858"/>
                      <a:pt x="1578" y="1905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463" name="Freeform: Shape 6462">
                <a:extLst>
                  <a:ext uri="{FF2B5EF4-FFF2-40B4-BE49-F238E27FC236}">
                    <a16:creationId xmlns:a16="http://schemas.microsoft.com/office/drawing/2014/main" id="{8723C9C0-AC9C-4105-BE03-9E93AFBA0A7B}"/>
                  </a:ext>
                </a:extLst>
              </p:cNvPr>
              <p:cNvSpPr/>
              <p:nvPr/>
            </p:nvSpPr>
            <p:spPr>
              <a:xfrm>
                <a:off x="8448039" y="3244691"/>
                <a:ext cx="952" cy="9525"/>
              </a:xfrm>
              <a:custGeom>
                <a:avLst/>
                <a:gdLst>
                  <a:gd name="connsiteX0" fmla="*/ 0 w 952"/>
                  <a:gd name="connsiteY0" fmla="*/ 0 h 9525"/>
                  <a:gd name="connsiteX1" fmla="*/ 0 w 952"/>
                  <a:gd name="connsiteY1" fmla="*/ 0 h 9525"/>
                  <a:gd name="connsiteX2" fmla="*/ 0 w 952"/>
                  <a:gd name="connsiteY2" fmla="*/ 0 h 9525"/>
                  <a:gd name="connsiteX3" fmla="*/ 953 w 952"/>
                  <a:gd name="connsiteY3" fmla="*/ 0 h 9525"/>
                  <a:gd name="connsiteX4" fmla="*/ 953 w 952"/>
                  <a:gd name="connsiteY4" fmla="*/ 0 h 9525"/>
                  <a:gd name="connsiteX5" fmla="*/ 953 w 952"/>
                  <a:gd name="connsiteY5" fmla="*/ 0 h 9525"/>
                  <a:gd name="connsiteX6" fmla="*/ 953 w 952"/>
                  <a:gd name="connsiteY6" fmla="*/ 0 h 9525"/>
                  <a:gd name="connsiteX7" fmla="*/ 953 w 952"/>
                  <a:gd name="connsiteY7" fmla="*/ 0 h 9525"/>
                  <a:gd name="connsiteX8" fmla="*/ 953 w 952"/>
                  <a:gd name="connsiteY8" fmla="*/ 0 h 9525"/>
                  <a:gd name="connsiteX9" fmla="*/ 953 w 952"/>
                  <a:gd name="connsiteY9" fmla="*/ 0 h 9525"/>
                  <a:gd name="connsiteX10" fmla="*/ 953 w 952"/>
                  <a:gd name="connsiteY10" fmla="*/ 0 h 9525"/>
                  <a:gd name="connsiteX11" fmla="*/ 0 w 952"/>
                  <a:gd name="connsiteY1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52" h="952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53" y="0"/>
                      <a:pt x="953" y="0"/>
                      <a:pt x="953" y="0"/>
                    </a:cubicBezTo>
                    <a:cubicBezTo>
                      <a:pt x="953" y="0"/>
                      <a:pt x="953" y="0"/>
                      <a:pt x="953" y="0"/>
                    </a:cubicBezTo>
                    <a:cubicBezTo>
                      <a:pt x="953" y="0"/>
                      <a:pt x="953" y="0"/>
                      <a:pt x="953" y="0"/>
                    </a:cubicBezTo>
                    <a:cubicBezTo>
                      <a:pt x="953" y="0"/>
                      <a:pt x="953" y="0"/>
                      <a:pt x="953" y="0"/>
                    </a:cubicBezTo>
                    <a:lnTo>
                      <a:pt x="953" y="0"/>
                    </a:lnTo>
                    <a:lnTo>
                      <a:pt x="953" y="0"/>
                    </a:lnTo>
                    <a:lnTo>
                      <a:pt x="953" y="0"/>
                    </a:lnTo>
                    <a:cubicBezTo>
                      <a:pt x="953" y="0"/>
                      <a:pt x="953" y="0"/>
                      <a:pt x="953" y="0"/>
                    </a:cubicBezTo>
                    <a:cubicBezTo>
                      <a:pt x="953" y="0"/>
                      <a:pt x="953" y="0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464" name="Freeform: Shape 6463">
                <a:extLst>
                  <a:ext uri="{FF2B5EF4-FFF2-40B4-BE49-F238E27FC236}">
                    <a16:creationId xmlns:a16="http://schemas.microsoft.com/office/drawing/2014/main" id="{890498C2-2D02-4FA4-BC95-AC98746CA327}"/>
                  </a:ext>
                </a:extLst>
              </p:cNvPr>
              <p:cNvSpPr/>
              <p:nvPr/>
            </p:nvSpPr>
            <p:spPr>
              <a:xfrm>
                <a:off x="8446135" y="3244691"/>
                <a:ext cx="3809" cy="952"/>
              </a:xfrm>
              <a:custGeom>
                <a:avLst/>
                <a:gdLst>
                  <a:gd name="connsiteX0" fmla="*/ 1905 w 3809"/>
                  <a:gd name="connsiteY0" fmla="*/ 0 h 952"/>
                  <a:gd name="connsiteX1" fmla="*/ 952 w 3809"/>
                  <a:gd name="connsiteY1" fmla="*/ 0 h 952"/>
                  <a:gd name="connsiteX2" fmla="*/ 952 w 3809"/>
                  <a:gd name="connsiteY2" fmla="*/ 0 h 952"/>
                  <a:gd name="connsiteX3" fmla="*/ 0 w 3809"/>
                  <a:gd name="connsiteY3" fmla="*/ 0 h 952"/>
                  <a:gd name="connsiteX4" fmla="*/ 3810 w 3809"/>
                  <a:gd name="connsiteY4" fmla="*/ 953 h 952"/>
                  <a:gd name="connsiteX5" fmla="*/ 1905 w 3809"/>
                  <a:gd name="connsiteY5" fmla="*/ 0 h 952"/>
                  <a:gd name="connsiteX6" fmla="*/ 1905 w 3809"/>
                  <a:gd name="connsiteY6" fmla="*/ 0 h 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09" h="952">
                    <a:moveTo>
                      <a:pt x="1905" y="0"/>
                    </a:moveTo>
                    <a:cubicBezTo>
                      <a:pt x="1905" y="0"/>
                      <a:pt x="952" y="0"/>
                      <a:pt x="952" y="0"/>
                    </a:cubicBezTo>
                    <a:cubicBezTo>
                      <a:pt x="952" y="0"/>
                      <a:pt x="952" y="0"/>
                      <a:pt x="9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2857" y="0"/>
                      <a:pt x="3810" y="953"/>
                    </a:cubicBezTo>
                    <a:cubicBezTo>
                      <a:pt x="2857" y="0"/>
                      <a:pt x="1905" y="0"/>
                      <a:pt x="1905" y="0"/>
                    </a:cubicBezTo>
                    <a:cubicBezTo>
                      <a:pt x="1905" y="0"/>
                      <a:pt x="1905" y="0"/>
                      <a:pt x="1905" y="0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465" name="Freeform: Shape 6464">
                <a:extLst>
                  <a:ext uri="{FF2B5EF4-FFF2-40B4-BE49-F238E27FC236}">
                    <a16:creationId xmlns:a16="http://schemas.microsoft.com/office/drawing/2014/main" id="{A9037375-EAF0-4AE9-854B-693D4D388A59}"/>
                  </a:ext>
                </a:extLst>
              </p:cNvPr>
              <p:cNvSpPr/>
              <p:nvPr/>
            </p:nvSpPr>
            <p:spPr>
              <a:xfrm>
                <a:off x="8530907" y="3237071"/>
                <a:ext cx="952" cy="9525"/>
              </a:xfrm>
              <a:custGeom>
                <a:avLst/>
                <a:gdLst>
                  <a:gd name="connsiteX0" fmla="*/ 952 w 952"/>
                  <a:gd name="connsiteY0" fmla="*/ 0 h 9525"/>
                  <a:gd name="connsiteX1" fmla="*/ 952 w 952"/>
                  <a:gd name="connsiteY1" fmla="*/ 0 h 9525"/>
                  <a:gd name="connsiteX2" fmla="*/ 0 w 952"/>
                  <a:gd name="connsiteY2" fmla="*/ 0 h 9525"/>
                  <a:gd name="connsiteX3" fmla="*/ 952 w 952"/>
                  <a:gd name="connsiteY3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" h="9525">
                    <a:moveTo>
                      <a:pt x="952" y="0"/>
                    </a:moveTo>
                    <a:cubicBezTo>
                      <a:pt x="952" y="0"/>
                      <a:pt x="952" y="0"/>
                      <a:pt x="95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952" y="0"/>
                    </a:lnTo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466" name="Freeform: Shape 6465">
                <a:extLst>
                  <a:ext uri="{FF2B5EF4-FFF2-40B4-BE49-F238E27FC236}">
                    <a16:creationId xmlns:a16="http://schemas.microsoft.com/office/drawing/2014/main" id="{B817DDD3-BA94-48A0-9B93-C16A5805FC59}"/>
                  </a:ext>
                </a:extLst>
              </p:cNvPr>
              <p:cNvSpPr/>
              <p:nvPr/>
            </p:nvSpPr>
            <p:spPr>
              <a:xfrm>
                <a:off x="8526383" y="3236119"/>
                <a:ext cx="4524" cy="714"/>
              </a:xfrm>
              <a:custGeom>
                <a:avLst/>
                <a:gdLst>
                  <a:gd name="connsiteX0" fmla="*/ 714 w 4524"/>
                  <a:gd name="connsiteY0" fmla="*/ 0 h 714"/>
                  <a:gd name="connsiteX1" fmla="*/ 714 w 4524"/>
                  <a:gd name="connsiteY1" fmla="*/ 0 h 714"/>
                  <a:gd name="connsiteX2" fmla="*/ 3572 w 4524"/>
                  <a:gd name="connsiteY2" fmla="*/ 0 h 714"/>
                  <a:gd name="connsiteX3" fmla="*/ 4524 w 4524"/>
                  <a:gd name="connsiteY3" fmla="*/ 0 h 714"/>
                  <a:gd name="connsiteX4" fmla="*/ 714 w 4524"/>
                  <a:gd name="connsiteY4" fmla="*/ 0 h 714"/>
                  <a:gd name="connsiteX5" fmla="*/ 714 w 4524"/>
                  <a:gd name="connsiteY5" fmla="*/ 0 h 714"/>
                  <a:gd name="connsiteX6" fmla="*/ 714 w 4524"/>
                  <a:gd name="connsiteY6" fmla="*/ 0 h 714"/>
                  <a:gd name="connsiteX7" fmla="*/ 714 w 4524"/>
                  <a:gd name="connsiteY7" fmla="*/ 0 h 714"/>
                  <a:gd name="connsiteX8" fmla="*/ 714 w 4524"/>
                  <a:gd name="connsiteY8" fmla="*/ 0 h 714"/>
                  <a:gd name="connsiteX9" fmla="*/ 714 w 4524"/>
                  <a:gd name="connsiteY9" fmla="*/ 0 h 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524" h="714">
                    <a:moveTo>
                      <a:pt x="714" y="0"/>
                    </a:moveTo>
                    <a:cubicBezTo>
                      <a:pt x="714" y="0"/>
                      <a:pt x="714" y="0"/>
                      <a:pt x="714" y="0"/>
                    </a:cubicBezTo>
                    <a:lnTo>
                      <a:pt x="3572" y="0"/>
                    </a:lnTo>
                    <a:cubicBezTo>
                      <a:pt x="3572" y="0"/>
                      <a:pt x="4524" y="0"/>
                      <a:pt x="4524" y="0"/>
                    </a:cubicBezTo>
                    <a:cubicBezTo>
                      <a:pt x="3572" y="953"/>
                      <a:pt x="2619" y="953"/>
                      <a:pt x="714" y="0"/>
                    </a:cubicBezTo>
                    <a:cubicBezTo>
                      <a:pt x="714" y="0"/>
                      <a:pt x="714" y="0"/>
                      <a:pt x="714" y="0"/>
                    </a:cubicBezTo>
                    <a:cubicBezTo>
                      <a:pt x="714" y="0"/>
                      <a:pt x="-238" y="0"/>
                      <a:pt x="714" y="0"/>
                    </a:cubicBezTo>
                    <a:cubicBezTo>
                      <a:pt x="-238" y="0"/>
                      <a:pt x="-238" y="0"/>
                      <a:pt x="714" y="0"/>
                    </a:cubicBezTo>
                    <a:cubicBezTo>
                      <a:pt x="714" y="0"/>
                      <a:pt x="714" y="0"/>
                      <a:pt x="714" y="0"/>
                    </a:cubicBezTo>
                    <a:cubicBezTo>
                      <a:pt x="714" y="0"/>
                      <a:pt x="714" y="0"/>
                      <a:pt x="714" y="0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467" name="Freeform: Shape 6466">
                <a:extLst>
                  <a:ext uri="{FF2B5EF4-FFF2-40B4-BE49-F238E27FC236}">
                    <a16:creationId xmlns:a16="http://schemas.microsoft.com/office/drawing/2014/main" id="{3BB2B96D-F105-49E2-8E79-D13820C37436}"/>
                  </a:ext>
                </a:extLst>
              </p:cNvPr>
              <p:cNvSpPr/>
              <p:nvPr/>
            </p:nvSpPr>
            <p:spPr>
              <a:xfrm>
                <a:off x="8579485" y="3240881"/>
                <a:ext cx="15239" cy="1904"/>
              </a:xfrm>
              <a:custGeom>
                <a:avLst/>
                <a:gdLst>
                  <a:gd name="connsiteX0" fmla="*/ 1905 w 15239"/>
                  <a:gd name="connsiteY0" fmla="*/ 0 h 1904"/>
                  <a:gd name="connsiteX1" fmla="*/ 3810 w 15239"/>
                  <a:gd name="connsiteY1" fmla="*/ 0 h 1904"/>
                  <a:gd name="connsiteX2" fmla="*/ 15240 w 15239"/>
                  <a:gd name="connsiteY2" fmla="*/ 1905 h 1904"/>
                  <a:gd name="connsiteX3" fmla="*/ 15240 w 15239"/>
                  <a:gd name="connsiteY3" fmla="*/ 1905 h 1904"/>
                  <a:gd name="connsiteX4" fmla="*/ 15240 w 15239"/>
                  <a:gd name="connsiteY4" fmla="*/ 1905 h 1904"/>
                  <a:gd name="connsiteX5" fmla="*/ 15240 w 15239"/>
                  <a:gd name="connsiteY5" fmla="*/ 1905 h 1904"/>
                  <a:gd name="connsiteX6" fmla="*/ 15240 w 15239"/>
                  <a:gd name="connsiteY6" fmla="*/ 1905 h 1904"/>
                  <a:gd name="connsiteX7" fmla="*/ 5715 w 15239"/>
                  <a:gd name="connsiteY7" fmla="*/ 953 h 1904"/>
                  <a:gd name="connsiteX8" fmla="*/ 0 w 15239"/>
                  <a:gd name="connsiteY8" fmla="*/ 0 h 1904"/>
                  <a:gd name="connsiteX9" fmla="*/ 1905 w 15239"/>
                  <a:gd name="connsiteY9" fmla="*/ 0 h 1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239" h="1904">
                    <a:moveTo>
                      <a:pt x="1905" y="0"/>
                    </a:moveTo>
                    <a:cubicBezTo>
                      <a:pt x="2857" y="0"/>
                      <a:pt x="2857" y="0"/>
                      <a:pt x="3810" y="0"/>
                    </a:cubicBezTo>
                    <a:lnTo>
                      <a:pt x="15240" y="1905"/>
                    </a:lnTo>
                    <a:cubicBezTo>
                      <a:pt x="15240" y="1905"/>
                      <a:pt x="15240" y="1905"/>
                      <a:pt x="15240" y="1905"/>
                    </a:cubicBezTo>
                    <a:cubicBezTo>
                      <a:pt x="15240" y="1905"/>
                      <a:pt x="15240" y="1905"/>
                      <a:pt x="15240" y="1905"/>
                    </a:cubicBezTo>
                    <a:lnTo>
                      <a:pt x="15240" y="1905"/>
                    </a:lnTo>
                    <a:cubicBezTo>
                      <a:pt x="15240" y="1905"/>
                      <a:pt x="15240" y="1905"/>
                      <a:pt x="15240" y="1905"/>
                    </a:cubicBezTo>
                    <a:cubicBezTo>
                      <a:pt x="12382" y="1905"/>
                      <a:pt x="8573" y="953"/>
                      <a:pt x="5715" y="953"/>
                    </a:cubicBezTo>
                    <a:cubicBezTo>
                      <a:pt x="952" y="0"/>
                      <a:pt x="952" y="0"/>
                      <a:pt x="0" y="0"/>
                    </a:cubicBezTo>
                    <a:cubicBezTo>
                      <a:pt x="952" y="0"/>
                      <a:pt x="952" y="0"/>
                      <a:pt x="1905" y="0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468" name="Freeform: Shape 6467">
                <a:extLst>
                  <a:ext uri="{FF2B5EF4-FFF2-40B4-BE49-F238E27FC236}">
                    <a16:creationId xmlns:a16="http://schemas.microsoft.com/office/drawing/2014/main" id="{897282CB-C2D6-42EF-AB39-78F608A29D81}"/>
                  </a:ext>
                </a:extLst>
              </p:cNvPr>
              <p:cNvSpPr/>
              <p:nvPr/>
            </p:nvSpPr>
            <p:spPr>
              <a:xfrm>
                <a:off x="8720454" y="3286601"/>
                <a:ext cx="19090" cy="9372"/>
              </a:xfrm>
              <a:custGeom>
                <a:avLst/>
                <a:gdLst>
                  <a:gd name="connsiteX0" fmla="*/ 12383 w 19090"/>
                  <a:gd name="connsiteY0" fmla="*/ 2857 h 9372"/>
                  <a:gd name="connsiteX1" fmla="*/ 19050 w 19090"/>
                  <a:gd name="connsiteY1" fmla="*/ 8572 h 9372"/>
                  <a:gd name="connsiteX2" fmla="*/ 19050 w 19090"/>
                  <a:gd name="connsiteY2" fmla="*/ 8572 h 9372"/>
                  <a:gd name="connsiteX3" fmla="*/ 3810 w 19090"/>
                  <a:gd name="connsiteY3" fmla="*/ 5715 h 9372"/>
                  <a:gd name="connsiteX4" fmla="*/ 0 w 19090"/>
                  <a:gd name="connsiteY4" fmla="*/ 2857 h 9372"/>
                  <a:gd name="connsiteX5" fmla="*/ 953 w 19090"/>
                  <a:gd name="connsiteY5" fmla="*/ 1905 h 9372"/>
                  <a:gd name="connsiteX6" fmla="*/ 2858 w 19090"/>
                  <a:gd name="connsiteY6" fmla="*/ 0 h 9372"/>
                  <a:gd name="connsiteX7" fmla="*/ 12383 w 19090"/>
                  <a:gd name="connsiteY7" fmla="*/ 2857 h 9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090" h="9372">
                    <a:moveTo>
                      <a:pt x="12383" y="2857"/>
                    </a:moveTo>
                    <a:cubicBezTo>
                      <a:pt x="16193" y="3810"/>
                      <a:pt x="16193" y="3810"/>
                      <a:pt x="19050" y="8572"/>
                    </a:cubicBezTo>
                    <a:cubicBezTo>
                      <a:pt x="19050" y="8572"/>
                      <a:pt x="19050" y="8572"/>
                      <a:pt x="19050" y="8572"/>
                    </a:cubicBezTo>
                    <a:cubicBezTo>
                      <a:pt x="20003" y="11430"/>
                      <a:pt x="3810" y="5715"/>
                      <a:pt x="3810" y="5715"/>
                    </a:cubicBezTo>
                    <a:cubicBezTo>
                      <a:pt x="3810" y="5715"/>
                      <a:pt x="0" y="4763"/>
                      <a:pt x="0" y="2857"/>
                    </a:cubicBezTo>
                    <a:cubicBezTo>
                      <a:pt x="0" y="2857"/>
                      <a:pt x="0" y="2857"/>
                      <a:pt x="953" y="1905"/>
                    </a:cubicBezTo>
                    <a:cubicBezTo>
                      <a:pt x="-952" y="0"/>
                      <a:pt x="2858" y="0"/>
                      <a:pt x="2858" y="0"/>
                    </a:cubicBezTo>
                    <a:cubicBezTo>
                      <a:pt x="3810" y="0"/>
                      <a:pt x="10478" y="1905"/>
                      <a:pt x="12383" y="2857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469" name="Freeform: Shape 6468">
                <a:extLst>
                  <a:ext uri="{FF2B5EF4-FFF2-40B4-BE49-F238E27FC236}">
                    <a16:creationId xmlns:a16="http://schemas.microsoft.com/office/drawing/2014/main" id="{A7C02F54-993B-4FCE-ADF0-32BCF338F55D}"/>
                  </a:ext>
                </a:extLst>
              </p:cNvPr>
              <p:cNvSpPr/>
              <p:nvPr/>
            </p:nvSpPr>
            <p:spPr>
              <a:xfrm>
                <a:off x="8701404" y="3289458"/>
                <a:ext cx="18097" cy="5714"/>
              </a:xfrm>
              <a:custGeom>
                <a:avLst/>
                <a:gdLst>
                  <a:gd name="connsiteX0" fmla="*/ 10478 w 18097"/>
                  <a:gd name="connsiteY0" fmla="*/ 3810 h 5714"/>
                  <a:gd name="connsiteX1" fmla="*/ 8573 w 18097"/>
                  <a:gd name="connsiteY1" fmla="*/ 4763 h 5714"/>
                  <a:gd name="connsiteX2" fmla="*/ 6668 w 18097"/>
                  <a:gd name="connsiteY2" fmla="*/ 4763 h 5714"/>
                  <a:gd name="connsiteX3" fmla="*/ 7620 w 18097"/>
                  <a:gd name="connsiteY3" fmla="*/ 4763 h 5714"/>
                  <a:gd name="connsiteX4" fmla="*/ 8573 w 18097"/>
                  <a:gd name="connsiteY4" fmla="*/ 4763 h 5714"/>
                  <a:gd name="connsiteX5" fmla="*/ 10478 w 18097"/>
                  <a:gd name="connsiteY5" fmla="*/ 3810 h 5714"/>
                  <a:gd name="connsiteX6" fmla="*/ 10478 w 18097"/>
                  <a:gd name="connsiteY6" fmla="*/ 3810 h 5714"/>
                  <a:gd name="connsiteX7" fmla="*/ 10478 w 18097"/>
                  <a:gd name="connsiteY7" fmla="*/ 3810 h 5714"/>
                  <a:gd name="connsiteX8" fmla="*/ 13335 w 18097"/>
                  <a:gd name="connsiteY8" fmla="*/ 1905 h 5714"/>
                  <a:gd name="connsiteX9" fmla="*/ 3810 w 18097"/>
                  <a:gd name="connsiteY9" fmla="*/ 0 h 5714"/>
                  <a:gd name="connsiteX10" fmla="*/ 953 w 18097"/>
                  <a:gd name="connsiteY10" fmla="*/ 1905 h 5714"/>
                  <a:gd name="connsiteX11" fmla="*/ 0 w 18097"/>
                  <a:gd name="connsiteY11" fmla="*/ 2858 h 5714"/>
                  <a:gd name="connsiteX12" fmla="*/ 0 w 18097"/>
                  <a:gd name="connsiteY12" fmla="*/ 2858 h 5714"/>
                  <a:gd name="connsiteX13" fmla="*/ 4763 w 18097"/>
                  <a:gd name="connsiteY13" fmla="*/ 4763 h 5714"/>
                  <a:gd name="connsiteX14" fmla="*/ 5715 w 18097"/>
                  <a:gd name="connsiteY14" fmla="*/ 4763 h 5714"/>
                  <a:gd name="connsiteX15" fmla="*/ 10478 w 18097"/>
                  <a:gd name="connsiteY15" fmla="*/ 5715 h 5714"/>
                  <a:gd name="connsiteX16" fmla="*/ 18098 w 18097"/>
                  <a:gd name="connsiteY16" fmla="*/ 3810 h 5714"/>
                  <a:gd name="connsiteX17" fmla="*/ 13335 w 18097"/>
                  <a:gd name="connsiteY17" fmla="*/ 1905 h 5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097" h="5714">
                    <a:moveTo>
                      <a:pt x="10478" y="3810"/>
                    </a:moveTo>
                    <a:cubicBezTo>
                      <a:pt x="10478" y="3810"/>
                      <a:pt x="9525" y="4763"/>
                      <a:pt x="8573" y="4763"/>
                    </a:cubicBezTo>
                    <a:cubicBezTo>
                      <a:pt x="6668" y="4763"/>
                      <a:pt x="6668" y="4763"/>
                      <a:pt x="6668" y="4763"/>
                    </a:cubicBezTo>
                    <a:cubicBezTo>
                      <a:pt x="6668" y="4763"/>
                      <a:pt x="7620" y="4763"/>
                      <a:pt x="7620" y="4763"/>
                    </a:cubicBezTo>
                    <a:cubicBezTo>
                      <a:pt x="7620" y="4763"/>
                      <a:pt x="8573" y="4763"/>
                      <a:pt x="8573" y="4763"/>
                    </a:cubicBezTo>
                    <a:cubicBezTo>
                      <a:pt x="8573" y="3810"/>
                      <a:pt x="9525" y="3810"/>
                      <a:pt x="10478" y="3810"/>
                    </a:cubicBezTo>
                    <a:cubicBezTo>
                      <a:pt x="10478" y="3810"/>
                      <a:pt x="10478" y="3810"/>
                      <a:pt x="10478" y="3810"/>
                    </a:cubicBezTo>
                    <a:cubicBezTo>
                      <a:pt x="10478" y="3810"/>
                      <a:pt x="10478" y="3810"/>
                      <a:pt x="10478" y="3810"/>
                    </a:cubicBezTo>
                    <a:moveTo>
                      <a:pt x="13335" y="1905"/>
                    </a:moveTo>
                    <a:cubicBezTo>
                      <a:pt x="10478" y="952"/>
                      <a:pt x="5715" y="0"/>
                      <a:pt x="3810" y="0"/>
                    </a:cubicBezTo>
                    <a:cubicBezTo>
                      <a:pt x="2858" y="0"/>
                      <a:pt x="953" y="0"/>
                      <a:pt x="953" y="1905"/>
                    </a:cubicBezTo>
                    <a:cubicBezTo>
                      <a:pt x="953" y="2858"/>
                      <a:pt x="953" y="2858"/>
                      <a:pt x="0" y="2858"/>
                    </a:cubicBezTo>
                    <a:cubicBezTo>
                      <a:pt x="0" y="2858"/>
                      <a:pt x="0" y="2858"/>
                      <a:pt x="0" y="2858"/>
                    </a:cubicBezTo>
                    <a:cubicBezTo>
                      <a:pt x="0" y="2858"/>
                      <a:pt x="3810" y="4763"/>
                      <a:pt x="4763" y="4763"/>
                    </a:cubicBezTo>
                    <a:cubicBezTo>
                      <a:pt x="4763" y="4763"/>
                      <a:pt x="5715" y="4763"/>
                      <a:pt x="5715" y="4763"/>
                    </a:cubicBezTo>
                    <a:cubicBezTo>
                      <a:pt x="7620" y="5715"/>
                      <a:pt x="9525" y="5715"/>
                      <a:pt x="10478" y="5715"/>
                    </a:cubicBezTo>
                    <a:cubicBezTo>
                      <a:pt x="12383" y="5715"/>
                      <a:pt x="18098" y="4763"/>
                      <a:pt x="18098" y="3810"/>
                    </a:cubicBezTo>
                    <a:cubicBezTo>
                      <a:pt x="18098" y="4763"/>
                      <a:pt x="15240" y="2858"/>
                      <a:pt x="13335" y="1905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470" name="Freeform: Shape 6469">
                <a:extLst>
                  <a:ext uri="{FF2B5EF4-FFF2-40B4-BE49-F238E27FC236}">
                    <a16:creationId xmlns:a16="http://schemas.microsoft.com/office/drawing/2014/main" id="{CA726DEE-270B-4214-830B-4C60AAEE9734}"/>
                  </a:ext>
                </a:extLst>
              </p:cNvPr>
              <p:cNvSpPr/>
              <p:nvPr/>
            </p:nvSpPr>
            <p:spPr>
              <a:xfrm>
                <a:off x="8729979" y="3283744"/>
                <a:ext cx="9525" cy="2857"/>
              </a:xfrm>
              <a:custGeom>
                <a:avLst/>
                <a:gdLst>
                  <a:gd name="connsiteX0" fmla="*/ 6668 w 9525"/>
                  <a:gd name="connsiteY0" fmla="*/ 1905 h 2857"/>
                  <a:gd name="connsiteX1" fmla="*/ 9525 w 9525"/>
                  <a:gd name="connsiteY1" fmla="*/ 2858 h 2857"/>
                  <a:gd name="connsiteX2" fmla="*/ 9525 w 9525"/>
                  <a:gd name="connsiteY2" fmla="*/ 2858 h 2857"/>
                  <a:gd name="connsiteX3" fmla="*/ 9525 w 9525"/>
                  <a:gd name="connsiteY3" fmla="*/ 2858 h 2857"/>
                  <a:gd name="connsiteX4" fmla="*/ 9525 w 9525"/>
                  <a:gd name="connsiteY4" fmla="*/ 2858 h 2857"/>
                  <a:gd name="connsiteX5" fmla="*/ 0 w 9525"/>
                  <a:gd name="connsiteY5" fmla="*/ 0 h 2857"/>
                  <a:gd name="connsiteX6" fmla="*/ 0 w 9525"/>
                  <a:gd name="connsiteY6" fmla="*/ 0 h 2857"/>
                  <a:gd name="connsiteX7" fmla="*/ 953 w 9525"/>
                  <a:gd name="connsiteY7" fmla="*/ 0 h 2857"/>
                  <a:gd name="connsiteX8" fmla="*/ 953 w 9525"/>
                  <a:gd name="connsiteY8" fmla="*/ 0 h 2857"/>
                  <a:gd name="connsiteX9" fmla="*/ 6668 w 9525"/>
                  <a:gd name="connsiteY9" fmla="*/ 1905 h 2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525" h="2857">
                    <a:moveTo>
                      <a:pt x="6668" y="1905"/>
                    </a:moveTo>
                    <a:cubicBezTo>
                      <a:pt x="8573" y="2858"/>
                      <a:pt x="9525" y="2858"/>
                      <a:pt x="9525" y="2858"/>
                    </a:cubicBezTo>
                    <a:cubicBezTo>
                      <a:pt x="9525" y="2858"/>
                      <a:pt x="9525" y="2858"/>
                      <a:pt x="9525" y="2858"/>
                    </a:cubicBezTo>
                    <a:cubicBezTo>
                      <a:pt x="9525" y="2858"/>
                      <a:pt x="9525" y="2858"/>
                      <a:pt x="9525" y="2858"/>
                    </a:cubicBezTo>
                    <a:cubicBezTo>
                      <a:pt x="9525" y="2858"/>
                      <a:pt x="9525" y="2858"/>
                      <a:pt x="9525" y="2858"/>
                    </a:cubicBezTo>
                    <a:cubicBezTo>
                      <a:pt x="8573" y="2858"/>
                      <a:pt x="953" y="952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953" y="0"/>
                    </a:cubicBezTo>
                    <a:cubicBezTo>
                      <a:pt x="953" y="0"/>
                      <a:pt x="953" y="0"/>
                      <a:pt x="953" y="0"/>
                    </a:cubicBezTo>
                    <a:cubicBezTo>
                      <a:pt x="953" y="0"/>
                      <a:pt x="4763" y="952"/>
                      <a:pt x="6668" y="1905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471" name="Freeform: Shape 6470">
                <a:extLst>
                  <a:ext uri="{FF2B5EF4-FFF2-40B4-BE49-F238E27FC236}">
                    <a16:creationId xmlns:a16="http://schemas.microsoft.com/office/drawing/2014/main" id="{98B3AF01-ECBD-4B42-86AA-E47DC27BB1E8}"/>
                  </a:ext>
                </a:extLst>
              </p:cNvPr>
              <p:cNvSpPr/>
              <p:nvPr/>
            </p:nvSpPr>
            <p:spPr>
              <a:xfrm>
                <a:off x="8709977" y="3305498"/>
                <a:ext cx="17204" cy="7177"/>
              </a:xfrm>
              <a:custGeom>
                <a:avLst/>
                <a:gdLst>
                  <a:gd name="connsiteX0" fmla="*/ 12383 w 17204"/>
                  <a:gd name="connsiteY0" fmla="*/ 3010 h 7177"/>
                  <a:gd name="connsiteX1" fmla="*/ 16193 w 17204"/>
                  <a:gd name="connsiteY1" fmla="*/ 6820 h 7177"/>
                  <a:gd name="connsiteX2" fmla="*/ 2858 w 17204"/>
                  <a:gd name="connsiteY2" fmla="*/ 3963 h 7177"/>
                  <a:gd name="connsiteX3" fmla="*/ 0 w 17204"/>
                  <a:gd name="connsiteY3" fmla="*/ 153 h 7177"/>
                  <a:gd name="connsiteX4" fmla="*/ 12383 w 17204"/>
                  <a:gd name="connsiteY4" fmla="*/ 3010 h 7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04" h="7177">
                    <a:moveTo>
                      <a:pt x="12383" y="3010"/>
                    </a:moveTo>
                    <a:cubicBezTo>
                      <a:pt x="15240" y="3963"/>
                      <a:pt x="19050" y="5868"/>
                      <a:pt x="16193" y="6820"/>
                    </a:cubicBezTo>
                    <a:cubicBezTo>
                      <a:pt x="15240" y="7773"/>
                      <a:pt x="10477" y="6820"/>
                      <a:pt x="2858" y="3963"/>
                    </a:cubicBezTo>
                    <a:cubicBezTo>
                      <a:pt x="0" y="3010"/>
                      <a:pt x="0" y="153"/>
                      <a:pt x="0" y="153"/>
                    </a:cubicBezTo>
                    <a:cubicBezTo>
                      <a:pt x="1905" y="-800"/>
                      <a:pt x="12383" y="3010"/>
                      <a:pt x="12383" y="3010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472" name="Freeform: Shape 6471">
                <a:extLst>
                  <a:ext uri="{FF2B5EF4-FFF2-40B4-BE49-F238E27FC236}">
                    <a16:creationId xmlns:a16="http://schemas.microsoft.com/office/drawing/2014/main" id="{22CE6EA2-190A-4D61-A724-776A8FC06B65}"/>
                  </a:ext>
                </a:extLst>
              </p:cNvPr>
              <p:cNvSpPr/>
              <p:nvPr/>
            </p:nvSpPr>
            <p:spPr>
              <a:xfrm>
                <a:off x="8677197" y="3298031"/>
                <a:ext cx="17539" cy="6819"/>
              </a:xfrm>
              <a:custGeom>
                <a:avLst/>
                <a:gdLst>
                  <a:gd name="connsiteX0" fmla="*/ 14682 w 17539"/>
                  <a:gd name="connsiteY0" fmla="*/ 1905 h 6819"/>
                  <a:gd name="connsiteX1" fmla="*/ 17540 w 17539"/>
                  <a:gd name="connsiteY1" fmla="*/ 3810 h 6819"/>
                  <a:gd name="connsiteX2" fmla="*/ 14682 w 17539"/>
                  <a:gd name="connsiteY2" fmla="*/ 6667 h 6819"/>
                  <a:gd name="connsiteX3" fmla="*/ 6110 w 17539"/>
                  <a:gd name="connsiteY3" fmla="*/ 4763 h 6819"/>
                  <a:gd name="connsiteX4" fmla="*/ 2300 w 17539"/>
                  <a:gd name="connsiteY4" fmla="*/ 3810 h 6819"/>
                  <a:gd name="connsiteX5" fmla="*/ 2300 w 17539"/>
                  <a:gd name="connsiteY5" fmla="*/ 3810 h 6819"/>
                  <a:gd name="connsiteX6" fmla="*/ 1347 w 17539"/>
                  <a:gd name="connsiteY6" fmla="*/ 2858 h 6819"/>
                  <a:gd name="connsiteX7" fmla="*/ 1347 w 17539"/>
                  <a:gd name="connsiteY7" fmla="*/ 2858 h 6819"/>
                  <a:gd name="connsiteX8" fmla="*/ 395 w 17539"/>
                  <a:gd name="connsiteY8" fmla="*/ 952 h 6819"/>
                  <a:gd name="connsiteX9" fmla="*/ 1347 w 17539"/>
                  <a:gd name="connsiteY9" fmla="*/ 952 h 6819"/>
                  <a:gd name="connsiteX10" fmla="*/ 6110 w 17539"/>
                  <a:gd name="connsiteY10" fmla="*/ 0 h 6819"/>
                  <a:gd name="connsiteX11" fmla="*/ 8015 w 17539"/>
                  <a:gd name="connsiteY11" fmla="*/ 0 h 6819"/>
                  <a:gd name="connsiteX12" fmla="*/ 14682 w 17539"/>
                  <a:gd name="connsiteY12" fmla="*/ 1905 h 6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539" h="6819">
                    <a:moveTo>
                      <a:pt x="14682" y="1905"/>
                    </a:moveTo>
                    <a:cubicBezTo>
                      <a:pt x="15635" y="1905"/>
                      <a:pt x="17540" y="2858"/>
                      <a:pt x="17540" y="3810"/>
                    </a:cubicBezTo>
                    <a:cubicBezTo>
                      <a:pt x="17540" y="3810"/>
                      <a:pt x="16587" y="5715"/>
                      <a:pt x="14682" y="6667"/>
                    </a:cubicBezTo>
                    <a:cubicBezTo>
                      <a:pt x="14682" y="6667"/>
                      <a:pt x="12777" y="7620"/>
                      <a:pt x="6110" y="4763"/>
                    </a:cubicBezTo>
                    <a:cubicBezTo>
                      <a:pt x="4205" y="4763"/>
                      <a:pt x="3252" y="4763"/>
                      <a:pt x="2300" y="3810"/>
                    </a:cubicBezTo>
                    <a:cubicBezTo>
                      <a:pt x="2300" y="3810"/>
                      <a:pt x="2300" y="3810"/>
                      <a:pt x="2300" y="3810"/>
                    </a:cubicBezTo>
                    <a:cubicBezTo>
                      <a:pt x="1347" y="3810"/>
                      <a:pt x="1347" y="3810"/>
                      <a:pt x="1347" y="2858"/>
                    </a:cubicBezTo>
                    <a:cubicBezTo>
                      <a:pt x="1347" y="2858"/>
                      <a:pt x="1347" y="2858"/>
                      <a:pt x="1347" y="2858"/>
                    </a:cubicBezTo>
                    <a:cubicBezTo>
                      <a:pt x="395" y="1905"/>
                      <a:pt x="-558" y="1905"/>
                      <a:pt x="395" y="952"/>
                    </a:cubicBezTo>
                    <a:cubicBezTo>
                      <a:pt x="395" y="952"/>
                      <a:pt x="395" y="952"/>
                      <a:pt x="1347" y="952"/>
                    </a:cubicBezTo>
                    <a:lnTo>
                      <a:pt x="6110" y="0"/>
                    </a:lnTo>
                    <a:cubicBezTo>
                      <a:pt x="7062" y="0"/>
                      <a:pt x="7062" y="0"/>
                      <a:pt x="8015" y="0"/>
                    </a:cubicBezTo>
                    <a:cubicBezTo>
                      <a:pt x="8967" y="0"/>
                      <a:pt x="13730" y="1905"/>
                      <a:pt x="14682" y="1905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473" name="Freeform: Shape 6472">
                <a:extLst>
                  <a:ext uri="{FF2B5EF4-FFF2-40B4-BE49-F238E27FC236}">
                    <a16:creationId xmlns:a16="http://schemas.microsoft.com/office/drawing/2014/main" id="{6519FCFD-50D5-4A39-9A90-596030443617}"/>
                  </a:ext>
                </a:extLst>
              </p:cNvPr>
              <p:cNvSpPr/>
              <p:nvPr/>
            </p:nvSpPr>
            <p:spPr>
              <a:xfrm>
                <a:off x="8689975" y="3311924"/>
                <a:ext cx="9525" cy="2722"/>
              </a:xfrm>
              <a:custGeom>
                <a:avLst/>
                <a:gdLst>
                  <a:gd name="connsiteX0" fmla="*/ 8573 w 9525"/>
                  <a:gd name="connsiteY0" fmla="*/ 1347 h 2722"/>
                  <a:gd name="connsiteX1" fmla="*/ 9525 w 9525"/>
                  <a:gd name="connsiteY1" fmla="*/ 2300 h 2722"/>
                  <a:gd name="connsiteX2" fmla="*/ 9525 w 9525"/>
                  <a:gd name="connsiteY2" fmla="*/ 2300 h 2722"/>
                  <a:gd name="connsiteX3" fmla="*/ 9525 w 9525"/>
                  <a:gd name="connsiteY3" fmla="*/ 2300 h 2722"/>
                  <a:gd name="connsiteX4" fmla="*/ 9525 w 9525"/>
                  <a:gd name="connsiteY4" fmla="*/ 2300 h 2722"/>
                  <a:gd name="connsiteX5" fmla="*/ 5715 w 9525"/>
                  <a:gd name="connsiteY5" fmla="*/ 2300 h 2722"/>
                  <a:gd name="connsiteX6" fmla="*/ 0 w 9525"/>
                  <a:gd name="connsiteY6" fmla="*/ 395 h 2722"/>
                  <a:gd name="connsiteX7" fmla="*/ 0 w 9525"/>
                  <a:gd name="connsiteY7" fmla="*/ 395 h 2722"/>
                  <a:gd name="connsiteX8" fmla="*/ 0 w 9525"/>
                  <a:gd name="connsiteY8" fmla="*/ 395 h 2722"/>
                  <a:gd name="connsiteX9" fmla="*/ 0 w 9525"/>
                  <a:gd name="connsiteY9" fmla="*/ 395 h 2722"/>
                  <a:gd name="connsiteX10" fmla="*/ 0 w 9525"/>
                  <a:gd name="connsiteY10" fmla="*/ 395 h 2722"/>
                  <a:gd name="connsiteX11" fmla="*/ 0 w 9525"/>
                  <a:gd name="connsiteY11" fmla="*/ 395 h 2722"/>
                  <a:gd name="connsiteX12" fmla="*/ 952 w 9525"/>
                  <a:gd name="connsiteY12" fmla="*/ 395 h 2722"/>
                  <a:gd name="connsiteX13" fmla="*/ 1905 w 9525"/>
                  <a:gd name="connsiteY13" fmla="*/ 395 h 2722"/>
                  <a:gd name="connsiteX14" fmla="*/ 2858 w 9525"/>
                  <a:gd name="connsiteY14" fmla="*/ 395 h 2722"/>
                  <a:gd name="connsiteX15" fmla="*/ 8573 w 9525"/>
                  <a:gd name="connsiteY15" fmla="*/ 1347 h 2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525" h="2722">
                    <a:moveTo>
                      <a:pt x="8573" y="1347"/>
                    </a:moveTo>
                    <a:cubicBezTo>
                      <a:pt x="9525" y="2300"/>
                      <a:pt x="9525" y="2300"/>
                      <a:pt x="9525" y="2300"/>
                    </a:cubicBezTo>
                    <a:cubicBezTo>
                      <a:pt x="9525" y="2300"/>
                      <a:pt x="9525" y="2300"/>
                      <a:pt x="9525" y="2300"/>
                    </a:cubicBezTo>
                    <a:cubicBezTo>
                      <a:pt x="9525" y="2300"/>
                      <a:pt x="9525" y="2300"/>
                      <a:pt x="9525" y="2300"/>
                    </a:cubicBezTo>
                    <a:lnTo>
                      <a:pt x="9525" y="2300"/>
                    </a:lnTo>
                    <a:cubicBezTo>
                      <a:pt x="9525" y="3252"/>
                      <a:pt x="6667" y="2300"/>
                      <a:pt x="5715" y="2300"/>
                    </a:cubicBezTo>
                    <a:cubicBezTo>
                      <a:pt x="3810" y="2300"/>
                      <a:pt x="952" y="395"/>
                      <a:pt x="0" y="395"/>
                    </a:cubicBezTo>
                    <a:cubicBezTo>
                      <a:pt x="0" y="395"/>
                      <a:pt x="0" y="395"/>
                      <a:pt x="0" y="395"/>
                    </a:cubicBezTo>
                    <a:cubicBezTo>
                      <a:pt x="0" y="395"/>
                      <a:pt x="0" y="395"/>
                      <a:pt x="0" y="395"/>
                    </a:cubicBezTo>
                    <a:cubicBezTo>
                      <a:pt x="0" y="395"/>
                      <a:pt x="0" y="395"/>
                      <a:pt x="0" y="395"/>
                    </a:cubicBezTo>
                    <a:cubicBezTo>
                      <a:pt x="0" y="395"/>
                      <a:pt x="0" y="395"/>
                      <a:pt x="0" y="395"/>
                    </a:cubicBezTo>
                    <a:cubicBezTo>
                      <a:pt x="0" y="395"/>
                      <a:pt x="0" y="395"/>
                      <a:pt x="0" y="395"/>
                    </a:cubicBezTo>
                    <a:cubicBezTo>
                      <a:pt x="0" y="395"/>
                      <a:pt x="952" y="395"/>
                      <a:pt x="952" y="395"/>
                    </a:cubicBezTo>
                    <a:cubicBezTo>
                      <a:pt x="952" y="395"/>
                      <a:pt x="1905" y="395"/>
                      <a:pt x="1905" y="395"/>
                    </a:cubicBezTo>
                    <a:cubicBezTo>
                      <a:pt x="1905" y="395"/>
                      <a:pt x="1905" y="395"/>
                      <a:pt x="2858" y="395"/>
                    </a:cubicBezTo>
                    <a:cubicBezTo>
                      <a:pt x="5715" y="-558"/>
                      <a:pt x="7620" y="395"/>
                      <a:pt x="8573" y="1347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474" name="Freeform: Shape 6473">
                <a:extLst>
                  <a:ext uri="{FF2B5EF4-FFF2-40B4-BE49-F238E27FC236}">
                    <a16:creationId xmlns:a16="http://schemas.microsoft.com/office/drawing/2014/main" id="{2F379747-134C-44A7-B79D-4DAA521D5BC2}"/>
                  </a:ext>
                </a:extLst>
              </p:cNvPr>
              <p:cNvSpPr/>
              <p:nvPr/>
            </p:nvSpPr>
            <p:spPr>
              <a:xfrm>
                <a:off x="8656637" y="3297079"/>
                <a:ext cx="10477" cy="3810"/>
              </a:xfrm>
              <a:custGeom>
                <a:avLst/>
                <a:gdLst>
                  <a:gd name="connsiteX0" fmla="*/ 7620 w 10477"/>
                  <a:gd name="connsiteY0" fmla="*/ 2857 h 3810"/>
                  <a:gd name="connsiteX1" fmla="*/ 10477 w 10477"/>
                  <a:gd name="connsiteY1" fmla="*/ 3810 h 3810"/>
                  <a:gd name="connsiteX2" fmla="*/ 952 w 10477"/>
                  <a:gd name="connsiteY2" fmla="*/ 952 h 3810"/>
                  <a:gd name="connsiteX3" fmla="*/ 0 w 10477"/>
                  <a:gd name="connsiteY3" fmla="*/ 0 h 3810"/>
                  <a:gd name="connsiteX4" fmla="*/ 0 w 10477"/>
                  <a:gd name="connsiteY4" fmla="*/ 0 h 3810"/>
                  <a:gd name="connsiteX5" fmla="*/ 2858 w 10477"/>
                  <a:gd name="connsiteY5" fmla="*/ 952 h 3810"/>
                  <a:gd name="connsiteX6" fmla="*/ 7620 w 10477"/>
                  <a:gd name="connsiteY6" fmla="*/ 2857 h 3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77" h="3810">
                    <a:moveTo>
                      <a:pt x="7620" y="2857"/>
                    </a:moveTo>
                    <a:cubicBezTo>
                      <a:pt x="10477" y="3810"/>
                      <a:pt x="10477" y="3810"/>
                      <a:pt x="10477" y="3810"/>
                    </a:cubicBezTo>
                    <a:cubicBezTo>
                      <a:pt x="9525" y="3810"/>
                      <a:pt x="5715" y="2857"/>
                      <a:pt x="952" y="952"/>
                    </a:cubicBezTo>
                    <a:cubicBezTo>
                      <a:pt x="0" y="952"/>
                      <a:pt x="0" y="952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52" y="0"/>
                      <a:pt x="2858" y="952"/>
                      <a:pt x="2858" y="952"/>
                    </a:cubicBezTo>
                    <a:cubicBezTo>
                      <a:pt x="3810" y="1905"/>
                      <a:pt x="5715" y="1905"/>
                      <a:pt x="7620" y="2857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475" name="Freeform: Shape 6474">
                <a:extLst>
                  <a:ext uri="{FF2B5EF4-FFF2-40B4-BE49-F238E27FC236}">
                    <a16:creationId xmlns:a16="http://schemas.microsoft.com/office/drawing/2014/main" id="{3E12AEFB-CDDC-453D-B828-38BFEFE97019}"/>
                  </a:ext>
                </a:extLst>
              </p:cNvPr>
              <p:cNvSpPr/>
              <p:nvPr/>
            </p:nvSpPr>
            <p:spPr>
              <a:xfrm>
                <a:off x="8647112" y="3268237"/>
                <a:ext cx="15347" cy="4500"/>
              </a:xfrm>
              <a:custGeom>
                <a:avLst/>
                <a:gdLst>
                  <a:gd name="connsiteX0" fmla="*/ 9525 w 15347"/>
                  <a:gd name="connsiteY0" fmla="*/ 1219 h 4500"/>
                  <a:gd name="connsiteX1" fmla="*/ 15240 w 15347"/>
                  <a:gd name="connsiteY1" fmla="*/ 4077 h 4500"/>
                  <a:gd name="connsiteX2" fmla="*/ 15240 w 15347"/>
                  <a:gd name="connsiteY2" fmla="*/ 4077 h 4500"/>
                  <a:gd name="connsiteX3" fmla="*/ 15240 w 15347"/>
                  <a:gd name="connsiteY3" fmla="*/ 4077 h 4500"/>
                  <a:gd name="connsiteX4" fmla="*/ 15240 w 15347"/>
                  <a:gd name="connsiteY4" fmla="*/ 4077 h 4500"/>
                  <a:gd name="connsiteX5" fmla="*/ 15240 w 15347"/>
                  <a:gd name="connsiteY5" fmla="*/ 4077 h 4500"/>
                  <a:gd name="connsiteX6" fmla="*/ 15240 w 15347"/>
                  <a:gd name="connsiteY6" fmla="*/ 4077 h 4500"/>
                  <a:gd name="connsiteX7" fmla="*/ 15240 w 15347"/>
                  <a:gd name="connsiteY7" fmla="*/ 4077 h 4500"/>
                  <a:gd name="connsiteX8" fmla="*/ 15240 w 15347"/>
                  <a:gd name="connsiteY8" fmla="*/ 4077 h 4500"/>
                  <a:gd name="connsiteX9" fmla="*/ 15240 w 15347"/>
                  <a:gd name="connsiteY9" fmla="*/ 4077 h 4500"/>
                  <a:gd name="connsiteX10" fmla="*/ 10477 w 15347"/>
                  <a:gd name="connsiteY10" fmla="*/ 4077 h 4500"/>
                  <a:gd name="connsiteX11" fmla="*/ 6667 w 15347"/>
                  <a:gd name="connsiteY11" fmla="*/ 2172 h 4500"/>
                  <a:gd name="connsiteX12" fmla="*/ 0 w 15347"/>
                  <a:gd name="connsiteY12" fmla="*/ 267 h 4500"/>
                  <a:gd name="connsiteX13" fmla="*/ 9525 w 15347"/>
                  <a:gd name="connsiteY13" fmla="*/ 1219 h 4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347" h="4500">
                    <a:moveTo>
                      <a:pt x="9525" y="1219"/>
                    </a:moveTo>
                    <a:cubicBezTo>
                      <a:pt x="14288" y="2172"/>
                      <a:pt x="15240" y="3124"/>
                      <a:pt x="15240" y="4077"/>
                    </a:cubicBezTo>
                    <a:cubicBezTo>
                      <a:pt x="15240" y="4077"/>
                      <a:pt x="15240" y="4077"/>
                      <a:pt x="15240" y="4077"/>
                    </a:cubicBezTo>
                    <a:cubicBezTo>
                      <a:pt x="15240" y="4077"/>
                      <a:pt x="15240" y="4077"/>
                      <a:pt x="15240" y="4077"/>
                    </a:cubicBezTo>
                    <a:lnTo>
                      <a:pt x="15240" y="4077"/>
                    </a:lnTo>
                    <a:cubicBezTo>
                      <a:pt x="15240" y="4077"/>
                      <a:pt x="15240" y="4077"/>
                      <a:pt x="15240" y="4077"/>
                    </a:cubicBezTo>
                    <a:lnTo>
                      <a:pt x="15240" y="4077"/>
                    </a:lnTo>
                    <a:cubicBezTo>
                      <a:pt x="15240" y="4077"/>
                      <a:pt x="15240" y="4077"/>
                      <a:pt x="15240" y="4077"/>
                    </a:cubicBezTo>
                    <a:cubicBezTo>
                      <a:pt x="15240" y="4077"/>
                      <a:pt x="15240" y="4077"/>
                      <a:pt x="15240" y="4077"/>
                    </a:cubicBezTo>
                    <a:cubicBezTo>
                      <a:pt x="15240" y="4077"/>
                      <a:pt x="15240" y="4077"/>
                      <a:pt x="15240" y="4077"/>
                    </a:cubicBezTo>
                    <a:cubicBezTo>
                      <a:pt x="16192" y="5029"/>
                      <a:pt x="10477" y="4077"/>
                      <a:pt x="10477" y="4077"/>
                    </a:cubicBezTo>
                    <a:cubicBezTo>
                      <a:pt x="9525" y="4077"/>
                      <a:pt x="8573" y="3124"/>
                      <a:pt x="6667" y="2172"/>
                    </a:cubicBezTo>
                    <a:cubicBezTo>
                      <a:pt x="3810" y="1219"/>
                      <a:pt x="952" y="267"/>
                      <a:pt x="0" y="267"/>
                    </a:cubicBezTo>
                    <a:cubicBezTo>
                      <a:pt x="1905" y="-686"/>
                      <a:pt x="9525" y="1219"/>
                      <a:pt x="9525" y="1219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476" name="Freeform: Shape 6475">
                <a:extLst>
                  <a:ext uri="{FF2B5EF4-FFF2-40B4-BE49-F238E27FC236}">
                    <a16:creationId xmlns:a16="http://schemas.microsoft.com/office/drawing/2014/main" id="{08587571-5313-4ED9-A866-8E11421FD145}"/>
                  </a:ext>
                </a:extLst>
              </p:cNvPr>
              <p:cNvSpPr/>
              <p:nvPr/>
            </p:nvSpPr>
            <p:spPr>
              <a:xfrm>
                <a:off x="8647350" y="3268504"/>
                <a:ext cx="10239" cy="3809"/>
              </a:xfrm>
              <a:custGeom>
                <a:avLst/>
                <a:gdLst>
                  <a:gd name="connsiteX0" fmla="*/ 714 w 10239"/>
                  <a:gd name="connsiteY0" fmla="*/ 0 h 3809"/>
                  <a:gd name="connsiteX1" fmla="*/ 10239 w 10239"/>
                  <a:gd name="connsiteY1" fmla="*/ 3810 h 3809"/>
                  <a:gd name="connsiteX2" fmla="*/ 2619 w 10239"/>
                  <a:gd name="connsiteY2" fmla="*/ 2857 h 3809"/>
                  <a:gd name="connsiteX3" fmla="*/ 1667 w 10239"/>
                  <a:gd name="connsiteY3" fmla="*/ 1905 h 3809"/>
                  <a:gd name="connsiteX4" fmla="*/ 714 w 10239"/>
                  <a:gd name="connsiteY4" fmla="*/ 0 h 3809"/>
                  <a:gd name="connsiteX5" fmla="*/ 714 w 10239"/>
                  <a:gd name="connsiteY5" fmla="*/ 0 h 3809"/>
                  <a:gd name="connsiteX6" fmla="*/ 714 w 10239"/>
                  <a:gd name="connsiteY6" fmla="*/ 0 h 3809"/>
                  <a:gd name="connsiteX7" fmla="*/ 714 w 10239"/>
                  <a:gd name="connsiteY7" fmla="*/ 0 h 3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239" h="3809">
                    <a:moveTo>
                      <a:pt x="714" y="0"/>
                    </a:moveTo>
                    <a:cubicBezTo>
                      <a:pt x="8334" y="1905"/>
                      <a:pt x="9287" y="2857"/>
                      <a:pt x="10239" y="3810"/>
                    </a:cubicBezTo>
                    <a:cubicBezTo>
                      <a:pt x="5477" y="2857"/>
                      <a:pt x="3572" y="2857"/>
                      <a:pt x="2619" y="2857"/>
                    </a:cubicBezTo>
                    <a:cubicBezTo>
                      <a:pt x="1667" y="2857"/>
                      <a:pt x="1667" y="2857"/>
                      <a:pt x="1667" y="1905"/>
                    </a:cubicBezTo>
                    <a:cubicBezTo>
                      <a:pt x="1667" y="952"/>
                      <a:pt x="1667" y="952"/>
                      <a:pt x="714" y="0"/>
                    </a:cubicBezTo>
                    <a:cubicBezTo>
                      <a:pt x="1667" y="952"/>
                      <a:pt x="714" y="952"/>
                      <a:pt x="714" y="0"/>
                    </a:cubicBezTo>
                    <a:cubicBezTo>
                      <a:pt x="-238" y="0"/>
                      <a:pt x="-238" y="0"/>
                      <a:pt x="714" y="0"/>
                    </a:cubicBezTo>
                    <a:cubicBezTo>
                      <a:pt x="714" y="0"/>
                      <a:pt x="714" y="0"/>
                      <a:pt x="714" y="0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477" name="Freeform: Shape 6476">
                <a:extLst>
                  <a:ext uri="{FF2B5EF4-FFF2-40B4-BE49-F238E27FC236}">
                    <a16:creationId xmlns:a16="http://schemas.microsoft.com/office/drawing/2014/main" id="{E17C4A9B-CB65-4ED2-A002-84DBCF66B622}"/>
                  </a:ext>
                </a:extLst>
              </p:cNvPr>
              <p:cNvSpPr/>
              <p:nvPr/>
            </p:nvSpPr>
            <p:spPr>
              <a:xfrm>
                <a:off x="8668067" y="3275171"/>
                <a:ext cx="1905" cy="714"/>
              </a:xfrm>
              <a:custGeom>
                <a:avLst/>
                <a:gdLst>
                  <a:gd name="connsiteX0" fmla="*/ 1905 w 1905"/>
                  <a:gd name="connsiteY0" fmla="*/ 0 h 714"/>
                  <a:gd name="connsiteX1" fmla="*/ 1905 w 1905"/>
                  <a:gd name="connsiteY1" fmla="*/ 0 h 714"/>
                  <a:gd name="connsiteX2" fmla="*/ 1905 w 1905"/>
                  <a:gd name="connsiteY2" fmla="*/ 0 h 714"/>
                  <a:gd name="connsiteX3" fmla="*/ 1905 w 1905"/>
                  <a:gd name="connsiteY3" fmla="*/ 0 h 714"/>
                  <a:gd name="connsiteX4" fmla="*/ 1905 w 1905"/>
                  <a:gd name="connsiteY4" fmla="*/ 0 h 714"/>
                  <a:gd name="connsiteX5" fmla="*/ 1905 w 1905"/>
                  <a:gd name="connsiteY5" fmla="*/ 0 h 714"/>
                  <a:gd name="connsiteX6" fmla="*/ 0 w 1905"/>
                  <a:gd name="connsiteY6" fmla="*/ 0 h 714"/>
                  <a:gd name="connsiteX7" fmla="*/ 1905 w 1905"/>
                  <a:gd name="connsiteY7" fmla="*/ 0 h 714"/>
                  <a:gd name="connsiteX8" fmla="*/ 1905 w 1905"/>
                  <a:gd name="connsiteY8" fmla="*/ 0 h 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" h="714">
                    <a:moveTo>
                      <a:pt x="1905" y="0"/>
                    </a:moveTo>
                    <a:cubicBezTo>
                      <a:pt x="1905" y="0"/>
                      <a:pt x="1905" y="0"/>
                      <a:pt x="1905" y="0"/>
                    </a:cubicBezTo>
                    <a:cubicBezTo>
                      <a:pt x="1905" y="952"/>
                      <a:pt x="1905" y="952"/>
                      <a:pt x="1905" y="0"/>
                    </a:cubicBezTo>
                    <a:cubicBezTo>
                      <a:pt x="953" y="952"/>
                      <a:pt x="953" y="952"/>
                      <a:pt x="1905" y="0"/>
                    </a:cubicBezTo>
                    <a:cubicBezTo>
                      <a:pt x="953" y="952"/>
                      <a:pt x="953" y="952"/>
                      <a:pt x="1905" y="0"/>
                    </a:cubicBezTo>
                    <a:lnTo>
                      <a:pt x="1905" y="0"/>
                    </a:lnTo>
                    <a:cubicBezTo>
                      <a:pt x="953" y="0"/>
                      <a:pt x="0" y="0"/>
                      <a:pt x="0" y="0"/>
                    </a:cubicBezTo>
                    <a:cubicBezTo>
                      <a:pt x="0" y="0"/>
                      <a:pt x="953" y="0"/>
                      <a:pt x="1905" y="0"/>
                    </a:cubicBezTo>
                    <a:cubicBezTo>
                      <a:pt x="953" y="0"/>
                      <a:pt x="953" y="0"/>
                      <a:pt x="1905" y="0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478" name="Freeform: Shape 6477">
                <a:extLst>
                  <a:ext uri="{FF2B5EF4-FFF2-40B4-BE49-F238E27FC236}">
                    <a16:creationId xmlns:a16="http://schemas.microsoft.com/office/drawing/2014/main" id="{1D6A128B-4A27-4FC5-9E0C-C55E3C71CBA0}"/>
                  </a:ext>
                </a:extLst>
              </p:cNvPr>
              <p:cNvSpPr/>
              <p:nvPr/>
            </p:nvSpPr>
            <p:spPr>
              <a:xfrm>
                <a:off x="8662352" y="3275171"/>
                <a:ext cx="6667" cy="952"/>
              </a:xfrm>
              <a:custGeom>
                <a:avLst/>
                <a:gdLst>
                  <a:gd name="connsiteX0" fmla="*/ 5715 w 6667"/>
                  <a:gd name="connsiteY0" fmla="*/ 0 h 952"/>
                  <a:gd name="connsiteX1" fmla="*/ 6668 w 6667"/>
                  <a:gd name="connsiteY1" fmla="*/ 0 h 952"/>
                  <a:gd name="connsiteX2" fmla="*/ 2858 w 6667"/>
                  <a:gd name="connsiteY2" fmla="*/ 0 h 952"/>
                  <a:gd name="connsiteX3" fmla="*/ 952 w 6667"/>
                  <a:gd name="connsiteY3" fmla="*/ 0 h 952"/>
                  <a:gd name="connsiteX4" fmla="*/ 0 w 6667"/>
                  <a:gd name="connsiteY4" fmla="*/ 0 h 952"/>
                  <a:gd name="connsiteX5" fmla="*/ 0 w 6667"/>
                  <a:gd name="connsiteY5" fmla="*/ 0 h 952"/>
                  <a:gd name="connsiteX6" fmla="*/ 0 w 6667"/>
                  <a:gd name="connsiteY6" fmla="*/ 0 h 952"/>
                  <a:gd name="connsiteX7" fmla="*/ 1905 w 6667"/>
                  <a:gd name="connsiteY7" fmla="*/ 0 h 952"/>
                  <a:gd name="connsiteX8" fmla="*/ 1905 w 6667"/>
                  <a:gd name="connsiteY8" fmla="*/ 0 h 952"/>
                  <a:gd name="connsiteX9" fmla="*/ 4763 w 6667"/>
                  <a:gd name="connsiteY9" fmla="*/ 952 h 952"/>
                  <a:gd name="connsiteX10" fmla="*/ 5715 w 6667"/>
                  <a:gd name="connsiteY10" fmla="*/ 0 h 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67" h="952">
                    <a:moveTo>
                      <a:pt x="5715" y="0"/>
                    </a:moveTo>
                    <a:cubicBezTo>
                      <a:pt x="6668" y="0"/>
                      <a:pt x="6668" y="0"/>
                      <a:pt x="6668" y="0"/>
                    </a:cubicBezTo>
                    <a:cubicBezTo>
                      <a:pt x="4763" y="0"/>
                      <a:pt x="4763" y="0"/>
                      <a:pt x="2858" y="0"/>
                    </a:cubicBezTo>
                    <a:cubicBezTo>
                      <a:pt x="1905" y="0"/>
                      <a:pt x="952" y="0"/>
                      <a:pt x="952" y="0"/>
                    </a:cubicBezTo>
                    <a:cubicBezTo>
                      <a:pt x="952" y="0"/>
                      <a:pt x="0" y="0"/>
                      <a:pt x="0" y="0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905" y="0"/>
                    </a:cubicBezTo>
                    <a:lnTo>
                      <a:pt x="1905" y="0"/>
                    </a:lnTo>
                    <a:cubicBezTo>
                      <a:pt x="2858" y="0"/>
                      <a:pt x="3810" y="0"/>
                      <a:pt x="4763" y="952"/>
                    </a:cubicBezTo>
                    <a:cubicBezTo>
                      <a:pt x="4763" y="0"/>
                      <a:pt x="4763" y="0"/>
                      <a:pt x="5715" y="0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479" name="Freeform: Shape 6478">
                <a:extLst>
                  <a:ext uri="{FF2B5EF4-FFF2-40B4-BE49-F238E27FC236}">
                    <a16:creationId xmlns:a16="http://schemas.microsoft.com/office/drawing/2014/main" id="{9ED56018-BD19-46C9-B263-0A3BD2975E3F}"/>
                  </a:ext>
                </a:extLst>
              </p:cNvPr>
              <p:cNvSpPr/>
              <p:nvPr/>
            </p:nvSpPr>
            <p:spPr>
              <a:xfrm>
                <a:off x="8654309" y="3342375"/>
                <a:ext cx="21572" cy="12805"/>
              </a:xfrm>
              <a:custGeom>
                <a:avLst/>
                <a:gdLst>
                  <a:gd name="connsiteX0" fmla="*/ 19473 w 21572"/>
                  <a:gd name="connsiteY0" fmla="*/ 6138 h 12805"/>
                  <a:gd name="connsiteX1" fmla="*/ 21378 w 21572"/>
                  <a:gd name="connsiteY1" fmla="*/ 9948 h 12805"/>
                  <a:gd name="connsiteX2" fmla="*/ 14711 w 21572"/>
                  <a:gd name="connsiteY2" fmla="*/ 12806 h 12805"/>
                  <a:gd name="connsiteX3" fmla="*/ 423 w 21572"/>
                  <a:gd name="connsiteY3" fmla="*/ 2328 h 12805"/>
                  <a:gd name="connsiteX4" fmla="*/ 3280 w 21572"/>
                  <a:gd name="connsiteY4" fmla="*/ 423 h 12805"/>
                  <a:gd name="connsiteX5" fmla="*/ 8995 w 21572"/>
                  <a:gd name="connsiteY5" fmla="*/ 423 h 12805"/>
                  <a:gd name="connsiteX6" fmla="*/ 19473 w 21572"/>
                  <a:gd name="connsiteY6" fmla="*/ 6138 h 12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572" h="12805">
                    <a:moveTo>
                      <a:pt x="19473" y="6138"/>
                    </a:moveTo>
                    <a:cubicBezTo>
                      <a:pt x="19473" y="6138"/>
                      <a:pt x="22330" y="8996"/>
                      <a:pt x="21378" y="9948"/>
                    </a:cubicBezTo>
                    <a:cubicBezTo>
                      <a:pt x="20425" y="10901"/>
                      <a:pt x="16615" y="12806"/>
                      <a:pt x="14711" y="12806"/>
                    </a:cubicBezTo>
                    <a:cubicBezTo>
                      <a:pt x="9948" y="12806"/>
                      <a:pt x="-2435" y="6138"/>
                      <a:pt x="423" y="2328"/>
                    </a:cubicBezTo>
                    <a:cubicBezTo>
                      <a:pt x="1375" y="1376"/>
                      <a:pt x="2328" y="1376"/>
                      <a:pt x="3280" y="423"/>
                    </a:cubicBezTo>
                    <a:cubicBezTo>
                      <a:pt x="7090" y="-529"/>
                      <a:pt x="8995" y="423"/>
                      <a:pt x="8995" y="423"/>
                    </a:cubicBezTo>
                    <a:cubicBezTo>
                      <a:pt x="8995" y="1376"/>
                      <a:pt x="17568" y="4233"/>
                      <a:pt x="19473" y="6138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480" name="Freeform: Shape 6479">
                <a:extLst>
                  <a:ext uri="{FF2B5EF4-FFF2-40B4-BE49-F238E27FC236}">
                    <a16:creationId xmlns:a16="http://schemas.microsoft.com/office/drawing/2014/main" id="{B7800581-3D57-4B1B-8C18-8F1796D82896}"/>
                  </a:ext>
                </a:extLst>
              </p:cNvPr>
              <p:cNvSpPr/>
              <p:nvPr/>
            </p:nvSpPr>
            <p:spPr>
              <a:xfrm>
                <a:off x="8631872" y="3342646"/>
                <a:ext cx="7619" cy="4915"/>
              </a:xfrm>
              <a:custGeom>
                <a:avLst/>
                <a:gdLst>
                  <a:gd name="connsiteX0" fmla="*/ 6667 w 7619"/>
                  <a:gd name="connsiteY0" fmla="*/ 3010 h 4915"/>
                  <a:gd name="connsiteX1" fmla="*/ 7620 w 7619"/>
                  <a:gd name="connsiteY1" fmla="*/ 3963 h 4915"/>
                  <a:gd name="connsiteX2" fmla="*/ 6667 w 7619"/>
                  <a:gd name="connsiteY2" fmla="*/ 4915 h 4915"/>
                  <a:gd name="connsiteX3" fmla="*/ 0 w 7619"/>
                  <a:gd name="connsiteY3" fmla="*/ 153 h 4915"/>
                  <a:gd name="connsiteX4" fmla="*/ 0 w 7619"/>
                  <a:gd name="connsiteY4" fmla="*/ 153 h 4915"/>
                  <a:gd name="connsiteX5" fmla="*/ 6667 w 7619"/>
                  <a:gd name="connsiteY5" fmla="*/ 3010 h 4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619" h="4915">
                    <a:moveTo>
                      <a:pt x="6667" y="3010"/>
                    </a:moveTo>
                    <a:cubicBezTo>
                      <a:pt x="7620" y="3963"/>
                      <a:pt x="7620" y="3963"/>
                      <a:pt x="7620" y="3963"/>
                    </a:cubicBezTo>
                    <a:cubicBezTo>
                      <a:pt x="7620" y="3963"/>
                      <a:pt x="6667" y="4915"/>
                      <a:pt x="6667" y="4915"/>
                    </a:cubicBezTo>
                    <a:cubicBezTo>
                      <a:pt x="4763" y="4915"/>
                      <a:pt x="0" y="1105"/>
                      <a:pt x="0" y="153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3810" y="-800"/>
                      <a:pt x="6667" y="3010"/>
                      <a:pt x="6667" y="3010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481" name="Freeform: Shape 6480">
                <a:extLst>
                  <a:ext uri="{FF2B5EF4-FFF2-40B4-BE49-F238E27FC236}">
                    <a16:creationId xmlns:a16="http://schemas.microsoft.com/office/drawing/2014/main" id="{D7F8355A-0CFD-4A71-B390-6FE0C8F35E2E}"/>
                  </a:ext>
                </a:extLst>
              </p:cNvPr>
              <p:cNvSpPr/>
              <p:nvPr/>
            </p:nvSpPr>
            <p:spPr>
              <a:xfrm>
                <a:off x="8573623" y="3323623"/>
                <a:ext cx="15781" cy="7745"/>
              </a:xfrm>
              <a:custGeom>
                <a:avLst/>
                <a:gdLst>
                  <a:gd name="connsiteX0" fmla="*/ 15387 w 15781"/>
                  <a:gd name="connsiteY0" fmla="*/ 3936 h 7745"/>
                  <a:gd name="connsiteX1" fmla="*/ 14434 w 15781"/>
                  <a:gd name="connsiteY1" fmla="*/ 6793 h 7745"/>
                  <a:gd name="connsiteX2" fmla="*/ 7767 w 15781"/>
                  <a:gd name="connsiteY2" fmla="*/ 7746 h 7745"/>
                  <a:gd name="connsiteX3" fmla="*/ 147 w 15781"/>
                  <a:gd name="connsiteY3" fmla="*/ 1078 h 7745"/>
                  <a:gd name="connsiteX4" fmla="*/ 1099 w 15781"/>
                  <a:gd name="connsiteY4" fmla="*/ 1078 h 7745"/>
                  <a:gd name="connsiteX5" fmla="*/ 3004 w 15781"/>
                  <a:gd name="connsiteY5" fmla="*/ 1078 h 7745"/>
                  <a:gd name="connsiteX6" fmla="*/ 5862 w 15781"/>
                  <a:gd name="connsiteY6" fmla="*/ 126 h 7745"/>
                  <a:gd name="connsiteX7" fmla="*/ 15387 w 15781"/>
                  <a:gd name="connsiteY7" fmla="*/ 3936 h 7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781" h="7745">
                    <a:moveTo>
                      <a:pt x="15387" y="3936"/>
                    </a:moveTo>
                    <a:cubicBezTo>
                      <a:pt x="16339" y="5841"/>
                      <a:pt x="15387" y="6793"/>
                      <a:pt x="14434" y="6793"/>
                    </a:cubicBezTo>
                    <a:cubicBezTo>
                      <a:pt x="13482" y="7746"/>
                      <a:pt x="8719" y="7746"/>
                      <a:pt x="7767" y="7746"/>
                    </a:cubicBezTo>
                    <a:cubicBezTo>
                      <a:pt x="3004" y="7746"/>
                      <a:pt x="-806" y="2031"/>
                      <a:pt x="147" y="1078"/>
                    </a:cubicBezTo>
                    <a:cubicBezTo>
                      <a:pt x="147" y="1078"/>
                      <a:pt x="147" y="1078"/>
                      <a:pt x="1099" y="1078"/>
                    </a:cubicBezTo>
                    <a:cubicBezTo>
                      <a:pt x="2052" y="1078"/>
                      <a:pt x="3004" y="1078"/>
                      <a:pt x="3004" y="1078"/>
                    </a:cubicBezTo>
                    <a:cubicBezTo>
                      <a:pt x="3957" y="1078"/>
                      <a:pt x="4909" y="126"/>
                      <a:pt x="5862" y="126"/>
                    </a:cubicBezTo>
                    <a:cubicBezTo>
                      <a:pt x="11577" y="-827"/>
                      <a:pt x="15387" y="3936"/>
                      <a:pt x="15387" y="3936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482" name="Freeform: Shape 6481">
                <a:extLst>
                  <a:ext uri="{FF2B5EF4-FFF2-40B4-BE49-F238E27FC236}">
                    <a16:creationId xmlns:a16="http://schemas.microsoft.com/office/drawing/2014/main" id="{69A31378-6833-4B3B-845D-28D1A6820379}"/>
                  </a:ext>
                </a:extLst>
              </p:cNvPr>
              <p:cNvSpPr/>
              <p:nvPr/>
            </p:nvSpPr>
            <p:spPr>
              <a:xfrm>
                <a:off x="8561387" y="3325296"/>
                <a:ext cx="5476" cy="5119"/>
              </a:xfrm>
              <a:custGeom>
                <a:avLst/>
                <a:gdLst>
                  <a:gd name="connsiteX0" fmla="*/ 4763 w 5476"/>
                  <a:gd name="connsiteY0" fmla="*/ 3215 h 5119"/>
                  <a:gd name="connsiteX1" fmla="*/ 4763 w 5476"/>
                  <a:gd name="connsiteY1" fmla="*/ 5120 h 5119"/>
                  <a:gd name="connsiteX2" fmla="*/ 2858 w 5476"/>
                  <a:gd name="connsiteY2" fmla="*/ 3215 h 5119"/>
                  <a:gd name="connsiteX3" fmla="*/ 2858 w 5476"/>
                  <a:gd name="connsiteY3" fmla="*/ 3215 h 5119"/>
                  <a:gd name="connsiteX4" fmla="*/ 0 w 5476"/>
                  <a:gd name="connsiteY4" fmla="*/ 357 h 5119"/>
                  <a:gd name="connsiteX5" fmla="*/ 0 w 5476"/>
                  <a:gd name="connsiteY5" fmla="*/ 357 h 5119"/>
                  <a:gd name="connsiteX6" fmla="*/ 952 w 5476"/>
                  <a:gd name="connsiteY6" fmla="*/ 357 h 5119"/>
                  <a:gd name="connsiteX7" fmla="*/ 952 w 5476"/>
                  <a:gd name="connsiteY7" fmla="*/ 357 h 5119"/>
                  <a:gd name="connsiteX8" fmla="*/ 952 w 5476"/>
                  <a:gd name="connsiteY8" fmla="*/ 357 h 5119"/>
                  <a:gd name="connsiteX9" fmla="*/ 952 w 5476"/>
                  <a:gd name="connsiteY9" fmla="*/ 357 h 5119"/>
                  <a:gd name="connsiteX10" fmla="*/ 4763 w 5476"/>
                  <a:gd name="connsiteY10" fmla="*/ 3215 h 5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476" h="5119">
                    <a:moveTo>
                      <a:pt x="4763" y="3215"/>
                    </a:moveTo>
                    <a:cubicBezTo>
                      <a:pt x="5715" y="4167"/>
                      <a:pt x="5715" y="5120"/>
                      <a:pt x="4763" y="5120"/>
                    </a:cubicBezTo>
                    <a:cubicBezTo>
                      <a:pt x="3810" y="5120"/>
                      <a:pt x="2858" y="4167"/>
                      <a:pt x="2858" y="3215"/>
                    </a:cubicBezTo>
                    <a:cubicBezTo>
                      <a:pt x="2858" y="3215"/>
                      <a:pt x="2858" y="3215"/>
                      <a:pt x="2858" y="3215"/>
                    </a:cubicBezTo>
                    <a:cubicBezTo>
                      <a:pt x="1905" y="3215"/>
                      <a:pt x="0" y="1310"/>
                      <a:pt x="0" y="357"/>
                    </a:cubicBezTo>
                    <a:cubicBezTo>
                      <a:pt x="0" y="357"/>
                      <a:pt x="0" y="357"/>
                      <a:pt x="0" y="357"/>
                    </a:cubicBezTo>
                    <a:cubicBezTo>
                      <a:pt x="0" y="357"/>
                      <a:pt x="0" y="357"/>
                      <a:pt x="952" y="357"/>
                    </a:cubicBezTo>
                    <a:lnTo>
                      <a:pt x="952" y="357"/>
                    </a:lnTo>
                    <a:cubicBezTo>
                      <a:pt x="952" y="357"/>
                      <a:pt x="952" y="357"/>
                      <a:pt x="952" y="357"/>
                    </a:cubicBezTo>
                    <a:cubicBezTo>
                      <a:pt x="952" y="357"/>
                      <a:pt x="952" y="357"/>
                      <a:pt x="952" y="357"/>
                    </a:cubicBezTo>
                    <a:cubicBezTo>
                      <a:pt x="952" y="-595"/>
                      <a:pt x="2858" y="357"/>
                      <a:pt x="4763" y="3215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483" name="Freeform: Shape 6482">
                <a:extLst>
                  <a:ext uri="{FF2B5EF4-FFF2-40B4-BE49-F238E27FC236}">
                    <a16:creationId xmlns:a16="http://schemas.microsoft.com/office/drawing/2014/main" id="{EBC31697-A71B-474A-AEC4-325554938616}"/>
                  </a:ext>
                </a:extLst>
              </p:cNvPr>
              <p:cNvSpPr/>
              <p:nvPr/>
            </p:nvSpPr>
            <p:spPr>
              <a:xfrm>
                <a:off x="8706167" y="3338274"/>
                <a:ext cx="8946" cy="5476"/>
              </a:xfrm>
              <a:custGeom>
                <a:avLst/>
                <a:gdLst>
                  <a:gd name="connsiteX0" fmla="*/ 6668 w 8946"/>
                  <a:gd name="connsiteY0" fmla="*/ 2619 h 5476"/>
                  <a:gd name="connsiteX1" fmla="*/ 8573 w 8946"/>
                  <a:gd name="connsiteY1" fmla="*/ 5477 h 5476"/>
                  <a:gd name="connsiteX2" fmla="*/ 8573 w 8946"/>
                  <a:gd name="connsiteY2" fmla="*/ 5477 h 5476"/>
                  <a:gd name="connsiteX3" fmla="*/ 8573 w 8946"/>
                  <a:gd name="connsiteY3" fmla="*/ 5477 h 5476"/>
                  <a:gd name="connsiteX4" fmla="*/ 8573 w 8946"/>
                  <a:gd name="connsiteY4" fmla="*/ 5477 h 5476"/>
                  <a:gd name="connsiteX5" fmla="*/ 3810 w 8946"/>
                  <a:gd name="connsiteY5" fmla="*/ 3572 h 5476"/>
                  <a:gd name="connsiteX6" fmla="*/ 0 w 8946"/>
                  <a:gd name="connsiteY6" fmla="*/ 714 h 5476"/>
                  <a:gd name="connsiteX7" fmla="*/ 0 w 8946"/>
                  <a:gd name="connsiteY7" fmla="*/ 714 h 5476"/>
                  <a:gd name="connsiteX8" fmla="*/ 0 w 8946"/>
                  <a:gd name="connsiteY8" fmla="*/ 714 h 5476"/>
                  <a:gd name="connsiteX9" fmla="*/ 953 w 8946"/>
                  <a:gd name="connsiteY9" fmla="*/ 714 h 5476"/>
                  <a:gd name="connsiteX10" fmla="*/ 953 w 8946"/>
                  <a:gd name="connsiteY10" fmla="*/ 714 h 5476"/>
                  <a:gd name="connsiteX11" fmla="*/ 2858 w 8946"/>
                  <a:gd name="connsiteY11" fmla="*/ 714 h 5476"/>
                  <a:gd name="connsiteX12" fmla="*/ 6668 w 8946"/>
                  <a:gd name="connsiteY12" fmla="*/ 2619 h 5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946" h="5476">
                    <a:moveTo>
                      <a:pt x="6668" y="2619"/>
                    </a:moveTo>
                    <a:cubicBezTo>
                      <a:pt x="8573" y="3572"/>
                      <a:pt x="9525" y="5477"/>
                      <a:pt x="8573" y="5477"/>
                    </a:cubicBezTo>
                    <a:cubicBezTo>
                      <a:pt x="8573" y="5477"/>
                      <a:pt x="8573" y="5477"/>
                      <a:pt x="8573" y="5477"/>
                    </a:cubicBezTo>
                    <a:cubicBezTo>
                      <a:pt x="8573" y="5477"/>
                      <a:pt x="8573" y="5477"/>
                      <a:pt x="8573" y="5477"/>
                    </a:cubicBezTo>
                    <a:cubicBezTo>
                      <a:pt x="8573" y="5477"/>
                      <a:pt x="8573" y="5477"/>
                      <a:pt x="8573" y="5477"/>
                    </a:cubicBezTo>
                    <a:cubicBezTo>
                      <a:pt x="7620" y="5477"/>
                      <a:pt x="4763" y="4524"/>
                      <a:pt x="3810" y="3572"/>
                    </a:cubicBezTo>
                    <a:lnTo>
                      <a:pt x="0" y="714"/>
                    </a:lnTo>
                    <a:cubicBezTo>
                      <a:pt x="0" y="714"/>
                      <a:pt x="0" y="714"/>
                      <a:pt x="0" y="714"/>
                    </a:cubicBezTo>
                    <a:cubicBezTo>
                      <a:pt x="0" y="714"/>
                      <a:pt x="0" y="714"/>
                      <a:pt x="0" y="714"/>
                    </a:cubicBezTo>
                    <a:cubicBezTo>
                      <a:pt x="0" y="714"/>
                      <a:pt x="0" y="714"/>
                      <a:pt x="953" y="714"/>
                    </a:cubicBezTo>
                    <a:cubicBezTo>
                      <a:pt x="953" y="714"/>
                      <a:pt x="953" y="714"/>
                      <a:pt x="953" y="714"/>
                    </a:cubicBezTo>
                    <a:cubicBezTo>
                      <a:pt x="953" y="-238"/>
                      <a:pt x="1905" y="-238"/>
                      <a:pt x="2858" y="714"/>
                    </a:cubicBezTo>
                    <a:cubicBezTo>
                      <a:pt x="2858" y="-238"/>
                      <a:pt x="5715" y="1667"/>
                      <a:pt x="6668" y="2619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484" name="Freeform: Shape 6483">
                <a:extLst>
                  <a:ext uri="{FF2B5EF4-FFF2-40B4-BE49-F238E27FC236}">
                    <a16:creationId xmlns:a16="http://schemas.microsoft.com/office/drawing/2014/main" id="{6CBA4277-AEC8-4C84-8C3D-FF3B3089709B}"/>
                  </a:ext>
                </a:extLst>
              </p:cNvPr>
              <p:cNvSpPr/>
              <p:nvPr/>
            </p:nvSpPr>
            <p:spPr>
              <a:xfrm>
                <a:off x="8742362" y="3323272"/>
                <a:ext cx="16717" cy="9048"/>
              </a:xfrm>
              <a:custGeom>
                <a:avLst/>
                <a:gdLst>
                  <a:gd name="connsiteX0" fmla="*/ 10477 w 16717"/>
                  <a:gd name="connsiteY0" fmla="*/ 2381 h 9048"/>
                  <a:gd name="connsiteX1" fmla="*/ 15240 w 16717"/>
                  <a:gd name="connsiteY1" fmla="*/ 5239 h 9048"/>
                  <a:gd name="connsiteX2" fmla="*/ 15240 w 16717"/>
                  <a:gd name="connsiteY2" fmla="*/ 5239 h 9048"/>
                  <a:gd name="connsiteX3" fmla="*/ 14288 w 16717"/>
                  <a:gd name="connsiteY3" fmla="*/ 9049 h 9048"/>
                  <a:gd name="connsiteX4" fmla="*/ 1905 w 16717"/>
                  <a:gd name="connsiteY4" fmla="*/ 5239 h 9048"/>
                  <a:gd name="connsiteX5" fmla="*/ 0 w 16717"/>
                  <a:gd name="connsiteY5" fmla="*/ 3334 h 9048"/>
                  <a:gd name="connsiteX6" fmla="*/ 0 w 16717"/>
                  <a:gd name="connsiteY6" fmla="*/ 476 h 9048"/>
                  <a:gd name="connsiteX7" fmla="*/ 10477 w 16717"/>
                  <a:gd name="connsiteY7" fmla="*/ 2381 h 9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717" h="9048">
                    <a:moveTo>
                      <a:pt x="10477" y="2381"/>
                    </a:moveTo>
                    <a:cubicBezTo>
                      <a:pt x="14288" y="5239"/>
                      <a:pt x="14288" y="5239"/>
                      <a:pt x="15240" y="5239"/>
                    </a:cubicBezTo>
                    <a:cubicBezTo>
                      <a:pt x="15240" y="5239"/>
                      <a:pt x="15240" y="5239"/>
                      <a:pt x="15240" y="5239"/>
                    </a:cubicBezTo>
                    <a:cubicBezTo>
                      <a:pt x="19050" y="8096"/>
                      <a:pt x="14288" y="9049"/>
                      <a:pt x="14288" y="9049"/>
                    </a:cubicBezTo>
                    <a:cubicBezTo>
                      <a:pt x="10477" y="9049"/>
                      <a:pt x="3810" y="6191"/>
                      <a:pt x="1905" y="5239"/>
                    </a:cubicBezTo>
                    <a:cubicBezTo>
                      <a:pt x="952" y="5239"/>
                      <a:pt x="0" y="3334"/>
                      <a:pt x="0" y="3334"/>
                    </a:cubicBezTo>
                    <a:cubicBezTo>
                      <a:pt x="0" y="2381"/>
                      <a:pt x="0" y="476"/>
                      <a:pt x="0" y="476"/>
                    </a:cubicBezTo>
                    <a:cubicBezTo>
                      <a:pt x="0" y="476"/>
                      <a:pt x="1905" y="-1429"/>
                      <a:pt x="10477" y="2381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485" name="Freeform: Shape 6484">
                <a:extLst>
                  <a:ext uri="{FF2B5EF4-FFF2-40B4-BE49-F238E27FC236}">
                    <a16:creationId xmlns:a16="http://schemas.microsoft.com/office/drawing/2014/main" id="{31C76050-FDC2-4101-8B40-10282C8AB95E}"/>
                  </a:ext>
                </a:extLst>
              </p:cNvPr>
              <p:cNvSpPr/>
              <p:nvPr/>
            </p:nvSpPr>
            <p:spPr>
              <a:xfrm>
                <a:off x="8413949" y="3303351"/>
                <a:ext cx="16945" cy="11824"/>
              </a:xfrm>
              <a:custGeom>
                <a:avLst/>
                <a:gdLst>
                  <a:gd name="connsiteX0" fmla="*/ 13136 w 16945"/>
                  <a:gd name="connsiteY0" fmla="*/ 9920 h 11824"/>
                  <a:gd name="connsiteX1" fmla="*/ 9326 w 16945"/>
                  <a:gd name="connsiteY1" fmla="*/ 11825 h 11824"/>
                  <a:gd name="connsiteX2" fmla="*/ 6468 w 16945"/>
                  <a:gd name="connsiteY2" fmla="*/ 10872 h 11824"/>
                  <a:gd name="connsiteX3" fmla="*/ 1706 w 16945"/>
                  <a:gd name="connsiteY3" fmla="*/ 9920 h 11824"/>
                  <a:gd name="connsiteX4" fmla="*/ 1706 w 16945"/>
                  <a:gd name="connsiteY4" fmla="*/ 9920 h 11824"/>
                  <a:gd name="connsiteX5" fmla="*/ 6468 w 16945"/>
                  <a:gd name="connsiteY5" fmla="*/ 1347 h 11824"/>
                  <a:gd name="connsiteX6" fmla="*/ 11231 w 16945"/>
                  <a:gd name="connsiteY6" fmla="*/ 395 h 11824"/>
                  <a:gd name="connsiteX7" fmla="*/ 12183 w 16945"/>
                  <a:gd name="connsiteY7" fmla="*/ 1347 h 11824"/>
                  <a:gd name="connsiteX8" fmla="*/ 14088 w 16945"/>
                  <a:gd name="connsiteY8" fmla="*/ 1347 h 11824"/>
                  <a:gd name="connsiteX9" fmla="*/ 15041 w 16945"/>
                  <a:gd name="connsiteY9" fmla="*/ 1347 h 11824"/>
                  <a:gd name="connsiteX10" fmla="*/ 16946 w 16945"/>
                  <a:gd name="connsiteY10" fmla="*/ 4205 h 11824"/>
                  <a:gd name="connsiteX11" fmla="*/ 13136 w 16945"/>
                  <a:gd name="connsiteY11" fmla="*/ 9920 h 11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945" h="11824">
                    <a:moveTo>
                      <a:pt x="13136" y="9920"/>
                    </a:moveTo>
                    <a:cubicBezTo>
                      <a:pt x="11231" y="10872"/>
                      <a:pt x="9326" y="11825"/>
                      <a:pt x="9326" y="11825"/>
                    </a:cubicBezTo>
                    <a:cubicBezTo>
                      <a:pt x="9326" y="11825"/>
                      <a:pt x="9326" y="11825"/>
                      <a:pt x="6468" y="10872"/>
                    </a:cubicBezTo>
                    <a:cubicBezTo>
                      <a:pt x="4563" y="10872"/>
                      <a:pt x="3611" y="9920"/>
                      <a:pt x="1706" y="9920"/>
                    </a:cubicBezTo>
                    <a:cubicBezTo>
                      <a:pt x="1706" y="9920"/>
                      <a:pt x="1706" y="9920"/>
                      <a:pt x="1706" y="9920"/>
                    </a:cubicBezTo>
                    <a:cubicBezTo>
                      <a:pt x="-4009" y="8967"/>
                      <a:pt x="6468" y="1347"/>
                      <a:pt x="6468" y="1347"/>
                    </a:cubicBezTo>
                    <a:cubicBezTo>
                      <a:pt x="7421" y="395"/>
                      <a:pt x="10278" y="-558"/>
                      <a:pt x="11231" y="395"/>
                    </a:cubicBezTo>
                    <a:cubicBezTo>
                      <a:pt x="12183" y="395"/>
                      <a:pt x="12183" y="395"/>
                      <a:pt x="12183" y="1347"/>
                    </a:cubicBezTo>
                    <a:cubicBezTo>
                      <a:pt x="12183" y="1347"/>
                      <a:pt x="13136" y="1347"/>
                      <a:pt x="14088" y="1347"/>
                    </a:cubicBezTo>
                    <a:cubicBezTo>
                      <a:pt x="14088" y="1347"/>
                      <a:pt x="14088" y="1347"/>
                      <a:pt x="15041" y="1347"/>
                    </a:cubicBezTo>
                    <a:cubicBezTo>
                      <a:pt x="15041" y="1347"/>
                      <a:pt x="16946" y="2300"/>
                      <a:pt x="16946" y="4205"/>
                    </a:cubicBezTo>
                    <a:cubicBezTo>
                      <a:pt x="16946" y="6110"/>
                      <a:pt x="14088" y="8967"/>
                      <a:pt x="13136" y="9920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486" name="Freeform: Shape 6485">
                <a:extLst>
                  <a:ext uri="{FF2B5EF4-FFF2-40B4-BE49-F238E27FC236}">
                    <a16:creationId xmlns:a16="http://schemas.microsoft.com/office/drawing/2014/main" id="{5DE2EC3E-DC47-4B4E-9DC6-CE0AD8129E31}"/>
                  </a:ext>
                </a:extLst>
              </p:cNvPr>
              <p:cNvSpPr/>
              <p:nvPr/>
            </p:nvSpPr>
            <p:spPr>
              <a:xfrm>
                <a:off x="8416607" y="3294221"/>
                <a:ext cx="6667" cy="7062"/>
              </a:xfrm>
              <a:custGeom>
                <a:avLst/>
                <a:gdLst>
                  <a:gd name="connsiteX0" fmla="*/ 6668 w 6667"/>
                  <a:gd name="connsiteY0" fmla="*/ 5715 h 7062"/>
                  <a:gd name="connsiteX1" fmla="*/ 953 w 6667"/>
                  <a:gd name="connsiteY1" fmla="*/ 6668 h 7062"/>
                  <a:gd name="connsiteX2" fmla="*/ 0 w 6667"/>
                  <a:gd name="connsiteY2" fmla="*/ 5715 h 7062"/>
                  <a:gd name="connsiteX3" fmla="*/ 0 w 6667"/>
                  <a:gd name="connsiteY3" fmla="*/ 4763 h 7062"/>
                  <a:gd name="connsiteX4" fmla="*/ 0 w 6667"/>
                  <a:gd name="connsiteY4" fmla="*/ 2858 h 7062"/>
                  <a:gd name="connsiteX5" fmla="*/ 0 w 6667"/>
                  <a:gd name="connsiteY5" fmla="*/ 1905 h 7062"/>
                  <a:gd name="connsiteX6" fmla="*/ 953 w 6667"/>
                  <a:gd name="connsiteY6" fmla="*/ 0 h 7062"/>
                  <a:gd name="connsiteX7" fmla="*/ 6668 w 6667"/>
                  <a:gd name="connsiteY7" fmla="*/ 5715 h 7062"/>
                  <a:gd name="connsiteX8" fmla="*/ 6668 w 6667"/>
                  <a:gd name="connsiteY8" fmla="*/ 5715 h 7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67" h="7062">
                    <a:moveTo>
                      <a:pt x="6668" y="5715"/>
                    </a:moveTo>
                    <a:cubicBezTo>
                      <a:pt x="5715" y="6668"/>
                      <a:pt x="2857" y="7620"/>
                      <a:pt x="953" y="6668"/>
                    </a:cubicBezTo>
                    <a:cubicBezTo>
                      <a:pt x="953" y="6668"/>
                      <a:pt x="953" y="6668"/>
                      <a:pt x="0" y="5715"/>
                    </a:cubicBezTo>
                    <a:cubicBezTo>
                      <a:pt x="0" y="5715"/>
                      <a:pt x="0" y="4763"/>
                      <a:pt x="0" y="4763"/>
                    </a:cubicBezTo>
                    <a:cubicBezTo>
                      <a:pt x="0" y="3810"/>
                      <a:pt x="0" y="3810"/>
                      <a:pt x="0" y="2858"/>
                    </a:cubicBezTo>
                    <a:cubicBezTo>
                      <a:pt x="0" y="2858"/>
                      <a:pt x="0" y="2858"/>
                      <a:pt x="0" y="1905"/>
                    </a:cubicBezTo>
                    <a:cubicBezTo>
                      <a:pt x="0" y="952"/>
                      <a:pt x="953" y="952"/>
                      <a:pt x="953" y="0"/>
                    </a:cubicBezTo>
                    <a:cubicBezTo>
                      <a:pt x="2857" y="2858"/>
                      <a:pt x="4763" y="4763"/>
                      <a:pt x="6668" y="5715"/>
                    </a:cubicBezTo>
                    <a:cubicBezTo>
                      <a:pt x="6668" y="5715"/>
                      <a:pt x="6668" y="5715"/>
                      <a:pt x="6668" y="5715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487" name="Freeform: Shape 6486">
                <a:extLst>
                  <a:ext uri="{FF2B5EF4-FFF2-40B4-BE49-F238E27FC236}">
                    <a16:creationId xmlns:a16="http://schemas.microsoft.com/office/drawing/2014/main" id="{90F70423-26C7-42BF-A2F8-08CC8A0E8895}"/>
                  </a:ext>
                </a:extLst>
              </p:cNvPr>
              <p:cNvSpPr/>
              <p:nvPr/>
            </p:nvSpPr>
            <p:spPr>
              <a:xfrm>
                <a:off x="8418512" y="3292316"/>
                <a:ext cx="9525" cy="7619"/>
              </a:xfrm>
              <a:custGeom>
                <a:avLst/>
                <a:gdLst>
                  <a:gd name="connsiteX0" fmla="*/ 3810 w 9525"/>
                  <a:gd name="connsiteY0" fmla="*/ 5715 h 7619"/>
                  <a:gd name="connsiteX1" fmla="*/ 3810 w 9525"/>
                  <a:gd name="connsiteY1" fmla="*/ 5715 h 7619"/>
                  <a:gd name="connsiteX2" fmla="*/ 3810 w 9525"/>
                  <a:gd name="connsiteY2" fmla="*/ 5715 h 7619"/>
                  <a:gd name="connsiteX3" fmla="*/ 3810 w 9525"/>
                  <a:gd name="connsiteY3" fmla="*/ 5715 h 7619"/>
                  <a:gd name="connsiteX4" fmla="*/ 3810 w 9525"/>
                  <a:gd name="connsiteY4" fmla="*/ 5715 h 7619"/>
                  <a:gd name="connsiteX5" fmla="*/ 2857 w 9525"/>
                  <a:gd name="connsiteY5" fmla="*/ 2857 h 7619"/>
                  <a:gd name="connsiteX6" fmla="*/ 3810 w 9525"/>
                  <a:gd name="connsiteY6" fmla="*/ 2857 h 7619"/>
                  <a:gd name="connsiteX7" fmla="*/ 3810 w 9525"/>
                  <a:gd name="connsiteY7" fmla="*/ 2857 h 7619"/>
                  <a:gd name="connsiteX8" fmla="*/ 3810 w 9525"/>
                  <a:gd name="connsiteY8" fmla="*/ 2857 h 7619"/>
                  <a:gd name="connsiteX9" fmla="*/ 3810 w 9525"/>
                  <a:gd name="connsiteY9" fmla="*/ 2857 h 7619"/>
                  <a:gd name="connsiteX10" fmla="*/ 3810 w 9525"/>
                  <a:gd name="connsiteY10" fmla="*/ 5715 h 7619"/>
                  <a:gd name="connsiteX11" fmla="*/ 3810 w 9525"/>
                  <a:gd name="connsiteY11" fmla="*/ 5715 h 7619"/>
                  <a:gd name="connsiteX12" fmla="*/ 3810 w 9525"/>
                  <a:gd name="connsiteY12" fmla="*/ 5715 h 7619"/>
                  <a:gd name="connsiteX13" fmla="*/ 4763 w 9525"/>
                  <a:gd name="connsiteY13" fmla="*/ 7620 h 7619"/>
                  <a:gd name="connsiteX14" fmla="*/ 9525 w 9525"/>
                  <a:gd name="connsiteY14" fmla="*/ 3810 h 7619"/>
                  <a:gd name="connsiteX15" fmla="*/ 8573 w 9525"/>
                  <a:gd name="connsiteY15" fmla="*/ 1905 h 7619"/>
                  <a:gd name="connsiteX16" fmla="*/ 6668 w 9525"/>
                  <a:gd name="connsiteY16" fmla="*/ 0 h 7619"/>
                  <a:gd name="connsiteX17" fmla="*/ 6668 w 9525"/>
                  <a:gd name="connsiteY17" fmla="*/ 0 h 7619"/>
                  <a:gd name="connsiteX18" fmla="*/ 4763 w 9525"/>
                  <a:gd name="connsiteY18" fmla="*/ 952 h 7619"/>
                  <a:gd name="connsiteX19" fmla="*/ 2857 w 9525"/>
                  <a:gd name="connsiteY19" fmla="*/ 1905 h 7619"/>
                  <a:gd name="connsiteX20" fmla="*/ 1905 w 9525"/>
                  <a:gd name="connsiteY20" fmla="*/ 1905 h 7619"/>
                  <a:gd name="connsiteX21" fmla="*/ 0 w 9525"/>
                  <a:gd name="connsiteY21" fmla="*/ 3810 h 7619"/>
                  <a:gd name="connsiteX22" fmla="*/ 4763 w 9525"/>
                  <a:gd name="connsiteY22" fmla="*/ 7620 h 7619"/>
                  <a:gd name="connsiteX23" fmla="*/ 4763 w 9525"/>
                  <a:gd name="connsiteY23" fmla="*/ 7620 h 7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525" h="7619">
                    <a:moveTo>
                      <a:pt x="3810" y="5715"/>
                    </a:moveTo>
                    <a:cubicBezTo>
                      <a:pt x="3810" y="5715"/>
                      <a:pt x="2857" y="5715"/>
                      <a:pt x="3810" y="5715"/>
                    </a:cubicBezTo>
                    <a:cubicBezTo>
                      <a:pt x="2857" y="5715"/>
                      <a:pt x="2857" y="5715"/>
                      <a:pt x="3810" y="5715"/>
                    </a:cubicBezTo>
                    <a:cubicBezTo>
                      <a:pt x="2857" y="5715"/>
                      <a:pt x="2857" y="5715"/>
                      <a:pt x="3810" y="5715"/>
                    </a:cubicBezTo>
                    <a:lnTo>
                      <a:pt x="3810" y="5715"/>
                    </a:lnTo>
                    <a:cubicBezTo>
                      <a:pt x="2857" y="5715"/>
                      <a:pt x="1905" y="4763"/>
                      <a:pt x="2857" y="2857"/>
                    </a:cubicBezTo>
                    <a:cubicBezTo>
                      <a:pt x="2857" y="2857"/>
                      <a:pt x="2857" y="2857"/>
                      <a:pt x="3810" y="2857"/>
                    </a:cubicBezTo>
                    <a:cubicBezTo>
                      <a:pt x="3810" y="2857"/>
                      <a:pt x="3810" y="2857"/>
                      <a:pt x="3810" y="2857"/>
                    </a:cubicBezTo>
                    <a:cubicBezTo>
                      <a:pt x="3810" y="2857"/>
                      <a:pt x="3810" y="2857"/>
                      <a:pt x="3810" y="2857"/>
                    </a:cubicBezTo>
                    <a:cubicBezTo>
                      <a:pt x="3810" y="2857"/>
                      <a:pt x="3810" y="2857"/>
                      <a:pt x="3810" y="2857"/>
                    </a:cubicBezTo>
                    <a:cubicBezTo>
                      <a:pt x="2857" y="4763"/>
                      <a:pt x="2857" y="4763"/>
                      <a:pt x="3810" y="5715"/>
                    </a:cubicBezTo>
                    <a:cubicBezTo>
                      <a:pt x="2857" y="4763"/>
                      <a:pt x="2857" y="4763"/>
                      <a:pt x="3810" y="5715"/>
                    </a:cubicBezTo>
                    <a:cubicBezTo>
                      <a:pt x="3810" y="5715"/>
                      <a:pt x="3810" y="5715"/>
                      <a:pt x="3810" y="5715"/>
                    </a:cubicBezTo>
                    <a:moveTo>
                      <a:pt x="4763" y="7620"/>
                    </a:moveTo>
                    <a:cubicBezTo>
                      <a:pt x="6668" y="6667"/>
                      <a:pt x="8573" y="4763"/>
                      <a:pt x="9525" y="3810"/>
                    </a:cubicBezTo>
                    <a:cubicBezTo>
                      <a:pt x="9525" y="2857"/>
                      <a:pt x="9525" y="1905"/>
                      <a:pt x="8573" y="1905"/>
                    </a:cubicBezTo>
                    <a:cubicBezTo>
                      <a:pt x="6668" y="952"/>
                      <a:pt x="6668" y="952"/>
                      <a:pt x="6668" y="0"/>
                    </a:cubicBezTo>
                    <a:cubicBezTo>
                      <a:pt x="6668" y="0"/>
                      <a:pt x="6668" y="0"/>
                      <a:pt x="6668" y="0"/>
                    </a:cubicBezTo>
                    <a:cubicBezTo>
                      <a:pt x="5715" y="952"/>
                      <a:pt x="5715" y="952"/>
                      <a:pt x="4763" y="952"/>
                    </a:cubicBezTo>
                    <a:cubicBezTo>
                      <a:pt x="3810" y="952"/>
                      <a:pt x="2857" y="1905"/>
                      <a:pt x="2857" y="1905"/>
                    </a:cubicBezTo>
                    <a:cubicBezTo>
                      <a:pt x="2857" y="1905"/>
                      <a:pt x="1905" y="1905"/>
                      <a:pt x="1905" y="1905"/>
                    </a:cubicBezTo>
                    <a:cubicBezTo>
                      <a:pt x="1905" y="1905"/>
                      <a:pt x="952" y="2857"/>
                      <a:pt x="0" y="3810"/>
                    </a:cubicBezTo>
                    <a:cubicBezTo>
                      <a:pt x="952" y="4763"/>
                      <a:pt x="2857" y="6667"/>
                      <a:pt x="4763" y="7620"/>
                    </a:cubicBezTo>
                    <a:cubicBezTo>
                      <a:pt x="4763" y="7620"/>
                      <a:pt x="4763" y="7620"/>
                      <a:pt x="4763" y="7620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488" name="Freeform: Shape 6487">
                <a:extLst>
                  <a:ext uri="{FF2B5EF4-FFF2-40B4-BE49-F238E27FC236}">
                    <a16:creationId xmlns:a16="http://schemas.microsoft.com/office/drawing/2014/main" id="{FCEF64C7-6A60-4C3B-8D0A-20EDA0E1008F}"/>
                  </a:ext>
                </a:extLst>
              </p:cNvPr>
              <p:cNvSpPr/>
              <p:nvPr/>
            </p:nvSpPr>
            <p:spPr>
              <a:xfrm>
                <a:off x="8432800" y="3321844"/>
                <a:ext cx="3810" cy="1666"/>
              </a:xfrm>
              <a:custGeom>
                <a:avLst/>
                <a:gdLst>
                  <a:gd name="connsiteX0" fmla="*/ 3810 w 3810"/>
                  <a:gd name="connsiteY0" fmla="*/ 0 h 1666"/>
                  <a:gd name="connsiteX1" fmla="*/ 2857 w 3810"/>
                  <a:gd name="connsiteY1" fmla="*/ 953 h 1666"/>
                  <a:gd name="connsiteX2" fmla="*/ 952 w 3810"/>
                  <a:gd name="connsiteY2" fmla="*/ 953 h 1666"/>
                  <a:gd name="connsiteX3" fmla="*/ 0 w 3810"/>
                  <a:gd name="connsiteY3" fmla="*/ 0 h 1666"/>
                  <a:gd name="connsiteX4" fmla="*/ 3810 w 3810"/>
                  <a:gd name="connsiteY4" fmla="*/ 0 h 1666"/>
                  <a:gd name="connsiteX5" fmla="*/ 3810 w 3810"/>
                  <a:gd name="connsiteY5" fmla="*/ 0 h 1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0" h="1666">
                    <a:moveTo>
                      <a:pt x="3810" y="0"/>
                    </a:moveTo>
                    <a:cubicBezTo>
                      <a:pt x="3810" y="953"/>
                      <a:pt x="2857" y="953"/>
                      <a:pt x="2857" y="953"/>
                    </a:cubicBezTo>
                    <a:cubicBezTo>
                      <a:pt x="1905" y="1905"/>
                      <a:pt x="1905" y="1905"/>
                      <a:pt x="952" y="953"/>
                    </a:cubicBezTo>
                    <a:cubicBezTo>
                      <a:pt x="0" y="953"/>
                      <a:pt x="0" y="0"/>
                      <a:pt x="0" y="0"/>
                    </a:cubicBezTo>
                    <a:cubicBezTo>
                      <a:pt x="1905" y="0"/>
                      <a:pt x="2857" y="0"/>
                      <a:pt x="3810" y="0"/>
                    </a:cubicBezTo>
                    <a:cubicBezTo>
                      <a:pt x="3810" y="0"/>
                      <a:pt x="3810" y="0"/>
                      <a:pt x="3810" y="0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489" name="Freeform: Shape 6488">
                <a:extLst>
                  <a:ext uri="{FF2B5EF4-FFF2-40B4-BE49-F238E27FC236}">
                    <a16:creationId xmlns:a16="http://schemas.microsoft.com/office/drawing/2014/main" id="{15D3C723-8542-4F4A-9137-1568ACDB6CDD}"/>
                  </a:ext>
                </a:extLst>
              </p:cNvPr>
              <p:cNvSpPr/>
              <p:nvPr/>
            </p:nvSpPr>
            <p:spPr>
              <a:xfrm>
                <a:off x="8432800" y="3317081"/>
                <a:ext cx="5157" cy="4762"/>
              </a:xfrm>
              <a:custGeom>
                <a:avLst/>
                <a:gdLst>
                  <a:gd name="connsiteX0" fmla="*/ 3810 w 5157"/>
                  <a:gd name="connsiteY0" fmla="*/ 4763 h 4762"/>
                  <a:gd name="connsiteX1" fmla="*/ 0 w 5157"/>
                  <a:gd name="connsiteY1" fmla="*/ 4763 h 4762"/>
                  <a:gd name="connsiteX2" fmla="*/ 1905 w 5157"/>
                  <a:gd name="connsiteY2" fmla="*/ 953 h 4762"/>
                  <a:gd name="connsiteX3" fmla="*/ 3810 w 5157"/>
                  <a:gd name="connsiteY3" fmla="*/ 0 h 4762"/>
                  <a:gd name="connsiteX4" fmla="*/ 4763 w 5157"/>
                  <a:gd name="connsiteY4" fmla="*/ 953 h 4762"/>
                  <a:gd name="connsiteX5" fmla="*/ 4763 w 5157"/>
                  <a:gd name="connsiteY5" fmla="*/ 953 h 4762"/>
                  <a:gd name="connsiteX6" fmla="*/ 3810 w 5157"/>
                  <a:gd name="connsiteY6" fmla="*/ 4763 h 4762"/>
                  <a:gd name="connsiteX7" fmla="*/ 3810 w 5157"/>
                  <a:gd name="connsiteY7" fmla="*/ 4763 h 4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57" h="4762">
                    <a:moveTo>
                      <a:pt x="3810" y="4763"/>
                    </a:moveTo>
                    <a:cubicBezTo>
                      <a:pt x="1905" y="4763"/>
                      <a:pt x="952" y="4763"/>
                      <a:pt x="0" y="4763"/>
                    </a:cubicBezTo>
                    <a:cubicBezTo>
                      <a:pt x="0" y="2858"/>
                      <a:pt x="1905" y="1905"/>
                      <a:pt x="1905" y="953"/>
                    </a:cubicBezTo>
                    <a:cubicBezTo>
                      <a:pt x="2857" y="0"/>
                      <a:pt x="3810" y="0"/>
                      <a:pt x="3810" y="0"/>
                    </a:cubicBezTo>
                    <a:cubicBezTo>
                      <a:pt x="3810" y="0"/>
                      <a:pt x="4763" y="0"/>
                      <a:pt x="4763" y="953"/>
                    </a:cubicBezTo>
                    <a:cubicBezTo>
                      <a:pt x="4763" y="953"/>
                      <a:pt x="4763" y="953"/>
                      <a:pt x="4763" y="953"/>
                    </a:cubicBezTo>
                    <a:cubicBezTo>
                      <a:pt x="5715" y="1905"/>
                      <a:pt x="4763" y="2858"/>
                      <a:pt x="3810" y="4763"/>
                    </a:cubicBezTo>
                    <a:cubicBezTo>
                      <a:pt x="3810" y="4763"/>
                      <a:pt x="3810" y="4763"/>
                      <a:pt x="3810" y="4763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490" name="Freeform: Shape 6489">
                <a:extLst>
                  <a:ext uri="{FF2B5EF4-FFF2-40B4-BE49-F238E27FC236}">
                    <a16:creationId xmlns:a16="http://schemas.microsoft.com/office/drawing/2014/main" id="{E1391390-D4CB-499B-92FA-98700880D189}"/>
                  </a:ext>
                </a:extLst>
              </p:cNvPr>
              <p:cNvSpPr/>
              <p:nvPr/>
            </p:nvSpPr>
            <p:spPr>
              <a:xfrm>
                <a:off x="8397557" y="3292316"/>
                <a:ext cx="5774" cy="4524"/>
              </a:xfrm>
              <a:custGeom>
                <a:avLst/>
                <a:gdLst>
                  <a:gd name="connsiteX0" fmla="*/ 953 w 5774"/>
                  <a:gd name="connsiteY0" fmla="*/ 3810 h 4524"/>
                  <a:gd name="connsiteX1" fmla="*/ 0 w 5774"/>
                  <a:gd name="connsiteY1" fmla="*/ 0 h 4524"/>
                  <a:gd name="connsiteX2" fmla="*/ 3810 w 5774"/>
                  <a:gd name="connsiteY2" fmla="*/ 0 h 4524"/>
                  <a:gd name="connsiteX3" fmla="*/ 5715 w 5774"/>
                  <a:gd name="connsiteY3" fmla="*/ 0 h 4524"/>
                  <a:gd name="connsiteX4" fmla="*/ 953 w 5774"/>
                  <a:gd name="connsiteY4" fmla="*/ 3810 h 4524"/>
                  <a:gd name="connsiteX5" fmla="*/ 953 w 5774"/>
                  <a:gd name="connsiteY5" fmla="*/ 3810 h 4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74" h="4524">
                    <a:moveTo>
                      <a:pt x="953" y="3810"/>
                    </a:moveTo>
                    <a:cubicBezTo>
                      <a:pt x="953" y="2857"/>
                      <a:pt x="953" y="1905"/>
                      <a:pt x="0" y="0"/>
                    </a:cubicBezTo>
                    <a:cubicBezTo>
                      <a:pt x="953" y="0"/>
                      <a:pt x="953" y="0"/>
                      <a:pt x="3810" y="0"/>
                    </a:cubicBezTo>
                    <a:cubicBezTo>
                      <a:pt x="4763" y="0"/>
                      <a:pt x="5715" y="0"/>
                      <a:pt x="5715" y="0"/>
                    </a:cubicBezTo>
                    <a:cubicBezTo>
                      <a:pt x="5715" y="952"/>
                      <a:pt x="6668" y="952"/>
                      <a:pt x="953" y="3810"/>
                    </a:cubicBezTo>
                    <a:cubicBezTo>
                      <a:pt x="953" y="4763"/>
                      <a:pt x="953" y="4763"/>
                      <a:pt x="953" y="3810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491" name="Freeform: Shape 6490">
                <a:extLst>
                  <a:ext uri="{FF2B5EF4-FFF2-40B4-BE49-F238E27FC236}">
                    <a16:creationId xmlns:a16="http://schemas.microsoft.com/office/drawing/2014/main" id="{311CD68E-A1B6-4DF1-BCE9-4025490F1AC9}"/>
                  </a:ext>
                </a:extLst>
              </p:cNvPr>
              <p:cNvSpPr/>
              <p:nvPr/>
            </p:nvSpPr>
            <p:spPr>
              <a:xfrm>
                <a:off x="8388001" y="3293269"/>
                <a:ext cx="10509" cy="6455"/>
              </a:xfrm>
              <a:custGeom>
                <a:avLst/>
                <a:gdLst>
                  <a:gd name="connsiteX0" fmla="*/ 7651 w 10509"/>
                  <a:gd name="connsiteY0" fmla="*/ 4763 h 6455"/>
                  <a:gd name="connsiteX1" fmla="*/ 31 w 10509"/>
                  <a:gd name="connsiteY1" fmla="*/ 4763 h 6455"/>
                  <a:gd name="connsiteX2" fmla="*/ 9556 w 10509"/>
                  <a:gd name="connsiteY2" fmla="*/ 0 h 6455"/>
                  <a:gd name="connsiteX3" fmla="*/ 10509 w 10509"/>
                  <a:gd name="connsiteY3" fmla="*/ 3810 h 6455"/>
                  <a:gd name="connsiteX4" fmla="*/ 7651 w 10509"/>
                  <a:gd name="connsiteY4" fmla="*/ 4763 h 6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09" h="6455">
                    <a:moveTo>
                      <a:pt x="7651" y="4763"/>
                    </a:moveTo>
                    <a:cubicBezTo>
                      <a:pt x="-921" y="8573"/>
                      <a:pt x="31" y="4763"/>
                      <a:pt x="31" y="4763"/>
                    </a:cubicBezTo>
                    <a:cubicBezTo>
                      <a:pt x="1936" y="2858"/>
                      <a:pt x="7651" y="0"/>
                      <a:pt x="9556" y="0"/>
                    </a:cubicBezTo>
                    <a:cubicBezTo>
                      <a:pt x="9556" y="1905"/>
                      <a:pt x="9556" y="2858"/>
                      <a:pt x="10509" y="3810"/>
                    </a:cubicBezTo>
                    <a:cubicBezTo>
                      <a:pt x="9556" y="3810"/>
                      <a:pt x="8604" y="3810"/>
                      <a:pt x="7651" y="4763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492" name="Freeform: Shape 6491">
                <a:extLst>
                  <a:ext uri="{FF2B5EF4-FFF2-40B4-BE49-F238E27FC236}">
                    <a16:creationId xmlns:a16="http://schemas.microsoft.com/office/drawing/2014/main" id="{F4AAA246-B7F1-47F2-873A-F84880AFFA8D}"/>
                  </a:ext>
                </a:extLst>
              </p:cNvPr>
              <p:cNvSpPr/>
              <p:nvPr/>
            </p:nvSpPr>
            <p:spPr>
              <a:xfrm>
                <a:off x="8412797" y="3281839"/>
                <a:ext cx="12382" cy="5714"/>
              </a:xfrm>
              <a:custGeom>
                <a:avLst/>
                <a:gdLst>
                  <a:gd name="connsiteX0" fmla="*/ 4763 w 12382"/>
                  <a:gd name="connsiteY0" fmla="*/ 4763 h 5714"/>
                  <a:gd name="connsiteX1" fmla="*/ 952 w 12382"/>
                  <a:gd name="connsiteY1" fmla="*/ 5715 h 5714"/>
                  <a:gd name="connsiteX2" fmla="*/ 0 w 12382"/>
                  <a:gd name="connsiteY2" fmla="*/ 2857 h 5714"/>
                  <a:gd name="connsiteX3" fmla="*/ 3810 w 12382"/>
                  <a:gd name="connsiteY3" fmla="*/ 1905 h 5714"/>
                  <a:gd name="connsiteX4" fmla="*/ 7620 w 12382"/>
                  <a:gd name="connsiteY4" fmla="*/ 952 h 5714"/>
                  <a:gd name="connsiteX5" fmla="*/ 7620 w 12382"/>
                  <a:gd name="connsiteY5" fmla="*/ 952 h 5714"/>
                  <a:gd name="connsiteX6" fmla="*/ 12382 w 12382"/>
                  <a:gd name="connsiteY6" fmla="*/ 0 h 5714"/>
                  <a:gd name="connsiteX7" fmla="*/ 12382 w 12382"/>
                  <a:gd name="connsiteY7" fmla="*/ 0 h 5714"/>
                  <a:gd name="connsiteX8" fmla="*/ 11430 w 12382"/>
                  <a:gd name="connsiteY8" fmla="*/ 952 h 5714"/>
                  <a:gd name="connsiteX9" fmla="*/ 11430 w 12382"/>
                  <a:gd name="connsiteY9" fmla="*/ 1905 h 5714"/>
                  <a:gd name="connsiteX10" fmla="*/ 10477 w 12382"/>
                  <a:gd name="connsiteY10" fmla="*/ 2857 h 5714"/>
                  <a:gd name="connsiteX11" fmla="*/ 4763 w 12382"/>
                  <a:gd name="connsiteY11" fmla="*/ 4763 h 5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382" h="5714">
                    <a:moveTo>
                      <a:pt x="4763" y="4763"/>
                    </a:moveTo>
                    <a:cubicBezTo>
                      <a:pt x="3810" y="4763"/>
                      <a:pt x="1905" y="5715"/>
                      <a:pt x="952" y="5715"/>
                    </a:cubicBezTo>
                    <a:cubicBezTo>
                      <a:pt x="952" y="3810"/>
                      <a:pt x="952" y="3810"/>
                      <a:pt x="0" y="2857"/>
                    </a:cubicBezTo>
                    <a:cubicBezTo>
                      <a:pt x="0" y="2857"/>
                      <a:pt x="1905" y="1905"/>
                      <a:pt x="3810" y="1905"/>
                    </a:cubicBezTo>
                    <a:cubicBezTo>
                      <a:pt x="4763" y="1905"/>
                      <a:pt x="5715" y="952"/>
                      <a:pt x="7620" y="952"/>
                    </a:cubicBezTo>
                    <a:cubicBezTo>
                      <a:pt x="7620" y="952"/>
                      <a:pt x="7620" y="952"/>
                      <a:pt x="7620" y="952"/>
                    </a:cubicBezTo>
                    <a:cubicBezTo>
                      <a:pt x="10477" y="0"/>
                      <a:pt x="12382" y="0"/>
                      <a:pt x="12382" y="0"/>
                    </a:cubicBezTo>
                    <a:cubicBezTo>
                      <a:pt x="12382" y="0"/>
                      <a:pt x="12382" y="0"/>
                      <a:pt x="12382" y="0"/>
                    </a:cubicBezTo>
                    <a:cubicBezTo>
                      <a:pt x="12382" y="0"/>
                      <a:pt x="12382" y="952"/>
                      <a:pt x="11430" y="952"/>
                    </a:cubicBezTo>
                    <a:cubicBezTo>
                      <a:pt x="11430" y="952"/>
                      <a:pt x="11430" y="1905"/>
                      <a:pt x="11430" y="1905"/>
                    </a:cubicBezTo>
                    <a:cubicBezTo>
                      <a:pt x="11430" y="1905"/>
                      <a:pt x="11430" y="1905"/>
                      <a:pt x="10477" y="2857"/>
                    </a:cubicBezTo>
                    <a:cubicBezTo>
                      <a:pt x="9525" y="2857"/>
                      <a:pt x="4763" y="4763"/>
                      <a:pt x="4763" y="4763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493" name="Freeform: Shape 6492">
                <a:extLst>
                  <a:ext uri="{FF2B5EF4-FFF2-40B4-BE49-F238E27FC236}">
                    <a16:creationId xmlns:a16="http://schemas.microsoft.com/office/drawing/2014/main" id="{6E1A2285-77F2-486F-884C-4B0E4CA3C7FA}"/>
                  </a:ext>
                </a:extLst>
              </p:cNvPr>
              <p:cNvSpPr/>
              <p:nvPr/>
            </p:nvSpPr>
            <p:spPr>
              <a:xfrm>
                <a:off x="8411844" y="3283744"/>
                <a:ext cx="2857" cy="2857"/>
              </a:xfrm>
              <a:custGeom>
                <a:avLst/>
                <a:gdLst>
                  <a:gd name="connsiteX0" fmla="*/ 1905 w 2857"/>
                  <a:gd name="connsiteY0" fmla="*/ 2858 h 2857"/>
                  <a:gd name="connsiteX1" fmla="*/ 1905 w 2857"/>
                  <a:gd name="connsiteY1" fmla="*/ 2858 h 2857"/>
                  <a:gd name="connsiteX2" fmla="*/ 1905 w 2857"/>
                  <a:gd name="connsiteY2" fmla="*/ 2858 h 2857"/>
                  <a:gd name="connsiteX3" fmla="*/ 1905 w 2857"/>
                  <a:gd name="connsiteY3" fmla="*/ 2858 h 2857"/>
                  <a:gd name="connsiteX4" fmla="*/ 0 w 2857"/>
                  <a:gd name="connsiteY4" fmla="*/ 1905 h 2857"/>
                  <a:gd name="connsiteX5" fmla="*/ 0 w 2857"/>
                  <a:gd name="connsiteY5" fmla="*/ 1905 h 2857"/>
                  <a:gd name="connsiteX6" fmla="*/ 0 w 2857"/>
                  <a:gd name="connsiteY6" fmla="*/ 1905 h 2857"/>
                  <a:gd name="connsiteX7" fmla="*/ 0 w 2857"/>
                  <a:gd name="connsiteY7" fmla="*/ 1905 h 2857"/>
                  <a:gd name="connsiteX8" fmla="*/ 953 w 2857"/>
                  <a:gd name="connsiteY8" fmla="*/ 952 h 2857"/>
                  <a:gd name="connsiteX9" fmla="*/ 2857 w 2857"/>
                  <a:gd name="connsiteY9" fmla="*/ 0 h 2857"/>
                  <a:gd name="connsiteX10" fmla="*/ 1905 w 2857"/>
                  <a:gd name="connsiteY10" fmla="*/ 2858 h 2857"/>
                  <a:gd name="connsiteX11" fmla="*/ 1905 w 2857"/>
                  <a:gd name="connsiteY11" fmla="*/ 2858 h 2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857" h="2857">
                    <a:moveTo>
                      <a:pt x="1905" y="2858"/>
                    </a:moveTo>
                    <a:cubicBezTo>
                      <a:pt x="1905" y="2858"/>
                      <a:pt x="1905" y="2858"/>
                      <a:pt x="1905" y="2858"/>
                    </a:cubicBezTo>
                    <a:cubicBezTo>
                      <a:pt x="1905" y="2858"/>
                      <a:pt x="1905" y="2858"/>
                      <a:pt x="1905" y="2858"/>
                    </a:cubicBezTo>
                    <a:cubicBezTo>
                      <a:pt x="953" y="2858"/>
                      <a:pt x="953" y="2858"/>
                      <a:pt x="1905" y="2858"/>
                    </a:cubicBezTo>
                    <a:cubicBezTo>
                      <a:pt x="953" y="1905"/>
                      <a:pt x="0" y="1905"/>
                      <a:pt x="0" y="1905"/>
                    </a:cubicBezTo>
                    <a:cubicBezTo>
                      <a:pt x="0" y="1905"/>
                      <a:pt x="0" y="1905"/>
                      <a:pt x="0" y="1905"/>
                    </a:cubicBezTo>
                    <a:cubicBezTo>
                      <a:pt x="0" y="1905"/>
                      <a:pt x="0" y="1905"/>
                      <a:pt x="0" y="1905"/>
                    </a:cubicBezTo>
                    <a:cubicBezTo>
                      <a:pt x="0" y="1905"/>
                      <a:pt x="0" y="1905"/>
                      <a:pt x="0" y="1905"/>
                    </a:cubicBezTo>
                    <a:cubicBezTo>
                      <a:pt x="0" y="1905"/>
                      <a:pt x="0" y="1905"/>
                      <a:pt x="953" y="952"/>
                    </a:cubicBezTo>
                    <a:cubicBezTo>
                      <a:pt x="953" y="952"/>
                      <a:pt x="1905" y="0"/>
                      <a:pt x="2857" y="0"/>
                    </a:cubicBezTo>
                    <a:cubicBezTo>
                      <a:pt x="1905" y="952"/>
                      <a:pt x="1905" y="1905"/>
                      <a:pt x="1905" y="2858"/>
                    </a:cubicBezTo>
                    <a:cubicBezTo>
                      <a:pt x="1905" y="2858"/>
                      <a:pt x="1905" y="2858"/>
                      <a:pt x="1905" y="2858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494" name="Freeform: Shape 6493">
                <a:extLst>
                  <a:ext uri="{FF2B5EF4-FFF2-40B4-BE49-F238E27FC236}">
                    <a16:creationId xmlns:a16="http://schemas.microsoft.com/office/drawing/2014/main" id="{CAEFF2D5-61C4-4813-AB4C-76B17405189C}"/>
                  </a:ext>
                </a:extLst>
              </p:cNvPr>
              <p:cNvSpPr/>
              <p:nvPr/>
            </p:nvSpPr>
            <p:spPr>
              <a:xfrm>
                <a:off x="8394276" y="3283744"/>
                <a:ext cx="7090" cy="2857"/>
              </a:xfrm>
              <a:custGeom>
                <a:avLst/>
                <a:gdLst>
                  <a:gd name="connsiteX0" fmla="*/ 2328 w 7090"/>
                  <a:gd name="connsiteY0" fmla="*/ 2858 h 2857"/>
                  <a:gd name="connsiteX1" fmla="*/ 423 w 7090"/>
                  <a:gd name="connsiteY1" fmla="*/ 2858 h 2857"/>
                  <a:gd name="connsiteX2" fmla="*/ 423 w 7090"/>
                  <a:gd name="connsiteY2" fmla="*/ 2858 h 2857"/>
                  <a:gd name="connsiteX3" fmla="*/ 423 w 7090"/>
                  <a:gd name="connsiteY3" fmla="*/ 2858 h 2857"/>
                  <a:gd name="connsiteX4" fmla="*/ 423 w 7090"/>
                  <a:gd name="connsiteY4" fmla="*/ 2858 h 2857"/>
                  <a:gd name="connsiteX5" fmla="*/ 423 w 7090"/>
                  <a:gd name="connsiteY5" fmla="*/ 1905 h 2857"/>
                  <a:gd name="connsiteX6" fmla="*/ 2328 w 7090"/>
                  <a:gd name="connsiteY6" fmla="*/ 952 h 2857"/>
                  <a:gd name="connsiteX7" fmla="*/ 6138 w 7090"/>
                  <a:gd name="connsiteY7" fmla="*/ 0 h 2857"/>
                  <a:gd name="connsiteX8" fmla="*/ 6138 w 7090"/>
                  <a:gd name="connsiteY8" fmla="*/ 0 h 2857"/>
                  <a:gd name="connsiteX9" fmla="*/ 7091 w 7090"/>
                  <a:gd name="connsiteY9" fmla="*/ 0 h 2857"/>
                  <a:gd name="connsiteX10" fmla="*/ 7091 w 7090"/>
                  <a:gd name="connsiteY10" fmla="*/ 0 h 2857"/>
                  <a:gd name="connsiteX11" fmla="*/ 7091 w 7090"/>
                  <a:gd name="connsiteY11" fmla="*/ 0 h 2857"/>
                  <a:gd name="connsiteX12" fmla="*/ 7091 w 7090"/>
                  <a:gd name="connsiteY12" fmla="*/ 0 h 2857"/>
                  <a:gd name="connsiteX13" fmla="*/ 7091 w 7090"/>
                  <a:gd name="connsiteY13" fmla="*/ 0 h 2857"/>
                  <a:gd name="connsiteX14" fmla="*/ 2328 w 7090"/>
                  <a:gd name="connsiteY14" fmla="*/ 2858 h 2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090" h="2857">
                    <a:moveTo>
                      <a:pt x="2328" y="2858"/>
                    </a:moveTo>
                    <a:cubicBezTo>
                      <a:pt x="1376" y="2858"/>
                      <a:pt x="423" y="2858"/>
                      <a:pt x="423" y="2858"/>
                    </a:cubicBezTo>
                    <a:lnTo>
                      <a:pt x="423" y="2858"/>
                    </a:lnTo>
                    <a:cubicBezTo>
                      <a:pt x="423" y="2858"/>
                      <a:pt x="423" y="2858"/>
                      <a:pt x="423" y="2858"/>
                    </a:cubicBezTo>
                    <a:lnTo>
                      <a:pt x="423" y="2858"/>
                    </a:lnTo>
                    <a:cubicBezTo>
                      <a:pt x="423" y="2858"/>
                      <a:pt x="-529" y="2858"/>
                      <a:pt x="423" y="1905"/>
                    </a:cubicBezTo>
                    <a:cubicBezTo>
                      <a:pt x="1376" y="952"/>
                      <a:pt x="1376" y="952"/>
                      <a:pt x="2328" y="952"/>
                    </a:cubicBezTo>
                    <a:cubicBezTo>
                      <a:pt x="3281" y="952"/>
                      <a:pt x="6138" y="0"/>
                      <a:pt x="6138" y="0"/>
                    </a:cubicBezTo>
                    <a:cubicBezTo>
                      <a:pt x="6138" y="0"/>
                      <a:pt x="6138" y="0"/>
                      <a:pt x="6138" y="0"/>
                    </a:cubicBezTo>
                    <a:cubicBezTo>
                      <a:pt x="7091" y="0"/>
                      <a:pt x="7091" y="0"/>
                      <a:pt x="7091" y="0"/>
                    </a:cubicBezTo>
                    <a:cubicBezTo>
                      <a:pt x="7091" y="0"/>
                      <a:pt x="7091" y="0"/>
                      <a:pt x="7091" y="0"/>
                    </a:cubicBezTo>
                    <a:cubicBezTo>
                      <a:pt x="7091" y="0"/>
                      <a:pt x="7091" y="0"/>
                      <a:pt x="7091" y="0"/>
                    </a:cubicBezTo>
                    <a:cubicBezTo>
                      <a:pt x="7091" y="0"/>
                      <a:pt x="7091" y="0"/>
                      <a:pt x="7091" y="0"/>
                    </a:cubicBezTo>
                    <a:cubicBezTo>
                      <a:pt x="7091" y="0"/>
                      <a:pt x="7091" y="0"/>
                      <a:pt x="7091" y="0"/>
                    </a:cubicBezTo>
                    <a:cubicBezTo>
                      <a:pt x="5186" y="1905"/>
                      <a:pt x="4233" y="2858"/>
                      <a:pt x="2328" y="2858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495" name="Freeform: Shape 6494">
                <a:extLst>
                  <a:ext uri="{FF2B5EF4-FFF2-40B4-BE49-F238E27FC236}">
                    <a16:creationId xmlns:a16="http://schemas.microsoft.com/office/drawing/2014/main" id="{FDE2A800-2F59-4302-B43B-9A43309ECCBD}"/>
                  </a:ext>
                </a:extLst>
              </p:cNvPr>
              <p:cNvSpPr/>
              <p:nvPr/>
            </p:nvSpPr>
            <p:spPr>
              <a:xfrm>
                <a:off x="8426132" y="3275171"/>
                <a:ext cx="9525" cy="2857"/>
              </a:xfrm>
              <a:custGeom>
                <a:avLst/>
                <a:gdLst>
                  <a:gd name="connsiteX0" fmla="*/ 2857 w 9525"/>
                  <a:gd name="connsiteY0" fmla="*/ 1905 h 2857"/>
                  <a:gd name="connsiteX1" fmla="*/ 0 w 9525"/>
                  <a:gd name="connsiteY1" fmla="*/ 2858 h 2857"/>
                  <a:gd name="connsiteX2" fmla="*/ 8573 w 9525"/>
                  <a:gd name="connsiteY2" fmla="*/ 0 h 2857"/>
                  <a:gd name="connsiteX3" fmla="*/ 9525 w 9525"/>
                  <a:gd name="connsiteY3" fmla="*/ 0 h 2857"/>
                  <a:gd name="connsiteX4" fmla="*/ 7620 w 9525"/>
                  <a:gd name="connsiteY4" fmla="*/ 952 h 2857"/>
                  <a:gd name="connsiteX5" fmla="*/ 2857 w 9525"/>
                  <a:gd name="connsiteY5" fmla="*/ 1905 h 2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525" h="2857">
                    <a:moveTo>
                      <a:pt x="2857" y="1905"/>
                    </a:moveTo>
                    <a:cubicBezTo>
                      <a:pt x="953" y="2858"/>
                      <a:pt x="0" y="2858"/>
                      <a:pt x="0" y="2858"/>
                    </a:cubicBezTo>
                    <a:cubicBezTo>
                      <a:pt x="0" y="2858"/>
                      <a:pt x="3810" y="952"/>
                      <a:pt x="8573" y="0"/>
                    </a:cubicBezTo>
                    <a:cubicBezTo>
                      <a:pt x="9525" y="0"/>
                      <a:pt x="9525" y="0"/>
                      <a:pt x="9525" y="0"/>
                    </a:cubicBezTo>
                    <a:cubicBezTo>
                      <a:pt x="9525" y="0"/>
                      <a:pt x="7620" y="952"/>
                      <a:pt x="7620" y="952"/>
                    </a:cubicBezTo>
                    <a:cubicBezTo>
                      <a:pt x="6668" y="952"/>
                      <a:pt x="5715" y="952"/>
                      <a:pt x="2857" y="1905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496" name="Freeform: Shape 6495">
                <a:extLst>
                  <a:ext uri="{FF2B5EF4-FFF2-40B4-BE49-F238E27FC236}">
                    <a16:creationId xmlns:a16="http://schemas.microsoft.com/office/drawing/2014/main" id="{87DDE867-4E9C-4A99-9D26-97EA06DC96AF}"/>
                  </a:ext>
                </a:extLst>
              </p:cNvPr>
              <p:cNvSpPr/>
              <p:nvPr/>
            </p:nvSpPr>
            <p:spPr>
              <a:xfrm>
                <a:off x="8464931" y="3278981"/>
                <a:ext cx="9778" cy="4762"/>
              </a:xfrm>
              <a:custGeom>
                <a:avLst/>
                <a:gdLst>
                  <a:gd name="connsiteX0" fmla="*/ 5016 w 9778"/>
                  <a:gd name="connsiteY0" fmla="*/ 3810 h 4762"/>
                  <a:gd name="connsiteX1" fmla="*/ 2158 w 9778"/>
                  <a:gd name="connsiteY1" fmla="*/ 4763 h 4762"/>
                  <a:gd name="connsiteX2" fmla="*/ 253 w 9778"/>
                  <a:gd name="connsiteY2" fmla="*/ 4763 h 4762"/>
                  <a:gd name="connsiteX3" fmla="*/ 253 w 9778"/>
                  <a:gd name="connsiteY3" fmla="*/ 4763 h 4762"/>
                  <a:gd name="connsiteX4" fmla="*/ 253 w 9778"/>
                  <a:gd name="connsiteY4" fmla="*/ 4763 h 4762"/>
                  <a:gd name="connsiteX5" fmla="*/ 253 w 9778"/>
                  <a:gd name="connsiteY5" fmla="*/ 4763 h 4762"/>
                  <a:gd name="connsiteX6" fmla="*/ 253 w 9778"/>
                  <a:gd name="connsiteY6" fmla="*/ 4763 h 4762"/>
                  <a:gd name="connsiteX7" fmla="*/ 253 w 9778"/>
                  <a:gd name="connsiteY7" fmla="*/ 4763 h 4762"/>
                  <a:gd name="connsiteX8" fmla="*/ 253 w 9778"/>
                  <a:gd name="connsiteY8" fmla="*/ 4763 h 4762"/>
                  <a:gd name="connsiteX9" fmla="*/ 253 w 9778"/>
                  <a:gd name="connsiteY9" fmla="*/ 4763 h 4762"/>
                  <a:gd name="connsiteX10" fmla="*/ 253 w 9778"/>
                  <a:gd name="connsiteY10" fmla="*/ 4763 h 4762"/>
                  <a:gd name="connsiteX11" fmla="*/ 3111 w 9778"/>
                  <a:gd name="connsiteY11" fmla="*/ 1905 h 4762"/>
                  <a:gd name="connsiteX12" fmla="*/ 6921 w 9778"/>
                  <a:gd name="connsiteY12" fmla="*/ 0 h 4762"/>
                  <a:gd name="connsiteX13" fmla="*/ 7873 w 9778"/>
                  <a:gd name="connsiteY13" fmla="*/ 0 h 4762"/>
                  <a:gd name="connsiteX14" fmla="*/ 7873 w 9778"/>
                  <a:gd name="connsiteY14" fmla="*/ 0 h 4762"/>
                  <a:gd name="connsiteX15" fmla="*/ 8826 w 9778"/>
                  <a:gd name="connsiteY15" fmla="*/ 0 h 4762"/>
                  <a:gd name="connsiteX16" fmla="*/ 9778 w 9778"/>
                  <a:gd name="connsiteY16" fmla="*/ 0 h 4762"/>
                  <a:gd name="connsiteX17" fmla="*/ 5016 w 9778"/>
                  <a:gd name="connsiteY17" fmla="*/ 3810 h 4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778" h="4762">
                    <a:moveTo>
                      <a:pt x="5016" y="3810"/>
                    </a:moveTo>
                    <a:cubicBezTo>
                      <a:pt x="4063" y="4763"/>
                      <a:pt x="2158" y="4763"/>
                      <a:pt x="2158" y="4763"/>
                    </a:cubicBezTo>
                    <a:cubicBezTo>
                      <a:pt x="1206" y="4763"/>
                      <a:pt x="1206" y="4763"/>
                      <a:pt x="253" y="4763"/>
                    </a:cubicBezTo>
                    <a:lnTo>
                      <a:pt x="253" y="4763"/>
                    </a:lnTo>
                    <a:cubicBezTo>
                      <a:pt x="253" y="4763"/>
                      <a:pt x="253" y="4763"/>
                      <a:pt x="253" y="4763"/>
                    </a:cubicBezTo>
                    <a:cubicBezTo>
                      <a:pt x="253" y="4763"/>
                      <a:pt x="253" y="4763"/>
                      <a:pt x="253" y="4763"/>
                    </a:cubicBezTo>
                    <a:cubicBezTo>
                      <a:pt x="253" y="4763"/>
                      <a:pt x="253" y="4763"/>
                      <a:pt x="253" y="4763"/>
                    </a:cubicBezTo>
                    <a:lnTo>
                      <a:pt x="253" y="4763"/>
                    </a:lnTo>
                    <a:cubicBezTo>
                      <a:pt x="253" y="4763"/>
                      <a:pt x="253" y="4763"/>
                      <a:pt x="253" y="4763"/>
                    </a:cubicBezTo>
                    <a:lnTo>
                      <a:pt x="253" y="4763"/>
                    </a:lnTo>
                    <a:cubicBezTo>
                      <a:pt x="253" y="4763"/>
                      <a:pt x="253" y="4763"/>
                      <a:pt x="253" y="4763"/>
                    </a:cubicBezTo>
                    <a:cubicBezTo>
                      <a:pt x="-699" y="4763"/>
                      <a:pt x="1206" y="2858"/>
                      <a:pt x="3111" y="1905"/>
                    </a:cubicBezTo>
                    <a:cubicBezTo>
                      <a:pt x="5016" y="952"/>
                      <a:pt x="5968" y="952"/>
                      <a:pt x="6921" y="0"/>
                    </a:cubicBezTo>
                    <a:cubicBezTo>
                      <a:pt x="6921" y="0"/>
                      <a:pt x="6921" y="0"/>
                      <a:pt x="7873" y="0"/>
                    </a:cubicBezTo>
                    <a:cubicBezTo>
                      <a:pt x="7873" y="0"/>
                      <a:pt x="7873" y="0"/>
                      <a:pt x="7873" y="0"/>
                    </a:cubicBezTo>
                    <a:cubicBezTo>
                      <a:pt x="7873" y="0"/>
                      <a:pt x="7873" y="0"/>
                      <a:pt x="8826" y="0"/>
                    </a:cubicBezTo>
                    <a:cubicBezTo>
                      <a:pt x="8826" y="0"/>
                      <a:pt x="9778" y="0"/>
                      <a:pt x="9778" y="0"/>
                    </a:cubicBezTo>
                    <a:cubicBezTo>
                      <a:pt x="9778" y="952"/>
                      <a:pt x="5016" y="3810"/>
                      <a:pt x="5016" y="3810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497" name="Freeform: Shape 6496">
                <a:extLst>
                  <a:ext uri="{FF2B5EF4-FFF2-40B4-BE49-F238E27FC236}">
                    <a16:creationId xmlns:a16="http://schemas.microsoft.com/office/drawing/2014/main" id="{8DA68BD2-729C-459E-AC1E-40FD8687288F}"/>
                  </a:ext>
                </a:extLst>
              </p:cNvPr>
              <p:cNvSpPr/>
              <p:nvPr/>
            </p:nvSpPr>
            <p:spPr>
              <a:xfrm>
                <a:off x="8457564" y="3283505"/>
                <a:ext cx="3810" cy="2143"/>
              </a:xfrm>
              <a:custGeom>
                <a:avLst/>
                <a:gdLst>
                  <a:gd name="connsiteX0" fmla="*/ 1905 w 3810"/>
                  <a:gd name="connsiteY0" fmla="*/ 1191 h 2143"/>
                  <a:gd name="connsiteX1" fmla="*/ 0 w 3810"/>
                  <a:gd name="connsiteY1" fmla="*/ 2143 h 2143"/>
                  <a:gd name="connsiteX2" fmla="*/ 0 w 3810"/>
                  <a:gd name="connsiteY2" fmla="*/ 2143 h 2143"/>
                  <a:gd name="connsiteX3" fmla="*/ 0 w 3810"/>
                  <a:gd name="connsiteY3" fmla="*/ 2143 h 2143"/>
                  <a:gd name="connsiteX4" fmla="*/ 0 w 3810"/>
                  <a:gd name="connsiteY4" fmla="*/ 2143 h 2143"/>
                  <a:gd name="connsiteX5" fmla="*/ 0 w 3810"/>
                  <a:gd name="connsiteY5" fmla="*/ 2143 h 2143"/>
                  <a:gd name="connsiteX6" fmla="*/ 1905 w 3810"/>
                  <a:gd name="connsiteY6" fmla="*/ 1191 h 2143"/>
                  <a:gd name="connsiteX7" fmla="*/ 2858 w 3810"/>
                  <a:gd name="connsiteY7" fmla="*/ 238 h 2143"/>
                  <a:gd name="connsiteX8" fmla="*/ 3810 w 3810"/>
                  <a:gd name="connsiteY8" fmla="*/ 238 h 2143"/>
                  <a:gd name="connsiteX9" fmla="*/ 3810 w 3810"/>
                  <a:gd name="connsiteY9" fmla="*/ 238 h 2143"/>
                  <a:gd name="connsiteX10" fmla="*/ 3810 w 3810"/>
                  <a:gd name="connsiteY10" fmla="*/ 238 h 2143"/>
                  <a:gd name="connsiteX11" fmla="*/ 3810 w 3810"/>
                  <a:gd name="connsiteY11" fmla="*/ 238 h 2143"/>
                  <a:gd name="connsiteX12" fmla="*/ 2858 w 3810"/>
                  <a:gd name="connsiteY12" fmla="*/ 1191 h 2143"/>
                  <a:gd name="connsiteX13" fmla="*/ 2858 w 3810"/>
                  <a:gd name="connsiteY13" fmla="*/ 1191 h 2143"/>
                  <a:gd name="connsiteX14" fmla="*/ 2858 w 3810"/>
                  <a:gd name="connsiteY14" fmla="*/ 238 h 2143"/>
                  <a:gd name="connsiteX15" fmla="*/ 1905 w 3810"/>
                  <a:gd name="connsiteY15" fmla="*/ 1191 h 2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10" h="2143">
                    <a:moveTo>
                      <a:pt x="1905" y="1191"/>
                    </a:moveTo>
                    <a:cubicBezTo>
                      <a:pt x="1905" y="1191"/>
                      <a:pt x="952" y="2143"/>
                      <a:pt x="0" y="2143"/>
                    </a:cubicBezTo>
                    <a:cubicBezTo>
                      <a:pt x="0" y="2143"/>
                      <a:pt x="0" y="2143"/>
                      <a:pt x="0" y="2143"/>
                    </a:cubicBezTo>
                    <a:cubicBezTo>
                      <a:pt x="0" y="2143"/>
                      <a:pt x="0" y="2143"/>
                      <a:pt x="0" y="2143"/>
                    </a:cubicBezTo>
                    <a:cubicBezTo>
                      <a:pt x="0" y="2143"/>
                      <a:pt x="0" y="2143"/>
                      <a:pt x="0" y="2143"/>
                    </a:cubicBezTo>
                    <a:cubicBezTo>
                      <a:pt x="0" y="2143"/>
                      <a:pt x="0" y="2143"/>
                      <a:pt x="0" y="2143"/>
                    </a:cubicBezTo>
                    <a:cubicBezTo>
                      <a:pt x="0" y="2143"/>
                      <a:pt x="952" y="2143"/>
                      <a:pt x="1905" y="1191"/>
                    </a:cubicBezTo>
                    <a:cubicBezTo>
                      <a:pt x="2858" y="1191"/>
                      <a:pt x="2858" y="238"/>
                      <a:pt x="2858" y="238"/>
                    </a:cubicBezTo>
                    <a:cubicBezTo>
                      <a:pt x="2858" y="238"/>
                      <a:pt x="3810" y="238"/>
                      <a:pt x="3810" y="238"/>
                    </a:cubicBezTo>
                    <a:lnTo>
                      <a:pt x="3810" y="238"/>
                    </a:lnTo>
                    <a:cubicBezTo>
                      <a:pt x="3810" y="238"/>
                      <a:pt x="3810" y="238"/>
                      <a:pt x="3810" y="238"/>
                    </a:cubicBezTo>
                    <a:cubicBezTo>
                      <a:pt x="3810" y="238"/>
                      <a:pt x="3810" y="238"/>
                      <a:pt x="3810" y="238"/>
                    </a:cubicBezTo>
                    <a:cubicBezTo>
                      <a:pt x="3810" y="238"/>
                      <a:pt x="3810" y="238"/>
                      <a:pt x="2858" y="1191"/>
                    </a:cubicBezTo>
                    <a:lnTo>
                      <a:pt x="2858" y="1191"/>
                    </a:lnTo>
                    <a:cubicBezTo>
                      <a:pt x="3810" y="-714"/>
                      <a:pt x="3810" y="238"/>
                      <a:pt x="2858" y="238"/>
                    </a:cubicBezTo>
                    <a:cubicBezTo>
                      <a:pt x="2858" y="1191"/>
                      <a:pt x="1905" y="1191"/>
                      <a:pt x="1905" y="1191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498" name="Freeform: Shape 6497">
                <a:extLst>
                  <a:ext uri="{FF2B5EF4-FFF2-40B4-BE49-F238E27FC236}">
                    <a16:creationId xmlns:a16="http://schemas.microsoft.com/office/drawing/2014/main" id="{0A4D38FE-85A9-4E52-88E2-19F994243BB8}"/>
                  </a:ext>
                </a:extLst>
              </p:cNvPr>
              <p:cNvSpPr/>
              <p:nvPr/>
            </p:nvSpPr>
            <p:spPr>
              <a:xfrm>
                <a:off x="8348027" y="3276123"/>
                <a:ext cx="7620" cy="3810"/>
              </a:xfrm>
              <a:custGeom>
                <a:avLst/>
                <a:gdLst>
                  <a:gd name="connsiteX0" fmla="*/ 3810 w 7620"/>
                  <a:gd name="connsiteY0" fmla="*/ 2858 h 3810"/>
                  <a:gd name="connsiteX1" fmla="*/ 0 w 7620"/>
                  <a:gd name="connsiteY1" fmla="*/ 2858 h 3810"/>
                  <a:gd name="connsiteX2" fmla="*/ 0 w 7620"/>
                  <a:gd name="connsiteY2" fmla="*/ 2858 h 3810"/>
                  <a:gd name="connsiteX3" fmla="*/ 0 w 7620"/>
                  <a:gd name="connsiteY3" fmla="*/ 2858 h 3810"/>
                  <a:gd name="connsiteX4" fmla="*/ 0 w 7620"/>
                  <a:gd name="connsiteY4" fmla="*/ 2858 h 3810"/>
                  <a:gd name="connsiteX5" fmla="*/ 0 w 7620"/>
                  <a:gd name="connsiteY5" fmla="*/ 2858 h 3810"/>
                  <a:gd name="connsiteX6" fmla="*/ 7620 w 7620"/>
                  <a:gd name="connsiteY6" fmla="*/ 0 h 3810"/>
                  <a:gd name="connsiteX7" fmla="*/ 5715 w 7620"/>
                  <a:gd name="connsiteY7" fmla="*/ 3810 h 3810"/>
                  <a:gd name="connsiteX8" fmla="*/ 3810 w 7620"/>
                  <a:gd name="connsiteY8" fmla="*/ 2858 h 3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620" h="3810">
                    <a:moveTo>
                      <a:pt x="3810" y="2858"/>
                    </a:moveTo>
                    <a:cubicBezTo>
                      <a:pt x="953" y="2858"/>
                      <a:pt x="953" y="2858"/>
                      <a:pt x="0" y="2858"/>
                    </a:cubicBezTo>
                    <a:cubicBezTo>
                      <a:pt x="0" y="2858"/>
                      <a:pt x="0" y="2858"/>
                      <a:pt x="0" y="2858"/>
                    </a:cubicBezTo>
                    <a:cubicBezTo>
                      <a:pt x="0" y="2858"/>
                      <a:pt x="0" y="2858"/>
                      <a:pt x="0" y="2858"/>
                    </a:cubicBezTo>
                    <a:cubicBezTo>
                      <a:pt x="0" y="2858"/>
                      <a:pt x="0" y="2858"/>
                      <a:pt x="0" y="2858"/>
                    </a:cubicBezTo>
                    <a:cubicBezTo>
                      <a:pt x="0" y="2858"/>
                      <a:pt x="0" y="2858"/>
                      <a:pt x="0" y="2858"/>
                    </a:cubicBezTo>
                    <a:cubicBezTo>
                      <a:pt x="953" y="1905"/>
                      <a:pt x="5715" y="953"/>
                      <a:pt x="7620" y="0"/>
                    </a:cubicBezTo>
                    <a:cubicBezTo>
                      <a:pt x="7620" y="953"/>
                      <a:pt x="7620" y="953"/>
                      <a:pt x="5715" y="3810"/>
                    </a:cubicBezTo>
                    <a:cubicBezTo>
                      <a:pt x="3810" y="2858"/>
                      <a:pt x="3810" y="2858"/>
                      <a:pt x="3810" y="2858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499" name="Freeform: Shape 6498">
                <a:extLst>
                  <a:ext uri="{FF2B5EF4-FFF2-40B4-BE49-F238E27FC236}">
                    <a16:creationId xmlns:a16="http://schemas.microsoft.com/office/drawing/2014/main" id="{31BC27C4-8A06-4561-993B-222D626C2FB9}"/>
                  </a:ext>
                </a:extLst>
              </p:cNvPr>
              <p:cNvSpPr/>
              <p:nvPr/>
            </p:nvSpPr>
            <p:spPr>
              <a:xfrm>
                <a:off x="8351837" y="3273180"/>
                <a:ext cx="15296" cy="5800"/>
              </a:xfrm>
              <a:custGeom>
                <a:avLst/>
                <a:gdLst>
                  <a:gd name="connsiteX0" fmla="*/ 2857 w 15296"/>
                  <a:gd name="connsiteY0" fmla="*/ 5801 h 5800"/>
                  <a:gd name="connsiteX1" fmla="*/ 0 w 15296"/>
                  <a:gd name="connsiteY1" fmla="*/ 5801 h 5800"/>
                  <a:gd name="connsiteX2" fmla="*/ 1905 w 15296"/>
                  <a:gd name="connsiteY2" fmla="*/ 1991 h 5800"/>
                  <a:gd name="connsiteX3" fmla="*/ 15240 w 15296"/>
                  <a:gd name="connsiteY3" fmla="*/ 1038 h 5800"/>
                  <a:gd name="connsiteX4" fmla="*/ 2857 w 15296"/>
                  <a:gd name="connsiteY4" fmla="*/ 5801 h 5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96" h="5800">
                    <a:moveTo>
                      <a:pt x="2857" y="5801"/>
                    </a:moveTo>
                    <a:cubicBezTo>
                      <a:pt x="1905" y="5801"/>
                      <a:pt x="1905" y="5801"/>
                      <a:pt x="0" y="5801"/>
                    </a:cubicBezTo>
                    <a:cubicBezTo>
                      <a:pt x="1905" y="2943"/>
                      <a:pt x="1905" y="2943"/>
                      <a:pt x="1905" y="1991"/>
                    </a:cubicBezTo>
                    <a:cubicBezTo>
                      <a:pt x="10477" y="86"/>
                      <a:pt x="15240" y="-867"/>
                      <a:pt x="15240" y="1038"/>
                    </a:cubicBezTo>
                    <a:cubicBezTo>
                      <a:pt x="16193" y="2943"/>
                      <a:pt x="4763" y="4848"/>
                      <a:pt x="2857" y="5801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500" name="Freeform: Shape 6499">
                <a:extLst>
                  <a:ext uri="{FF2B5EF4-FFF2-40B4-BE49-F238E27FC236}">
                    <a16:creationId xmlns:a16="http://schemas.microsoft.com/office/drawing/2014/main" id="{5CB6C990-0F34-4A30-8AFA-6885E25C752F}"/>
                  </a:ext>
                </a:extLst>
              </p:cNvPr>
              <p:cNvSpPr/>
              <p:nvPr/>
            </p:nvSpPr>
            <p:spPr>
              <a:xfrm>
                <a:off x="8371839" y="3268504"/>
                <a:ext cx="8572" cy="1904"/>
              </a:xfrm>
              <a:custGeom>
                <a:avLst/>
                <a:gdLst>
                  <a:gd name="connsiteX0" fmla="*/ 1905 w 8572"/>
                  <a:gd name="connsiteY0" fmla="*/ 1905 h 1904"/>
                  <a:gd name="connsiteX1" fmla="*/ 0 w 8572"/>
                  <a:gd name="connsiteY1" fmla="*/ 1905 h 1904"/>
                  <a:gd name="connsiteX2" fmla="*/ 8573 w 8572"/>
                  <a:gd name="connsiteY2" fmla="*/ 0 h 1904"/>
                  <a:gd name="connsiteX3" fmla="*/ 8573 w 8572"/>
                  <a:gd name="connsiteY3" fmla="*/ 0 h 1904"/>
                  <a:gd name="connsiteX4" fmla="*/ 1905 w 8572"/>
                  <a:gd name="connsiteY4" fmla="*/ 1905 h 1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" h="1904">
                    <a:moveTo>
                      <a:pt x="1905" y="1905"/>
                    </a:moveTo>
                    <a:cubicBezTo>
                      <a:pt x="0" y="1905"/>
                      <a:pt x="0" y="1905"/>
                      <a:pt x="0" y="1905"/>
                    </a:cubicBezTo>
                    <a:cubicBezTo>
                      <a:pt x="0" y="1905"/>
                      <a:pt x="8573" y="0"/>
                      <a:pt x="8573" y="0"/>
                    </a:cubicBezTo>
                    <a:cubicBezTo>
                      <a:pt x="8573" y="0"/>
                      <a:pt x="8573" y="0"/>
                      <a:pt x="8573" y="0"/>
                    </a:cubicBezTo>
                    <a:cubicBezTo>
                      <a:pt x="7620" y="952"/>
                      <a:pt x="1905" y="1905"/>
                      <a:pt x="1905" y="1905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501" name="Freeform: Shape 6500">
                <a:extLst>
                  <a:ext uri="{FF2B5EF4-FFF2-40B4-BE49-F238E27FC236}">
                    <a16:creationId xmlns:a16="http://schemas.microsoft.com/office/drawing/2014/main" id="{44E59E1F-ABDA-4A71-AFF3-EA31E97449D0}"/>
                  </a:ext>
                </a:extLst>
              </p:cNvPr>
              <p:cNvSpPr/>
              <p:nvPr/>
            </p:nvSpPr>
            <p:spPr>
              <a:xfrm>
                <a:off x="8414702" y="3259693"/>
                <a:ext cx="15240" cy="1190"/>
              </a:xfrm>
              <a:custGeom>
                <a:avLst/>
                <a:gdLst>
                  <a:gd name="connsiteX0" fmla="*/ 4763 w 15240"/>
                  <a:gd name="connsiteY0" fmla="*/ 1191 h 1190"/>
                  <a:gd name="connsiteX1" fmla="*/ 0 w 15240"/>
                  <a:gd name="connsiteY1" fmla="*/ 1191 h 1190"/>
                  <a:gd name="connsiteX2" fmla="*/ 14288 w 15240"/>
                  <a:gd name="connsiteY2" fmla="*/ 238 h 1190"/>
                  <a:gd name="connsiteX3" fmla="*/ 14288 w 15240"/>
                  <a:gd name="connsiteY3" fmla="*/ 238 h 1190"/>
                  <a:gd name="connsiteX4" fmla="*/ 15240 w 15240"/>
                  <a:gd name="connsiteY4" fmla="*/ 238 h 1190"/>
                  <a:gd name="connsiteX5" fmla="*/ 15240 w 15240"/>
                  <a:gd name="connsiteY5" fmla="*/ 238 h 1190"/>
                  <a:gd name="connsiteX6" fmla="*/ 4763 w 15240"/>
                  <a:gd name="connsiteY6" fmla="*/ 1191 h 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40" h="1190">
                    <a:moveTo>
                      <a:pt x="4763" y="1191"/>
                    </a:moveTo>
                    <a:cubicBezTo>
                      <a:pt x="4763" y="1191"/>
                      <a:pt x="0" y="1191"/>
                      <a:pt x="0" y="1191"/>
                    </a:cubicBezTo>
                    <a:cubicBezTo>
                      <a:pt x="1905" y="-714"/>
                      <a:pt x="14288" y="238"/>
                      <a:pt x="14288" y="238"/>
                    </a:cubicBezTo>
                    <a:cubicBezTo>
                      <a:pt x="14288" y="238"/>
                      <a:pt x="14288" y="238"/>
                      <a:pt x="14288" y="238"/>
                    </a:cubicBezTo>
                    <a:cubicBezTo>
                      <a:pt x="14288" y="238"/>
                      <a:pt x="14288" y="238"/>
                      <a:pt x="15240" y="238"/>
                    </a:cubicBezTo>
                    <a:cubicBezTo>
                      <a:pt x="15240" y="238"/>
                      <a:pt x="15240" y="238"/>
                      <a:pt x="15240" y="238"/>
                    </a:cubicBezTo>
                    <a:cubicBezTo>
                      <a:pt x="14288" y="1191"/>
                      <a:pt x="6668" y="1191"/>
                      <a:pt x="4763" y="1191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502" name="Freeform: Shape 6501">
                <a:extLst>
                  <a:ext uri="{FF2B5EF4-FFF2-40B4-BE49-F238E27FC236}">
                    <a16:creationId xmlns:a16="http://schemas.microsoft.com/office/drawing/2014/main" id="{09CDB1A0-8281-41B8-8D84-5ED9ABEAC3D5}"/>
                  </a:ext>
                </a:extLst>
              </p:cNvPr>
              <p:cNvSpPr/>
              <p:nvPr/>
            </p:nvSpPr>
            <p:spPr>
              <a:xfrm>
                <a:off x="8425180" y="3258026"/>
                <a:ext cx="9525" cy="9525"/>
              </a:xfrm>
              <a:custGeom>
                <a:avLst/>
                <a:gdLst>
                  <a:gd name="connsiteX0" fmla="*/ 2857 w 9525"/>
                  <a:gd name="connsiteY0" fmla="*/ 0 h 9525"/>
                  <a:gd name="connsiteX1" fmla="*/ 0 w 9525"/>
                  <a:gd name="connsiteY1" fmla="*/ 0 h 9525"/>
                  <a:gd name="connsiteX2" fmla="*/ 2857 w 9525"/>
                  <a:gd name="connsiteY2" fmla="*/ 0 h 9525"/>
                  <a:gd name="connsiteX3" fmla="*/ 3810 w 9525"/>
                  <a:gd name="connsiteY3" fmla="*/ 0 h 9525"/>
                  <a:gd name="connsiteX4" fmla="*/ 9525 w 9525"/>
                  <a:gd name="connsiteY4" fmla="*/ 0 h 9525"/>
                  <a:gd name="connsiteX5" fmla="*/ 9525 w 9525"/>
                  <a:gd name="connsiteY5" fmla="*/ 0 h 9525"/>
                  <a:gd name="connsiteX6" fmla="*/ 9525 w 9525"/>
                  <a:gd name="connsiteY6" fmla="*/ 0 h 9525"/>
                  <a:gd name="connsiteX7" fmla="*/ 9525 w 9525"/>
                  <a:gd name="connsiteY7" fmla="*/ 0 h 9525"/>
                  <a:gd name="connsiteX8" fmla="*/ 9525 w 9525"/>
                  <a:gd name="connsiteY8" fmla="*/ 0 h 9525"/>
                  <a:gd name="connsiteX9" fmla="*/ 9525 w 9525"/>
                  <a:gd name="connsiteY9" fmla="*/ 0 h 9525"/>
                  <a:gd name="connsiteX10" fmla="*/ 2857 w 9525"/>
                  <a:gd name="connsiteY10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525" h="9525">
                    <a:moveTo>
                      <a:pt x="2857" y="0"/>
                    </a:moveTo>
                    <a:cubicBezTo>
                      <a:pt x="952" y="0"/>
                      <a:pt x="952" y="0"/>
                      <a:pt x="0" y="0"/>
                    </a:cubicBezTo>
                    <a:cubicBezTo>
                      <a:pt x="0" y="0"/>
                      <a:pt x="2857" y="0"/>
                      <a:pt x="2857" y="0"/>
                    </a:cubicBezTo>
                    <a:cubicBezTo>
                      <a:pt x="3810" y="0"/>
                      <a:pt x="3810" y="0"/>
                      <a:pt x="3810" y="0"/>
                    </a:cubicBezTo>
                    <a:cubicBezTo>
                      <a:pt x="4763" y="0"/>
                      <a:pt x="8572" y="0"/>
                      <a:pt x="9525" y="0"/>
                    </a:cubicBezTo>
                    <a:cubicBezTo>
                      <a:pt x="9525" y="0"/>
                      <a:pt x="9525" y="0"/>
                      <a:pt x="9525" y="0"/>
                    </a:cubicBezTo>
                    <a:cubicBezTo>
                      <a:pt x="9525" y="0"/>
                      <a:pt x="9525" y="0"/>
                      <a:pt x="9525" y="0"/>
                    </a:cubicBezTo>
                    <a:lnTo>
                      <a:pt x="9525" y="0"/>
                    </a:lnTo>
                    <a:cubicBezTo>
                      <a:pt x="9525" y="0"/>
                      <a:pt x="9525" y="0"/>
                      <a:pt x="9525" y="0"/>
                    </a:cubicBezTo>
                    <a:cubicBezTo>
                      <a:pt x="9525" y="0"/>
                      <a:pt x="9525" y="0"/>
                      <a:pt x="9525" y="0"/>
                    </a:cubicBezTo>
                    <a:cubicBezTo>
                      <a:pt x="8572" y="0"/>
                      <a:pt x="5715" y="0"/>
                      <a:pt x="2857" y="0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503" name="Freeform: Shape 6502">
                <a:extLst>
                  <a:ext uri="{FF2B5EF4-FFF2-40B4-BE49-F238E27FC236}">
                    <a16:creationId xmlns:a16="http://schemas.microsoft.com/office/drawing/2014/main" id="{EBBD1321-5940-4E8A-936A-A0D24C20AB2B}"/>
                  </a:ext>
                </a:extLst>
              </p:cNvPr>
              <p:cNvSpPr/>
              <p:nvPr/>
            </p:nvSpPr>
            <p:spPr>
              <a:xfrm>
                <a:off x="8348027" y="3289458"/>
                <a:ext cx="5715" cy="1905"/>
              </a:xfrm>
              <a:custGeom>
                <a:avLst/>
                <a:gdLst>
                  <a:gd name="connsiteX0" fmla="*/ 4763 w 5715"/>
                  <a:gd name="connsiteY0" fmla="*/ 952 h 1905"/>
                  <a:gd name="connsiteX1" fmla="*/ 0 w 5715"/>
                  <a:gd name="connsiteY1" fmla="*/ 1905 h 1905"/>
                  <a:gd name="connsiteX2" fmla="*/ 0 w 5715"/>
                  <a:gd name="connsiteY2" fmla="*/ 1905 h 1905"/>
                  <a:gd name="connsiteX3" fmla="*/ 0 w 5715"/>
                  <a:gd name="connsiteY3" fmla="*/ 1905 h 1905"/>
                  <a:gd name="connsiteX4" fmla="*/ 0 w 5715"/>
                  <a:gd name="connsiteY4" fmla="*/ 1905 h 1905"/>
                  <a:gd name="connsiteX5" fmla="*/ 4763 w 5715"/>
                  <a:gd name="connsiteY5" fmla="*/ 0 h 1905"/>
                  <a:gd name="connsiteX6" fmla="*/ 5715 w 5715"/>
                  <a:gd name="connsiteY6" fmla="*/ 952 h 1905"/>
                  <a:gd name="connsiteX7" fmla="*/ 4763 w 5715"/>
                  <a:gd name="connsiteY7" fmla="*/ 952 h 1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15" h="1905">
                    <a:moveTo>
                      <a:pt x="4763" y="952"/>
                    </a:moveTo>
                    <a:cubicBezTo>
                      <a:pt x="2858" y="1905"/>
                      <a:pt x="953" y="1905"/>
                      <a:pt x="0" y="1905"/>
                    </a:cubicBezTo>
                    <a:cubicBezTo>
                      <a:pt x="0" y="1905"/>
                      <a:pt x="0" y="1905"/>
                      <a:pt x="0" y="1905"/>
                    </a:cubicBezTo>
                    <a:cubicBezTo>
                      <a:pt x="0" y="1905"/>
                      <a:pt x="0" y="1905"/>
                      <a:pt x="0" y="1905"/>
                    </a:cubicBezTo>
                    <a:cubicBezTo>
                      <a:pt x="0" y="1905"/>
                      <a:pt x="0" y="1905"/>
                      <a:pt x="0" y="1905"/>
                    </a:cubicBezTo>
                    <a:cubicBezTo>
                      <a:pt x="0" y="1905"/>
                      <a:pt x="1905" y="952"/>
                      <a:pt x="4763" y="0"/>
                    </a:cubicBezTo>
                    <a:cubicBezTo>
                      <a:pt x="4763" y="0"/>
                      <a:pt x="5715" y="952"/>
                      <a:pt x="5715" y="952"/>
                    </a:cubicBezTo>
                    <a:cubicBezTo>
                      <a:pt x="5715" y="952"/>
                      <a:pt x="4763" y="952"/>
                      <a:pt x="4763" y="952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504" name="Freeform: Shape 6503">
                <a:extLst>
                  <a:ext uri="{FF2B5EF4-FFF2-40B4-BE49-F238E27FC236}">
                    <a16:creationId xmlns:a16="http://schemas.microsoft.com/office/drawing/2014/main" id="{B1B2F927-9778-40C6-A92B-A460BE26C53B}"/>
                  </a:ext>
                </a:extLst>
              </p:cNvPr>
              <p:cNvSpPr/>
              <p:nvPr/>
            </p:nvSpPr>
            <p:spPr>
              <a:xfrm>
                <a:off x="8352789" y="3286601"/>
                <a:ext cx="5715" cy="3571"/>
              </a:xfrm>
              <a:custGeom>
                <a:avLst/>
                <a:gdLst>
                  <a:gd name="connsiteX0" fmla="*/ 953 w 5715"/>
                  <a:gd name="connsiteY0" fmla="*/ 2857 h 3571"/>
                  <a:gd name="connsiteX1" fmla="*/ 0 w 5715"/>
                  <a:gd name="connsiteY1" fmla="*/ 1905 h 3571"/>
                  <a:gd name="connsiteX2" fmla="*/ 1905 w 5715"/>
                  <a:gd name="connsiteY2" fmla="*/ 952 h 3571"/>
                  <a:gd name="connsiteX3" fmla="*/ 5715 w 5715"/>
                  <a:gd name="connsiteY3" fmla="*/ 0 h 3571"/>
                  <a:gd name="connsiteX4" fmla="*/ 4763 w 5715"/>
                  <a:gd name="connsiteY4" fmla="*/ 0 h 3571"/>
                  <a:gd name="connsiteX5" fmla="*/ 4763 w 5715"/>
                  <a:gd name="connsiteY5" fmla="*/ 0 h 3571"/>
                  <a:gd name="connsiteX6" fmla="*/ 4763 w 5715"/>
                  <a:gd name="connsiteY6" fmla="*/ 0 h 3571"/>
                  <a:gd name="connsiteX7" fmla="*/ 953 w 5715"/>
                  <a:gd name="connsiteY7" fmla="*/ 2857 h 3571"/>
                  <a:gd name="connsiteX8" fmla="*/ 953 w 5715"/>
                  <a:gd name="connsiteY8" fmla="*/ 2857 h 3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5" h="3571">
                    <a:moveTo>
                      <a:pt x="953" y="2857"/>
                    </a:moveTo>
                    <a:cubicBezTo>
                      <a:pt x="0" y="2857"/>
                      <a:pt x="0" y="1905"/>
                      <a:pt x="0" y="1905"/>
                    </a:cubicBezTo>
                    <a:cubicBezTo>
                      <a:pt x="0" y="1905"/>
                      <a:pt x="953" y="1905"/>
                      <a:pt x="1905" y="952"/>
                    </a:cubicBezTo>
                    <a:cubicBezTo>
                      <a:pt x="5715" y="0"/>
                      <a:pt x="5715" y="0"/>
                      <a:pt x="5715" y="0"/>
                    </a:cubicBezTo>
                    <a:cubicBezTo>
                      <a:pt x="5715" y="0"/>
                      <a:pt x="5715" y="0"/>
                      <a:pt x="4763" y="0"/>
                    </a:cubicBezTo>
                    <a:cubicBezTo>
                      <a:pt x="4763" y="0"/>
                      <a:pt x="4763" y="0"/>
                      <a:pt x="4763" y="0"/>
                    </a:cubicBezTo>
                    <a:cubicBezTo>
                      <a:pt x="4763" y="0"/>
                      <a:pt x="4763" y="0"/>
                      <a:pt x="4763" y="0"/>
                    </a:cubicBezTo>
                    <a:cubicBezTo>
                      <a:pt x="4763" y="1905"/>
                      <a:pt x="2858" y="2857"/>
                      <a:pt x="953" y="2857"/>
                    </a:cubicBezTo>
                    <a:cubicBezTo>
                      <a:pt x="953" y="3810"/>
                      <a:pt x="953" y="3810"/>
                      <a:pt x="953" y="2857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505" name="Freeform: Shape 6504">
                <a:extLst>
                  <a:ext uri="{FF2B5EF4-FFF2-40B4-BE49-F238E27FC236}">
                    <a16:creationId xmlns:a16="http://schemas.microsoft.com/office/drawing/2014/main" id="{1E499E65-2B02-4CAA-9A8E-EAD2A68BD258}"/>
                  </a:ext>
                </a:extLst>
              </p:cNvPr>
              <p:cNvSpPr/>
              <p:nvPr/>
            </p:nvSpPr>
            <p:spPr>
              <a:xfrm>
                <a:off x="8352789" y="3303039"/>
                <a:ext cx="16404" cy="7747"/>
              </a:xfrm>
              <a:custGeom>
                <a:avLst/>
                <a:gdLst>
                  <a:gd name="connsiteX0" fmla="*/ 10478 w 16404"/>
                  <a:gd name="connsiteY0" fmla="*/ 5469 h 7747"/>
                  <a:gd name="connsiteX1" fmla="*/ 5715 w 16404"/>
                  <a:gd name="connsiteY1" fmla="*/ 7374 h 7747"/>
                  <a:gd name="connsiteX2" fmla="*/ 5715 w 16404"/>
                  <a:gd name="connsiteY2" fmla="*/ 7374 h 7747"/>
                  <a:gd name="connsiteX3" fmla="*/ 5715 w 16404"/>
                  <a:gd name="connsiteY3" fmla="*/ 7374 h 7747"/>
                  <a:gd name="connsiteX4" fmla="*/ 5715 w 16404"/>
                  <a:gd name="connsiteY4" fmla="*/ 7374 h 7747"/>
                  <a:gd name="connsiteX5" fmla="*/ 0 w 16404"/>
                  <a:gd name="connsiteY5" fmla="*/ 5469 h 7747"/>
                  <a:gd name="connsiteX6" fmla="*/ 16193 w 16404"/>
                  <a:gd name="connsiteY6" fmla="*/ 707 h 7747"/>
                  <a:gd name="connsiteX7" fmla="*/ 10478 w 16404"/>
                  <a:gd name="connsiteY7" fmla="*/ 5469 h 7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404" h="7747">
                    <a:moveTo>
                      <a:pt x="10478" y="5469"/>
                    </a:moveTo>
                    <a:cubicBezTo>
                      <a:pt x="6668" y="7374"/>
                      <a:pt x="6668" y="7374"/>
                      <a:pt x="5715" y="7374"/>
                    </a:cubicBezTo>
                    <a:cubicBezTo>
                      <a:pt x="5715" y="7374"/>
                      <a:pt x="5715" y="7374"/>
                      <a:pt x="5715" y="7374"/>
                    </a:cubicBezTo>
                    <a:lnTo>
                      <a:pt x="5715" y="7374"/>
                    </a:lnTo>
                    <a:cubicBezTo>
                      <a:pt x="5715" y="7374"/>
                      <a:pt x="5715" y="7374"/>
                      <a:pt x="5715" y="7374"/>
                    </a:cubicBezTo>
                    <a:cubicBezTo>
                      <a:pt x="1905" y="8327"/>
                      <a:pt x="0" y="7374"/>
                      <a:pt x="0" y="5469"/>
                    </a:cubicBezTo>
                    <a:cubicBezTo>
                      <a:pt x="0" y="4517"/>
                      <a:pt x="8573" y="-2151"/>
                      <a:pt x="16193" y="707"/>
                    </a:cubicBezTo>
                    <a:cubicBezTo>
                      <a:pt x="16193" y="707"/>
                      <a:pt x="18098" y="2612"/>
                      <a:pt x="10478" y="5469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506" name="Graphic 6144">
            <a:extLst>
              <a:ext uri="{FF2B5EF4-FFF2-40B4-BE49-F238E27FC236}">
                <a16:creationId xmlns:a16="http://schemas.microsoft.com/office/drawing/2014/main" id="{10A1342C-A61A-4482-AA06-148CB74D9DB0}"/>
              </a:ext>
            </a:extLst>
          </p:cNvPr>
          <p:cNvGrpSpPr/>
          <p:nvPr/>
        </p:nvGrpSpPr>
        <p:grpSpPr>
          <a:xfrm>
            <a:off x="9438279" y="2680956"/>
            <a:ext cx="1868052" cy="1869383"/>
            <a:chOff x="9438279" y="2680956"/>
            <a:chExt cx="1868052" cy="1869383"/>
          </a:xfrm>
        </p:grpSpPr>
        <p:grpSp>
          <p:nvGrpSpPr>
            <p:cNvPr id="6507" name="Graphic 6144">
              <a:extLst>
                <a:ext uri="{FF2B5EF4-FFF2-40B4-BE49-F238E27FC236}">
                  <a16:creationId xmlns:a16="http://schemas.microsoft.com/office/drawing/2014/main" id="{10A1342C-A61A-4482-AA06-148CB74D9DB0}"/>
                </a:ext>
              </a:extLst>
            </p:cNvPr>
            <p:cNvGrpSpPr/>
            <p:nvPr/>
          </p:nvGrpSpPr>
          <p:grpSpPr>
            <a:xfrm>
              <a:off x="9440942" y="2680956"/>
              <a:ext cx="1865389" cy="1865389"/>
              <a:chOff x="9440942" y="2680956"/>
              <a:chExt cx="1865389" cy="1865389"/>
            </a:xfrm>
          </p:grpSpPr>
          <p:sp>
            <p:nvSpPr>
              <p:cNvPr id="6508" name="Freeform: Shape 6507">
                <a:extLst>
                  <a:ext uri="{FF2B5EF4-FFF2-40B4-BE49-F238E27FC236}">
                    <a16:creationId xmlns:a16="http://schemas.microsoft.com/office/drawing/2014/main" id="{2FA1F985-A0F4-4B33-9AC0-915352D4DF7E}"/>
                  </a:ext>
                </a:extLst>
              </p:cNvPr>
              <p:cNvSpPr/>
              <p:nvPr/>
            </p:nvSpPr>
            <p:spPr>
              <a:xfrm>
                <a:off x="9518167" y="3224195"/>
                <a:ext cx="1715352" cy="989282"/>
              </a:xfrm>
              <a:custGeom>
                <a:avLst/>
                <a:gdLst>
                  <a:gd name="connsiteX0" fmla="*/ 141136 w 1715352"/>
                  <a:gd name="connsiteY0" fmla="*/ 989282 h 989282"/>
                  <a:gd name="connsiteX1" fmla="*/ 141136 w 1715352"/>
                  <a:gd name="connsiteY1" fmla="*/ 989282 h 989282"/>
                  <a:gd name="connsiteX2" fmla="*/ 131816 w 1715352"/>
                  <a:gd name="connsiteY2" fmla="*/ 977299 h 989282"/>
                  <a:gd name="connsiteX3" fmla="*/ 130484 w 1715352"/>
                  <a:gd name="connsiteY3" fmla="*/ 975968 h 989282"/>
                  <a:gd name="connsiteX4" fmla="*/ 118501 w 1715352"/>
                  <a:gd name="connsiteY4" fmla="*/ 955995 h 989282"/>
                  <a:gd name="connsiteX5" fmla="*/ 115838 w 1715352"/>
                  <a:gd name="connsiteY5" fmla="*/ 940018 h 989282"/>
                  <a:gd name="connsiteX6" fmla="*/ 141136 w 1715352"/>
                  <a:gd name="connsiteY6" fmla="*/ 989282 h 989282"/>
                  <a:gd name="connsiteX7" fmla="*/ 146462 w 1715352"/>
                  <a:gd name="connsiteY7" fmla="*/ 862793 h 989282"/>
                  <a:gd name="connsiteX8" fmla="*/ 146462 w 1715352"/>
                  <a:gd name="connsiteY8" fmla="*/ 862793 h 989282"/>
                  <a:gd name="connsiteX9" fmla="*/ 155782 w 1715352"/>
                  <a:gd name="connsiteY9" fmla="*/ 853472 h 989282"/>
                  <a:gd name="connsiteX10" fmla="*/ 157113 w 1715352"/>
                  <a:gd name="connsiteY10" fmla="*/ 852141 h 989282"/>
                  <a:gd name="connsiteX11" fmla="*/ 158445 w 1715352"/>
                  <a:gd name="connsiteY11" fmla="*/ 852141 h 989282"/>
                  <a:gd name="connsiteX12" fmla="*/ 169097 w 1715352"/>
                  <a:gd name="connsiteY12" fmla="*/ 848146 h 989282"/>
                  <a:gd name="connsiteX13" fmla="*/ 146462 w 1715352"/>
                  <a:gd name="connsiteY13" fmla="*/ 862793 h 989282"/>
                  <a:gd name="connsiteX14" fmla="*/ 1596433 w 1715352"/>
                  <a:gd name="connsiteY14" fmla="*/ 924040 h 989282"/>
                  <a:gd name="connsiteX15" fmla="*/ 1596433 w 1715352"/>
                  <a:gd name="connsiteY15" fmla="*/ 924040 h 989282"/>
                  <a:gd name="connsiteX16" fmla="*/ 1597764 w 1715352"/>
                  <a:gd name="connsiteY16" fmla="*/ 948007 h 989282"/>
                  <a:gd name="connsiteX17" fmla="*/ 1592438 w 1715352"/>
                  <a:gd name="connsiteY17" fmla="*/ 959990 h 989282"/>
                  <a:gd name="connsiteX18" fmla="*/ 1596433 w 1715352"/>
                  <a:gd name="connsiteY18" fmla="*/ 924040 h 989282"/>
                  <a:gd name="connsiteX19" fmla="*/ 149125 w 1715352"/>
                  <a:gd name="connsiteY19" fmla="*/ 0 h 989282"/>
                  <a:gd name="connsiteX20" fmla="*/ 81220 w 1715352"/>
                  <a:gd name="connsiteY20" fmla="*/ 26629 h 989282"/>
                  <a:gd name="connsiteX21" fmla="*/ 119832 w 1715352"/>
                  <a:gd name="connsiteY21" fmla="*/ 7989 h 989282"/>
                  <a:gd name="connsiteX22" fmla="*/ 149125 w 1715352"/>
                  <a:gd name="connsiteY22" fmla="*/ 0 h 989282"/>
                  <a:gd name="connsiteX23" fmla="*/ 182411 w 1715352"/>
                  <a:gd name="connsiteY23" fmla="*/ 734971 h 989282"/>
                  <a:gd name="connsiteX24" fmla="*/ 314227 w 1715352"/>
                  <a:gd name="connsiteY24" fmla="*/ 701685 h 989282"/>
                  <a:gd name="connsiteX25" fmla="*/ 934692 w 1715352"/>
                  <a:gd name="connsiteY25" fmla="*/ 619134 h 989282"/>
                  <a:gd name="connsiteX26" fmla="*/ 1343453 w 1715352"/>
                  <a:gd name="connsiteY26" fmla="*/ 643100 h 989282"/>
                  <a:gd name="connsiteX27" fmla="*/ 170428 w 1715352"/>
                  <a:gd name="connsiteY27" fmla="*/ 734971 h 989282"/>
                  <a:gd name="connsiteX28" fmla="*/ 182411 w 1715352"/>
                  <a:gd name="connsiteY28" fmla="*/ 734971 h 989282"/>
                  <a:gd name="connsiteX29" fmla="*/ 1663006 w 1715352"/>
                  <a:gd name="connsiteY29" fmla="*/ 854804 h 989282"/>
                  <a:gd name="connsiteX30" fmla="*/ 1660343 w 1715352"/>
                  <a:gd name="connsiteY30" fmla="*/ 860130 h 989282"/>
                  <a:gd name="connsiteX31" fmla="*/ 1661675 w 1715352"/>
                  <a:gd name="connsiteY31" fmla="*/ 858798 h 989282"/>
                  <a:gd name="connsiteX32" fmla="*/ 1664337 w 1715352"/>
                  <a:gd name="connsiteY32" fmla="*/ 853472 h 989282"/>
                  <a:gd name="connsiteX33" fmla="*/ 1663006 w 1715352"/>
                  <a:gd name="connsiteY33" fmla="*/ 854804 h 989282"/>
                  <a:gd name="connsiteX34" fmla="*/ 26629 w 1715352"/>
                  <a:gd name="connsiteY34" fmla="*/ 788230 h 989282"/>
                  <a:gd name="connsiteX35" fmla="*/ 37281 w 1715352"/>
                  <a:gd name="connsiteY35" fmla="*/ 796219 h 989282"/>
                  <a:gd name="connsiteX36" fmla="*/ 54590 w 1715352"/>
                  <a:gd name="connsiteY36" fmla="*/ 792225 h 989282"/>
                  <a:gd name="connsiteX37" fmla="*/ 73231 w 1715352"/>
                  <a:gd name="connsiteY37" fmla="*/ 762932 h 989282"/>
                  <a:gd name="connsiteX38" fmla="*/ 75894 w 1715352"/>
                  <a:gd name="connsiteY38" fmla="*/ 728314 h 989282"/>
                  <a:gd name="connsiteX39" fmla="*/ 71899 w 1715352"/>
                  <a:gd name="connsiteY39" fmla="*/ 724320 h 989282"/>
                  <a:gd name="connsiteX40" fmla="*/ 63911 w 1715352"/>
                  <a:gd name="connsiteY40" fmla="*/ 746955 h 989282"/>
                  <a:gd name="connsiteX41" fmla="*/ 47933 w 1715352"/>
                  <a:gd name="connsiteY41" fmla="*/ 768258 h 989282"/>
                  <a:gd name="connsiteX42" fmla="*/ 31955 w 1715352"/>
                  <a:gd name="connsiteY42" fmla="*/ 782904 h 989282"/>
                  <a:gd name="connsiteX43" fmla="*/ 25298 w 1715352"/>
                  <a:gd name="connsiteY43" fmla="*/ 784236 h 989282"/>
                  <a:gd name="connsiteX44" fmla="*/ 26629 w 1715352"/>
                  <a:gd name="connsiteY44" fmla="*/ 788230 h 989282"/>
                  <a:gd name="connsiteX45" fmla="*/ 15978 w 1715352"/>
                  <a:gd name="connsiteY45" fmla="*/ 796219 h 989282"/>
                  <a:gd name="connsiteX46" fmla="*/ 18641 w 1715352"/>
                  <a:gd name="connsiteY46" fmla="*/ 800214 h 989282"/>
                  <a:gd name="connsiteX47" fmla="*/ 18641 w 1715352"/>
                  <a:gd name="connsiteY47" fmla="*/ 800214 h 989282"/>
                  <a:gd name="connsiteX48" fmla="*/ 21304 w 1715352"/>
                  <a:gd name="connsiteY48" fmla="*/ 802876 h 989282"/>
                  <a:gd name="connsiteX49" fmla="*/ 21304 w 1715352"/>
                  <a:gd name="connsiteY49" fmla="*/ 801545 h 989282"/>
                  <a:gd name="connsiteX50" fmla="*/ 18641 w 1715352"/>
                  <a:gd name="connsiteY50" fmla="*/ 794888 h 989282"/>
                  <a:gd name="connsiteX51" fmla="*/ 18641 w 1715352"/>
                  <a:gd name="connsiteY51" fmla="*/ 794888 h 989282"/>
                  <a:gd name="connsiteX52" fmla="*/ 18641 w 1715352"/>
                  <a:gd name="connsiteY52" fmla="*/ 794888 h 989282"/>
                  <a:gd name="connsiteX53" fmla="*/ 18641 w 1715352"/>
                  <a:gd name="connsiteY53" fmla="*/ 794888 h 989282"/>
                  <a:gd name="connsiteX54" fmla="*/ 11983 w 1715352"/>
                  <a:gd name="connsiteY54" fmla="*/ 785567 h 989282"/>
                  <a:gd name="connsiteX55" fmla="*/ 15978 w 1715352"/>
                  <a:gd name="connsiteY55" fmla="*/ 796219 h 989282"/>
                  <a:gd name="connsiteX56" fmla="*/ 15978 w 1715352"/>
                  <a:gd name="connsiteY56" fmla="*/ 796219 h 989282"/>
                  <a:gd name="connsiteX57" fmla="*/ 102523 w 1715352"/>
                  <a:gd name="connsiteY57" fmla="*/ 938686 h 989282"/>
                  <a:gd name="connsiteX58" fmla="*/ 95866 w 1715352"/>
                  <a:gd name="connsiteY58" fmla="*/ 929366 h 989282"/>
                  <a:gd name="connsiteX59" fmla="*/ 74562 w 1715352"/>
                  <a:gd name="connsiteY59" fmla="*/ 897411 h 989282"/>
                  <a:gd name="connsiteX60" fmla="*/ 54590 w 1715352"/>
                  <a:gd name="connsiteY60" fmla="*/ 865456 h 989282"/>
                  <a:gd name="connsiteX61" fmla="*/ 35950 w 1715352"/>
                  <a:gd name="connsiteY61" fmla="*/ 832169 h 989282"/>
                  <a:gd name="connsiteX62" fmla="*/ 18641 w 1715352"/>
                  <a:gd name="connsiteY62" fmla="*/ 798882 h 989282"/>
                  <a:gd name="connsiteX63" fmla="*/ 2663 w 1715352"/>
                  <a:gd name="connsiteY63" fmla="*/ 764264 h 989282"/>
                  <a:gd name="connsiteX64" fmla="*/ 0 w 1715352"/>
                  <a:gd name="connsiteY64" fmla="*/ 761601 h 989282"/>
                  <a:gd name="connsiteX65" fmla="*/ 0 w 1715352"/>
                  <a:gd name="connsiteY65" fmla="*/ 761601 h 989282"/>
                  <a:gd name="connsiteX66" fmla="*/ 7989 w 1715352"/>
                  <a:gd name="connsiteY66" fmla="*/ 765595 h 989282"/>
                  <a:gd name="connsiteX67" fmla="*/ 137141 w 1715352"/>
                  <a:gd name="connsiteY67" fmla="*/ 636443 h 989282"/>
                  <a:gd name="connsiteX68" fmla="*/ 46601 w 1715352"/>
                  <a:gd name="connsiteY68" fmla="*/ 821517 h 989282"/>
                  <a:gd name="connsiteX69" fmla="*/ 54590 w 1715352"/>
                  <a:gd name="connsiteY69" fmla="*/ 828174 h 989282"/>
                  <a:gd name="connsiteX70" fmla="*/ 155782 w 1715352"/>
                  <a:gd name="connsiteY70" fmla="*/ 625791 h 989282"/>
                  <a:gd name="connsiteX71" fmla="*/ 201052 w 1715352"/>
                  <a:gd name="connsiteY71" fmla="*/ 611145 h 989282"/>
                  <a:gd name="connsiteX72" fmla="*/ 187737 w 1715352"/>
                  <a:gd name="connsiteY72" fmla="*/ 639106 h 989282"/>
                  <a:gd name="connsiteX73" fmla="*/ 219693 w 1715352"/>
                  <a:gd name="connsiteY73" fmla="*/ 608482 h 989282"/>
                  <a:gd name="connsiteX74" fmla="*/ 370149 w 1715352"/>
                  <a:gd name="connsiteY74" fmla="*/ 603156 h 989282"/>
                  <a:gd name="connsiteX75" fmla="*/ 541908 w 1715352"/>
                  <a:gd name="connsiteY75" fmla="*/ 543240 h 989282"/>
                  <a:gd name="connsiteX76" fmla="*/ 989282 w 1715352"/>
                  <a:gd name="connsiteY76" fmla="*/ 508622 h 989282"/>
                  <a:gd name="connsiteX77" fmla="*/ 1408695 w 1715352"/>
                  <a:gd name="connsiteY77" fmla="*/ 569869 h 989282"/>
                  <a:gd name="connsiteX78" fmla="*/ 1408695 w 1715352"/>
                  <a:gd name="connsiteY78" fmla="*/ 577858 h 989282"/>
                  <a:gd name="connsiteX79" fmla="*/ 1452634 w 1715352"/>
                  <a:gd name="connsiteY79" fmla="*/ 593836 h 989282"/>
                  <a:gd name="connsiteX80" fmla="*/ 1459291 w 1715352"/>
                  <a:gd name="connsiteY80" fmla="*/ 595167 h 989282"/>
                  <a:gd name="connsiteX81" fmla="*/ 1459291 w 1715352"/>
                  <a:gd name="connsiteY81" fmla="*/ 595167 h 989282"/>
                  <a:gd name="connsiteX82" fmla="*/ 1459291 w 1715352"/>
                  <a:gd name="connsiteY82" fmla="*/ 595167 h 989282"/>
                  <a:gd name="connsiteX83" fmla="*/ 1459291 w 1715352"/>
                  <a:gd name="connsiteY83" fmla="*/ 595167 h 989282"/>
                  <a:gd name="connsiteX84" fmla="*/ 1459291 w 1715352"/>
                  <a:gd name="connsiteY84" fmla="*/ 595167 h 989282"/>
                  <a:gd name="connsiteX85" fmla="*/ 1459291 w 1715352"/>
                  <a:gd name="connsiteY85" fmla="*/ 595167 h 989282"/>
                  <a:gd name="connsiteX86" fmla="*/ 1459291 w 1715352"/>
                  <a:gd name="connsiteY86" fmla="*/ 595167 h 989282"/>
                  <a:gd name="connsiteX87" fmla="*/ 1459291 w 1715352"/>
                  <a:gd name="connsiteY87" fmla="*/ 595167 h 989282"/>
                  <a:gd name="connsiteX88" fmla="*/ 1625725 w 1715352"/>
                  <a:gd name="connsiteY88" fmla="*/ 627122 h 989282"/>
                  <a:gd name="connsiteX89" fmla="*/ 1623062 w 1715352"/>
                  <a:gd name="connsiteY89" fmla="*/ 632448 h 989282"/>
                  <a:gd name="connsiteX90" fmla="*/ 1491246 w 1715352"/>
                  <a:gd name="connsiteY90" fmla="*/ 878770 h 989282"/>
                  <a:gd name="connsiteX91" fmla="*/ 1489915 w 1715352"/>
                  <a:gd name="connsiteY91" fmla="*/ 878770 h 989282"/>
                  <a:gd name="connsiteX92" fmla="*/ 1481926 w 1715352"/>
                  <a:gd name="connsiteY92" fmla="*/ 874776 h 989282"/>
                  <a:gd name="connsiteX93" fmla="*/ 1290195 w 1715352"/>
                  <a:gd name="connsiteY93" fmla="*/ 777578 h 989282"/>
                  <a:gd name="connsiteX94" fmla="*/ 1508556 w 1715352"/>
                  <a:gd name="connsiteY94" fmla="*/ 813528 h 989282"/>
                  <a:gd name="connsiteX95" fmla="*/ 1512550 w 1715352"/>
                  <a:gd name="connsiteY95" fmla="*/ 814860 h 989282"/>
                  <a:gd name="connsiteX96" fmla="*/ 1512550 w 1715352"/>
                  <a:gd name="connsiteY96" fmla="*/ 814860 h 989282"/>
                  <a:gd name="connsiteX97" fmla="*/ 1512550 w 1715352"/>
                  <a:gd name="connsiteY97" fmla="*/ 814860 h 989282"/>
                  <a:gd name="connsiteX98" fmla="*/ 1512550 w 1715352"/>
                  <a:gd name="connsiteY98" fmla="*/ 814860 h 989282"/>
                  <a:gd name="connsiteX99" fmla="*/ 1512550 w 1715352"/>
                  <a:gd name="connsiteY99" fmla="*/ 814860 h 989282"/>
                  <a:gd name="connsiteX100" fmla="*/ 1512550 w 1715352"/>
                  <a:gd name="connsiteY100" fmla="*/ 814860 h 989282"/>
                  <a:gd name="connsiteX101" fmla="*/ 1512550 w 1715352"/>
                  <a:gd name="connsiteY101" fmla="*/ 814860 h 989282"/>
                  <a:gd name="connsiteX102" fmla="*/ 1512550 w 1715352"/>
                  <a:gd name="connsiteY102" fmla="*/ 814860 h 989282"/>
                  <a:gd name="connsiteX103" fmla="*/ 1520539 w 1715352"/>
                  <a:gd name="connsiteY103" fmla="*/ 816191 h 989282"/>
                  <a:gd name="connsiteX104" fmla="*/ 1022569 w 1715352"/>
                  <a:gd name="connsiteY104" fmla="*/ 707011 h 989282"/>
                  <a:gd name="connsiteX105" fmla="*/ 966647 w 1715352"/>
                  <a:gd name="connsiteY105" fmla="*/ 663072 h 989282"/>
                  <a:gd name="connsiteX106" fmla="*/ 961321 w 1715352"/>
                  <a:gd name="connsiteY106" fmla="*/ 703016 h 989282"/>
                  <a:gd name="connsiteX107" fmla="*/ 102523 w 1715352"/>
                  <a:gd name="connsiteY107" fmla="*/ 938686 h 989282"/>
                  <a:gd name="connsiteX108" fmla="*/ 1625725 w 1715352"/>
                  <a:gd name="connsiteY108" fmla="*/ 633780 h 989282"/>
                  <a:gd name="connsiteX109" fmla="*/ 1628388 w 1715352"/>
                  <a:gd name="connsiteY109" fmla="*/ 625791 h 989282"/>
                  <a:gd name="connsiteX110" fmla="*/ 1628388 w 1715352"/>
                  <a:gd name="connsiteY110" fmla="*/ 625791 h 989282"/>
                  <a:gd name="connsiteX111" fmla="*/ 1705613 w 1715352"/>
                  <a:gd name="connsiteY111" fmla="*/ 768258 h 989282"/>
                  <a:gd name="connsiteX112" fmla="*/ 1689636 w 1715352"/>
                  <a:gd name="connsiteY112" fmla="*/ 802876 h 989282"/>
                  <a:gd name="connsiteX113" fmla="*/ 1672326 w 1715352"/>
                  <a:gd name="connsiteY113" fmla="*/ 836163 h 989282"/>
                  <a:gd name="connsiteX114" fmla="*/ 1653686 w 1715352"/>
                  <a:gd name="connsiteY114" fmla="*/ 869450 h 989282"/>
                  <a:gd name="connsiteX115" fmla="*/ 1633714 w 1715352"/>
                  <a:gd name="connsiteY115" fmla="*/ 901405 h 989282"/>
                  <a:gd name="connsiteX116" fmla="*/ 1612410 w 1715352"/>
                  <a:gd name="connsiteY116" fmla="*/ 933361 h 989282"/>
                  <a:gd name="connsiteX117" fmla="*/ 1608416 w 1715352"/>
                  <a:gd name="connsiteY117" fmla="*/ 938686 h 989282"/>
                  <a:gd name="connsiteX118" fmla="*/ 1611079 w 1715352"/>
                  <a:gd name="connsiteY118" fmla="*/ 934692 h 989282"/>
                  <a:gd name="connsiteX119" fmla="*/ 1620399 w 1715352"/>
                  <a:gd name="connsiteY119" fmla="*/ 910725 h 989282"/>
                  <a:gd name="connsiteX120" fmla="*/ 1620399 w 1715352"/>
                  <a:gd name="connsiteY120" fmla="*/ 909394 h 989282"/>
                  <a:gd name="connsiteX121" fmla="*/ 1620399 w 1715352"/>
                  <a:gd name="connsiteY121" fmla="*/ 908063 h 989282"/>
                  <a:gd name="connsiteX122" fmla="*/ 1607084 w 1715352"/>
                  <a:gd name="connsiteY122" fmla="*/ 884096 h 989282"/>
                  <a:gd name="connsiteX123" fmla="*/ 1600427 w 1715352"/>
                  <a:gd name="connsiteY123" fmla="*/ 850809 h 989282"/>
                  <a:gd name="connsiteX124" fmla="*/ 1551163 w 1715352"/>
                  <a:gd name="connsiteY124" fmla="*/ 828174 h 989282"/>
                  <a:gd name="connsiteX125" fmla="*/ 1545837 w 1715352"/>
                  <a:gd name="connsiteY125" fmla="*/ 841489 h 989282"/>
                  <a:gd name="connsiteX126" fmla="*/ 1527196 w 1715352"/>
                  <a:gd name="connsiteY126" fmla="*/ 830837 h 989282"/>
                  <a:gd name="connsiteX127" fmla="*/ 1625725 w 1715352"/>
                  <a:gd name="connsiteY127" fmla="*/ 633780 h 989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1715352" h="989282">
                    <a:moveTo>
                      <a:pt x="141136" y="989282"/>
                    </a:moveTo>
                    <a:cubicBezTo>
                      <a:pt x="142467" y="989282"/>
                      <a:pt x="142467" y="989282"/>
                      <a:pt x="141136" y="989282"/>
                    </a:cubicBezTo>
                    <a:cubicBezTo>
                      <a:pt x="138473" y="986619"/>
                      <a:pt x="134478" y="981293"/>
                      <a:pt x="131816" y="977299"/>
                    </a:cubicBezTo>
                    <a:lnTo>
                      <a:pt x="130484" y="975968"/>
                    </a:lnTo>
                    <a:cubicBezTo>
                      <a:pt x="125158" y="969310"/>
                      <a:pt x="122495" y="965316"/>
                      <a:pt x="118501" y="955995"/>
                    </a:cubicBezTo>
                    <a:cubicBezTo>
                      <a:pt x="117169" y="953333"/>
                      <a:pt x="113175" y="944012"/>
                      <a:pt x="115838" y="940018"/>
                    </a:cubicBezTo>
                    <a:cubicBezTo>
                      <a:pt x="117169" y="945344"/>
                      <a:pt x="121164" y="963984"/>
                      <a:pt x="141136" y="989282"/>
                    </a:cubicBezTo>
                    <a:moveTo>
                      <a:pt x="146462" y="862793"/>
                    </a:moveTo>
                    <a:cubicBezTo>
                      <a:pt x="146462" y="864124"/>
                      <a:pt x="146462" y="864124"/>
                      <a:pt x="146462" y="862793"/>
                    </a:cubicBezTo>
                    <a:cubicBezTo>
                      <a:pt x="151788" y="857467"/>
                      <a:pt x="153119" y="856135"/>
                      <a:pt x="155782" y="853472"/>
                    </a:cubicBezTo>
                    <a:cubicBezTo>
                      <a:pt x="155782" y="853472"/>
                      <a:pt x="155782" y="853472"/>
                      <a:pt x="157113" y="852141"/>
                    </a:cubicBezTo>
                    <a:cubicBezTo>
                      <a:pt x="157113" y="852141"/>
                      <a:pt x="158445" y="852141"/>
                      <a:pt x="158445" y="852141"/>
                    </a:cubicBezTo>
                    <a:cubicBezTo>
                      <a:pt x="161108" y="850809"/>
                      <a:pt x="162439" y="850809"/>
                      <a:pt x="169097" y="848146"/>
                    </a:cubicBezTo>
                    <a:cubicBezTo>
                      <a:pt x="165102" y="850809"/>
                      <a:pt x="155782" y="856135"/>
                      <a:pt x="146462" y="862793"/>
                    </a:cubicBezTo>
                    <a:moveTo>
                      <a:pt x="1596433" y="924040"/>
                    </a:moveTo>
                    <a:cubicBezTo>
                      <a:pt x="1596433" y="924040"/>
                      <a:pt x="1596433" y="924040"/>
                      <a:pt x="1596433" y="924040"/>
                    </a:cubicBezTo>
                    <a:cubicBezTo>
                      <a:pt x="1600427" y="940018"/>
                      <a:pt x="1600427" y="940018"/>
                      <a:pt x="1597764" y="948007"/>
                    </a:cubicBezTo>
                    <a:cubicBezTo>
                      <a:pt x="1596433" y="952001"/>
                      <a:pt x="1595101" y="954664"/>
                      <a:pt x="1592438" y="959990"/>
                    </a:cubicBezTo>
                    <a:cubicBezTo>
                      <a:pt x="1599096" y="945344"/>
                      <a:pt x="1597764" y="930698"/>
                      <a:pt x="1596433" y="924040"/>
                    </a:cubicBezTo>
                    <a:moveTo>
                      <a:pt x="149125" y="0"/>
                    </a:moveTo>
                    <a:cubicBezTo>
                      <a:pt x="123827" y="9320"/>
                      <a:pt x="101192" y="17309"/>
                      <a:pt x="81220" y="26629"/>
                    </a:cubicBezTo>
                    <a:cubicBezTo>
                      <a:pt x="98529" y="15978"/>
                      <a:pt x="110512" y="11983"/>
                      <a:pt x="119832" y="7989"/>
                    </a:cubicBezTo>
                    <a:cubicBezTo>
                      <a:pt x="131816" y="3994"/>
                      <a:pt x="138473" y="2663"/>
                      <a:pt x="149125" y="0"/>
                    </a:cubicBezTo>
                    <a:moveTo>
                      <a:pt x="182411" y="734971"/>
                    </a:moveTo>
                    <a:cubicBezTo>
                      <a:pt x="214367" y="732309"/>
                      <a:pt x="248985" y="721657"/>
                      <a:pt x="314227" y="701685"/>
                    </a:cubicBezTo>
                    <a:cubicBezTo>
                      <a:pt x="603156" y="609813"/>
                      <a:pt x="713668" y="613808"/>
                      <a:pt x="934692" y="619134"/>
                    </a:cubicBezTo>
                    <a:cubicBezTo>
                      <a:pt x="1102457" y="624459"/>
                      <a:pt x="1212969" y="627122"/>
                      <a:pt x="1343453" y="643100"/>
                    </a:cubicBezTo>
                    <a:cubicBezTo>
                      <a:pt x="1058519" y="557886"/>
                      <a:pt x="334199" y="597830"/>
                      <a:pt x="170428" y="734971"/>
                    </a:cubicBezTo>
                    <a:cubicBezTo>
                      <a:pt x="174423" y="734971"/>
                      <a:pt x="178417" y="734971"/>
                      <a:pt x="182411" y="734971"/>
                    </a:cubicBezTo>
                    <a:moveTo>
                      <a:pt x="1663006" y="854804"/>
                    </a:moveTo>
                    <a:cubicBezTo>
                      <a:pt x="1661675" y="857467"/>
                      <a:pt x="1660343" y="858798"/>
                      <a:pt x="1660343" y="860130"/>
                    </a:cubicBezTo>
                    <a:lnTo>
                      <a:pt x="1661675" y="858798"/>
                    </a:lnTo>
                    <a:cubicBezTo>
                      <a:pt x="1663006" y="856135"/>
                      <a:pt x="1663006" y="856135"/>
                      <a:pt x="1664337" y="853472"/>
                    </a:cubicBezTo>
                    <a:cubicBezTo>
                      <a:pt x="1664337" y="854804"/>
                      <a:pt x="1663006" y="854804"/>
                      <a:pt x="1663006" y="854804"/>
                    </a:cubicBezTo>
                    <a:moveTo>
                      <a:pt x="26629" y="788230"/>
                    </a:moveTo>
                    <a:cubicBezTo>
                      <a:pt x="27961" y="789562"/>
                      <a:pt x="30624" y="794888"/>
                      <a:pt x="37281" y="796219"/>
                    </a:cubicBezTo>
                    <a:cubicBezTo>
                      <a:pt x="39944" y="796219"/>
                      <a:pt x="53259" y="793556"/>
                      <a:pt x="54590" y="792225"/>
                    </a:cubicBezTo>
                    <a:cubicBezTo>
                      <a:pt x="65242" y="786899"/>
                      <a:pt x="73231" y="762932"/>
                      <a:pt x="73231" y="762932"/>
                    </a:cubicBezTo>
                    <a:cubicBezTo>
                      <a:pt x="75894" y="756275"/>
                      <a:pt x="75894" y="728314"/>
                      <a:pt x="75894" y="728314"/>
                    </a:cubicBezTo>
                    <a:cubicBezTo>
                      <a:pt x="75894" y="726983"/>
                      <a:pt x="73231" y="724320"/>
                      <a:pt x="71899" y="724320"/>
                    </a:cubicBezTo>
                    <a:cubicBezTo>
                      <a:pt x="67905" y="730977"/>
                      <a:pt x="67905" y="740297"/>
                      <a:pt x="63911" y="746955"/>
                    </a:cubicBezTo>
                    <a:cubicBezTo>
                      <a:pt x="59916" y="754944"/>
                      <a:pt x="53259" y="761601"/>
                      <a:pt x="47933" y="768258"/>
                    </a:cubicBezTo>
                    <a:cubicBezTo>
                      <a:pt x="43939" y="773584"/>
                      <a:pt x="31955" y="782904"/>
                      <a:pt x="31955" y="782904"/>
                    </a:cubicBezTo>
                    <a:cubicBezTo>
                      <a:pt x="29292" y="785567"/>
                      <a:pt x="27961" y="785567"/>
                      <a:pt x="25298" y="784236"/>
                    </a:cubicBezTo>
                    <a:cubicBezTo>
                      <a:pt x="25298" y="784236"/>
                      <a:pt x="25298" y="784236"/>
                      <a:pt x="26629" y="788230"/>
                    </a:cubicBezTo>
                    <a:moveTo>
                      <a:pt x="15978" y="796219"/>
                    </a:moveTo>
                    <a:cubicBezTo>
                      <a:pt x="17309" y="798882"/>
                      <a:pt x="18641" y="800214"/>
                      <a:pt x="18641" y="800214"/>
                    </a:cubicBezTo>
                    <a:cubicBezTo>
                      <a:pt x="18641" y="800214"/>
                      <a:pt x="18641" y="800214"/>
                      <a:pt x="18641" y="800214"/>
                    </a:cubicBezTo>
                    <a:cubicBezTo>
                      <a:pt x="19972" y="801545"/>
                      <a:pt x="19972" y="801545"/>
                      <a:pt x="21304" y="802876"/>
                    </a:cubicBezTo>
                    <a:cubicBezTo>
                      <a:pt x="21304" y="802876"/>
                      <a:pt x="21304" y="801545"/>
                      <a:pt x="21304" y="801545"/>
                    </a:cubicBezTo>
                    <a:cubicBezTo>
                      <a:pt x="21304" y="800214"/>
                      <a:pt x="18641" y="796219"/>
                      <a:pt x="18641" y="794888"/>
                    </a:cubicBezTo>
                    <a:cubicBezTo>
                      <a:pt x="18641" y="794888"/>
                      <a:pt x="18641" y="794888"/>
                      <a:pt x="18641" y="794888"/>
                    </a:cubicBezTo>
                    <a:cubicBezTo>
                      <a:pt x="18641" y="794888"/>
                      <a:pt x="18641" y="794888"/>
                      <a:pt x="18641" y="794888"/>
                    </a:cubicBezTo>
                    <a:cubicBezTo>
                      <a:pt x="18641" y="794888"/>
                      <a:pt x="18641" y="794888"/>
                      <a:pt x="18641" y="794888"/>
                    </a:cubicBezTo>
                    <a:cubicBezTo>
                      <a:pt x="18641" y="794888"/>
                      <a:pt x="15978" y="792225"/>
                      <a:pt x="11983" y="785567"/>
                    </a:cubicBezTo>
                    <a:lnTo>
                      <a:pt x="15978" y="796219"/>
                    </a:lnTo>
                    <a:cubicBezTo>
                      <a:pt x="15978" y="794888"/>
                      <a:pt x="15978" y="796219"/>
                      <a:pt x="15978" y="796219"/>
                    </a:cubicBezTo>
                    <a:moveTo>
                      <a:pt x="102523" y="938686"/>
                    </a:moveTo>
                    <a:lnTo>
                      <a:pt x="95866" y="929366"/>
                    </a:lnTo>
                    <a:cubicBezTo>
                      <a:pt x="81220" y="908063"/>
                      <a:pt x="81220" y="908063"/>
                      <a:pt x="74562" y="897411"/>
                    </a:cubicBezTo>
                    <a:cubicBezTo>
                      <a:pt x="61248" y="876107"/>
                      <a:pt x="61248" y="876107"/>
                      <a:pt x="54590" y="865456"/>
                    </a:cubicBezTo>
                    <a:cubicBezTo>
                      <a:pt x="42607" y="844152"/>
                      <a:pt x="42607" y="844152"/>
                      <a:pt x="35950" y="832169"/>
                    </a:cubicBezTo>
                    <a:cubicBezTo>
                      <a:pt x="23966" y="809534"/>
                      <a:pt x="23966" y="809534"/>
                      <a:pt x="18641" y="798882"/>
                    </a:cubicBezTo>
                    <a:cubicBezTo>
                      <a:pt x="7989" y="776247"/>
                      <a:pt x="7989" y="776247"/>
                      <a:pt x="2663" y="764264"/>
                    </a:cubicBezTo>
                    <a:lnTo>
                      <a:pt x="0" y="761601"/>
                    </a:lnTo>
                    <a:lnTo>
                      <a:pt x="0" y="761601"/>
                    </a:lnTo>
                    <a:cubicBezTo>
                      <a:pt x="2663" y="762932"/>
                      <a:pt x="5326" y="764264"/>
                      <a:pt x="7989" y="765595"/>
                    </a:cubicBezTo>
                    <a:cubicBezTo>
                      <a:pt x="62579" y="733640"/>
                      <a:pt x="90540" y="676387"/>
                      <a:pt x="137141" y="636443"/>
                    </a:cubicBezTo>
                    <a:cubicBezTo>
                      <a:pt x="95866" y="789562"/>
                      <a:pt x="90540" y="809534"/>
                      <a:pt x="46601" y="821517"/>
                    </a:cubicBezTo>
                    <a:cubicBezTo>
                      <a:pt x="49264" y="822848"/>
                      <a:pt x="51927" y="825511"/>
                      <a:pt x="54590" y="828174"/>
                    </a:cubicBezTo>
                    <a:cubicBezTo>
                      <a:pt x="117169" y="808202"/>
                      <a:pt x="141136" y="697690"/>
                      <a:pt x="155782" y="625791"/>
                    </a:cubicBezTo>
                    <a:cubicBezTo>
                      <a:pt x="163771" y="620465"/>
                      <a:pt x="171760" y="616471"/>
                      <a:pt x="201052" y="611145"/>
                    </a:cubicBezTo>
                    <a:cubicBezTo>
                      <a:pt x="194395" y="623128"/>
                      <a:pt x="191732" y="628454"/>
                      <a:pt x="187737" y="639106"/>
                    </a:cubicBezTo>
                    <a:cubicBezTo>
                      <a:pt x="201052" y="640437"/>
                      <a:pt x="202383" y="640437"/>
                      <a:pt x="219693" y="608482"/>
                    </a:cubicBezTo>
                    <a:cubicBezTo>
                      <a:pt x="268957" y="601824"/>
                      <a:pt x="320884" y="624459"/>
                      <a:pt x="370149" y="603156"/>
                    </a:cubicBezTo>
                    <a:cubicBezTo>
                      <a:pt x="493975" y="551229"/>
                      <a:pt x="493975" y="551229"/>
                      <a:pt x="541908" y="543240"/>
                    </a:cubicBezTo>
                    <a:cubicBezTo>
                      <a:pt x="593836" y="535251"/>
                      <a:pt x="941349" y="509953"/>
                      <a:pt x="989282" y="508622"/>
                    </a:cubicBezTo>
                    <a:cubicBezTo>
                      <a:pt x="1141070" y="503296"/>
                      <a:pt x="1219627" y="523268"/>
                      <a:pt x="1408695" y="569869"/>
                    </a:cubicBezTo>
                    <a:cubicBezTo>
                      <a:pt x="1408695" y="572532"/>
                      <a:pt x="1408695" y="575195"/>
                      <a:pt x="1408695" y="577858"/>
                    </a:cubicBezTo>
                    <a:cubicBezTo>
                      <a:pt x="1416684" y="584515"/>
                      <a:pt x="1416684" y="584515"/>
                      <a:pt x="1452634" y="593836"/>
                    </a:cubicBezTo>
                    <a:cubicBezTo>
                      <a:pt x="1457960" y="595167"/>
                      <a:pt x="1457960" y="595167"/>
                      <a:pt x="1459291" y="595167"/>
                    </a:cubicBezTo>
                    <a:cubicBezTo>
                      <a:pt x="1459291" y="595167"/>
                      <a:pt x="1459291" y="595167"/>
                      <a:pt x="1459291" y="595167"/>
                    </a:cubicBezTo>
                    <a:cubicBezTo>
                      <a:pt x="1459291" y="595167"/>
                      <a:pt x="1459291" y="595167"/>
                      <a:pt x="1459291" y="595167"/>
                    </a:cubicBezTo>
                    <a:cubicBezTo>
                      <a:pt x="1459291" y="595167"/>
                      <a:pt x="1459291" y="595167"/>
                      <a:pt x="1459291" y="595167"/>
                    </a:cubicBezTo>
                    <a:cubicBezTo>
                      <a:pt x="1459291" y="595167"/>
                      <a:pt x="1459291" y="595167"/>
                      <a:pt x="1459291" y="595167"/>
                    </a:cubicBezTo>
                    <a:cubicBezTo>
                      <a:pt x="1459291" y="595167"/>
                      <a:pt x="1459291" y="595167"/>
                      <a:pt x="1459291" y="595167"/>
                    </a:cubicBezTo>
                    <a:cubicBezTo>
                      <a:pt x="1459291" y="595167"/>
                      <a:pt x="1459291" y="595167"/>
                      <a:pt x="1459291" y="595167"/>
                    </a:cubicBezTo>
                    <a:cubicBezTo>
                      <a:pt x="1459291" y="595167"/>
                      <a:pt x="1459291" y="595167"/>
                      <a:pt x="1459291" y="595167"/>
                    </a:cubicBezTo>
                    <a:cubicBezTo>
                      <a:pt x="1513881" y="611145"/>
                      <a:pt x="1571135" y="607150"/>
                      <a:pt x="1625725" y="627122"/>
                    </a:cubicBezTo>
                    <a:cubicBezTo>
                      <a:pt x="1624393" y="628454"/>
                      <a:pt x="1624393" y="631117"/>
                      <a:pt x="1623062" y="632448"/>
                    </a:cubicBezTo>
                    <a:cubicBezTo>
                      <a:pt x="1589775" y="720325"/>
                      <a:pt x="1545837" y="802876"/>
                      <a:pt x="1491246" y="878770"/>
                    </a:cubicBezTo>
                    <a:lnTo>
                      <a:pt x="1489915" y="878770"/>
                    </a:lnTo>
                    <a:cubicBezTo>
                      <a:pt x="1487252" y="877439"/>
                      <a:pt x="1484589" y="876107"/>
                      <a:pt x="1481926" y="874776"/>
                    </a:cubicBezTo>
                    <a:cubicBezTo>
                      <a:pt x="1476600" y="854804"/>
                      <a:pt x="1476600" y="854804"/>
                      <a:pt x="1290195" y="777578"/>
                    </a:cubicBezTo>
                    <a:cubicBezTo>
                      <a:pt x="1363425" y="784236"/>
                      <a:pt x="1435325" y="805539"/>
                      <a:pt x="1508556" y="813528"/>
                    </a:cubicBezTo>
                    <a:cubicBezTo>
                      <a:pt x="1512550" y="814860"/>
                      <a:pt x="1512550" y="814860"/>
                      <a:pt x="1512550" y="814860"/>
                    </a:cubicBezTo>
                    <a:cubicBezTo>
                      <a:pt x="1512550" y="814860"/>
                      <a:pt x="1512550" y="814860"/>
                      <a:pt x="1512550" y="814860"/>
                    </a:cubicBezTo>
                    <a:cubicBezTo>
                      <a:pt x="1512550" y="814860"/>
                      <a:pt x="1512550" y="814860"/>
                      <a:pt x="1512550" y="814860"/>
                    </a:cubicBezTo>
                    <a:cubicBezTo>
                      <a:pt x="1512550" y="814860"/>
                      <a:pt x="1512550" y="814860"/>
                      <a:pt x="1512550" y="814860"/>
                    </a:cubicBezTo>
                    <a:cubicBezTo>
                      <a:pt x="1512550" y="814860"/>
                      <a:pt x="1512550" y="814860"/>
                      <a:pt x="1512550" y="814860"/>
                    </a:cubicBezTo>
                    <a:cubicBezTo>
                      <a:pt x="1512550" y="814860"/>
                      <a:pt x="1512550" y="814860"/>
                      <a:pt x="1512550" y="814860"/>
                    </a:cubicBezTo>
                    <a:cubicBezTo>
                      <a:pt x="1512550" y="814860"/>
                      <a:pt x="1512550" y="814860"/>
                      <a:pt x="1512550" y="814860"/>
                    </a:cubicBezTo>
                    <a:cubicBezTo>
                      <a:pt x="1512550" y="814860"/>
                      <a:pt x="1512550" y="814860"/>
                      <a:pt x="1512550" y="814860"/>
                    </a:cubicBezTo>
                    <a:cubicBezTo>
                      <a:pt x="1515213" y="814860"/>
                      <a:pt x="1517876" y="816191"/>
                      <a:pt x="1520539" y="816191"/>
                    </a:cubicBezTo>
                    <a:cubicBezTo>
                      <a:pt x="1517876" y="805539"/>
                      <a:pt x="1480595" y="753612"/>
                      <a:pt x="1022569" y="707011"/>
                    </a:cubicBezTo>
                    <a:cubicBezTo>
                      <a:pt x="1042541" y="657746"/>
                      <a:pt x="975967" y="657746"/>
                      <a:pt x="966647" y="663072"/>
                    </a:cubicBezTo>
                    <a:cubicBezTo>
                      <a:pt x="952001" y="672392"/>
                      <a:pt x="950670" y="687039"/>
                      <a:pt x="961321" y="703016"/>
                    </a:cubicBezTo>
                    <a:cubicBezTo>
                      <a:pt x="525931" y="717662"/>
                      <a:pt x="-19972" y="733640"/>
                      <a:pt x="102523" y="938686"/>
                    </a:cubicBezTo>
                    <a:moveTo>
                      <a:pt x="1625725" y="633780"/>
                    </a:moveTo>
                    <a:cubicBezTo>
                      <a:pt x="1627056" y="631117"/>
                      <a:pt x="1628388" y="628454"/>
                      <a:pt x="1628388" y="625791"/>
                    </a:cubicBezTo>
                    <a:lnTo>
                      <a:pt x="1628388" y="625791"/>
                    </a:lnTo>
                    <a:cubicBezTo>
                      <a:pt x="1674989" y="653752"/>
                      <a:pt x="1740231" y="691033"/>
                      <a:pt x="1705613" y="768258"/>
                    </a:cubicBezTo>
                    <a:cubicBezTo>
                      <a:pt x="1694961" y="790893"/>
                      <a:pt x="1694961" y="790893"/>
                      <a:pt x="1689636" y="802876"/>
                    </a:cubicBezTo>
                    <a:cubicBezTo>
                      <a:pt x="1677652" y="825511"/>
                      <a:pt x="1677652" y="825511"/>
                      <a:pt x="1672326" y="836163"/>
                    </a:cubicBezTo>
                    <a:cubicBezTo>
                      <a:pt x="1660343" y="857467"/>
                      <a:pt x="1660343" y="857467"/>
                      <a:pt x="1653686" y="869450"/>
                    </a:cubicBezTo>
                    <a:cubicBezTo>
                      <a:pt x="1640371" y="890753"/>
                      <a:pt x="1640371" y="890753"/>
                      <a:pt x="1633714" y="901405"/>
                    </a:cubicBezTo>
                    <a:cubicBezTo>
                      <a:pt x="1619068" y="922709"/>
                      <a:pt x="1619068" y="922709"/>
                      <a:pt x="1612410" y="933361"/>
                    </a:cubicBezTo>
                    <a:lnTo>
                      <a:pt x="1608416" y="938686"/>
                    </a:lnTo>
                    <a:lnTo>
                      <a:pt x="1611079" y="934692"/>
                    </a:lnTo>
                    <a:cubicBezTo>
                      <a:pt x="1619068" y="921377"/>
                      <a:pt x="1620399" y="914720"/>
                      <a:pt x="1620399" y="910725"/>
                    </a:cubicBezTo>
                    <a:cubicBezTo>
                      <a:pt x="1620399" y="910725"/>
                      <a:pt x="1620399" y="909394"/>
                      <a:pt x="1620399" y="909394"/>
                    </a:cubicBezTo>
                    <a:cubicBezTo>
                      <a:pt x="1620399" y="909394"/>
                      <a:pt x="1620399" y="908063"/>
                      <a:pt x="1620399" y="908063"/>
                    </a:cubicBezTo>
                    <a:cubicBezTo>
                      <a:pt x="1617736" y="900074"/>
                      <a:pt x="1609747" y="893416"/>
                      <a:pt x="1607084" y="884096"/>
                    </a:cubicBezTo>
                    <a:cubicBezTo>
                      <a:pt x="1604421" y="873444"/>
                      <a:pt x="1605753" y="861461"/>
                      <a:pt x="1600427" y="850809"/>
                    </a:cubicBezTo>
                    <a:cubicBezTo>
                      <a:pt x="1589775" y="830837"/>
                      <a:pt x="1565809" y="840158"/>
                      <a:pt x="1551163" y="828174"/>
                    </a:cubicBezTo>
                    <a:cubicBezTo>
                      <a:pt x="1545837" y="829506"/>
                      <a:pt x="1544505" y="838826"/>
                      <a:pt x="1545837" y="841489"/>
                    </a:cubicBezTo>
                    <a:cubicBezTo>
                      <a:pt x="1540511" y="838826"/>
                      <a:pt x="1533853" y="834832"/>
                      <a:pt x="1527196" y="830837"/>
                    </a:cubicBezTo>
                    <a:cubicBezTo>
                      <a:pt x="1567140" y="769590"/>
                      <a:pt x="1600427" y="703016"/>
                      <a:pt x="1625725" y="633780"/>
                    </a:cubicBezTo>
                  </a:path>
                </a:pathLst>
              </a:custGeom>
              <a:solidFill>
                <a:srgbClr val="CED8DF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509" name="Freeform: Shape 6508">
                <a:extLst>
                  <a:ext uri="{FF2B5EF4-FFF2-40B4-BE49-F238E27FC236}">
                    <a16:creationId xmlns:a16="http://schemas.microsoft.com/office/drawing/2014/main" id="{065814DC-6C70-458D-9501-FB56F0A120D3}"/>
                  </a:ext>
                </a:extLst>
              </p:cNvPr>
              <p:cNvSpPr/>
              <p:nvPr/>
            </p:nvSpPr>
            <p:spPr>
              <a:xfrm>
                <a:off x="9689927" y="3825426"/>
                <a:ext cx="1171693" cy="133740"/>
              </a:xfrm>
              <a:custGeom>
                <a:avLst/>
                <a:gdLst>
                  <a:gd name="connsiteX0" fmla="*/ 10652 w 1171693"/>
                  <a:gd name="connsiteY0" fmla="*/ 133741 h 133740"/>
                  <a:gd name="connsiteX1" fmla="*/ 142467 w 1171693"/>
                  <a:gd name="connsiteY1" fmla="*/ 100454 h 133740"/>
                  <a:gd name="connsiteX2" fmla="*/ 1171694 w 1171693"/>
                  <a:gd name="connsiteY2" fmla="*/ 43201 h 133740"/>
                  <a:gd name="connsiteX3" fmla="*/ 1066508 w 1171693"/>
                  <a:gd name="connsiteY3" fmla="*/ 19234 h 133740"/>
                  <a:gd name="connsiteX4" fmla="*/ 0 w 1171693"/>
                  <a:gd name="connsiteY4" fmla="*/ 133741 h 133740"/>
                  <a:gd name="connsiteX5" fmla="*/ 10652 w 1171693"/>
                  <a:gd name="connsiteY5" fmla="*/ 133741 h 133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71693" h="133740">
                    <a:moveTo>
                      <a:pt x="10652" y="133741"/>
                    </a:moveTo>
                    <a:cubicBezTo>
                      <a:pt x="42607" y="131078"/>
                      <a:pt x="77225" y="120426"/>
                      <a:pt x="142467" y="100454"/>
                    </a:cubicBezTo>
                    <a:cubicBezTo>
                      <a:pt x="308901" y="47195"/>
                      <a:pt x="561880" y="-32693"/>
                      <a:pt x="1171694" y="43201"/>
                    </a:cubicBezTo>
                    <a:cubicBezTo>
                      <a:pt x="1138407" y="33880"/>
                      <a:pt x="1111778" y="27223"/>
                      <a:pt x="1066508" y="19234"/>
                    </a:cubicBezTo>
                    <a:cubicBezTo>
                      <a:pt x="737634" y="-23373"/>
                      <a:pt x="158445" y="594"/>
                      <a:pt x="0" y="133741"/>
                    </a:cubicBezTo>
                    <a:cubicBezTo>
                      <a:pt x="2663" y="133741"/>
                      <a:pt x="6657" y="133741"/>
                      <a:pt x="10652" y="133741"/>
                    </a:cubicBezTo>
                  </a:path>
                </a:pathLst>
              </a:custGeom>
              <a:solidFill>
                <a:srgbClr val="D9C5A6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510" name="Freeform: Shape 6509">
                <a:extLst>
                  <a:ext uri="{FF2B5EF4-FFF2-40B4-BE49-F238E27FC236}">
                    <a16:creationId xmlns:a16="http://schemas.microsoft.com/office/drawing/2014/main" id="{859222D2-6F0F-4380-A8A6-8968C8846530}"/>
                  </a:ext>
                </a:extLst>
              </p:cNvPr>
              <p:cNvSpPr/>
              <p:nvPr/>
            </p:nvSpPr>
            <p:spPr>
              <a:xfrm>
                <a:off x="11178510" y="4077668"/>
                <a:ext cx="3994" cy="6657"/>
              </a:xfrm>
              <a:custGeom>
                <a:avLst/>
                <a:gdLst>
                  <a:gd name="connsiteX0" fmla="*/ 2663 w 3994"/>
                  <a:gd name="connsiteY0" fmla="*/ 1331 h 6657"/>
                  <a:gd name="connsiteX1" fmla="*/ 0 w 3994"/>
                  <a:gd name="connsiteY1" fmla="*/ 6657 h 6657"/>
                  <a:gd name="connsiteX2" fmla="*/ 1331 w 3994"/>
                  <a:gd name="connsiteY2" fmla="*/ 5326 h 6657"/>
                  <a:gd name="connsiteX3" fmla="*/ 3994 w 3994"/>
                  <a:gd name="connsiteY3" fmla="*/ 0 h 6657"/>
                  <a:gd name="connsiteX4" fmla="*/ 2663 w 3994"/>
                  <a:gd name="connsiteY4" fmla="*/ 1331 h 6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94" h="6657">
                    <a:moveTo>
                      <a:pt x="2663" y="1331"/>
                    </a:moveTo>
                    <a:cubicBezTo>
                      <a:pt x="1331" y="3994"/>
                      <a:pt x="0" y="5326"/>
                      <a:pt x="0" y="6657"/>
                    </a:cubicBezTo>
                    <a:lnTo>
                      <a:pt x="1331" y="5326"/>
                    </a:lnTo>
                    <a:cubicBezTo>
                      <a:pt x="2663" y="2663"/>
                      <a:pt x="2663" y="2663"/>
                      <a:pt x="3994" y="0"/>
                    </a:cubicBezTo>
                    <a:cubicBezTo>
                      <a:pt x="3994" y="1331"/>
                      <a:pt x="2663" y="1331"/>
                      <a:pt x="2663" y="1331"/>
                    </a:cubicBezTo>
                  </a:path>
                </a:pathLst>
              </a:custGeom>
              <a:solidFill>
                <a:srgbClr val="CED8DF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511" name="Freeform: Shape 6510">
                <a:extLst>
                  <a:ext uri="{FF2B5EF4-FFF2-40B4-BE49-F238E27FC236}">
                    <a16:creationId xmlns:a16="http://schemas.microsoft.com/office/drawing/2014/main" id="{F5079089-3906-4180-9C29-F786014BB5B8}"/>
                  </a:ext>
                </a:extLst>
              </p:cNvPr>
              <p:cNvSpPr/>
              <p:nvPr/>
            </p:nvSpPr>
            <p:spPr>
              <a:xfrm>
                <a:off x="9634005" y="2727557"/>
                <a:ext cx="1407363" cy="318221"/>
              </a:xfrm>
              <a:custGeom>
                <a:avLst/>
                <a:gdLst>
                  <a:gd name="connsiteX0" fmla="*/ 1220958 w 1407363"/>
                  <a:gd name="connsiteY0" fmla="*/ 139804 h 318221"/>
                  <a:gd name="connsiteX1" fmla="*/ 1223621 w 1407363"/>
                  <a:gd name="connsiteY1" fmla="*/ 141136 h 318221"/>
                  <a:gd name="connsiteX2" fmla="*/ 1223621 w 1407363"/>
                  <a:gd name="connsiteY2" fmla="*/ 141136 h 318221"/>
                  <a:gd name="connsiteX3" fmla="*/ 1226284 w 1407363"/>
                  <a:gd name="connsiteY3" fmla="*/ 142467 h 318221"/>
                  <a:gd name="connsiteX4" fmla="*/ 1228947 w 1407363"/>
                  <a:gd name="connsiteY4" fmla="*/ 143799 h 318221"/>
                  <a:gd name="connsiteX5" fmla="*/ 1230278 w 1407363"/>
                  <a:gd name="connsiteY5" fmla="*/ 143799 h 318221"/>
                  <a:gd name="connsiteX6" fmla="*/ 1227615 w 1407363"/>
                  <a:gd name="connsiteY6" fmla="*/ 142467 h 318221"/>
                  <a:gd name="connsiteX7" fmla="*/ 1227615 w 1407363"/>
                  <a:gd name="connsiteY7" fmla="*/ 142467 h 318221"/>
                  <a:gd name="connsiteX8" fmla="*/ 1226284 w 1407363"/>
                  <a:gd name="connsiteY8" fmla="*/ 142467 h 318221"/>
                  <a:gd name="connsiteX9" fmla="*/ 1224952 w 1407363"/>
                  <a:gd name="connsiteY9" fmla="*/ 142467 h 318221"/>
                  <a:gd name="connsiteX10" fmla="*/ 1224952 w 1407363"/>
                  <a:gd name="connsiteY10" fmla="*/ 142467 h 318221"/>
                  <a:gd name="connsiteX11" fmla="*/ 1224952 w 1407363"/>
                  <a:gd name="connsiteY11" fmla="*/ 142467 h 318221"/>
                  <a:gd name="connsiteX12" fmla="*/ 1222290 w 1407363"/>
                  <a:gd name="connsiteY12" fmla="*/ 142467 h 318221"/>
                  <a:gd name="connsiteX13" fmla="*/ 1220958 w 1407363"/>
                  <a:gd name="connsiteY13" fmla="*/ 139804 h 318221"/>
                  <a:gd name="connsiteX14" fmla="*/ 1220958 w 1407363"/>
                  <a:gd name="connsiteY14" fmla="*/ 139804 h 318221"/>
                  <a:gd name="connsiteX15" fmla="*/ 962653 w 1407363"/>
                  <a:gd name="connsiteY15" fmla="*/ 90540 h 318221"/>
                  <a:gd name="connsiteX16" fmla="*/ 971973 w 1407363"/>
                  <a:gd name="connsiteY16" fmla="*/ 93203 h 318221"/>
                  <a:gd name="connsiteX17" fmla="*/ 974636 w 1407363"/>
                  <a:gd name="connsiteY17" fmla="*/ 93203 h 318221"/>
                  <a:gd name="connsiteX18" fmla="*/ 973305 w 1407363"/>
                  <a:gd name="connsiteY18" fmla="*/ 91871 h 318221"/>
                  <a:gd name="connsiteX19" fmla="*/ 967979 w 1407363"/>
                  <a:gd name="connsiteY19" fmla="*/ 90540 h 318221"/>
                  <a:gd name="connsiteX20" fmla="*/ 962653 w 1407363"/>
                  <a:gd name="connsiteY20" fmla="*/ 90540 h 318221"/>
                  <a:gd name="connsiteX21" fmla="*/ 962653 w 1407363"/>
                  <a:gd name="connsiteY21" fmla="*/ 90540 h 318221"/>
                  <a:gd name="connsiteX22" fmla="*/ 1043873 w 1407363"/>
                  <a:gd name="connsiteY22" fmla="*/ 102523 h 318221"/>
                  <a:gd name="connsiteX23" fmla="*/ 1074496 w 1407363"/>
                  <a:gd name="connsiteY23" fmla="*/ 113175 h 318221"/>
                  <a:gd name="connsiteX24" fmla="*/ 1083817 w 1407363"/>
                  <a:gd name="connsiteY24" fmla="*/ 111843 h 318221"/>
                  <a:gd name="connsiteX25" fmla="*/ 1043873 w 1407363"/>
                  <a:gd name="connsiteY25" fmla="*/ 102523 h 318221"/>
                  <a:gd name="connsiteX26" fmla="*/ 1043873 w 1407363"/>
                  <a:gd name="connsiteY26" fmla="*/ 102523 h 318221"/>
                  <a:gd name="connsiteX27" fmla="*/ 1139738 w 1407363"/>
                  <a:gd name="connsiteY27" fmla="*/ 115838 h 318221"/>
                  <a:gd name="connsiteX28" fmla="*/ 1158379 w 1407363"/>
                  <a:gd name="connsiteY28" fmla="*/ 122495 h 318221"/>
                  <a:gd name="connsiteX29" fmla="*/ 1165036 w 1407363"/>
                  <a:gd name="connsiteY29" fmla="*/ 122495 h 318221"/>
                  <a:gd name="connsiteX30" fmla="*/ 1153053 w 1407363"/>
                  <a:gd name="connsiteY30" fmla="*/ 117169 h 318221"/>
                  <a:gd name="connsiteX31" fmla="*/ 1153053 w 1407363"/>
                  <a:gd name="connsiteY31" fmla="*/ 117169 h 318221"/>
                  <a:gd name="connsiteX32" fmla="*/ 1139738 w 1407363"/>
                  <a:gd name="connsiteY32" fmla="*/ 115838 h 318221"/>
                  <a:gd name="connsiteX33" fmla="*/ 1139738 w 1407363"/>
                  <a:gd name="connsiteY33" fmla="*/ 115838 h 318221"/>
                  <a:gd name="connsiteX34" fmla="*/ 991945 w 1407363"/>
                  <a:gd name="connsiteY34" fmla="*/ 87877 h 318221"/>
                  <a:gd name="connsiteX35" fmla="*/ 1010586 w 1407363"/>
                  <a:gd name="connsiteY35" fmla="*/ 93203 h 318221"/>
                  <a:gd name="connsiteX36" fmla="*/ 1002597 w 1407363"/>
                  <a:gd name="connsiteY36" fmla="*/ 89208 h 318221"/>
                  <a:gd name="connsiteX37" fmla="*/ 1002597 w 1407363"/>
                  <a:gd name="connsiteY37" fmla="*/ 89208 h 318221"/>
                  <a:gd name="connsiteX38" fmla="*/ 991945 w 1407363"/>
                  <a:gd name="connsiteY38" fmla="*/ 87877 h 318221"/>
                  <a:gd name="connsiteX39" fmla="*/ 991945 w 1407363"/>
                  <a:gd name="connsiteY39" fmla="*/ 87877 h 318221"/>
                  <a:gd name="connsiteX40" fmla="*/ 1196992 w 1407363"/>
                  <a:gd name="connsiteY40" fmla="*/ 125158 h 318221"/>
                  <a:gd name="connsiteX41" fmla="*/ 1204980 w 1407363"/>
                  <a:gd name="connsiteY41" fmla="*/ 130484 h 318221"/>
                  <a:gd name="connsiteX42" fmla="*/ 1204980 w 1407363"/>
                  <a:gd name="connsiteY42" fmla="*/ 130484 h 318221"/>
                  <a:gd name="connsiteX43" fmla="*/ 1204980 w 1407363"/>
                  <a:gd name="connsiteY43" fmla="*/ 130484 h 318221"/>
                  <a:gd name="connsiteX44" fmla="*/ 1204980 w 1407363"/>
                  <a:gd name="connsiteY44" fmla="*/ 130484 h 318221"/>
                  <a:gd name="connsiteX45" fmla="*/ 1204980 w 1407363"/>
                  <a:gd name="connsiteY45" fmla="*/ 130484 h 318221"/>
                  <a:gd name="connsiteX46" fmla="*/ 1204980 w 1407363"/>
                  <a:gd name="connsiteY46" fmla="*/ 130484 h 318221"/>
                  <a:gd name="connsiteX47" fmla="*/ 1204980 w 1407363"/>
                  <a:gd name="connsiteY47" fmla="*/ 130484 h 318221"/>
                  <a:gd name="connsiteX48" fmla="*/ 1204980 w 1407363"/>
                  <a:gd name="connsiteY48" fmla="*/ 130484 h 318221"/>
                  <a:gd name="connsiteX49" fmla="*/ 1204980 w 1407363"/>
                  <a:gd name="connsiteY49" fmla="*/ 130484 h 318221"/>
                  <a:gd name="connsiteX50" fmla="*/ 1222290 w 1407363"/>
                  <a:gd name="connsiteY50" fmla="*/ 137141 h 318221"/>
                  <a:gd name="connsiteX51" fmla="*/ 1222290 w 1407363"/>
                  <a:gd name="connsiteY51" fmla="*/ 137141 h 318221"/>
                  <a:gd name="connsiteX52" fmla="*/ 1222290 w 1407363"/>
                  <a:gd name="connsiteY52" fmla="*/ 137141 h 318221"/>
                  <a:gd name="connsiteX53" fmla="*/ 1222290 w 1407363"/>
                  <a:gd name="connsiteY53" fmla="*/ 137141 h 318221"/>
                  <a:gd name="connsiteX54" fmla="*/ 1222290 w 1407363"/>
                  <a:gd name="connsiteY54" fmla="*/ 137141 h 318221"/>
                  <a:gd name="connsiteX55" fmla="*/ 1222290 w 1407363"/>
                  <a:gd name="connsiteY55" fmla="*/ 137141 h 318221"/>
                  <a:gd name="connsiteX56" fmla="*/ 1222290 w 1407363"/>
                  <a:gd name="connsiteY56" fmla="*/ 137141 h 318221"/>
                  <a:gd name="connsiteX57" fmla="*/ 1222290 w 1407363"/>
                  <a:gd name="connsiteY57" fmla="*/ 137141 h 318221"/>
                  <a:gd name="connsiteX58" fmla="*/ 1222290 w 1407363"/>
                  <a:gd name="connsiteY58" fmla="*/ 137141 h 318221"/>
                  <a:gd name="connsiteX59" fmla="*/ 1231610 w 1407363"/>
                  <a:gd name="connsiteY59" fmla="*/ 137141 h 318221"/>
                  <a:gd name="connsiteX60" fmla="*/ 1196992 w 1407363"/>
                  <a:gd name="connsiteY60" fmla="*/ 125158 h 318221"/>
                  <a:gd name="connsiteX61" fmla="*/ 1196992 w 1407363"/>
                  <a:gd name="connsiteY61" fmla="*/ 125158 h 318221"/>
                  <a:gd name="connsiteX62" fmla="*/ 881433 w 1407363"/>
                  <a:gd name="connsiteY62" fmla="*/ 74562 h 318221"/>
                  <a:gd name="connsiteX63" fmla="*/ 916051 w 1407363"/>
                  <a:gd name="connsiteY63" fmla="*/ 79888 h 318221"/>
                  <a:gd name="connsiteX64" fmla="*/ 926703 w 1407363"/>
                  <a:gd name="connsiteY64" fmla="*/ 78557 h 318221"/>
                  <a:gd name="connsiteX65" fmla="*/ 900074 w 1407363"/>
                  <a:gd name="connsiteY65" fmla="*/ 73231 h 318221"/>
                  <a:gd name="connsiteX66" fmla="*/ 881433 w 1407363"/>
                  <a:gd name="connsiteY66" fmla="*/ 74562 h 318221"/>
                  <a:gd name="connsiteX67" fmla="*/ 881433 w 1407363"/>
                  <a:gd name="connsiteY67" fmla="*/ 74562 h 318221"/>
                  <a:gd name="connsiteX68" fmla="*/ 1033221 w 1407363"/>
                  <a:gd name="connsiteY68" fmla="*/ 86546 h 318221"/>
                  <a:gd name="connsiteX69" fmla="*/ 1055856 w 1407363"/>
                  <a:gd name="connsiteY69" fmla="*/ 93203 h 318221"/>
                  <a:gd name="connsiteX70" fmla="*/ 1055856 w 1407363"/>
                  <a:gd name="connsiteY70" fmla="*/ 93203 h 318221"/>
                  <a:gd name="connsiteX71" fmla="*/ 1055856 w 1407363"/>
                  <a:gd name="connsiteY71" fmla="*/ 93203 h 318221"/>
                  <a:gd name="connsiteX72" fmla="*/ 1055856 w 1407363"/>
                  <a:gd name="connsiteY72" fmla="*/ 93203 h 318221"/>
                  <a:gd name="connsiteX73" fmla="*/ 1055856 w 1407363"/>
                  <a:gd name="connsiteY73" fmla="*/ 93203 h 318221"/>
                  <a:gd name="connsiteX74" fmla="*/ 1055856 w 1407363"/>
                  <a:gd name="connsiteY74" fmla="*/ 93203 h 318221"/>
                  <a:gd name="connsiteX75" fmla="*/ 1055856 w 1407363"/>
                  <a:gd name="connsiteY75" fmla="*/ 93203 h 318221"/>
                  <a:gd name="connsiteX76" fmla="*/ 1055856 w 1407363"/>
                  <a:gd name="connsiteY76" fmla="*/ 93203 h 318221"/>
                  <a:gd name="connsiteX77" fmla="*/ 1055856 w 1407363"/>
                  <a:gd name="connsiteY77" fmla="*/ 93203 h 318221"/>
                  <a:gd name="connsiteX78" fmla="*/ 1094468 w 1407363"/>
                  <a:gd name="connsiteY78" fmla="*/ 97197 h 318221"/>
                  <a:gd name="connsiteX79" fmla="*/ 1083817 w 1407363"/>
                  <a:gd name="connsiteY79" fmla="*/ 91871 h 318221"/>
                  <a:gd name="connsiteX80" fmla="*/ 1066507 w 1407363"/>
                  <a:gd name="connsiteY80" fmla="*/ 86546 h 318221"/>
                  <a:gd name="connsiteX81" fmla="*/ 1046535 w 1407363"/>
                  <a:gd name="connsiteY81" fmla="*/ 83883 h 318221"/>
                  <a:gd name="connsiteX82" fmla="*/ 1046535 w 1407363"/>
                  <a:gd name="connsiteY82" fmla="*/ 83883 h 318221"/>
                  <a:gd name="connsiteX83" fmla="*/ 1046535 w 1407363"/>
                  <a:gd name="connsiteY83" fmla="*/ 83883 h 318221"/>
                  <a:gd name="connsiteX84" fmla="*/ 1046535 w 1407363"/>
                  <a:gd name="connsiteY84" fmla="*/ 83883 h 318221"/>
                  <a:gd name="connsiteX85" fmla="*/ 1033221 w 1407363"/>
                  <a:gd name="connsiteY85" fmla="*/ 83883 h 318221"/>
                  <a:gd name="connsiteX86" fmla="*/ 1033221 w 1407363"/>
                  <a:gd name="connsiteY86" fmla="*/ 86546 h 318221"/>
                  <a:gd name="connsiteX87" fmla="*/ 243659 w 1407363"/>
                  <a:gd name="connsiteY87" fmla="*/ 125158 h 318221"/>
                  <a:gd name="connsiteX88" fmla="*/ 243659 w 1407363"/>
                  <a:gd name="connsiteY88" fmla="*/ 141136 h 318221"/>
                  <a:gd name="connsiteX89" fmla="*/ 254311 w 1407363"/>
                  <a:gd name="connsiteY89" fmla="*/ 138473 h 318221"/>
                  <a:gd name="connsiteX90" fmla="*/ 315558 w 1407363"/>
                  <a:gd name="connsiteY90" fmla="*/ 90540 h 318221"/>
                  <a:gd name="connsiteX91" fmla="*/ 243659 w 1407363"/>
                  <a:gd name="connsiteY91" fmla="*/ 125158 h 318221"/>
                  <a:gd name="connsiteX92" fmla="*/ 657746 w 1407363"/>
                  <a:gd name="connsiteY92" fmla="*/ 19972 h 318221"/>
                  <a:gd name="connsiteX93" fmla="*/ 660409 w 1407363"/>
                  <a:gd name="connsiteY93" fmla="*/ 19972 h 318221"/>
                  <a:gd name="connsiteX94" fmla="*/ 660409 w 1407363"/>
                  <a:gd name="connsiteY94" fmla="*/ 19972 h 318221"/>
                  <a:gd name="connsiteX95" fmla="*/ 664404 w 1407363"/>
                  <a:gd name="connsiteY95" fmla="*/ 19972 h 318221"/>
                  <a:gd name="connsiteX96" fmla="*/ 667066 w 1407363"/>
                  <a:gd name="connsiteY96" fmla="*/ 19972 h 318221"/>
                  <a:gd name="connsiteX97" fmla="*/ 669729 w 1407363"/>
                  <a:gd name="connsiteY97" fmla="*/ 18641 h 318221"/>
                  <a:gd name="connsiteX98" fmla="*/ 668398 w 1407363"/>
                  <a:gd name="connsiteY98" fmla="*/ 18641 h 318221"/>
                  <a:gd name="connsiteX99" fmla="*/ 667066 w 1407363"/>
                  <a:gd name="connsiteY99" fmla="*/ 18641 h 318221"/>
                  <a:gd name="connsiteX100" fmla="*/ 665735 w 1407363"/>
                  <a:gd name="connsiteY100" fmla="*/ 18641 h 318221"/>
                  <a:gd name="connsiteX101" fmla="*/ 665735 w 1407363"/>
                  <a:gd name="connsiteY101" fmla="*/ 18641 h 318221"/>
                  <a:gd name="connsiteX102" fmla="*/ 665735 w 1407363"/>
                  <a:gd name="connsiteY102" fmla="*/ 18641 h 318221"/>
                  <a:gd name="connsiteX103" fmla="*/ 663072 w 1407363"/>
                  <a:gd name="connsiteY103" fmla="*/ 18641 h 318221"/>
                  <a:gd name="connsiteX104" fmla="*/ 661741 w 1407363"/>
                  <a:gd name="connsiteY104" fmla="*/ 18641 h 318221"/>
                  <a:gd name="connsiteX105" fmla="*/ 657746 w 1407363"/>
                  <a:gd name="connsiteY105" fmla="*/ 19972 h 318221"/>
                  <a:gd name="connsiteX106" fmla="*/ 657746 w 1407363"/>
                  <a:gd name="connsiteY106" fmla="*/ 19972 h 318221"/>
                  <a:gd name="connsiteX107" fmla="*/ 402104 w 1407363"/>
                  <a:gd name="connsiteY107" fmla="*/ 46601 h 318221"/>
                  <a:gd name="connsiteX108" fmla="*/ 402104 w 1407363"/>
                  <a:gd name="connsiteY108" fmla="*/ 46601 h 318221"/>
                  <a:gd name="connsiteX109" fmla="*/ 406098 w 1407363"/>
                  <a:gd name="connsiteY109" fmla="*/ 46601 h 318221"/>
                  <a:gd name="connsiteX110" fmla="*/ 408761 w 1407363"/>
                  <a:gd name="connsiteY110" fmla="*/ 46601 h 318221"/>
                  <a:gd name="connsiteX111" fmla="*/ 408761 w 1407363"/>
                  <a:gd name="connsiteY111" fmla="*/ 45270 h 318221"/>
                  <a:gd name="connsiteX112" fmla="*/ 408761 w 1407363"/>
                  <a:gd name="connsiteY112" fmla="*/ 45270 h 318221"/>
                  <a:gd name="connsiteX113" fmla="*/ 407430 w 1407363"/>
                  <a:gd name="connsiteY113" fmla="*/ 45270 h 318221"/>
                  <a:gd name="connsiteX114" fmla="*/ 407430 w 1407363"/>
                  <a:gd name="connsiteY114" fmla="*/ 45270 h 318221"/>
                  <a:gd name="connsiteX115" fmla="*/ 406098 w 1407363"/>
                  <a:gd name="connsiteY115" fmla="*/ 45270 h 318221"/>
                  <a:gd name="connsiteX116" fmla="*/ 402104 w 1407363"/>
                  <a:gd name="connsiteY116" fmla="*/ 46601 h 318221"/>
                  <a:gd name="connsiteX117" fmla="*/ 467346 w 1407363"/>
                  <a:gd name="connsiteY117" fmla="*/ 35950 h 318221"/>
                  <a:gd name="connsiteX118" fmla="*/ 477998 w 1407363"/>
                  <a:gd name="connsiteY118" fmla="*/ 38613 h 318221"/>
                  <a:gd name="connsiteX119" fmla="*/ 488649 w 1407363"/>
                  <a:gd name="connsiteY119" fmla="*/ 37281 h 318221"/>
                  <a:gd name="connsiteX120" fmla="*/ 503296 w 1407363"/>
                  <a:gd name="connsiteY120" fmla="*/ 31955 h 318221"/>
                  <a:gd name="connsiteX121" fmla="*/ 485987 w 1407363"/>
                  <a:gd name="connsiteY121" fmla="*/ 30624 h 318221"/>
                  <a:gd name="connsiteX122" fmla="*/ 467346 w 1407363"/>
                  <a:gd name="connsiteY122" fmla="*/ 35950 h 318221"/>
                  <a:gd name="connsiteX123" fmla="*/ 571201 w 1407363"/>
                  <a:gd name="connsiteY123" fmla="*/ 21304 h 318221"/>
                  <a:gd name="connsiteX124" fmla="*/ 597830 w 1407363"/>
                  <a:gd name="connsiteY124" fmla="*/ 19972 h 318221"/>
                  <a:gd name="connsiteX125" fmla="*/ 597830 w 1407363"/>
                  <a:gd name="connsiteY125" fmla="*/ 19972 h 318221"/>
                  <a:gd name="connsiteX126" fmla="*/ 588510 w 1407363"/>
                  <a:gd name="connsiteY126" fmla="*/ 18641 h 318221"/>
                  <a:gd name="connsiteX127" fmla="*/ 588510 w 1407363"/>
                  <a:gd name="connsiteY127" fmla="*/ 18641 h 318221"/>
                  <a:gd name="connsiteX128" fmla="*/ 571201 w 1407363"/>
                  <a:gd name="connsiteY128" fmla="*/ 21304 h 318221"/>
                  <a:gd name="connsiteX129" fmla="*/ 1186340 w 1407363"/>
                  <a:gd name="connsiteY129" fmla="*/ 77225 h 318221"/>
                  <a:gd name="connsiteX130" fmla="*/ 1216964 w 1407363"/>
                  <a:gd name="connsiteY130" fmla="*/ 93203 h 318221"/>
                  <a:gd name="connsiteX131" fmla="*/ 1226284 w 1407363"/>
                  <a:gd name="connsiteY131" fmla="*/ 95866 h 318221"/>
                  <a:gd name="connsiteX132" fmla="*/ 1226284 w 1407363"/>
                  <a:gd name="connsiteY132" fmla="*/ 95866 h 318221"/>
                  <a:gd name="connsiteX133" fmla="*/ 1182345 w 1407363"/>
                  <a:gd name="connsiteY133" fmla="*/ 73231 h 318221"/>
                  <a:gd name="connsiteX134" fmla="*/ 1186340 w 1407363"/>
                  <a:gd name="connsiteY134" fmla="*/ 77225 h 318221"/>
                  <a:gd name="connsiteX135" fmla="*/ 434059 w 1407363"/>
                  <a:gd name="connsiteY135" fmla="*/ 35950 h 318221"/>
                  <a:gd name="connsiteX136" fmla="*/ 436722 w 1407363"/>
                  <a:gd name="connsiteY136" fmla="*/ 37281 h 318221"/>
                  <a:gd name="connsiteX137" fmla="*/ 447374 w 1407363"/>
                  <a:gd name="connsiteY137" fmla="*/ 33287 h 318221"/>
                  <a:gd name="connsiteX138" fmla="*/ 446042 w 1407363"/>
                  <a:gd name="connsiteY138" fmla="*/ 33287 h 318221"/>
                  <a:gd name="connsiteX139" fmla="*/ 446042 w 1407363"/>
                  <a:gd name="connsiteY139" fmla="*/ 33287 h 318221"/>
                  <a:gd name="connsiteX140" fmla="*/ 436722 w 1407363"/>
                  <a:gd name="connsiteY140" fmla="*/ 34618 h 318221"/>
                  <a:gd name="connsiteX141" fmla="*/ 434059 w 1407363"/>
                  <a:gd name="connsiteY141" fmla="*/ 35950 h 318221"/>
                  <a:gd name="connsiteX142" fmla="*/ 644432 w 1407363"/>
                  <a:gd name="connsiteY142" fmla="*/ 11983 h 318221"/>
                  <a:gd name="connsiteX143" fmla="*/ 669729 w 1407363"/>
                  <a:gd name="connsiteY143" fmla="*/ 14646 h 318221"/>
                  <a:gd name="connsiteX144" fmla="*/ 669729 w 1407363"/>
                  <a:gd name="connsiteY144" fmla="*/ 14646 h 318221"/>
                  <a:gd name="connsiteX145" fmla="*/ 669729 w 1407363"/>
                  <a:gd name="connsiteY145" fmla="*/ 14646 h 318221"/>
                  <a:gd name="connsiteX146" fmla="*/ 669729 w 1407363"/>
                  <a:gd name="connsiteY146" fmla="*/ 14646 h 318221"/>
                  <a:gd name="connsiteX147" fmla="*/ 669729 w 1407363"/>
                  <a:gd name="connsiteY147" fmla="*/ 14646 h 318221"/>
                  <a:gd name="connsiteX148" fmla="*/ 669729 w 1407363"/>
                  <a:gd name="connsiteY148" fmla="*/ 14646 h 318221"/>
                  <a:gd name="connsiteX149" fmla="*/ 669729 w 1407363"/>
                  <a:gd name="connsiteY149" fmla="*/ 14646 h 318221"/>
                  <a:gd name="connsiteX150" fmla="*/ 669729 w 1407363"/>
                  <a:gd name="connsiteY150" fmla="*/ 14646 h 318221"/>
                  <a:gd name="connsiteX151" fmla="*/ 669729 w 1407363"/>
                  <a:gd name="connsiteY151" fmla="*/ 14646 h 318221"/>
                  <a:gd name="connsiteX152" fmla="*/ 685707 w 1407363"/>
                  <a:gd name="connsiteY152" fmla="*/ 11983 h 318221"/>
                  <a:gd name="connsiteX153" fmla="*/ 657746 w 1407363"/>
                  <a:gd name="connsiteY153" fmla="*/ 10652 h 318221"/>
                  <a:gd name="connsiteX154" fmla="*/ 644432 w 1407363"/>
                  <a:gd name="connsiteY154" fmla="*/ 11983 h 318221"/>
                  <a:gd name="connsiteX155" fmla="*/ 358165 w 1407363"/>
                  <a:gd name="connsiteY155" fmla="*/ 50596 h 318221"/>
                  <a:gd name="connsiteX156" fmla="*/ 358165 w 1407363"/>
                  <a:gd name="connsiteY156" fmla="*/ 50596 h 318221"/>
                  <a:gd name="connsiteX157" fmla="*/ 376806 w 1407363"/>
                  <a:gd name="connsiteY157" fmla="*/ 47933 h 318221"/>
                  <a:gd name="connsiteX158" fmla="*/ 387458 w 1407363"/>
                  <a:gd name="connsiteY158" fmla="*/ 43939 h 318221"/>
                  <a:gd name="connsiteX159" fmla="*/ 358165 w 1407363"/>
                  <a:gd name="connsiteY159" fmla="*/ 50596 h 318221"/>
                  <a:gd name="connsiteX160" fmla="*/ 480661 w 1407363"/>
                  <a:gd name="connsiteY160" fmla="*/ 23966 h 318221"/>
                  <a:gd name="connsiteX161" fmla="*/ 496638 w 1407363"/>
                  <a:gd name="connsiteY161" fmla="*/ 23966 h 318221"/>
                  <a:gd name="connsiteX162" fmla="*/ 496638 w 1407363"/>
                  <a:gd name="connsiteY162" fmla="*/ 23966 h 318221"/>
                  <a:gd name="connsiteX163" fmla="*/ 496638 w 1407363"/>
                  <a:gd name="connsiteY163" fmla="*/ 23966 h 318221"/>
                  <a:gd name="connsiteX164" fmla="*/ 496638 w 1407363"/>
                  <a:gd name="connsiteY164" fmla="*/ 23966 h 318221"/>
                  <a:gd name="connsiteX165" fmla="*/ 496638 w 1407363"/>
                  <a:gd name="connsiteY165" fmla="*/ 23966 h 318221"/>
                  <a:gd name="connsiteX166" fmla="*/ 496638 w 1407363"/>
                  <a:gd name="connsiteY166" fmla="*/ 23966 h 318221"/>
                  <a:gd name="connsiteX167" fmla="*/ 496638 w 1407363"/>
                  <a:gd name="connsiteY167" fmla="*/ 23966 h 318221"/>
                  <a:gd name="connsiteX168" fmla="*/ 496638 w 1407363"/>
                  <a:gd name="connsiteY168" fmla="*/ 23966 h 318221"/>
                  <a:gd name="connsiteX169" fmla="*/ 496638 w 1407363"/>
                  <a:gd name="connsiteY169" fmla="*/ 23966 h 318221"/>
                  <a:gd name="connsiteX170" fmla="*/ 540577 w 1407363"/>
                  <a:gd name="connsiteY170" fmla="*/ 15978 h 318221"/>
                  <a:gd name="connsiteX171" fmla="*/ 500633 w 1407363"/>
                  <a:gd name="connsiteY171" fmla="*/ 18641 h 318221"/>
                  <a:gd name="connsiteX172" fmla="*/ 500633 w 1407363"/>
                  <a:gd name="connsiteY172" fmla="*/ 18641 h 318221"/>
                  <a:gd name="connsiteX173" fmla="*/ 500633 w 1407363"/>
                  <a:gd name="connsiteY173" fmla="*/ 18641 h 318221"/>
                  <a:gd name="connsiteX174" fmla="*/ 500633 w 1407363"/>
                  <a:gd name="connsiteY174" fmla="*/ 18641 h 318221"/>
                  <a:gd name="connsiteX175" fmla="*/ 480661 w 1407363"/>
                  <a:gd name="connsiteY175" fmla="*/ 23966 h 318221"/>
                  <a:gd name="connsiteX176" fmla="*/ 13315 w 1407363"/>
                  <a:gd name="connsiteY176" fmla="*/ 303575 h 318221"/>
                  <a:gd name="connsiteX177" fmla="*/ 0 w 1407363"/>
                  <a:gd name="connsiteY177" fmla="*/ 318221 h 318221"/>
                  <a:gd name="connsiteX178" fmla="*/ 3994 w 1407363"/>
                  <a:gd name="connsiteY178" fmla="*/ 312895 h 318221"/>
                  <a:gd name="connsiteX179" fmla="*/ 27961 w 1407363"/>
                  <a:gd name="connsiteY179" fmla="*/ 283603 h 318221"/>
                  <a:gd name="connsiteX180" fmla="*/ 53259 w 1407363"/>
                  <a:gd name="connsiteY180" fmla="*/ 254311 h 318221"/>
                  <a:gd name="connsiteX181" fmla="*/ 79888 w 1407363"/>
                  <a:gd name="connsiteY181" fmla="*/ 226350 h 318221"/>
                  <a:gd name="connsiteX182" fmla="*/ 107849 w 1407363"/>
                  <a:gd name="connsiteY182" fmla="*/ 199721 h 318221"/>
                  <a:gd name="connsiteX183" fmla="*/ 137141 w 1407363"/>
                  <a:gd name="connsiteY183" fmla="*/ 173091 h 318221"/>
                  <a:gd name="connsiteX184" fmla="*/ 167765 w 1407363"/>
                  <a:gd name="connsiteY184" fmla="*/ 147793 h 318221"/>
                  <a:gd name="connsiteX185" fmla="*/ 199721 w 1407363"/>
                  <a:gd name="connsiteY185" fmla="*/ 123827 h 318221"/>
                  <a:gd name="connsiteX186" fmla="*/ 233007 w 1407363"/>
                  <a:gd name="connsiteY186" fmla="*/ 101192 h 318221"/>
                  <a:gd name="connsiteX187" fmla="*/ 271620 w 1407363"/>
                  <a:gd name="connsiteY187" fmla="*/ 79888 h 318221"/>
                  <a:gd name="connsiteX188" fmla="*/ 274283 w 1407363"/>
                  <a:gd name="connsiteY188" fmla="*/ 78557 h 318221"/>
                  <a:gd name="connsiteX189" fmla="*/ 280940 w 1407363"/>
                  <a:gd name="connsiteY189" fmla="*/ 74562 h 318221"/>
                  <a:gd name="connsiteX190" fmla="*/ 627122 w 1407363"/>
                  <a:gd name="connsiteY190" fmla="*/ 0 h 318221"/>
                  <a:gd name="connsiteX191" fmla="*/ 1200986 w 1407363"/>
                  <a:gd name="connsiteY191" fmla="*/ 74562 h 318221"/>
                  <a:gd name="connsiteX192" fmla="*/ 1334133 w 1407363"/>
                  <a:gd name="connsiteY192" fmla="*/ 173091 h 318221"/>
                  <a:gd name="connsiteX193" fmla="*/ 1372746 w 1407363"/>
                  <a:gd name="connsiteY193" fmla="*/ 213035 h 318221"/>
                  <a:gd name="connsiteX194" fmla="*/ 1359431 w 1407363"/>
                  <a:gd name="connsiteY194" fmla="*/ 206378 h 318221"/>
                  <a:gd name="connsiteX195" fmla="*/ 13315 w 1407363"/>
                  <a:gd name="connsiteY195" fmla="*/ 303575 h 318221"/>
                  <a:gd name="connsiteX196" fmla="*/ 1332801 w 1407363"/>
                  <a:gd name="connsiteY196" fmla="*/ 173091 h 318221"/>
                  <a:gd name="connsiteX197" fmla="*/ 1199654 w 1407363"/>
                  <a:gd name="connsiteY197" fmla="*/ 74562 h 318221"/>
                  <a:gd name="connsiteX198" fmla="*/ 1246256 w 1407363"/>
                  <a:gd name="connsiteY198" fmla="*/ 102523 h 318221"/>
                  <a:gd name="connsiteX199" fmla="*/ 1279543 w 1407363"/>
                  <a:gd name="connsiteY199" fmla="*/ 125158 h 318221"/>
                  <a:gd name="connsiteX200" fmla="*/ 1311498 w 1407363"/>
                  <a:gd name="connsiteY200" fmla="*/ 149125 h 318221"/>
                  <a:gd name="connsiteX201" fmla="*/ 1342122 w 1407363"/>
                  <a:gd name="connsiteY201" fmla="*/ 174423 h 318221"/>
                  <a:gd name="connsiteX202" fmla="*/ 1371414 w 1407363"/>
                  <a:gd name="connsiteY202" fmla="*/ 201052 h 318221"/>
                  <a:gd name="connsiteX203" fmla="*/ 1399375 w 1407363"/>
                  <a:gd name="connsiteY203" fmla="*/ 227681 h 318221"/>
                  <a:gd name="connsiteX204" fmla="*/ 1407364 w 1407363"/>
                  <a:gd name="connsiteY204" fmla="*/ 235670 h 318221"/>
                  <a:gd name="connsiteX205" fmla="*/ 1404701 w 1407363"/>
                  <a:gd name="connsiteY205" fmla="*/ 233007 h 318221"/>
                  <a:gd name="connsiteX206" fmla="*/ 1370083 w 1407363"/>
                  <a:gd name="connsiteY206" fmla="*/ 211704 h 318221"/>
                  <a:gd name="connsiteX207" fmla="*/ 1332801 w 1407363"/>
                  <a:gd name="connsiteY207" fmla="*/ 173091 h 318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</a:cxnLst>
                <a:rect l="l" t="t" r="r" b="b"/>
                <a:pathLst>
                  <a:path w="1407363" h="318221">
                    <a:moveTo>
                      <a:pt x="1220958" y="139804"/>
                    </a:moveTo>
                    <a:cubicBezTo>
                      <a:pt x="1220958" y="139804"/>
                      <a:pt x="1222290" y="141136"/>
                      <a:pt x="1223621" y="141136"/>
                    </a:cubicBezTo>
                    <a:cubicBezTo>
                      <a:pt x="1223621" y="141136"/>
                      <a:pt x="1223621" y="141136"/>
                      <a:pt x="1223621" y="141136"/>
                    </a:cubicBezTo>
                    <a:cubicBezTo>
                      <a:pt x="1224952" y="141136"/>
                      <a:pt x="1226284" y="141136"/>
                      <a:pt x="1226284" y="142467"/>
                    </a:cubicBezTo>
                    <a:cubicBezTo>
                      <a:pt x="1227615" y="142467"/>
                      <a:pt x="1227615" y="143799"/>
                      <a:pt x="1228947" y="143799"/>
                    </a:cubicBezTo>
                    <a:cubicBezTo>
                      <a:pt x="1228947" y="143799"/>
                      <a:pt x="1230278" y="143799"/>
                      <a:pt x="1230278" y="143799"/>
                    </a:cubicBezTo>
                    <a:cubicBezTo>
                      <a:pt x="1230278" y="143799"/>
                      <a:pt x="1230278" y="143799"/>
                      <a:pt x="1227615" y="142467"/>
                    </a:cubicBezTo>
                    <a:lnTo>
                      <a:pt x="1227615" y="142467"/>
                    </a:lnTo>
                    <a:lnTo>
                      <a:pt x="1226284" y="142467"/>
                    </a:lnTo>
                    <a:cubicBezTo>
                      <a:pt x="1226284" y="142467"/>
                      <a:pt x="1226284" y="142467"/>
                      <a:pt x="1224952" y="142467"/>
                    </a:cubicBezTo>
                    <a:lnTo>
                      <a:pt x="1224952" y="142467"/>
                    </a:lnTo>
                    <a:lnTo>
                      <a:pt x="1224952" y="142467"/>
                    </a:lnTo>
                    <a:cubicBezTo>
                      <a:pt x="1223621" y="142467"/>
                      <a:pt x="1222290" y="141136"/>
                      <a:pt x="1222290" y="142467"/>
                    </a:cubicBezTo>
                    <a:cubicBezTo>
                      <a:pt x="1220958" y="139804"/>
                      <a:pt x="1220958" y="139804"/>
                      <a:pt x="1220958" y="139804"/>
                    </a:cubicBezTo>
                    <a:cubicBezTo>
                      <a:pt x="1220958" y="139804"/>
                      <a:pt x="1220958" y="139804"/>
                      <a:pt x="1220958" y="139804"/>
                    </a:cubicBezTo>
                    <a:moveTo>
                      <a:pt x="962653" y="90540"/>
                    </a:moveTo>
                    <a:cubicBezTo>
                      <a:pt x="962653" y="90540"/>
                      <a:pt x="963984" y="93203"/>
                      <a:pt x="971973" y="93203"/>
                    </a:cubicBezTo>
                    <a:cubicBezTo>
                      <a:pt x="974636" y="93203"/>
                      <a:pt x="975968" y="93203"/>
                      <a:pt x="974636" y="93203"/>
                    </a:cubicBezTo>
                    <a:cubicBezTo>
                      <a:pt x="974636" y="93203"/>
                      <a:pt x="974636" y="93203"/>
                      <a:pt x="973305" y="91871"/>
                    </a:cubicBezTo>
                    <a:lnTo>
                      <a:pt x="967979" y="90540"/>
                    </a:lnTo>
                    <a:cubicBezTo>
                      <a:pt x="966647" y="90540"/>
                      <a:pt x="962653" y="89208"/>
                      <a:pt x="962653" y="90540"/>
                    </a:cubicBezTo>
                    <a:cubicBezTo>
                      <a:pt x="962653" y="90540"/>
                      <a:pt x="962653" y="90540"/>
                      <a:pt x="962653" y="90540"/>
                    </a:cubicBezTo>
                    <a:moveTo>
                      <a:pt x="1043873" y="102523"/>
                    </a:moveTo>
                    <a:cubicBezTo>
                      <a:pt x="1046535" y="105186"/>
                      <a:pt x="1053193" y="109181"/>
                      <a:pt x="1074496" y="113175"/>
                    </a:cubicBezTo>
                    <a:cubicBezTo>
                      <a:pt x="1082485" y="114506"/>
                      <a:pt x="1085148" y="113175"/>
                      <a:pt x="1083817" y="111843"/>
                    </a:cubicBezTo>
                    <a:cubicBezTo>
                      <a:pt x="1078491" y="105186"/>
                      <a:pt x="1043873" y="97197"/>
                      <a:pt x="1043873" y="102523"/>
                    </a:cubicBezTo>
                    <a:cubicBezTo>
                      <a:pt x="1042541" y="101192"/>
                      <a:pt x="1042541" y="102523"/>
                      <a:pt x="1043873" y="102523"/>
                    </a:cubicBezTo>
                    <a:moveTo>
                      <a:pt x="1139738" y="115838"/>
                    </a:moveTo>
                    <a:cubicBezTo>
                      <a:pt x="1141070" y="117169"/>
                      <a:pt x="1145064" y="119832"/>
                      <a:pt x="1158379" y="122495"/>
                    </a:cubicBezTo>
                    <a:cubicBezTo>
                      <a:pt x="1163705" y="123827"/>
                      <a:pt x="1163705" y="123827"/>
                      <a:pt x="1165036" y="122495"/>
                    </a:cubicBezTo>
                    <a:cubicBezTo>
                      <a:pt x="1165036" y="121164"/>
                      <a:pt x="1158379" y="118501"/>
                      <a:pt x="1153053" y="117169"/>
                    </a:cubicBezTo>
                    <a:cubicBezTo>
                      <a:pt x="1153053" y="117169"/>
                      <a:pt x="1153053" y="117169"/>
                      <a:pt x="1153053" y="117169"/>
                    </a:cubicBezTo>
                    <a:cubicBezTo>
                      <a:pt x="1143733" y="113175"/>
                      <a:pt x="1138407" y="114506"/>
                      <a:pt x="1139738" y="115838"/>
                    </a:cubicBezTo>
                    <a:cubicBezTo>
                      <a:pt x="1139738" y="115838"/>
                      <a:pt x="1139738" y="115838"/>
                      <a:pt x="1139738" y="115838"/>
                    </a:cubicBezTo>
                    <a:moveTo>
                      <a:pt x="991945" y="87877"/>
                    </a:moveTo>
                    <a:cubicBezTo>
                      <a:pt x="994608" y="91871"/>
                      <a:pt x="1010586" y="94534"/>
                      <a:pt x="1010586" y="93203"/>
                    </a:cubicBezTo>
                    <a:cubicBezTo>
                      <a:pt x="1010586" y="93203"/>
                      <a:pt x="1007923" y="90540"/>
                      <a:pt x="1002597" y="89208"/>
                    </a:cubicBezTo>
                    <a:cubicBezTo>
                      <a:pt x="1002597" y="89208"/>
                      <a:pt x="1002597" y="89208"/>
                      <a:pt x="1002597" y="89208"/>
                    </a:cubicBezTo>
                    <a:cubicBezTo>
                      <a:pt x="1003928" y="87877"/>
                      <a:pt x="993277" y="85214"/>
                      <a:pt x="991945" y="87877"/>
                    </a:cubicBezTo>
                    <a:cubicBezTo>
                      <a:pt x="991945" y="87877"/>
                      <a:pt x="991945" y="87877"/>
                      <a:pt x="991945" y="87877"/>
                    </a:cubicBezTo>
                    <a:moveTo>
                      <a:pt x="1196992" y="125158"/>
                    </a:moveTo>
                    <a:cubicBezTo>
                      <a:pt x="1198323" y="126490"/>
                      <a:pt x="1200986" y="129153"/>
                      <a:pt x="1204980" y="130484"/>
                    </a:cubicBezTo>
                    <a:cubicBezTo>
                      <a:pt x="1204980" y="130484"/>
                      <a:pt x="1204980" y="130484"/>
                      <a:pt x="1204980" y="130484"/>
                    </a:cubicBezTo>
                    <a:cubicBezTo>
                      <a:pt x="1204980" y="130484"/>
                      <a:pt x="1204980" y="130484"/>
                      <a:pt x="1204980" y="130484"/>
                    </a:cubicBezTo>
                    <a:cubicBezTo>
                      <a:pt x="1204980" y="130484"/>
                      <a:pt x="1204980" y="130484"/>
                      <a:pt x="1204980" y="130484"/>
                    </a:cubicBezTo>
                    <a:cubicBezTo>
                      <a:pt x="1204980" y="130484"/>
                      <a:pt x="1204980" y="130484"/>
                      <a:pt x="1204980" y="130484"/>
                    </a:cubicBezTo>
                    <a:cubicBezTo>
                      <a:pt x="1204980" y="130484"/>
                      <a:pt x="1204980" y="130484"/>
                      <a:pt x="1204980" y="130484"/>
                    </a:cubicBezTo>
                    <a:cubicBezTo>
                      <a:pt x="1204980" y="130484"/>
                      <a:pt x="1204980" y="130484"/>
                      <a:pt x="1204980" y="130484"/>
                    </a:cubicBezTo>
                    <a:cubicBezTo>
                      <a:pt x="1204980" y="130484"/>
                      <a:pt x="1204980" y="130484"/>
                      <a:pt x="1204980" y="130484"/>
                    </a:cubicBezTo>
                    <a:cubicBezTo>
                      <a:pt x="1204980" y="130484"/>
                      <a:pt x="1204980" y="130484"/>
                      <a:pt x="1204980" y="130484"/>
                    </a:cubicBezTo>
                    <a:cubicBezTo>
                      <a:pt x="1211638" y="131816"/>
                      <a:pt x="1216964" y="134478"/>
                      <a:pt x="1222290" y="137141"/>
                    </a:cubicBezTo>
                    <a:cubicBezTo>
                      <a:pt x="1222290" y="137141"/>
                      <a:pt x="1222290" y="137141"/>
                      <a:pt x="1222290" y="137141"/>
                    </a:cubicBezTo>
                    <a:cubicBezTo>
                      <a:pt x="1222290" y="137141"/>
                      <a:pt x="1222290" y="137141"/>
                      <a:pt x="1222290" y="137141"/>
                    </a:cubicBezTo>
                    <a:cubicBezTo>
                      <a:pt x="1222290" y="137141"/>
                      <a:pt x="1222290" y="137141"/>
                      <a:pt x="1222290" y="137141"/>
                    </a:cubicBezTo>
                    <a:cubicBezTo>
                      <a:pt x="1222290" y="137141"/>
                      <a:pt x="1222290" y="137141"/>
                      <a:pt x="1222290" y="137141"/>
                    </a:cubicBezTo>
                    <a:cubicBezTo>
                      <a:pt x="1222290" y="137141"/>
                      <a:pt x="1222290" y="137141"/>
                      <a:pt x="1222290" y="137141"/>
                    </a:cubicBezTo>
                    <a:cubicBezTo>
                      <a:pt x="1222290" y="137141"/>
                      <a:pt x="1222290" y="137141"/>
                      <a:pt x="1222290" y="137141"/>
                    </a:cubicBezTo>
                    <a:cubicBezTo>
                      <a:pt x="1222290" y="137141"/>
                      <a:pt x="1222290" y="137141"/>
                      <a:pt x="1222290" y="137141"/>
                    </a:cubicBezTo>
                    <a:cubicBezTo>
                      <a:pt x="1222290" y="137141"/>
                      <a:pt x="1222290" y="137141"/>
                      <a:pt x="1222290" y="137141"/>
                    </a:cubicBezTo>
                    <a:cubicBezTo>
                      <a:pt x="1226284" y="138473"/>
                      <a:pt x="1231610" y="139804"/>
                      <a:pt x="1231610" y="137141"/>
                    </a:cubicBezTo>
                    <a:cubicBezTo>
                      <a:pt x="1231610" y="133147"/>
                      <a:pt x="1198323" y="121164"/>
                      <a:pt x="1196992" y="125158"/>
                    </a:cubicBezTo>
                    <a:cubicBezTo>
                      <a:pt x="1196992" y="123827"/>
                      <a:pt x="1196992" y="123827"/>
                      <a:pt x="1196992" y="125158"/>
                    </a:cubicBezTo>
                    <a:moveTo>
                      <a:pt x="881433" y="74562"/>
                    </a:moveTo>
                    <a:cubicBezTo>
                      <a:pt x="884096" y="77225"/>
                      <a:pt x="886759" y="78557"/>
                      <a:pt x="916051" y="79888"/>
                    </a:cubicBezTo>
                    <a:cubicBezTo>
                      <a:pt x="918714" y="79888"/>
                      <a:pt x="925372" y="79888"/>
                      <a:pt x="926703" y="78557"/>
                    </a:cubicBezTo>
                    <a:cubicBezTo>
                      <a:pt x="925372" y="75894"/>
                      <a:pt x="905400" y="73231"/>
                      <a:pt x="900074" y="73231"/>
                    </a:cubicBezTo>
                    <a:cubicBezTo>
                      <a:pt x="886759" y="71899"/>
                      <a:pt x="881433" y="73231"/>
                      <a:pt x="881433" y="74562"/>
                    </a:cubicBezTo>
                    <a:cubicBezTo>
                      <a:pt x="881433" y="74562"/>
                      <a:pt x="881433" y="74562"/>
                      <a:pt x="881433" y="74562"/>
                    </a:cubicBezTo>
                    <a:moveTo>
                      <a:pt x="1033221" y="86546"/>
                    </a:moveTo>
                    <a:cubicBezTo>
                      <a:pt x="1038547" y="90540"/>
                      <a:pt x="1049198" y="91871"/>
                      <a:pt x="1055856" y="93203"/>
                    </a:cubicBezTo>
                    <a:cubicBezTo>
                      <a:pt x="1055856" y="93203"/>
                      <a:pt x="1055856" y="93203"/>
                      <a:pt x="1055856" y="93203"/>
                    </a:cubicBezTo>
                    <a:cubicBezTo>
                      <a:pt x="1055856" y="93203"/>
                      <a:pt x="1055856" y="93203"/>
                      <a:pt x="1055856" y="93203"/>
                    </a:cubicBezTo>
                    <a:cubicBezTo>
                      <a:pt x="1055856" y="93203"/>
                      <a:pt x="1055856" y="93203"/>
                      <a:pt x="1055856" y="93203"/>
                    </a:cubicBezTo>
                    <a:cubicBezTo>
                      <a:pt x="1055856" y="93203"/>
                      <a:pt x="1055856" y="93203"/>
                      <a:pt x="1055856" y="93203"/>
                    </a:cubicBezTo>
                    <a:cubicBezTo>
                      <a:pt x="1055856" y="93203"/>
                      <a:pt x="1055856" y="93203"/>
                      <a:pt x="1055856" y="93203"/>
                    </a:cubicBezTo>
                    <a:cubicBezTo>
                      <a:pt x="1055856" y="93203"/>
                      <a:pt x="1055856" y="93203"/>
                      <a:pt x="1055856" y="93203"/>
                    </a:cubicBezTo>
                    <a:cubicBezTo>
                      <a:pt x="1055856" y="93203"/>
                      <a:pt x="1055856" y="93203"/>
                      <a:pt x="1055856" y="93203"/>
                    </a:cubicBezTo>
                    <a:cubicBezTo>
                      <a:pt x="1055856" y="93203"/>
                      <a:pt x="1055856" y="93203"/>
                      <a:pt x="1055856" y="93203"/>
                    </a:cubicBezTo>
                    <a:cubicBezTo>
                      <a:pt x="1089143" y="98529"/>
                      <a:pt x="1093137" y="97197"/>
                      <a:pt x="1094468" y="97197"/>
                    </a:cubicBezTo>
                    <a:cubicBezTo>
                      <a:pt x="1094468" y="95866"/>
                      <a:pt x="1087811" y="93203"/>
                      <a:pt x="1083817" y="91871"/>
                    </a:cubicBezTo>
                    <a:cubicBezTo>
                      <a:pt x="1067839" y="86546"/>
                      <a:pt x="1067839" y="86546"/>
                      <a:pt x="1066507" y="86546"/>
                    </a:cubicBezTo>
                    <a:cubicBezTo>
                      <a:pt x="1059850" y="85214"/>
                      <a:pt x="1053193" y="85214"/>
                      <a:pt x="1046535" y="83883"/>
                    </a:cubicBezTo>
                    <a:cubicBezTo>
                      <a:pt x="1046535" y="83883"/>
                      <a:pt x="1046535" y="83883"/>
                      <a:pt x="1046535" y="83883"/>
                    </a:cubicBezTo>
                    <a:cubicBezTo>
                      <a:pt x="1046535" y="83883"/>
                      <a:pt x="1046535" y="83883"/>
                      <a:pt x="1046535" y="83883"/>
                    </a:cubicBezTo>
                    <a:cubicBezTo>
                      <a:pt x="1046535" y="83883"/>
                      <a:pt x="1046535" y="83883"/>
                      <a:pt x="1046535" y="83883"/>
                    </a:cubicBezTo>
                    <a:cubicBezTo>
                      <a:pt x="1043873" y="83883"/>
                      <a:pt x="1033221" y="82551"/>
                      <a:pt x="1033221" y="83883"/>
                    </a:cubicBezTo>
                    <a:cubicBezTo>
                      <a:pt x="1031889" y="83883"/>
                      <a:pt x="1031889" y="85214"/>
                      <a:pt x="1033221" y="86546"/>
                    </a:cubicBezTo>
                    <a:moveTo>
                      <a:pt x="243659" y="125158"/>
                    </a:moveTo>
                    <a:cubicBezTo>
                      <a:pt x="235670" y="133147"/>
                      <a:pt x="231676" y="142467"/>
                      <a:pt x="243659" y="141136"/>
                    </a:cubicBezTo>
                    <a:cubicBezTo>
                      <a:pt x="247653" y="141136"/>
                      <a:pt x="251648" y="139804"/>
                      <a:pt x="254311" y="138473"/>
                    </a:cubicBezTo>
                    <a:cubicBezTo>
                      <a:pt x="299581" y="125158"/>
                      <a:pt x="326210" y="95866"/>
                      <a:pt x="315558" y="90540"/>
                    </a:cubicBezTo>
                    <a:cubicBezTo>
                      <a:pt x="298249" y="83883"/>
                      <a:pt x="256974" y="110512"/>
                      <a:pt x="243659" y="125158"/>
                    </a:cubicBezTo>
                    <a:moveTo>
                      <a:pt x="657746" y="19972"/>
                    </a:moveTo>
                    <a:cubicBezTo>
                      <a:pt x="657746" y="19972"/>
                      <a:pt x="659078" y="19972"/>
                      <a:pt x="660409" y="19972"/>
                    </a:cubicBezTo>
                    <a:cubicBezTo>
                      <a:pt x="660409" y="19972"/>
                      <a:pt x="660409" y="19972"/>
                      <a:pt x="660409" y="19972"/>
                    </a:cubicBezTo>
                    <a:cubicBezTo>
                      <a:pt x="661741" y="19972"/>
                      <a:pt x="663072" y="19972"/>
                      <a:pt x="664404" y="19972"/>
                    </a:cubicBezTo>
                    <a:cubicBezTo>
                      <a:pt x="665735" y="19972"/>
                      <a:pt x="665735" y="19972"/>
                      <a:pt x="667066" y="19972"/>
                    </a:cubicBezTo>
                    <a:cubicBezTo>
                      <a:pt x="667066" y="19972"/>
                      <a:pt x="671061" y="19972"/>
                      <a:pt x="669729" y="18641"/>
                    </a:cubicBezTo>
                    <a:cubicBezTo>
                      <a:pt x="669729" y="18641"/>
                      <a:pt x="669729" y="18641"/>
                      <a:pt x="668398" y="18641"/>
                    </a:cubicBezTo>
                    <a:cubicBezTo>
                      <a:pt x="667066" y="18641"/>
                      <a:pt x="667066" y="18641"/>
                      <a:pt x="667066" y="18641"/>
                    </a:cubicBezTo>
                    <a:cubicBezTo>
                      <a:pt x="665735" y="18641"/>
                      <a:pt x="665735" y="18641"/>
                      <a:pt x="665735" y="18641"/>
                    </a:cubicBezTo>
                    <a:cubicBezTo>
                      <a:pt x="665735" y="18641"/>
                      <a:pt x="665735" y="18641"/>
                      <a:pt x="665735" y="18641"/>
                    </a:cubicBezTo>
                    <a:lnTo>
                      <a:pt x="665735" y="18641"/>
                    </a:lnTo>
                    <a:cubicBezTo>
                      <a:pt x="665735" y="18641"/>
                      <a:pt x="664404" y="18641"/>
                      <a:pt x="663072" y="18641"/>
                    </a:cubicBezTo>
                    <a:cubicBezTo>
                      <a:pt x="663072" y="18641"/>
                      <a:pt x="661741" y="18641"/>
                      <a:pt x="661741" y="18641"/>
                    </a:cubicBezTo>
                    <a:cubicBezTo>
                      <a:pt x="659078" y="19972"/>
                      <a:pt x="659078" y="19972"/>
                      <a:pt x="657746" y="19972"/>
                    </a:cubicBezTo>
                    <a:cubicBezTo>
                      <a:pt x="659078" y="19972"/>
                      <a:pt x="657746" y="19972"/>
                      <a:pt x="657746" y="19972"/>
                    </a:cubicBezTo>
                    <a:moveTo>
                      <a:pt x="402104" y="46601"/>
                    </a:moveTo>
                    <a:cubicBezTo>
                      <a:pt x="402104" y="46601"/>
                      <a:pt x="400772" y="46601"/>
                      <a:pt x="402104" y="46601"/>
                    </a:cubicBezTo>
                    <a:cubicBezTo>
                      <a:pt x="404767" y="46601"/>
                      <a:pt x="406098" y="46601"/>
                      <a:pt x="406098" y="46601"/>
                    </a:cubicBezTo>
                    <a:cubicBezTo>
                      <a:pt x="408761" y="46601"/>
                      <a:pt x="408761" y="46601"/>
                      <a:pt x="408761" y="46601"/>
                    </a:cubicBezTo>
                    <a:cubicBezTo>
                      <a:pt x="408761" y="46601"/>
                      <a:pt x="410093" y="45270"/>
                      <a:pt x="408761" y="45270"/>
                    </a:cubicBezTo>
                    <a:cubicBezTo>
                      <a:pt x="408761" y="45270"/>
                      <a:pt x="408761" y="45270"/>
                      <a:pt x="408761" y="45270"/>
                    </a:cubicBezTo>
                    <a:cubicBezTo>
                      <a:pt x="408761" y="45270"/>
                      <a:pt x="408761" y="45270"/>
                      <a:pt x="407430" y="45270"/>
                    </a:cubicBezTo>
                    <a:cubicBezTo>
                      <a:pt x="407430" y="45270"/>
                      <a:pt x="407430" y="45270"/>
                      <a:pt x="407430" y="45270"/>
                    </a:cubicBezTo>
                    <a:cubicBezTo>
                      <a:pt x="407430" y="45270"/>
                      <a:pt x="407430" y="45270"/>
                      <a:pt x="406098" y="45270"/>
                    </a:cubicBezTo>
                    <a:cubicBezTo>
                      <a:pt x="406098" y="45270"/>
                      <a:pt x="403435" y="45270"/>
                      <a:pt x="402104" y="46601"/>
                    </a:cubicBezTo>
                    <a:moveTo>
                      <a:pt x="467346" y="35950"/>
                    </a:moveTo>
                    <a:cubicBezTo>
                      <a:pt x="464683" y="38613"/>
                      <a:pt x="472672" y="38613"/>
                      <a:pt x="477998" y="38613"/>
                    </a:cubicBezTo>
                    <a:lnTo>
                      <a:pt x="488649" y="37281"/>
                    </a:lnTo>
                    <a:cubicBezTo>
                      <a:pt x="497970" y="35950"/>
                      <a:pt x="504627" y="33287"/>
                      <a:pt x="503296" y="31955"/>
                    </a:cubicBezTo>
                    <a:cubicBezTo>
                      <a:pt x="503296" y="31955"/>
                      <a:pt x="499301" y="29292"/>
                      <a:pt x="485987" y="30624"/>
                    </a:cubicBezTo>
                    <a:cubicBezTo>
                      <a:pt x="474003" y="31955"/>
                      <a:pt x="468677" y="34618"/>
                      <a:pt x="467346" y="35950"/>
                    </a:cubicBezTo>
                    <a:moveTo>
                      <a:pt x="571201" y="21304"/>
                    </a:moveTo>
                    <a:cubicBezTo>
                      <a:pt x="571201" y="23966"/>
                      <a:pt x="595167" y="22635"/>
                      <a:pt x="597830" y="19972"/>
                    </a:cubicBezTo>
                    <a:cubicBezTo>
                      <a:pt x="597830" y="19972"/>
                      <a:pt x="597830" y="19972"/>
                      <a:pt x="597830" y="19972"/>
                    </a:cubicBezTo>
                    <a:cubicBezTo>
                      <a:pt x="597830" y="18641"/>
                      <a:pt x="589841" y="18641"/>
                      <a:pt x="588510" y="18641"/>
                    </a:cubicBezTo>
                    <a:lnTo>
                      <a:pt x="588510" y="18641"/>
                    </a:lnTo>
                    <a:cubicBezTo>
                      <a:pt x="580521" y="18641"/>
                      <a:pt x="571201" y="19972"/>
                      <a:pt x="571201" y="21304"/>
                    </a:cubicBezTo>
                    <a:moveTo>
                      <a:pt x="1186340" y="77225"/>
                    </a:moveTo>
                    <a:cubicBezTo>
                      <a:pt x="1195660" y="83883"/>
                      <a:pt x="1206312" y="89208"/>
                      <a:pt x="1216964" y="93203"/>
                    </a:cubicBezTo>
                    <a:cubicBezTo>
                      <a:pt x="1223621" y="95866"/>
                      <a:pt x="1224952" y="95866"/>
                      <a:pt x="1226284" y="95866"/>
                    </a:cubicBezTo>
                    <a:cubicBezTo>
                      <a:pt x="1226284" y="95866"/>
                      <a:pt x="1226284" y="95866"/>
                      <a:pt x="1226284" y="95866"/>
                    </a:cubicBezTo>
                    <a:cubicBezTo>
                      <a:pt x="1224952" y="91871"/>
                      <a:pt x="1186340" y="71899"/>
                      <a:pt x="1182345" y="73231"/>
                    </a:cubicBezTo>
                    <a:cubicBezTo>
                      <a:pt x="1182345" y="74562"/>
                      <a:pt x="1182345" y="74562"/>
                      <a:pt x="1186340" y="77225"/>
                    </a:cubicBezTo>
                    <a:moveTo>
                      <a:pt x="434059" y="35950"/>
                    </a:moveTo>
                    <a:cubicBezTo>
                      <a:pt x="432728" y="37281"/>
                      <a:pt x="434059" y="38613"/>
                      <a:pt x="436722" y="37281"/>
                    </a:cubicBezTo>
                    <a:cubicBezTo>
                      <a:pt x="439385" y="37281"/>
                      <a:pt x="448705" y="34618"/>
                      <a:pt x="447374" y="33287"/>
                    </a:cubicBezTo>
                    <a:cubicBezTo>
                      <a:pt x="447374" y="33287"/>
                      <a:pt x="446042" y="33287"/>
                      <a:pt x="446042" y="33287"/>
                    </a:cubicBezTo>
                    <a:cubicBezTo>
                      <a:pt x="446042" y="33287"/>
                      <a:pt x="446042" y="33287"/>
                      <a:pt x="446042" y="33287"/>
                    </a:cubicBezTo>
                    <a:cubicBezTo>
                      <a:pt x="446042" y="33287"/>
                      <a:pt x="440717" y="33287"/>
                      <a:pt x="436722" y="34618"/>
                    </a:cubicBezTo>
                    <a:cubicBezTo>
                      <a:pt x="435391" y="35950"/>
                      <a:pt x="434059" y="35950"/>
                      <a:pt x="434059" y="35950"/>
                    </a:cubicBezTo>
                    <a:moveTo>
                      <a:pt x="644432" y="11983"/>
                    </a:moveTo>
                    <a:cubicBezTo>
                      <a:pt x="644432" y="13315"/>
                      <a:pt x="644432" y="14646"/>
                      <a:pt x="669729" y="14646"/>
                    </a:cubicBezTo>
                    <a:cubicBezTo>
                      <a:pt x="669729" y="14646"/>
                      <a:pt x="669729" y="14646"/>
                      <a:pt x="669729" y="14646"/>
                    </a:cubicBezTo>
                    <a:cubicBezTo>
                      <a:pt x="669729" y="14646"/>
                      <a:pt x="669729" y="14646"/>
                      <a:pt x="669729" y="14646"/>
                    </a:cubicBezTo>
                    <a:cubicBezTo>
                      <a:pt x="669729" y="14646"/>
                      <a:pt x="669729" y="14646"/>
                      <a:pt x="669729" y="14646"/>
                    </a:cubicBezTo>
                    <a:cubicBezTo>
                      <a:pt x="669729" y="14646"/>
                      <a:pt x="669729" y="14646"/>
                      <a:pt x="669729" y="14646"/>
                    </a:cubicBezTo>
                    <a:cubicBezTo>
                      <a:pt x="669729" y="14646"/>
                      <a:pt x="669729" y="14646"/>
                      <a:pt x="669729" y="14646"/>
                    </a:cubicBezTo>
                    <a:cubicBezTo>
                      <a:pt x="669729" y="14646"/>
                      <a:pt x="669729" y="14646"/>
                      <a:pt x="669729" y="14646"/>
                    </a:cubicBezTo>
                    <a:cubicBezTo>
                      <a:pt x="669729" y="14646"/>
                      <a:pt x="669729" y="14646"/>
                      <a:pt x="669729" y="14646"/>
                    </a:cubicBezTo>
                    <a:cubicBezTo>
                      <a:pt x="669729" y="14646"/>
                      <a:pt x="669729" y="14646"/>
                      <a:pt x="669729" y="14646"/>
                    </a:cubicBezTo>
                    <a:cubicBezTo>
                      <a:pt x="675055" y="14646"/>
                      <a:pt x="684376" y="14646"/>
                      <a:pt x="685707" y="11983"/>
                    </a:cubicBezTo>
                    <a:cubicBezTo>
                      <a:pt x="684376" y="10652"/>
                      <a:pt x="659078" y="10652"/>
                      <a:pt x="657746" y="10652"/>
                    </a:cubicBezTo>
                    <a:cubicBezTo>
                      <a:pt x="655083" y="10652"/>
                      <a:pt x="644432" y="10652"/>
                      <a:pt x="644432" y="11983"/>
                    </a:cubicBezTo>
                    <a:moveTo>
                      <a:pt x="358165" y="50596"/>
                    </a:moveTo>
                    <a:cubicBezTo>
                      <a:pt x="356834" y="51927"/>
                      <a:pt x="358165" y="51927"/>
                      <a:pt x="358165" y="50596"/>
                    </a:cubicBezTo>
                    <a:cubicBezTo>
                      <a:pt x="359497" y="51927"/>
                      <a:pt x="359497" y="51927"/>
                      <a:pt x="376806" y="47933"/>
                    </a:cubicBezTo>
                    <a:cubicBezTo>
                      <a:pt x="383463" y="46601"/>
                      <a:pt x="387458" y="43939"/>
                      <a:pt x="387458" y="43939"/>
                    </a:cubicBezTo>
                    <a:cubicBezTo>
                      <a:pt x="387458" y="41276"/>
                      <a:pt x="362160" y="47933"/>
                      <a:pt x="358165" y="50596"/>
                    </a:cubicBezTo>
                    <a:moveTo>
                      <a:pt x="480661" y="23966"/>
                    </a:moveTo>
                    <a:cubicBezTo>
                      <a:pt x="479329" y="26629"/>
                      <a:pt x="489981" y="25298"/>
                      <a:pt x="496638" y="23966"/>
                    </a:cubicBezTo>
                    <a:cubicBezTo>
                      <a:pt x="496638" y="23966"/>
                      <a:pt x="496638" y="23966"/>
                      <a:pt x="496638" y="23966"/>
                    </a:cubicBezTo>
                    <a:cubicBezTo>
                      <a:pt x="496638" y="23966"/>
                      <a:pt x="496638" y="23966"/>
                      <a:pt x="496638" y="23966"/>
                    </a:cubicBezTo>
                    <a:cubicBezTo>
                      <a:pt x="496638" y="23966"/>
                      <a:pt x="496638" y="23966"/>
                      <a:pt x="496638" y="23966"/>
                    </a:cubicBezTo>
                    <a:cubicBezTo>
                      <a:pt x="496638" y="23966"/>
                      <a:pt x="496638" y="23966"/>
                      <a:pt x="496638" y="23966"/>
                    </a:cubicBezTo>
                    <a:cubicBezTo>
                      <a:pt x="496638" y="23966"/>
                      <a:pt x="496638" y="23966"/>
                      <a:pt x="496638" y="23966"/>
                    </a:cubicBezTo>
                    <a:cubicBezTo>
                      <a:pt x="496638" y="23966"/>
                      <a:pt x="496638" y="23966"/>
                      <a:pt x="496638" y="23966"/>
                    </a:cubicBezTo>
                    <a:cubicBezTo>
                      <a:pt x="496638" y="23966"/>
                      <a:pt x="496638" y="23966"/>
                      <a:pt x="496638" y="23966"/>
                    </a:cubicBezTo>
                    <a:cubicBezTo>
                      <a:pt x="496638" y="23966"/>
                      <a:pt x="496638" y="23966"/>
                      <a:pt x="496638" y="23966"/>
                    </a:cubicBezTo>
                    <a:cubicBezTo>
                      <a:pt x="529925" y="19972"/>
                      <a:pt x="539245" y="17309"/>
                      <a:pt x="540577" y="15978"/>
                    </a:cubicBezTo>
                    <a:cubicBezTo>
                      <a:pt x="539245" y="13315"/>
                      <a:pt x="519273" y="14646"/>
                      <a:pt x="500633" y="18641"/>
                    </a:cubicBezTo>
                    <a:cubicBezTo>
                      <a:pt x="500633" y="18641"/>
                      <a:pt x="500633" y="18641"/>
                      <a:pt x="500633" y="18641"/>
                    </a:cubicBezTo>
                    <a:cubicBezTo>
                      <a:pt x="500633" y="18641"/>
                      <a:pt x="500633" y="18641"/>
                      <a:pt x="500633" y="18641"/>
                    </a:cubicBezTo>
                    <a:cubicBezTo>
                      <a:pt x="500633" y="18641"/>
                      <a:pt x="500633" y="18641"/>
                      <a:pt x="500633" y="18641"/>
                    </a:cubicBezTo>
                    <a:cubicBezTo>
                      <a:pt x="481992" y="19972"/>
                      <a:pt x="480661" y="22635"/>
                      <a:pt x="480661" y="23966"/>
                    </a:cubicBezTo>
                    <a:moveTo>
                      <a:pt x="13315" y="303575"/>
                    </a:moveTo>
                    <a:cubicBezTo>
                      <a:pt x="9320" y="307570"/>
                      <a:pt x="3994" y="314227"/>
                      <a:pt x="0" y="318221"/>
                    </a:cubicBezTo>
                    <a:cubicBezTo>
                      <a:pt x="1331" y="316890"/>
                      <a:pt x="2663" y="314227"/>
                      <a:pt x="3994" y="312895"/>
                    </a:cubicBezTo>
                    <a:cubicBezTo>
                      <a:pt x="19972" y="292923"/>
                      <a:pt x="19972" y="292923"/>
                      <a:pt x="27961" y="283603"/>
                    </a:cubicBezTo>
                    <a:cubicBezTo>
                      <a:pt x="45270" y="264963"/>
                      <a:pt x="45270" y="264963"/>
                      <a:pt x="53259" y="254311"/>
                    </a:cubicBezTo>
                    <a:cubicBezTo>
                      <a:pt x="70568" y="235670"/>
                      <a:pt x="70568" y="235670"/>
                      <a:pt x="79888" y="226350"/>
                    </a:cubicBezTo>
                    <a:cubicBezTo>
                      <a:pt x="98529" y="207709"/>
                      <a:pt x="98529" y="207709"/>
                      <a:pt x="107849" y="199721"/>
                    </a:cubicBezTo>
                    <a:cubicBezTo>
                      <a:pt x="126490" y="182411"/>
                      <a:pt x="127821" y="182411"/>
                      <a:pt x="137141" y="173091"/>
                    </a:cubicBezTo>
                    <a:cubicBezTo>
                      <a:pt x="157113" y="155782"/>
                      <a:pt x="157113" y="155782"/>
                      <a:pt x="167765" y="147793"/>
                    </a:cubicBezTo>
                    <a:cubicBezTo>
                      <a:pt x="189069" y="131816"/>
                      <a:pt x="189069" y="131816"/>
                      <a:pt x="199721" y="123827"/>
                    </a:cubicBezTo>
                    <a:cubicBezTo>
                      <a:pt x="221024" y="109181"/>
                      <a:pt x="221024" y="109181"/>
                      <a:pt x="233007" y="101192"/>
                    </a:cubicBezTo>
                    <a:cubicBezTo>
                      <a:pt x="258305" y="87877"/>
                      <a:pt x="258305" y="86546"/>
                      <a:pt x="271620" y="79888"/>
                    </a:cubicBezTo>
                    <a:lnTo>
                      <a:pt x="274283" y="78557"/>
                    </a:lnTo>
                    <a:lnTo>
                      <a:pt x="280940" y="74562"/>
                    </a:lnTo>
                    <a:cubicBezTo>
                      <a:pt x="415419" y="5326"/>
                      <a:pt x="580521" y="0"/>
                      <a:pt x="627122" y="0"/>
                    </a:cubicBezTo>
                    <a:cubicBezTo>
                      <a:pt x="1059850" y="0"/>
                      <a:pt x="1158379" y="51927"/>
                      <a:pt x="1200986" y="74562"/>
                    </a:cubicBezTo>
                    <a:cubicBezTo>
                      <a:pt x="1248919" y="101192"/>
                      <a:pt x="1292857" y="134478"/>
                      <a:pt x="1334133" y="173091"/>
                    </a:cubicBezTo>
                    <a:cubicBezTo>
                      <a:pt x="1347448" y="186406"/>
                      <a:pt x="1360762" y="198389"/>
                      <a:pt x="1372746" y="213035"/>
                    </a:cubicBezTo>
                    <a:lnTo>
                      <a:pt x="1359431" y="206378"/>
                    </a:lnTo>
                    <a:cubicBezTo>
                      <a:pt x="1127755" y="99860"/>
                      <a:pt x="233007" y="54590"/>
                      <a:pt x="13315" y="303575"/>
                    </a:cubicBezTo>
                    <a:moveTo>
                      <a:pt x="1332801" y="173091"/>
                    </a:moveTo>
                    <a:cubicBezTo>
                      <a:pt x="1291526" y="134478"/>
                      <a:pt x="1247587" y="102523"/>
                      <a:pt x="1199654" y="74562"/>
                    </a:cubicBezTo>
                    <a:cubicBezTo>
                      <a:pt x="1219627" y="86546"/>
                      <a:pt x="1224952" y="89208"/>
                      <a:pt x="1246256" y="102523"/>
                    </a:cubicBezTo>
                    <a:cubicBezTo>
                      <a:pt x="1267560" y="117169"/>
                      <a:pt x="1268891" y="117169"/>
                      <a:pt x="1279543" y="125158"/>
                    </a:cubicBezTo>
                    <a:cubicBezTo>
                      <a:pt x="1300846" y="139804"/>
                      <a:pt x="1300846" y="141136"/>
                      <a:pt x="1311498" y="149125"/>
                    </a:cubicBezTo>
                    <a:cubicBezTo>
                      <a:pt x="1331470" y="165102"/>
                      <a:pt x="1331470" y="165102"/>
                      <a:pt x="1342122" y="174423"/>
                    </a:cubicBezTo>
                    <a:cubicBezTo>
                      <a:pt x="1362094" y="191732"/>
                      <a:pt x="1362094" y="191732"/>
                      <a:pt x="1371414" y="201052"/>
                    </a:cubicBezTo>
                    <a:cubicBezTo>
                      <a:pt x="1390055" y="218361"/>
                      <a:pt x="1390055" y="218361"/>
                      <a:pt x="1399375" y="227681"/>
                    </a:cubicBezTo>
                    <a:lnTo>
                      <a:pt x="1407364" y="235670"/>
                    </a:lnTo>
                    <a:lnTo>
                      <a:pt x="1404701" y="233007"/>
                    </a:lnTo>
                    <a:cubicBezTo>
                      <a:pt x="1392718" y="222356"/>
                      <a:pt x="1388723" y="221024"/>
                      <a:pt x="1370083" y="211704"/>
                    </a:cubicBezTo>
                    <a:cubicBezTo>
                      <a:pt x="1358099" y="198389"/>
                      <a:pt x="1346116" y="185074"/>
                      <a:pt x="1332801" y="173091"/>
                    </a:cubicBezTo>
                  </a:path>
                </a:pathLst>
              </a:custGeom>
              <a:solidFill>
                <a:srgbClr val="D9C5A6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512" name="Freeform: Shape 6511">
                <a:extLst>
                  <a:ext uri="{FF2B5EF4-FFF2-40B4-BE49-F238E27FC236}">
                    <a16:creationId xmlns:a16="http://schemas.microsoft.com/office/drawing/2014/main" id="{60D6690D-1BE9-4D68-AD51-F50D076A122A}"/>
                  </a:ext>
                </a:extLst>
              </p:cNvPr>
              <p:cNvSpPr/>
              <p:nvPr/>
            </p:nvSpPr>
            <p:spPr>
              <a:xfrm>
                <a:off x="9546128" y="2847967"/>
                <a:ext cx="1637708" cy="336283"/>
              </a:xfrm>
              <a:custGeom>
                <a:avLst/>
                <a:gdLst>
                  <a:gd name="connsiteX0" fmla="*/ 1009254 w 1637708"/>
                  <a:gd name="connsiteY0" fmla="*/ 108603 h 336283"/>
                  <a:gd name="connsiteX1" fmla="*/ 1013249 w 1637708"/>
                  <a:gd name="connsiteY1" fmla="*/ 111266 h 336283"/>
                  <a:gd name="connsiteX2" fmla="*/ 1014580 w 1637708"/>
                  <a:gd name="connsiteY2" fmla="*/ 111266 h 336283"/>
                  <a:gd name="connsiteX3" fmla="*/ 1021237 w 1637708"/>
                  <a:gd name="connsiteY3" fmla="*/ 111266 h 336283"/>
                  <a:gd name="connsiteX4" fmla="*/ 1025232 w 1637708"/>
                  <a:gd name="connsiteY4" fmla="*/ 112597 h 336283"/>
                  <a:gd name="connsiteX5" fmla="*/ 1029226 w 1637708"/>
                  <a:gd name="connsiteY5" fmla="*/ 109934 h 336283"/>
                  <a:gd name="connsiteX6" fmla="*/ 1026563 w 1637708"/>
                  <a:gd name="connsiteY6" fmla="*/ 108603 h 336283"/>
                  <a:gd name="connsiteX7" fmla="*/ 1025232 w 1637708"/>
                  <a:gd name="connsiteY7" fmla="*/ 107271 h 336283"/>
                  <a:gd name="connsiteX8" fmla="*/ 1022569 w 1637708"/>
                  <a:gd name="connsiteY8" fmla="*/ 105940 h 336283"/>
                  <a:gd name="connsiteX9" fmla="*/ 1022569 w 1637708"/>
                  <a:gd name="connsiteY9" fmla="*/ 105940 h 336283"/>
                  <a:gd name="connsiteX10" fmla="*/ 1022569 w 1637708"/>
                  <a:gd name="connsiteY10" fmla="*/ 105940 h 336283"/>
                  <a:gd name="connsiteX11" fmla="*/ 1018575 w 1637708"/>
                  <a:gd name="connsiteY11" fmla="*/ 105940 h 336283"/>
                  <a:gd name="connsiteX12" fmla="*/ 1015912 w 1637708"/>
                  <a:gd name="connsiteY12" fmla="*/ 105940 h 336283"/>
                  <a:gd name="connsiteX13" fmla="*/ 1009254 w 1637708"/>
                  <a:gd name="connsiteY13" fmla="*/ 108603 h 336283"/>
                  <a:gd name="connsiteX14" fmla="*/ 1009254 w 1637708"/>
                  <a:gd name="connsiteY14" fmla="*/ 108603 h 336283"/>
                  <a:gd name="connsiteX15" fmla="*/ 511285 w 1637708"/>
                  <a:gd name="connsiteY15" fmla="*/ 112597 h 336283"/>
                  <a:gd name="connsiteX16" fmla="*/ 523268 w 1637708"/>
                  <a:gd name="connsiteY16" fmla="*/ 115260 h 336283"/>
                  <a:gd name="connsiteX17" fmla="*/ 528594 w 1637708"/>
                  <a:gd name="connsiteY17" fmla="*/ 113929 h 336283"/>
                  <a:gd name="connsiteX18" fmla="*/ 528594 w 1637708"/>
                  <a:gd name="connsiteY18" fmla="*/ 111266 h 336283"/>
                  <a:gd name="connsiteX19" fmla="*/ 527262 w 1637708"/>
                  <a:gd name="connsiteY19" fmla="*/ 109934 h 336283"/>
                  <a:gd name="connsiteX20" fmla="*/ 527262 w 1637708"/>
                  <a:gd name="connsiteY20" fmla="*/ 109934 h 336283"/>
                  <a:gd name="connsiteX21" fmla="*/ 525931 w 1637708"/>
                  <a:gd name="connsiteY21" fmla="*/ 109934 h 336283"/>
                  <a:gd name="connsiteX22" fmla="*/ 525931 w 1637708"/>
                  <a:gd name="connsiteY22" fmla="*/ 109934 h 336283"/>
                  <a:gd name="connsiteX23" fmla="*/ 521936 w 1637708"/>
                  <a:gd name="connsiteY23" fmla="*/ 108603 h 336283"/>
                  <a:gd name="connsiteX24" fmla="*/ 511285 w 1637708"/>
                  <a:gd name="connsiteY24" fmla="*/ 112597 h 336283"/>
                  <a:gd name="connsiteX25" fmla="*/ 652420 w 1637708"/>
                  <a:gd name="connsiteY25" fmla="*/ 104608 h 336283"/>
                  <a:gd name="connsiteX26" fmla="*/ 701685 w 1637708"/>
                  <a:gd name="connsiteY26" fmla="*/ 113929 h 336283"/>
                  <a:gd name="connsiteX27" fmla="*/ 724320 w 1637708"/>
                  <a:gd name="connsiteY27" fmla="*/ 104608 h 336283"/>
                  <a:gd name="connsiteX28" fmla="*/ 683044 w 1637708"/>
                  <a:gd name="connsiteY28" fmla="*/ 96619 h 336283"/>
                  <a:gd name="connsiteX29" fmla="*/ 652420 w 1637708"/>
                  <a:gd name="connsiteY29" fmla="*/ 104608 h 336283"/>
                  <a:gd name="connsiteX30" fmla="*/ 846815 w 1637708"/>
                  <a:gd name="connsiteY30" fmla="*/ 92625 h 336283"/>
                  <a:gd name="connsiteX31" fmla="*/ 897411 w 1637708"/>
                  <a:gd name="connsiteY31" fmla="*/ 96619 h 336283"/>
                  <a:gd name="connsiteX32" fmla="*/ 877439 w 1637708"/>
                  <a:gd name="connsiteY32" fmla="*/ 89962 h 336283"/>
                  <a:gd name="connsiteX33" fmla="*/ 877439 w 1637708"/>
                  <a:gd name="connsiteY33" fmla="*/ 89962 h 336283"/>
                  <a:gd name="connsiteX34" fmla="*/ 846815 w 1637708"/>
                  <a:gd name="connsiteY34" fmla="*/ 92625 h 336283"/>
                  <a:gd name="connsiteX35" fmla="*/ 571201 w 1637708"/>
                  <a:gd name="connsiteY35" fmla="*/ 95288 h 336283"/>
                  <a:gd name="connsiteX36" fmla="*/ 600493 w 1637708"/>
                  <a:gd name="connsiteY36" fmla="*/ 97951 h 336283"/>
                  <a:gd name="connsiteX37" fmla="*/ 592504 w 1637708"/>
                  <a:gd name="connsiteY37" fmla="*/ 91294 h 336283"/>
                  <a:gd name="connsiteX38" fmla="*/ 592504 w 1637708"/>
                  <a:gd name="connsiteY38" fmla="*/ 91294 h 336283"/>
                  <a:gd name="connsiteX39" fmla="*/ 572532 w 1637708"/>
                  <a:gd name="connsiteY39" fmla="*/ 92625 h 336283"/>
                  <a:gd name="connsiteX40" fmla="*/ 571201 w 1637708"/>
                  <a:gd name="connsiteY40" fmla="*/ 95288 h 336283"/>
                  <a:gd name="connsiteX41" fmla="*/ 977299 w 1637708"/>
                  <a:gd name="connsiteY41" fmla="*/ 87299 h 336283"/>
                  <a:gd name="connsiteX42" fmla="*/ 989282 w 1637708"/>
                  <a:gd name="connsiteY42" fmla="*/ 93956 h 336283"/>
                  <a:gd name="connsiteX43" fmla="*/ 989282 w 1637708"/>
                  <a:gd name="connsiteY43" fmla="*/ 93956 h 336283"/>
                  <a:gd name="connsiteX44" fmla="*/ 989282 w 1637708"/>
                  <a:gd name="connsiteY44" fmla="*/ 93956 h 336283"/>
                  <a:gd name="connsiteX45" fmla="*/ 989282 w 1637708"/>
                  <a:gd name="connsiteY45" fmla="*/ 93956 h 336283"/>
                  <a:gd name="connsiteX46" fmla="*/ 989282 w 1637708"/>
                  <a:gd name="connsiteY46" fmla="*/ 93956 h 336283"/>
                  <a:gd name="connsiteX47" fmla="*/ 989282 w 1637708"/>
                  <a:gd name="connsiteY47" fmla="*/ 93956 h 336283"/>
                  <a:gd name="connsiteX48" fmla="*/ 989282 w 1637708"/>
                  <a:gd name="connsiteY48" fmla="*/ 93956 h 336283"/>
                  <a:gd name="connsiteX49" fmla="*/ 989282 w 1637708"/>
                  <a:gd name="connsiteY49" fmla="*/ 93956 h 336283"/>
                  <a:gd name="connsiteX50" fmla="*/ 989282 w 1637708"/>
                  <a:gd name="connsiteY50" fmla="*/ 93956 h 336283"/>
                  <a:gd name="connsiteX51" fmla="*/ 1026563 w 1637708"/>
                  <a:gd name="connsiteY51" fmla="*/ 99282 h 336283"/>
                  <a:gd name="connsiteX52" fmla="*/ 1026563 w 1637708"/>
                  <a:gd name="connsiteY52" fmla="*/ 99282 h 336283"/>
                  <a:gd name="connsiteX53" fmla="*/ 1026563 w 1637708"/>
                  <a:gd name="connsiteY53" fmla="*/ 99282 h 336283"/>
                  <a:gd name="connsiteX54" fmla="*/ 1026563 w 1637708"/>
                  <a:gd name="connsiteY54" fmla="*/ 99282 h 336283"/>
                  <a:gd name="connsiteX55" fmla="*/ 1026563 w 1637708"/>
                  <a:gd name="connsiteY55" fmla="*/ 99282 h 336283"/>
                  <a:gd name="connsiteX56" fmla="*/ 1026563 w 1637708"/>
                  <a:gd name="connsiteY56" fmla="*/ 99282 h 336283"/>
                  <a:gd name="connsiteX57" fmla="*/ 1026563 w 1637708"/>
                  <a:gd name="connsiteY57" fmla="*/ 99282 h 336283"/>
                  <a:gd name="connsiteX58" fmla="*/ 1026563 w 1637708"/>
                  <a:gd name="connsiteY58" fmla="*/ 99282 h 336283"/>
                  <a:gd name="connsiteX59" fmla="*/ 1026563 w 1637708"/>
                  <a:gd name="connsiteY59" fmla="*/ 99282 h 336283"/>
                  <a:gd name="connsiteX60" fmla="*/ 1051861 w 1637708"/>
                  <a:gd name="connsiteY60" fmla="*/ 93956 h 336283"/>
                  <a:gd name="connsiteX61" fmla="*/ 977299 w 1637708"/>
                  <a:gd name="connsiteY61" fmla="*/ 87299 h 336283"/>
                  <a:gd name="connsiteX62" fmla="*/ 977299 w 1637708"/>
                  <a:gd name="connsiteY62" fmla="*/ 87299 h 336283"/>
                  <a:gd name="connsiteX63" fmla="*/ 394115 w 1637708"/>
                  <a:gd name="connsiteY63" fmla="*/ 111266 h 336283"/>
                  <a:gd name="connsiteX64" fmla="*/ 404767 w 1637708"/>
                  <a:gd name="connsiteY64" fmla="*/ 115260 h 336283"/>
                  <a:gd name="connsiteX65" fmla="*/ 442048 w 1637708"/>
                  <a:gd name="connsiteY65" fmla="*/ 109934 h 336283"/>
                  <a:gd name="connsiteX66" fmla="*/ 462020 w 1637708"/>
                  <a:gd name="connsiteY66" fmla="*/ 101945 h 336283"/>
                  <a:gd name="connsiteX67" fmla="*/ 420745 w 1637708"/>
                  <a:gd name="connsiteY67" fmla="*/ 101945 h 336283"/>
                  <a:gd name="connsiteX68" fmla="*/ 394115 w 1637708"/>
                  <a:gd name="connsiteY68" fmla="*/ 111266 h 336283"/>
                  <a:gd name="connsiteX69" fmla="*/ 394115 w 1637708"/>
                  <a:gd name="connsiteY69" fmla="*/ 111266 h 336283"/>
                  <a:gd name="connsiteX70" fmla="*/ 1367420 w 1637708"/>
                  <a:gd name="connsiteY70" fmla="*/ 116591 h 336283"/>
                  <a:gd name="connsiteX71" fmla="*/ 1407364 w 1637708"/>
                  <a:gd name="connsiteY71" fmla="*/ 144552 h 336283"/>
                  <a:gd name="connsiteX72" fmla="*/ 1422010 w 1637708"/>
                  <a:gd name="connsiteY72" fmla="*/ 133901 h 336283"/>
                  <a:gd name="connsiteX73" fmla="*/ 1362094 w 1637708"/>
                  <a:gd name="connsiteY73" fmla="*/ 103277 h 336283"/>
                  <a:gd name="connsiteX74" fmla="*/ 1367420 w 1637708"/>
                  <a:gd name="connsiteY74" fmla="*/ 116591 h 336283"/>
                  <a:gd name="connsiteX75" fmla="*/ 0 w 1637708"/>
                  <a:gd name="connsiteY75" fmla="*/ 336284 h 336283"/>
                  <a:gd name="connsiteX76" fmla="*/ 9320 w 1637708"/>
                  <a:gd name="connsiteY76" fmla="*/ 318975 h 336283"/>
                  <a:gd name="connsiteX77" fmla="*/ 27961 w 1637708"/>
                  <a:gd name="connsiteY77" fmla="*/ 285688 h 336283"/>
                  <a:gd name="connsiteX78" fmla="*/ 47933 w 1637708"/>
                  <a:gd name="connsiteY78" fmla="*/ 253733 h 336283"/>
                  <a:gd name="connsiteX79" fmla="*/ 69236 w 1637708"/>
                  <a:gd name="connsiteY79" fmla="*/ 221778 h 336283"/>
                  <a:gd name="connsiteX80" fmla="*/ 87877 w 1637708"/>
                  <a:gd name="connsiteY80" fmla="*/ 197811 h 336283"/>
                  <a:gd name="connsiteX81" fmla="*/ 101192 w 1637708"/>
                  <a:gd name="connsiteY81" fmla="*/ 183165 h 336283"/>
                  <a:gd name="connsiteX82" fmla="*/ 1459291 w 1637708"/>
                  <a:gd name="connsiteY82" fmla="*/ 92625 h 336283"/>
                  <a:gd name="connsiteX83" fmla="*/ 1560483 w 1637708"/>
                  <a:gd name="connsiteY83" fmla="*/ 233761 h 336283"/>
                  <a:gd name="connsiteX84" fmla="*/ 1304841 w 1637708"/>
                  <a:gd name="connsiteY84" fmla="*/ 148547 h 336283"/>
                  <a:gd name="connsiteX85" fmla="*/ 0 w 1637708"/>
                  <a:gd name="connsiteY85" fmla="*/ 336284 h 336283"/>
                  <a:gd name="connsiteX86" fmla="*/ 1561814 w 1637708"/>
                  <a:gd name="connsiteY86" fmla="*/ 233761 h 336283"/>
                  <a:gd name="connsiteX87" fmla="*/ 1459291 w 1637708"/>
                  <a:gd name="connsiteY87" fmla="*/ 91294 h 336283"/>
                  <a:gd name="connsiteX88" fmla="*/ 1469943 w 1637708"/>
                  <a:gd name="connsiteY88" fmla="*/ 96619 h 336283"/>
                  <a:gd name="connsiteX89" fmla="*/ 1516544 w 1637708"/>
                  <a:gd name="connsiteY89" fmla="*/ 136563 h 336283"/>
                  <a:gd name="connsiteX90" fmla="*/ 1541842 w 1637708"/>
                  <a:gd name="connsiteY90" fmla="*/ 165856 h 336283"/>
                  <a:gd name="connsiteX91" fmla="*/ 1565809 w 1637708"/>
                  <a:gd name="connsiteY91" fmla="*/ 195148 h 336283"/>
                  <a:gd name="connsiteX92" fmla="*/ 1588444 w 1637708"/>
                  <a:gd name="connsiteY92" fmla="*/ 225772 h 336283"/>
                  <a:gd name="connsiteX93" fmla="*/ 1609747 w 1637708"/>
                  <a:gd name="connsiteY93" fmla="*/ 257727 h 336283"/>
                  <a:gd name="connsiteX94" fmla="*/ 1629719 w 1637708"/>
                  <a:gd name="connsiteY94" fmla="*/ 289683 h 336283"/>
                  <a:gd name="connsiteX95" fmla="*/ 1637708 w 1637708"/>
                  <a:gd name="connsiteY95" fmla="*/ 304329 h 336283"/>
                  <a:gd name="connsiteX96" fmla="*/ 1635045 w 1637708"/>
                  <a:gd name="connsiteY96" fmla="*/ 300334 h 336283"/>
                  <a:gd name="connsiteX97" fmla="*/ 1607084 w 1637708"/>
                  <a:gd name="connsiteY97" fmla="*/ 267048 h 336283"/>
                  <a:gd name="connsiteX98" fmla="*/ 1561814 w 1637708"/>
                  <a:gd name="connsiteY98" fmla="*/ 233761 h 336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1637708" h="336283">
                    <a:moveTo>
                      <a:pt x="1009254" y="108603"/>
                    </a:moveTo>
                    <a:cubicBezTo>
                      <a:pt x="1009254" y="109934"/>
                      <a:pt x="1011917" y="109934"/>
                      <a:pt x="1013249" y="111266"/>
                    </a:cubicBezTo>
                    <a:cubicBezTo>
                      <a:pt x="1013249" y="111266"/>
                      <a:pt x="1013249" y="111266"/>
                      <a:pt x="1014580" y="111266"/>
                    </a:cubicBezTo>
                    <a:cubicBezTo>
                      <a:pt x="1017243" y="111266"/>
                      <a:pt x="1018575" y="111266"/>
                      <a:pt x="1021237" y="111266"/>
                    </a:cubicBezTo>
                    <a:cubicBezTo>
                      <a:pt x="1022569" y="111266"/>
                      <a:pt x="1023900" y="112597"/>
                      <a:pt x="1025232" y="112597"/>
                    </a:cubicBezTo>
                    <a:cubicBezTo>
                      <a:pt x="1025232" y="112597"/>
                      <a:pt x="1031889" y="112597"/>
                      <a:pt x="1029226" y="109934"/>
                    </a:cubicBezTo>
                    <a:cubicBezTo>
                      <a:pt x="1029226" y="109934"/>
                      <a:pt x="1027895" y="108603"/>
                      <a:pt x="1026563" y="108603"/>
                    </a:cubicBezTo>
                    <a:cubicBezTo>
                      <a:pt x="1025232" y="108603"/>
                      <a:pt x="1025232" y="108603"/>
                      <a:pt x="1025232" y="107271"/>
                    </a:cubicBezTo>
                    <a:cubicBezTo>
                      <a:pt x="1023900" y="107271"/>
                      <a:pt x="1023900" y="107271"/>
                      <a:pt x="1022569" y="105940"/>
                    </a:cubicBezTo>
                    <a:cubicBezTo>
                      <a:pt x="1022569" y="105940"/>
                      <a:pt x="1022569" y="105940"/>
                      <a:pt x="1022569" y="105940"/>
                    </a:cubicBezTo>
                    <a:lnTo>
                      <a:pt x="1022569" y="105940"/>
                    </a:lnTo>
                    <a:cubicBezTo>
                      <a:pt x="1018575" y="104608"/>
                      <a:pt x="1018575" y="104608"/>
                      <a:pt x="1018575" y="105940"/>
                    </a:cubicBezTo>
                    <a:cubicBezTo>
                      <a:pt x="1017243" y="105940"/>
                      <a:pt x="1015912" y="105940"/>
                      <a:pt x="1015912" y="105940"/>
                    </a:cubicBezTo>
                    <a:cubicBezTo>
                      <a:pt x="1010586" y="107271"/>
                      <a:pt x="1010586" y="107271"/>
                      <a:pt x="1009254" y="108603"/>
                    </a:cubicBezTo>
                    <a:cubicBezTo>
                      <a:pt x="1010586" y="107271"/>
                      <a:pt x="1009254" y="108603"/>
                      <a:pt x="1009254" y="108603"/>
                    </a:cubicBezTo>
                    <a:moveTo>
                      <a:pt x="511285" y="112597"/>
                    </a:moveTo>
                    <a:cubicBezTo>
                      <a:pt x="511285" y="112597"/>
                      <a:pt x="512616" y="116591"/>
                      <a:pt x="523268" y="115260"/>
                    </a:cubicBezTo>
                    <a:cubicBezTo>
                      <a:pt x="527262" y="115260"/>
                      <a:pt x="528594" y="113929"/>
                      <a:pt x="528594" y="113929"/>
                    </a:cubicBezTo>
                    <a:cubicBezTo>
                      <a:pt x="529925" y="112597"/>
                      <a:pt x="528594" y="111266"/>
                      <a:pt x="528594" y="111266"/>
                    </a:cubicBezTo>
                    <a:cubicBezTo>
                      <a:pt x="527262" y="111266"/>
                      <a:pt x="527262" y="109934"/>
                      <a:pt x="527262" y="109934"/>
                    </a:cubicBezTo>
                    <a:cubicBezTo>
                      <a:pt x="527262" y="109934"/>
                      <a:pt x="527262" y="109934"/>
                      <a:pt x="527262" y="109934"/>
                    </a:cubicBezTo>
                    <a:cubicBezTo>
                      <a:pt x="527262" y="109934"/>
                      <a:pt x="525931" y="109934"/>
                      <a:pt x="525931" y="109934"/>
                    </a:cubicBezTo>
                    <a:cubicBezTo>
                      <a:pt x="525931" y="109934"/>
                      <a:pt x="525931" y="109934"/>
                      <a:pt x="525931" y="109934"/>
                    </a:cubicBezTo>
                    <a:cubicBezTo>
                      <a:pt x="525931" y="109934"/>
                      <a:pt x="524599" y="108603"/>
                      <a:pt x="521936" y="108603"/>
                    </a:cubicBezTo>
                    <a:cubicBezTo>
                      <a:pt x="520605" y="109934"/>
                      <a:pt x="511285" y="109934"/>
                      <a:pt x="511285" y="112597"/>
                    </a:cubicBezTo>
                    <a:moveTo>
                      <a:pt x="652420" y="104608"/>
                    </a:moveTo>
                    <a:cubicBezTo>
                      <a:pt x="652420" y="108603"/>
                      <a:pt x="659078" y="115260"/>
                      <a:pt x="701685" y="113929"/>
                    </a:cubicBezTo>
                    <a:cubicBezTo>
                      <a:pt x="717662" y="112597"/>
                      <a:pt x="728314" y="108603"/>
                      <a:pt x="724320" y="104608"/>
                    </a:cubicBezTo>
                    <a:cubicBezTo>
                      <a:pt x="724320" y="104608"/>
                      <a:pt x="714999" y="96619"/>
                      <a:pt x="683044" y="96619"/>
                    </a:cubicBezTo>
                    <a:cubicBezTo>
                      <a:pt x="663072" y="96619"/>
                      <a:pt x="652420" y="101945"/>
                      <a:pt x="652420" y="104608"/>
                    </a:cubicBezTo>
                    <a:moveTo>
                      <a:pt x="846815" y="92625"/>
                    </a:moveTo>
                    <a:cubicBezTo>
                      <a:pt x="849478" y="97951"/>
                      <a:pt x="892085" y="101945"/>
                      <a:pt x="897411" y="96619"/>
                    </a:cubicBezTo>
                    <a:cubicBezTo>
                      <a:pt x="897411" y="93956"/>
                      <a:pt x="884096" y="91294"/>
                      <a:pt x="877439" y="89962"/>
                    </a:cubicBezTo>
                    <a:lnTo>
                      <a:pt x="877439" y="89962"/>
                    </a:lnTo>
                    <a:cubicBezTo>
                      <a:pt x="860130" y="87299"/>
                      <a:pt x="845483" y="89962"/>
                      <a:pt x="846815" y="92625"/>
                    </a:cubicBezTo>
                    <a:moveTo>
                      <a:pt x="571201" y="95288"/>
                    </a:moveTo>
                    <a:cubicBezTo>
                      <a:pt x="571201" y="101945"/>
                      <a:pt x="595167" y="103277"/>
                      <a:pt x="600493" y="97951"/>
                    </a:cubicBezTo>
                    <a:cubicBezTo>
                      <a:pt x="603156" y="96619"/>
                      <a:pt x="599162" y="92625"/>
                      <a:pt x="592504" y="91294"/>
                    </a:cubicBezTo>
                    <a:cubicBezTo>
                      <a:pt x="592504" y="91294"/>
                      <a:pt x="592504" y="91294"/>
                      <a:pt x="592504" y="91294"/>
                    </a:cubicBezTo>
                    <a:cubicBezTo>
                      <a:pt x="592504" y="91294"/>
                      <a:pt x="577858" y="88631"/>
                      <a:pt x="572532" y="92625"/>
                    </a:cubicBezTo>
                    <a:cubicBezTo>
                      <a:pt x="572532" y="93956"/>
                      <a:pt x="571201" y="93956"/>
                      <a:pt x="571201" y="95288"/>
                    </a:cubicBezTo>
                    <a:moveTo>
                      <a:pt x="977299" y="87299"/>
                    </a:moveTo>
                    <a:cubicBezTo>
                      <a:pt x="978630" y="88631"/>
                      <a:pt x="982625" y="92625"/>
                      <a:pt x="989282" y="93956"/>
                    </a:cubicBezTo>
                    <a:cubicBezTo>
                      <a:pt x="989282" y="93956"/>
                      <a:pt x="989282" y="93956"/>
                      <a:pt x="989282" y="93956"/>
                    </a:cubicBezTo>
                    <a:cubicBezTo>
                      <a:pt x="989282" y="93956"/>
                      <a:pt x="989282" y="93956"/>
                      <a:pt x="989282" y="93956"/>
                    </a:cubicBezTo>
                    <a:cubicBezTo>
                      <a:pt x="989282" y="93956"/>
                      <a:pt x="989282" y="93956"/>
                      <a:pt x="989282" y="93956"/>
                    </a:cubicBezTo>
                    <a:lnTo>
                      <a:pt x="989282" y="93956"/>
                    </a:lnTo>
                    <a:cubicBezTo>
                      <a:pt x="989282" y="93956"/>
                      <a:pt x="989282" y="93956"/>
                      <a:pt x="989282" y="93956"/>
                    </a:cubicBezTo>
                    <a:cubicBezTo>
                      <a:pt x="989282" y="93956"/>
                      <a:pt x="989282" y="93956"/>
                      <a:pt x="989282" y="93956"/>
                    </a:cubicBezTo>
                    <a:cubicBezTo>
                      <a:pt x="989282" y="93956"/>
                      <a:pt x="989282" y="93956"/>
                      <a:pt x="989282" y="93956"/>
                    </a:cubicBezTo>
                    <a:cubicBezTo>
                      <a:pt x="989282" y="93956"/>
                      <a:pt x="989282" y="93956"/>
                      <a:pt x="989282" y="93956"/>
                    </a:cubicBezTo>
                    <a:cubicBezTo>
                      <a:pt x="1001265" y="95288"/>
                      <a:pt x="1014580" y="97951"/>
                      <a:pt x="1026563" y="99282"/>
                    </a:cubicBezTo>
                    <a:cubicBezTo>
                      <a:pt x="1026563" y="99282"/>
                      <a:pt x="1026563" y="99282"/>
                      <a:pt x="1026563" y="99282"/>
                    </a:cubicBezTo>
                    <a:cubicBezTo>
                      <a:pt x="1026563" y="99282"/>
                      <a:pt x="1026563" y="99282"/>
                      <a:pt x="1026563" y="99282"/>
                    </a:cubicBezTo>
                    <a:cubicBezTo>
                      <a:pt x="1026563" y="99282"/>
                      <a:pt x="1026563" y="99282"/>
                      <a:pt x="1026563" y="99282"/>
                    </a:cubicBezTo>
                    <a:cubicBezTo>
                      <a:pt x="1026563" y="99282"/>
                      <a:pt x="1026563" y="99282"/>
                      <a:pt x="1026563" y="99282"/>
                    </a:cubicBezTo>
                    <a:cubicBezTo>
                      <a:pt x="1026563" y="99282"/>
                      <a:pt x="1026563" y="99282"/>
                      <a:pt x="1026563" y="99282"/>
                    </a:cubicBezTo>
                    <a:cubicBezTo>
                      <a:pt x="1026563" y="99282"/>
                      <a:pt x="1026563" y="99282"/>
                      <a:pt x="1026563" y="99282"/>
                    </a:cubicBezTo>
                    <a:cubicBezTo>
                      <a:pt x="1026563" y="99282"/>
                      <a:pt x="1026563" y="99282"/>
                      <a:pt x="1026563" y="99282"/>
                    </a:cubicBezTo>
                    <a:cubicBezTo>
                      <a:pt x="1026563" y="99282"/>
                      <a:pt x="1026563" y="99282"/>
                      <a:pt x="1026563" y="99282"/>
                    </a:cubicBezTo>
                    <a:cubicBezTo>
                      <a:pt x="1057187" y="101945"/>
                      <a:pt x="1051861" y="95288"/>
                      <a:pt x="1051861" y="93956"/>
                    </a:cubicBezTo>
                    <a:cubicBezTo>
                      <a:pt x="1049198" y="88631"/>
                      <a:pt x="977299" y="77979"/>
                      <a:pt x="977299" y="87299"/>
                    </a:cubicBezTo>
                    <a:cubicBezTo>
                      <a:pt x="977299" y="87299"/>
                      <a:pt x="977299" y="87299"/>
                      <a:pt x="977299" y="87299"/>
                    </a:cubicBezTo>
                    <a:moveTo>
                      <a:pt x="394115" y="111266"/>
                    </a:moveTo>
                    <a:cubicBezTo>
                      <a:pt x="394115" y="112597"/>
                      <a:pt x="396778" y="115260"/>
                      <a:pt x="404767" y="115260"/>
                    </a:cubicBezTo>
                    <a:cubicBezTo>
                      <a:pt x="406098" y="115260"/>
                      <a:pt x="406098" y="115260"/>
                      <a:pt x="442048" y="109934"/>
                    </a:cubicBezTo>
                    <a:cubicBezTo>
                      <a:pt x="460689" y="107271"/>
                      <a:pt x="462020" y="103277"/>
                      <a:pt x="462020" y="101945"/>
                    </a:cubicBezTo>
                    <a:cubicBezTo>
                      <a:pt x="462020" y="100614"/>
                      <a:pt x="456694" y="96619"/>
                      <a:pt x="420745" y="101945"/>
                    </a:cubicBezTo>
                    <a:cubicBezTo>
                      <a:pt x="406098" y="104608"/>
                      <a:pt x="395447" y="108603"/>
                      <a:pt x="394115" y="111266"/>
                    </a:cubicBezTo>
                    <a:cubicBezTo>
                      <a:pt x="394115" y="111266"/>
                      <a:pt x="394115" y="111266"/>
                      <a:pt x="394115" y="111266"/>
                    </a:cubicBezTo>
                    <a:moveTo>
                      <a:pt x="1367420" y="116591"/>
                    </a:moveTo>
                    <a:cubicBezTo>
                      <a:pt x="1370083" y="121917"/>
                      <a:pt x="1383397" y="137895"/>
                      <a:pt x="1407364" y="144552"/>
                    </a:cubicBezTo>
                    <a:cubicBezTo>
                      <a:pt x="1431330" y="151210"/>
                      <a:pt x="1424673" y="136563"/>
                      <a:pt x="1422010" y="133901"/>
                    </a:cubicBezTo>
                    <a:cubicBezTo>
                      <a:pt x="1410027" y="112597"/>
                      <a:pt x="1364757" y="89962"/>
                      <a:pt x="1362094" y="103277"/>
                    </a:cubicBezTo>
                    <a:cubicBezTo>
                      <a:pt x="1362094" y="105940"/>
                      <a:pt x="1362094" y="109934"/>
                      <a:pt x="1367420" y="116591"/>
                    </a:cubicBezTo>
                    <a:moveTo>
                      <a:pt x="0" y="336284"/>
                    </a:moveTo>
                    <a:cubicBezTo>
                      <a:pt x="2663" y="330958"/>
                      <a:pt x="6657" y="324301"/>
                      <a:pt x="9320" y="318975"/>
                    </a:cubicBezTo>
                    <a:cubicBezTo>
                      <a:pt x="21304" y="297671"/>
                      <a:pt x="21304" y="296340"/>
                      <a:pt x="27961" y="285688"/>
                    </a:cubicBezTo>
                    <a:cubicBezTo>
                      <a:pt x="41276" y="264385"/>
                      <a:pt x="41276" y="264385"/>
                      <a:pt x="47933" y="253733"/>
                    </a:cubicBezTo>
                    <a:cubicBezTo>
                      <a:pt x="62579" y="232429"/>
                      <a:pt x="62579" y="232429"/>
                      <a:pt x="69236" y="221778"/>
                    </a:cubicBezTo>
                    <a:cubicBezTo>
                      <a:pt x="74562" y="213789"/>
                      <a:pt x="82551" y="204468"/>
                      <a:pt x="87877" y="197811"/>
                    </a:cubicBezTo>
                    <a:lnTo>
                      <a:pt x="101192" y="183165"/>
                    </a:lnTo>
                    <a:cubicBezTo>
                      <a:pt x="391452" y="-100438"/>
                      <a:pt x="1296852" y="8742"/>
                      <a:pt x="1459291" y="92625"/>
                    </a:cubicBezTo>
                    <a:cubicBezTo>
                      <a:pt x="1497904" y="135232"/>
                      <a:pt x="1532522" y="181833"/>
                      <a:pt x="1560483" y="233761"/>
                    </a:cubicBezTo>
                    <a:cubicBezTo>
                      <a:pt x="1499235" y="199143"/>
                      <a:pt x="1410027" y="169850"/>
                      <a:pt x="1304841" y="148547"/>
                    </a:cubicBezTo>
                    <a:cubicBezTo>
                      <a:pt x="983956" y="137895"/>
                      <a:pt x="129153" y="111266"/>
                      <a:pt x="0" y="336284"/>
                    </a:cubicBezTo>
                    <a:moveTo>
                      <a:pt x="1561814" y="233761"/>
                    </a:moveTo>
                    <a:cubicBezTo>
                      <a:pt x="1532522" y="181833"/>
                      <a:pt x="1499235" y="133901"/>
                      <a:pt x="1459291" y="91294"/>
                    </a:cubicBezTo>
                    <a:lnTo>
                      <a:pt x="1469943" y="96619"/>
                    </a:lnTo>
                    <a:cubicBezTo>
                      <a:pt x="1489915" y="108603"/>
                      <a:pt x="1491246" y="109934"/>
                      <a:pt x="1516544" y="136563"/>
                    </a:cubicBezTo>
                    <a:cubicBezTo>
                      <a:pt x="1533853" y="155204"/>
                      <a:pt x="1533853" y="155204"/>
                      <a:pt x="1541842" y="165856"/>
                    </a:cubicBezTo>
                    <a:cubicBezTo>
                      <a:pt x="1557820" y="185828"/>
                      <a:pt x="1557820" y="185828"/>
                      <a:pt x="1565809" y="195148"/>
                    </a:cubicBezTo>
                    <a:cubicBezTo>
                      <a:pt x="1581786" y="215120"/>
                      <a:pt x="1581786" y="215120"/>
                      <a:pt x="1588444" y="225772"/>
                    </a:cubicBezTo>
                    <a:cubicBezTo>
                      <a:pt x="1603090" y="245744"/>
                      <a:pt x="1603090" y="245744"/>
                      <a:pt x="1609747" y="257727"/>
                    </a:cubicBezTo>
                    <a:cubicBezTo>
                      <a:pt x="1623062" y="279031"/>
                      <a:pt x="1623062" y="279031"/>
                      <a:pt x="1629719" y="289683"/>
                    </a:cubicBezTo>
                    <a:lnTo>
                      <a:pt x="1637708" y="304329"/>
                    </a:lnTo>
                    <a:lnTo>
                      <a:pt x="1635045" y="300334"/>
                    </a:lnTo>
                    <a:cubicBezTo>
                      <a:pt x="1628388" y="289683"/>
                      <a:pt x="1623062" y="283025"/>
                      <a:pt x="1607084" y="267048"/>
                    </a:cubicBezTo>
                    <a:cubicBezTo>
                      <a:pt x="1596433" y="255064"/>
                      <a:pt x="1580455" y="244413"/>
                      <a:pt x="1561814" y="233761"/>
                    </a:cubicBezTo>
                  </a:path>
                </a:pathLst>
              </a:custGeom>
              <a:solidFill>
                <a:srgbClr val="C6AB8F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513" name="Freeform: Shape 6512">
                <a:extLst>
                  <a:ext uri="{FF2B5EF4-FFF2-40B4-BE49-F238E27FC236}">
                    <a16:creationId xmlns:a16="http://schemas.microsoft.com/office/drawing/2014/main" id="{B1227851-DD74-48BA-9685-DBC4E3479D1F}"/>
                  </a:ext>
                </a:extLst>
              </p:cNvPr>
              <p:cNvSpPr/>
              <p:nvPr/>
            </p:nvSpPr>
            <p:spPr>
              <a:xfrm>
                <a:off x="9443605" y="3174931"/>
                <a:ext cx="1860063" cy="380800"/>
              </a:xfrm>
              <a:custGeom>
                <a:avLst/>
                <a:gdLst>
                  <a:gd name="connsiteX0" fmla="*/ 1283537 w 1860063"/>
                  <a:gd name="connsiteY0" fmla="*/ 86546 h 380800"/>
                  <a:gd name="connsiteX1" fmla="*/ 1283537 w 1860063"/>
                  <a:gd name="connsiteY1" fmla="*/ 86546 h 380800"/>
                  <a:gd name="connsiteX2" fmla="*/ 1355437 w 1860063"/>
                  <a:gd name="connsiteY2" fmla="*/ 90540 h 380800"/>
                  <a:gd name="connsiteX3" fmla="*/ 1390055 w 1860063"/>
                  <a:gd name="connsiteY3" fmla="*/ 106518 h 380800"/>
                  <a:gd name="connsiteX4" fmla="*/ 1326144 w 1860063"/>
                  <a:gd name="connsiteY4" fmla="*/ 94534 h 380800"/>
                  <a:gd name="connsiteX5" fmla="*/ 1283537 w 1860063"/>
                  <a:gd name="connsiteY5" fmla="*/ 86546 h 380800"/>
                  <a:gd name="connsiteX6" fmla="*/ 263631 w 1860063"/>
                  <a:gd name="connsiteY6" fmla="*/ 89209 h 380800"/>
                  <a:gd name="connsiteX7" fmla="*/ 262300 w 1860063"/>
                  <a:gd name="connsiteY7" fmla="*/ 89209 h 380800"/>
                  <a:gd name="connsiteX8" fmla="*/ 263631 w 1860063"/>
                  <a:gd name="connsiteY8" fmla="*/ 89209 h 380800"/>
                  <a:gd name="connsiteX9" fmla="*/ 328873 w 1860063"/>
                  <a:gd name="connsiteY9" fmla="*/ 77225 h 380800"/>
                  <a:gd name="connsiteX10" fmla="*/ 298249 w 1860063"/>
                  <a:gd name="connsiteY10" fmla="*/ 87877 h 380800"/>
                  <a:gd name="connsiteX11" fmla="*/ 263631 w 1860063"/>
                  <a:gd name="connsiteY11" fmla="*/ 89209 h 380800"/>
                  <a:gd name="connsiteX12" fmla="*/ 1816125 w 1860063"/>
                  <a:gd name="connsiteY12" fmla="*/ 202383 h 380800"/>
                  <a:gd name="connsiteX13" fmla="*/ 1816125 w 1860063"/>
                  <a:gd name="connsiteY13" fmla="*/ 202383 h 380800"/>
                  <a:gd name="connsiteX14" fmla="*/ 1818788 w 1860063"/>
                  <a:gd name="connsiteY14" fmla="*/ 203715 h 380800"/>
                  <a:gd name="connsiteX15" fmla="*/ 1821451 w 1860063"/>
                  <a:gd name="connsiteY15" fmla="*/ 207709 h 380800"/>
                  <a:gd name="connsiteX16" fmla="*/ 1816125 w 1860063"/>
                  <a:gd name="connsiteY16" fmla="*/ 202383 h 380800"/>
                  <a:gd name="connsiteX17" fmla="*/ 1816125 w 1860063"/>
                  <a:gd name="connsiteY17" fmla="*/ 202383 h 380800"/>
                  <a:gd name="connsiteX18" fmla="*/ 1816125 w 1860063"/>
                  <a:gd name="connsiteY18" fmla="*/ 202383 h 380800"/>
                  <a:gd name="connsiteX19" fmla="*/ 1836097 w 1860063"/>
                  <a:gd name="connsiteY19" fmla="*/ 215698 h 380800"/>
                  <a:gd name="connsiteX20" fmla="*/ 1836097 w 1860063"/>
                  <a:gd name="connsiteY20" fmla="*/ 215698 h 380800"/>
                  <a:gd name="connsiteX21" fmla="*/ 1837429 w 1860063"/>
                  <a:gd name="connsiteY21" fmla="*/ 221024 h 380800"/>
                  <a:gd name="connsiteX22" fmla="*/ 1837429 w 1860063"/>
                  <a:gd name="connsiteY22" fmla="*/ 221024 h 380800"/>
                  <a:gd name="connsiteX23" fmla="*/ 1836097 w 1860063"/>
                  <a:gd name="connsiteY23" fmla="*/ 215698 h 380800"/>
                  <a:gd name="connsiteX24" fmla="*/ 27961 w 1860063"/>
                  <a:gd name="connsiteY24" fmla="*/ 202383 h 380800"/>
                  <a:gd name="connsiteX25" fmla="*/ 26629 w 1860063"/>
                  <a:gd name="connsiteY25" fmla="*/ 206378 h 380800"/>
                  <a:gd name="connsiteX26" fmla="*/ 29292 w 1860063"/>
                  <a:gd name="connsiteY26" fmla="*/ 197058 h 380800"/>
                  <a:gd name="connsiteX27" fmla="*/ 29292 w 1860063"/>
                  <a:gd name="connsiteY27" fmla="*/ 195726 h 380800"/>
                  <a:gd name="connsiteX28" fmla="*/ 31955 w 1860063"/>
                  <a:gd name="connsiteY28" fmla="*/ 189069 h 380800"/>
                  <a:gd name="connsiteX29" fmla="*/ 27961 w 1860063"/>
                  <a:gd name="connsiteY29" fmla="*/ 202383 h 380800"/>
                  <a:gd name="connsiteX30" fmla="*/ 1379403 w 1860063"/>
                  <a:gd name="connsiteY30" fmla="*/ 0 h 380800"/>
                  <a:gd name="connsiteX31" fmla="*/ 1485921 w 1860063"/>
                  <a:gd name="connsiteY31" fmla="*/ 11983 h 380800"/>
                  <a:gd name="connsiteX32" fmla="*/ 1597764 w 1860063"/>
                  <a:gd name="connsiteY32" fmla="*/ 62579 h 380800"/>
                  <a:gd name="connsiteX33" fmla="*/ 1585781 w 1860063"/>
                  <a:gd name="connsiteY33" fmla="*/ 61248 h 380800"/>
                  <a:gd name="connsiteX34" fmla="*/ 1485921 w 1860063"/>
                  <a:gd name="connsiteY34" fmla="*/ 27961 h 380800"/>
                  <a:gd name="connsiteX35" fmla="*/ 1379403 w 1860063"/>
                  <a:gd name="connsiteY35" fmla="*/ 0 h 380800"/>
                  <a:gd name="connsiteX36" fmla="*/ 34618 w 1860063"/>
                  <a:gd name="connsiteY36" fmla="*/ 282272 h 380800"/>
                  <a:gd name="connsiteX37" fmla="*/ 34618 w 1860063"/>
                  <a:gd name="connsiteY37" fmla="*/ 282272 h 380800"/>
                  <a:gd name="connsiteX38" fmla="*/ 34618 w 1860063"/>
                  <a:gd name="connsiteY38" fmla="*/ 282272 h 380800"/>
                  <a:gd name="connsiteX39" fmla="*/ 34618 w 1860063"/>
                  <a:gd name="connsiteY39" fmla="*/ 282272 h 380800"/>
                  <a:gd name="connsiteX40" fmla="*/ 43939 w 1860063"/>
                  <a:gd name="connsiteY40" fmla="*/ 275614 h 380800"/>
                  <a:gd name="connsiteX41" fmla="*/ 47933 w 1860063"/>
                  <a:gd name="connsiteY41" fmla="*/ 278277 h 380800"/>
                  <a:gd name="connsiteX42" fmla="*/ 51927 w 1860063"/>
                  <a:gd name="connsiteY42" fmla="*/ 278277 h 380800"/>
                  <a:gd name="connsiteX43" fmla="*/ 71899 w 1860063"/>
                  <a:gd name="connsiteY43" fmla="*/ 272951 h 380800"/>
                  <a:gd name="connsiteX44" fmla="*/ 95866 w 1860063"/>
                  <a:gd name="connsiteY44" fmla="*/ 254311 h 380800"/>
                  <a:gd name="connsiteX45" fmla="*/ 101192 w 1860063"/>
                  <a:gd name="connsiteY45" fmla="*/ 251648 h 380800"/>
                  <a:gd name="connsiteX46" fmla="*/ 102523 w 1860063"/>
                  <a:gd name="connsiteY46" fmla="*/ 250316 h 380800"/>
                  <a:gd name="connsiteX47" fmla="*/ 101192 w 1860063"/>
                  <a:gd name="connsiteY47" fmla="*/ 244991 h 380800"/>
                  <a:gd name="connsiteX48" fmla="*/ 99860 w 1860063"/>
                  <a:gd name="connsiteY48" fmla="*/ 246322 h 380800"/>
                  <a:gd name="connsiteX49" fmla="*/ 83883 w 1860063"/>
                  <a:gd name="connsiteY49" fmla="*/ 243659 h 380800"/>
                  <a:gd name="connsiteX50" fmla="*/ 81220 w 1860063"/>
                  <a:gd name="connsiteY50" fmla="*/ 244991 h 380800"/>
                  <a:gd name="connsiteX51" fmla="*/ 67905 w 1860063"/>
                  <a:gd name="connsiteY51" fmla="*/ 256974 h 380800"/>
                  <a:gd name="connsiteX52" fmla="*/ 45270 w 1860063"/>
                  <a:gd name="connsiteY52" fmla="*/ 272951 h 380800"/>
                  <a:gd name="connsiteX53" fmla="*/ 45270 w 1860063"/>
                  <a:gd name="connsiteY53" fmla="*/ 272951 h 380800"/>
                  <a:gd name="connsiteX54" fmla="*/ 45270 w 1860063"/>
                  <a:gd name="connsiteY54" fmla="*/ 272951 h 380800"/>
                  <a:gd name="connsiteX55" fmla="*/ 45270 w 1860063"/>
                  <a:gd name="connsiteY55" fmla="*/ 272951 h 380800"/>
                  <a:gd name="connsiteX56" fmla="*/ 45270 w 1860063"/>
                  <a:gd name="connsiteY56" fmla="*/ 272951 h 380800"/>
                  <a:gd name="connsiteX57" fmla="*/ 45270 w 1860063"/>
                  <a:gd name="connsiteY57" fmla="*/ 272951 h 380800"/>
                  <a:gd name="connsiteX58" fmla="*/ 45270 w 1860063"/>
                  <a:gd name="connsiteY58" fmla="*/ 272951 h 380800"/>
                  <a:gd name="connsiteX59" fmla="*/ 45270 w 1860063"/>
                  <a:gd name="connsiteY59" fmla="*/ 272951 h 380800"/>
                  <a:gd name="connsiteX60" fmla="*/ 45270 w 1860063"/>
                  <a:gd name="connsiteY60" fmla="*/ 272951 h 380800"/>
                  <a:gd name="connsiteX61" fmla="*/ 43939 w 1860063"/>
                  <a:gd name="connsiteY61" fmla="*/ 275614 h 380800"/>
                  <a:gd name="connsiteX62" fmla="*/ 366154 w 1860063"/>
                  <a:gd name="connsiteY62" fmla="*/ 143799 h 380800"/>
                  <a:gd name="connsiteX63" fmla="*/ 415419 w 1860063"/>
                  <a:gd name="connsiteY63" fmla="*/ 149125 h 380800"/>
                  <a:gd name="connsiteX64" fmla="*/ 488650 w 1860063"/>
                  <a:gd name="connsiteY64" fmla="*/ 131816 h 380800"/>
                  <a:gd name="connsiteX65" fmla="*/ 484655 w 1860063"/>
                  <a:gd name="connsiteY65" fmla="*/ 127821 h 380800"/>
                  <a:gd name="connsiteX66" fmla="*/ 484655 w 1860063"/>
                  <a:gd name="connsiteY66" fmla="*/ 127821 h 380800"/>
                  <a:gd name="connsiteX67" fmla="*/ 484655 w 1860063"/>
                  <a:gd name="connsiteY67" fmla="*/ 127821 h 380800"/>
                  <a:gd name="connsiteX68" fmla="*/ 484655 w 1860063"/>
                  <a:gd name="connsiteY68" fmla="*/ 127821 h 380800"/>
                  <a:gd name="connsiteX69" fmla="*/ 483324 w 1860063"/>
                  <a:gd name="connsiteY69" fmla="*/ 127821 h 380800"/>
                  <a:gd name="connsiteX70" fmla="*/ 436722 w 1860063"/>
                  <a:gd name="connsiteY70" fmla="*/ 123827 h 380800"/>
                  <a:gd name="connsiteX71" fmla="*/ 367486 w 1860063"/>
                  <a:gd name="connsiteY71" fmla="*/ 139804 h 380800"/>
                  <a:gd name="connsiteX72" fmla="*/ 366154 w 1860063"/>
                  <a:gd name="connsiteY72" fmla="*/ 143799 h 380800"/>
                  <a:gd name="connsiteX73" fmla="*/ 776247 w 1860063"/>
                  <a:gd name="connsiteY73" fmla="*/ 86546 h 380800"/>
                  <a:gd name="connsiteX74" fmla="*/ 810865 w 1860063"/>
                  <a:gd name="connsiteY74" fmla="*/ 98529 h 380800"/>
                  <a:gd name="connsiteX75" fmla="*/ 820186 w 1860063"/>
                  <a:gd name="connsiteY75" fmla="*/ 90540 h 380800"/>
                  <a:gd name="connsiteX76" fmla="*/ 788230 w 1860063"/>
                  <a:gd name="connsiteY76" fmla="*/ 81220 h 380800"/>
                  <a:gd name="connsiteX77" fmla="*/ 776247 w 1860063"/>
                  <a:gd name="connsiteY77" fmla="*/ 86546 h 380800"/>
                  <a:gd name="connsiteX78" fmla="*/ 5326 w 1860063"/>
                  <a:gd name="connsiteY78" fmla="*/ 318221 h 380800"/>
                  <a:gd name="connsiteX79" fmla="*/ 5326 w 1860063"/>
                  <a:gd name="connsiteY79" fmla="*/ 320884 h 380800"/>
                  <a:gd name="connsiteX80" fmla="*/ 13315 w 1860063"/>
                  <a:gd name="connsiteY80" fmla="*/ 306238 h 380800"/>
                  <a:gd name="connsiteX81" fmla="*/ 14646 w 1860063"/>
                  <a:gd name="connsiteY81" fmla="*/ 303575 h 380800"/>
                  <a:gd name="connsiteX82" fmla="*/ 29292 w 1860063"/>
                  <a:gd name="connsiteY82" fmla="*/ 276946 h 380800"/>
                  <a:gd name="connsiteX83" fmla="*/ 38613 w 1860063"/>
                  <a:gd name="connsiteY83" fmla="*/ 259637 h 380800"/>
                  <a:gd name="connsiteX84" fmla="*/ 38613 w 1860063"/>
                  <a:gd name="connsiteY84" fmla="*/ 256974 h 380800"/>
                  <a:gd name="connsiteX85" fmla="*/ 5326 w 1860063"/>
                  <a:gd name="connsiteY85" fmla="*/ 318221 h 380800"/>
                  <a:gd name="connsiteX86" fmla="*/ 604487 w 1860063"/>
                  <a:gd name="connsiteY86" fmla="*/ 85214 h 380800"/>
                  <a:gd name="connsiteX87" fmla="*/ 637774 w 1860063"/>
                  <a:gd name="connsiteY87" fmla="*/ 93203 h 380800"/>
                  <a:gd name="connsiteX88" fmla="*/ 655083 w 1860063"/>
                  <a:gd name="connsiteY88" fmla="*/ 78557 h 380800"/>
                  <a:gd name="connsiteX89" fmla="*/ 604487 w 1860063"/>
                  <a:gd name="connsiteY89" fmla="*/ 85214 h 380800"/>
                  <a:gd name="connsiteX90" fmla="*/ 604487 w 1860063"/>
                  <a:gd name="connsiteY90" fmla="*/ 85214 h 380800"/>
                  <a:gd name="connsiteX91" fmla="*/ 1089143 w 1860063"/>
                  <a:gd name="connsiteY91" fmla="*/ 43939 h 380800"/>
                  <a:gd name="connsiteX92" fmla="*/ 1178351 w 1860063"/>
                  <a:gd name="connsiteY92" fmla="*/ 65242 h 380800"/>
                  <a:gd name="connsiteX93" fmla="*/ 1246256 w 1860063"/>
                  <a:gd name="connsiteY93" fmla="*/ 79888 h 380800"/>
                  <a:gd name="connsiteX94" fmla="*/ 1298183 w 1860063"/>
                  <a:gd name="connsiteY94" fmla="*/ 111844 h 380800"/>
                  <a:gd name="connsiteX95" fmla="*/ 1306172 w 1860063"/>
                  <a:gd name="connsiteY95" fmla="*/ 114506 h 380800"/>
                  <a:gd name="connsiteX96" fmla="*/ 1396712 w 1860063"/>
                  <a:gd name="connsiteY96" fmla="*/ 125158 h 380800"/>
                  <a:gd name="connsiteX97" fmla="*/ 1497904 w 1860063"/>
                  <a:gd name="connsiteY97" fmla="*/ 155782 h 380800"/>
                  <a:gd name="connsiteX98" fmla="*/ 1364757 w 1860063"/>
                  <a:gd name="connsiteY98" fmla="*/ 78557 h 380800"/>
                  <a:gd name="connsiteX99" fmla="*/ 1292857 w 1860063"/>
                  <a:gd name="connsiteY99" fmla="*/ 66574 h 380800"/>
                  <a:gd name="connsiteX100" fmla="*/ 1191666 w 1860063"/>
                  <a:gd name="connsiteY100" fmla="*/ 45270 h 380800"/>
                  <a:gd name="connsiteX101" fmla="*/ 1090474 w 1860063"/>
                  <a:gd name="connsiteY101" fmla="*/ 41276 h 380800"/>
                  <a:gd name="connsiteX102" fmla="*/ 1090474 w 1860063"/>
                  <a:gd name="connsiteY102" fmla="*/ 41276 h 380800"/>
                  <a:gd name="connsiteX103" fmla="*/ 1090474 w 1860063"/>
                  <a:gd name="connsiteY103" fmla="*/ 41276 h 380800"/>
                  <a:gd name="connsiteX104" fmla="*/ 1090474 w 1860063"/>
                  <a:gd name="connsiteY104" fmla="*/ 41276 h 380800"/>
                  <a:gd name="connsiteX105" fmla="*/ 1089143 w 1860063"/>
                  <a:gd name="connsiteY105" fmla="*/ 43939 h 380800"/>
                  <a:gd name="connsiteX106" fmla="*/ 1089143 w 1860063"/>
                  <a:gd name="connsiteY106" fmla="*/ 43939 h 380800"/>
                  <a:gd name="connsiteX107" fmla="*/ 798882 w 1860063"/>
                  <a:gd name="connsiteY107" fmla="*/ 29292 h 380800"/>
                  <a:gd name="connsiteX108" fmla="*/ 805539 w 1860063"/>
                  <a:gd name="connsiteY108" fmla="*/ 33287 h 380800"/>
                  <a:gd name="connsiteX109" fmla="*/ 874776 w 1860063"/>
                  <a:gd name="connsiteY109" fmla="*/ 33287 h 380800"/>
                  <a:gd name="connsiteX110" fmla="*/ 971973 w 1860063"/>
                  <a:gd name="connsiteY110" fmla="*/ 53259 h 380800"/>
                  <a:gd name="connsiteX111" fmla="*/ 1041210 w 1860063"/>
                  <a:gd name="connsiteY111" fmla="*/ 69236 h 380800"/>
                  <a:gd name="connsiteX112" fmla="*/ 1089143 w 1860063"/>
                  <a:gd name="connsiteY112" fmla="*/ 79888 h 380800"/>
                  <a:gd name="connsiteX113" fmla="*/ 1162373 w 1860063"/>
                  <a:gd name="connsiteY113" fmla="*/ 82551 h 380800"/>
                  <a:gd name="connsiteX114" fmla="*/ 1115772 w 1860063"/>
                  <a:gd name="connsiteY114" fmla="*/ 62579 h 380800"/>
                  <a:gd name="connsiteX115" fmla="*/ 1071833 w 1860063"/>
                  <a:gd name="connsiteY115" fmla="*/ 57253 h 380800"/>
                  <a:gd name="connsiteX116" fmla="*/ 991945 w 1860063"/>
                  <a:gd name="connsiteY116" fmla="*/ 31955 h 380800"/>
                  <a:gd name="connsiteX117" fmla="*/ 850809 w 1860063"/>
                  <a:gd name="connsiteY117" fmla="*/ 30624 h 380800"/>
                  <a:gd name="connsiteX118" fmla="*/ 798882 w 1860063"/>
                  <a:gd name="connsiteY118" fmla="*/ 29292 h 380800"/>
                  <a:gd name="connsiteX119" fmla="*/ 798882 w 1860063"/>
                  <a:gd name="connsiteY119" fmla="*/ 29292 h 380800"/>
                  <a:gd name="connsiteX120" fmla="*/ 31955 w 1860063"/>
                  <a:gd name="connsiteY120" fmla="*/ 242328 h 380800"/>
                  <a:gd name="connsiteX121" fmla="*/ 31955 w 1860063"/>
                  <a:gd name="connsiteY121" fmla="*/ 243659 h 380800"/>
                  <a:gd name="connsiteX122" fmla="*/ 31955 w 1860063"/>
                  <a:gd name="connsiteY122" fmla="*/ 243659 h 380800"/>
                  <a:gd name="connsiteX123" fmla="*/ 31955 w 1860063"/>
                  <a:gd name="connsiteY123" fmla="*/ 243659 h 380800"/>
                  <a:gd name="connsiteX124" fmla="*/ 31955 w 1860063"/>
                  <a:gd name="connsiteY124" fmla="*/ 243659 h 380800"/>
                  <a:gd name="connsiteX125" fmla="*/ 70568 w 1860063"/>
                  <a:gd name="connsiteY125" fmla="*/ 202383 h 380800"/>
                  <a:gd name="connsiteX126" fmla="*/ 74562 w 1860063"/>
                  <a:gd name="connsiteY126" fmla="*/ 201052 h 380800"/>
                  <a:gd name="connsiteX127" fmla="*/ 114506 w 1860063"/>
                  <a:gd name="connsiteY127" fmla="*/ 187737 h 380800"/>
                  <a:gd name="connsiteX128" fmla="*/ 158445 w 1860063"/>
                  <a:gd name="connsiteY128" fmla="*/ 161108 h 380800"/>
                  <a:gd name="connsiteX129" fmla="*/ 167765 w 1860063"/>
                  <a:gd name="connsiteY129" fmla="*/ 158445 h 380800"/>
                  <a:gd name="connsiteX130" fmla="*/ 145130 w 1860063"/>
                  <a:gd name="connsiteY130" fmla="*/ 153119 h 380800"/>
                  <a:gd name="connsiteX131" fmla="*/ 87877 w 1860063"/>
                  <a:gd name="connsiteY131" fmla="*/ 177086 h 380800"/>
                  <a:gd name="connsiteX132" fmla="*/ 31955 w 1860063"/>
                  <a:gd name="connsiteY132" fmla="*/ 242328 h 380800"/>
                  <a:gd name="connsiteX133" fmla="*/ 1347448 w 1860063"/>
                  <a:gd name="connsiteY133" fmla="*/ 45270 h 380800"/>
                  <a:gd name="connsiteX134" fmla="*/ 1350111 w 1860063"/>
                  <a:gd name="connsiteY134" fmla="*/ 49264 h 380800"/>
                  <a:gd name="connsiteX135" fmla="*/ 1359431 w 1860063"/>
                  <a:gd name="connsiteY135" fmla="*/ 53259 h 380800"/>
                  <a:gd name="connsiteX136" fmla="*/ 1493909 w 1860063"/>
                  <a:gd name="connsiteY136" fmla="*/ 83883 h 380800"/>
                  <a:gd name="connsiteX137" fmla="*/ 1617736 w 1860063"/>
                  <a:gd name="connsiteY137" fmla="*/ 146462 h 380800"/>
                  <a:gd name="connsiteX138" fmla="*/ 1635045 w 1860063"/>
                  <a:gd name="connsiteY138" fmla="*/ 147793 h 380800"/>
                  <a:gd name="connsiteX139" fmla="*/ 1636377 w 1860063"/>
                  <a:gd name="connsiteY139" fmla="*/ 146462 h 380800"/>
                  <a:gd name="connsiteX140" fmla="*/ 1633714 w 1860063"/>
                  <a:gd name="connsiteY140" fmla="*/ 141136 h 380800"/>
                  <a:gd name="connsiteX141" fmla="*/ 1544505 w 1860063"/>
                  <a:gd name="connsiteY141" fmla="*/ 89209 h 380800"/>
                  <a:gd name="connsiteX142" fmla="*/ 1483258 w 1860063"/>
                  <a:gd name="connsiteY142" fmla="*/ 62579 h 380800"/>
                  <a:gd name="connsiteX143" fmla="*/ 1439319 w 1860063"/>
                  <a:gd name="connsiteY143" fmla="*/ 50596 h 380800"/>
                  <a:gd name="connsiteX144" fmla="*/ 1347448 w 1860063"/>
                  <a:gd name="connsiteY144" fmla="*/ 45270 h 380800"/>
                  <a:gd name="connsiteX145" fmla="*/ 1347448 w 1860063"/>
                  <a:gd name="connsiteY145" fmla="*/ 45270 h 380800"/>
                  <a:gd name="connsiteX146" fmla="*/ 0 w 1860063"/>
                  <a:gd name="connsiteY146" fmla="*/ 374143 h 380800"/>
                  <a:gd name="connsiteX147" fmla="*/ 1331 w 1860063"/>
                  <a:gd name="connsiteY147" fmla="*/ 358165 h 380800"/>
                  <a:gd name="connsiteX148" fmla="*/ 5326 w 1860063"/>
                  <a:gd name="connsiteY148" fmla="*/ 319553 h 380800"/>
                  <a:gd name="connsiteX149" fmla="*/ 10652 w 1860063"/>
                  <a:gd name="connsiteY149" fmla="*/ 280940 h 380800"/>
                  <a:gd name="connsiteX150" fmla="*/ 14646 w 1860063"/>
                  <a:gd name="connsiteY150" fmla="*/ 258305 h 380800"/>
                  <a:gd name="connsiteX151" fmla="*/ 14646 w 1860063"/>
                  <a:gd name="connsiteY151" fmla="*/ 258305 h 380800"/>
                  <a:gd name="connsiteX152" fmla="*/ 151788 w 1860063"/>
                  <a:gd name="connsiteY152" fmla="*/ 123827 h 380800"/>
                  <a:gd name="connsiteX153" fmla="*/ 143799 w 1860063"/>
                  <a:gd name="connsiteY153" fmla="*/ 129153 h 380800"/>
                  <a:gd name="connsiteX154" fmla="*/ 295586 w 1860063"/>
                  <a:gd name="connsiteY154" fmla="*/ 113175 h 380800"/>
                  <a:gd name="connsiteX155" fmla="*/ 504627 w 1860063"/>
                  <a:gd name="connsiteY155" fmla="*/ 62579 h 380800"/>
                  <a:gd name="connsiteX156" fmla="*/ 671061 w 1860063"/>
                  <a:gd name="connsiteY156" fmla="*/ 55922 h 380800"/>
                  <a:gd name="connsiteX157" fmla="*/ 527262 w 1860063"/>
                  <a:gd name="connsiteY157" fmla="*/ 39944 h 380800"/>
                  <a:gd name="connsiteX158" fmla="*/ 1721591 w 1860063"/>
                  <a:gd name="connsiteY158" fmla="*/ 138473 h 380800"/>
                  <a:gd name="connsiteX159" fmla="*/ 1750883 w 1860063"/>
                  <a:gd name="connsiteY159" fmla="*/ 154451 h 380800"/>
                  <a:gd name="connsiteX160" fmla="*/ 1765529 w 1860063"/>
                  <a:gd name="connsiteY160" fmla="*/ 279609 h 380800"/>
                  <a:gd name="connsiteX161" fmla="*/ 1764198 w 1860063"/>
                  <a:gd name="connsiteY161" fmla="*/ 278277 h 380800"/>
                  <a:gd name="connsiteX162" fmla="*/ 1513881 w 1860063"/>
                  <a:gd name="connsiteY162" fmla="*/ 194395 h 380800"/>
                  <a:gd name="connsiteX163" fmla="*/ 1515213 w 1860063"/>
                  <a:gd name="connsiteY163" fmla="*/ 193063 h 380800"/>
                  <a:gd name="connsiteX164" fmla="*/ 1515213 w 1860063"/>
                  <a:gd name="connsiteY164" fmla="*/ 193063 h 380800"/>
                  <a:gd name="connsiteX165" fmla="*/ 1515213 w 1860063"/>
                  <a:gd name="connsiteY165" fmla="*/ 193063 h 380800"/>
                  <a:gd name="connsiteX166" fmla="*/ 1294189 w 1860063"/>
                  <a:gd name="connsiteY166" fmla="*/ 133147 h 380800"/>
                  <a:gd name="connsiteX167" fmla="*/ 1071833 w 1860063"/>
                  <a:gd name="connsiteY167" fmla="*/ 109181 h 380800"/>
                  <a:gd name="connsiteX168" fmla="*/ 1065176 w 1860063"/>
                  <a:gd name="connsiteY168" fmla="*/ 109181 h 380800"/>
                  <a:gd name="connsiteX169" fmla="*/ 780241 w 1860063"/>
                  <a:gd name="connsiteY169" fmla="*/ 122495 h 380800"/>
                  <a:gd name="connsiteX170" fmla="*/ 782904 w 1860063"/>
                  <a:gd name="connsiteY170" fmla="*/ 131816 h 380800"/>
                  <a:gd name="connsiteX171" fmla="*/ 880102 w 1860063"/>
                  <a:gd name="connsiteY171" fmla="*/ 127821 h 380800"/>
                  <a:gd name="connsiteX172" fmla="*/ 880102 w 1860063"/>
                  <a:gd name="connsiteY172" fmla="*/ 127821 h 380800"/>
                  <a:gd name="connsiteX173" fmla="*/ 1018575 w 1860063"/>
                  <a:gd name="connsiteY173" fmla="*/ 138473 h 380800"/>
                  <a:gd name="connsiteX174" fmla="*/ 460689 w 1860063"/>
                  <a:gd name="connsiteY174" fmla="*/ 142467 h 380800"/>
                  <a:gd name="connsiteX175" fmla="*/ 145130 w 1860063"/>
                  <a:gd name="connsiteY175" fmla="*/ 237002 h 380800"/>
                  <a:gd name="connsiteX176" fmla="*/ 139804 w 1860063"/>
                  <a:gd name="connsiteY176" fmla="*/ 239665 h 380800"/>
                  <a:gd name="connsiteX177" fmla="*/ 0 w 1860063"/>
                  <a:gd name="connsiteY177" fmla="*/ 374143 h 380800"/>
                  <a:gd name="connsiteX178" fmla="*/ 1765529 w 1860063"/>
                  <a:gd name="connsiteY178" fmla="*/ 260968 h 380800"/>
                  <a:gd name="connsiteX179" fmla="*/ 1752215 w 1860063"/>
                  <a:gd name="connsiteY179" fmla="*/ 155782 h 380800"/>
                  <a:gd name="connsiteX180" fmla="*/ 1810799 w 1860063"/>
                  <a:gd name="connsiteY180" fmla="*/ 198389 h 380800"/>
                  <a:gd name="connsiteX181" fmla="*/ 1805473 w 1860063"/>
                  <a:gd name="connsiteY181" fmla="*/ 195726 h 380800"/>
                  <a:gd name="connsiteX182" fmla="*/ 1818788 w 1860063"/>
                  <a:gd name="connsiteY182" fmla="*/ 218361 h 380800"/>
                  <a:gd name="connsiteX183" fmla="*/ 1849412 w 1860063"/>
                  <a:gd name="connsiteY183" fmla="*/ 286266 h 380800"/>
                  <a:gd name="connsiteX184" fmla="*/ 1854738 w 1860063"/>
                  <a:gd name="connsiteY184" fmla="*/ 324879 h 380800"/>
                  <a:gd name="connsiteX185" fmla="*/ 1858732 w 1860063"/>
                  <a:gd name="connsiteY185" fmla="*/ 363491 h 380800"/>
                  <a:gd name="connsiteX186" fmla="*/ 1860064 w 1860063"/>
                  <a:gd name="connsiteY186" fmla="*/ 380800 h 380800"/>
                  <a:gd name="connsiteX187" fmla="*/ 1860064 w 1860063"/>
                  <a:gd name="connsiteY187" fmla="*/ 380800 h 380800"/>
                  <a:gd name="connsiteX188" fmla="*/ 1810799 w 1860063"/>
                  <a:gd name="connsiteY188" fmla="*/ 294255 h 380800"/>
                  <a:gd name="connsiteX189" fmla="*/ 1813462 w 1860063"/>
                  <a:gd name="connsiteY189" fmla="*/ 314227 h 380800"/>
                  <a:gd name="connsiteX190" fmla="*/ 1765529 w 1860063"/>
                  <a:gd name="connsiteY190" fmla="*/ 264963 h 380800"/>
                  <a:gd name="connsiteX191" fmla="*/ 1765529 w 1860063"/>
                  <a:gd name="connsiteY191" fmla="*/ 260968 h 380800"/>
                  <a:gd name="connsiteX192" fmla="*/ 133147 w 1860063"/>
                  <a:gd name="connsiteY192" fmla="*/ 91871 h 380800"/>
                  <a:gd name="connsiteX193" fmla="*/ 131816 w 1860063"/>
                  <a:gd name="connsiteY193" fmla="*/ 91871 h 380800"/>
                  <a:gd name="connsiteX194" fmla="*/ 157113 w 1860063"/>
                  <a:gd name="connsiteY194" fmla="*/ 75894 h 380800"/>
                  <a:gd name="connsiteX195" fmla="*/ 225018 w 1860063"/>
                  <a:gd name="connsiteY195" fmla="*/ 49264 h 380800"/>
                  <a:gd name="connsiteX196" fmla="*/ 282272 w 1860063"/>
                  <a:gd name="connsiteY196" fmla="*/ 41276 h 380800"/>
                  <a:gd name="connsiteX197" fmla="*/ 133147 w 1860063"/>
                  <a:gd name="connsiteY197" fmla="*/ 91871 h 38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</a:cxnLst>
                <a:rect l="l" t="t" r="r" b="b"/>
                <a:pathLst>
                  <a:path w="1860063" h="380800">
                    <a:moveTo>
                      <a:pt x="1283537" y="86546"/>
                    </a:moveTo>
                    <a:cubicBezTo>
                      <a:pt x="1283537" y="86546"/>
                      <a:pt x="1283537" y="86546"/>
                      <a:pt x="1283537" y="86546"/>
                    </a:cubicBezTo>
                    <a:cubicBezTo>
                      <a:pt x="1306172" y="90540"/>
                      <a:pt x="1331470" y="86546"/>
                      <a:pt x="1355437" y="90540"/>
                    </a:cubicBezTo>
                    <a:cubicBezTo>
                      <a:pt x="1370083" y="93203"/>
                      <a:pt x="1374077" y="95866"/>
                      <a:pt x="1390055" y="106518"/>
                    </a:cubicBezTo>
                    <a:cubicBezTo>
                      <a:pt x="1380734" y="103855"/>
                      <a:pt x="1355437" y="97197"/>
                      <a:pt x="1326144" y="94534"/>
                    </a:cubicBezTo>
                    <a:cubicBezTo>
                      <a:pt x="1302178" y="94534"/>
                      <a:pt x="1296852" y="91871"/>
                      <a:pt x="1283537" y="86546"/>
                    </a:cubicBezTo>
                    <a:moveTo>
                      <a:pt x="263631" y="89209"/>
                    </a:moveTo>
                    <a:cubicBezTo>
                      <a:pt x="263631" y="89209"/>
                      <a:pt x="262300" y="89209"/>
                      <a:pt x="262300" y="89209"/>
                    </a:cubicBezTo>
                    <a:cubicBezTo>
                      <a:pt x="262300" y="89209"/>
                      <a:pt x="263631" y="89209"/>
                      <a:pt x="263631" y="89209"/>
                    </a:cubicBezTo>
                    <a:cubicBezTo>
                      <a:pt x="283603" y="85214"/>
                      <a:pt x="300912" y="82551"/>
                      <a:pt x="328873" y="77225"/>
                    </a:cubicBezTo>
                    <a:cubicBezTo>
                      <a:pt x="303575" y="87877"/>
                      <a:pt x="303575" y="87877"/>
                      <a:pt x="298249" y="87877"/>
                    </a:cubicBezTo>
                    <a:cubicBezTo>
                      <a:pt x="286266" y="90540"/>
                      <a:pt x="274283" y="89209"/>
                      <a:pt x="263631" y="89209"/>
                    </a:cubicBezTo>
                    <a:moveTo>
                      <a:pt x="1816125" y="202383"/>
                    </a:moveTo>
                    <a:cubicBezTo>
                      <a:pt x="1816125" y="202383"/>
                      <a:pt x="1816125" y="202383"/>
                      <a:pt x="1816125" y="202383"/>
                    </a:cubicBezTo>
                    <a:cubicBezTo>
                      <a:pt x="1818788" y="203715"/>
                      <a:pt x="1818788" y="203715"/>
                      <a:pt x="1818788" y="203715"/>
                    </a:cubicBezTo>
                    <a:cubicBezTo>
                      <a:pt x="1820120" y="205046"/>
                      <a:pt x="1820120" y="206378"/>
                      <a:pt x="1821451" y="207709"/>
                    </a:cubicBezTo>
                    <a:cubicBezTo>
                      <a:pt x="1820120" y="206378"/>
                      <a:pt x="1817457" y="205046"/>
                      <a:pt x="1816125" y="202383"/>
                    </a:cubicBezTo>
                    <a:cubicBezTo>
                      <a:pt x="1816125" y="202383"/>
                      <a:pt x="1816125" y="202383"/>
                      <a:pt x="1816125" y="202383"/>
                    </a:cubicBezTo>
                    <a:cubicBezTo>
                      <a:pt x="1816125" y="202383"/>
                      <a:pt x="1816125" y="202383"/>
                      <a:pt x="1816125" y="202383"/>
                    </a:cubicBezTo>
                    <a:moveTo>
                      <a:pt x="1836097" y="215698"/>
                    </a:moveTo>
                    <a:cubicBezTo>
                      <a:pt x="1836097" y="215698"/>
                      <a:pt x="1836097" y="215698"/>
                      <a:pt x="1836097" y="215698"/>
                    </a:cubicBezTo>
                    <a:cubicBezTo>
                      <a:pt x="1836097" y="217030"/>
                      <a:pt x="1836097" y="217030"/>
                      <a:pt x="1837429" y="221024"/>
                    </a:cubicBezTo>
                    <a:lnTo>
                      <a:pt x="1837429" y="221024"/>
                    </a:lnTo>
                    <a:cubicBezTo>
                      <a:pt x="1837429" y="219693"/>
                      <a:pt x="1836097" y="217030"/>
                      <a:pt x="1836097" y="215698"/>
                    </a:cubicBezTo>
                    <a:moveTo>
                      <a:pt x="27961" y="202383"/>
                    </a:moveTo>
                    <a:cubicBezTo>
                      <a:pt x="27961" y="203715"/>
                      <a:pt x="26629" y="205046"/>
                      <a:pt x="26629" y="206378"/>
                    </a:cubicBezTo>
                    <a:cubicBezTo>
                      <a:pt x="27961" y="203715"/>
                      <a:pt x="27961" y="199721"/>
                      <a:pt x="29292" y="197058"/>
                    </a:cubicBezTo>
                    <a:lnTo>
                      <a:pt x="29292" y="195726"/>
                    </a:lnTo>
                    <a:cubicBezTo>
                      <a:pt x="30624" y="193063"/>
                      <a:pt x="30624" y="190400"/>
                      <a:pt x="31955" y="189069"/>
                    </a:cubicBezTo>
                    <a:cubicBezTo>
                      <a:pt x="31955" y="191732"/>
                      <a:pt x="29292" y="197058"/>
                      <a:pt x="27961" y="202383"/>
                    </a:cubicBezTo>
                    <a:moveTo>
                      <a:pt x="1379403" y="0"/>
                    </a:moveTo>
                    <a:cubicBezTo>
                      <a:pt x="1437988" y="3994"/>
                      <a:pt x="1457960" y="5326"/>
                      <a:pt x="1485921" y="11983"/>
                    </a:cubicBezTo>
                    <a:cubicBezTo>
                      <a:pt x="1520539" y="19972"/>
                      <a:pt x="1549831" y="33287"/>
                      <a:pt x="1597764" y="62579"/>
                    </a:cubicBezTo>
                    <a:cubicBezTo>
                      <a:pt x="1595101" y="62579"/>
                      <a:pt x="1592438" y="62579"/>
                      <a:pt x="1585781" y="61248"/>
                    </a:cubicBezTo>
                    <a:cubicBezTo>
                      <a:pt x="1575129" y="59916"/>
                      <a:pt x="1515213" y="38613"/>
                      <a:pt x="1485921" y="27961"/>
                    </a:cubicBezTo>
                    <a:cubicBezTo>
                      <a:pt x="1448639" y="14646"/>
                      <a:pt x="1419347" y="7989"/>
                      <a:pt x="1379403" y="0"/>
                    </a:cubicBezTo>
                    <a:moveTo>
                      <a:pt x="34618" y="282272"/>
                    </a:moveTo>
                    <a:cubicBezTo>
                      <a:pt x="34618" y="282272"/>
                      <a:pt x="34618" y="282272"/>
                      <a:pt x="34618" y="282272"/>
                    </a:cubicBezTo>
                    <a:cubicBezTo>
                      <a:pt x="34618" y="282272"/>
                      <a:pt x="34618" y="282272"/>
                      <a:pt x="34618" y="282272"/>
                    </a:cubicBezTo>
                    <a:cubicBezTo>
                      <a:pt x="34618" y="283603"/>
                      <a:pt x="34618" y="282272"/>
                      <a:pt x="34618" y="282272"/>
                    </a:cubicBezTo>
                    <a:moveTo>
                      <a:pt x="43939" y="275614"/>
                    </a:moveTo>
                    <a:cubicBezTo>
                      <a:pt x="43939" y="278277"/>
                      <a:pt x="43939" y="278277"/>
                      <a:pt x="47933" y="278277"/>
                    </a:cubicBezTo>
                    <a:cubicBezTo>
                      <a:pt x="49264" y="278277"/>
                      <a:pt x="50596" y="278277"/>
                      <a:pt x="51927" y="278277"/>
                    </a:cubicBezTo>
                    <a:lnTo>
                      <a:pt x="71899" y="272951"/>
                    </a:lnTo>
                    <a:cubicBezTo>
                      <a:pt x="81220" y="268957"/>
                      <a:pt x="86546" y="259637"/>
                      <a:pt x="95866" y="254311"/>
                    </a:cubicBezTo>
                    <a:cubicBezTo>
                      <a:pt x="97197" y="252979"/>
                      <a:pt x="99860" y="252979"/>
                      <a:pt x="101192" y="251648"/>
                    </a:cubicBezTo>
                    <a:cubicBezTo>
                      <a:pt x="101192" y="251648"/>
                      <a:pt x="102523" y="251648"/>
                      <a:pt x="102523" y="250316"/>
                    </a:cubicBezTo>
                    <a:cubicBezTo>
                      <a:pt x="102523" y="247653"/>
                      <a:pt x="102523" y="244991"/>
                      <a:pt x="101192" y="244991"/>
                    </a:cubicBezTo>
                    <a:cubicBezTo>
                      <a:pt x="99860" y="244991"/>
                      <a:pt x="99860" y="244991"/>
                      <a:pt x="99860" y="246322"/>
                    </a:cubicBezTo>
                    <a:cubicBezTo>
                      <a:pt x="94534" y="247653"/>
                      <a:pt x="90540" y="240996"/>
                      <a:pt x="83883" y="243659"/>
                    </a:cubicBezTo>
                    <a:cubicBezTo>
                      <a:pt x="82551" y="244991"/>
                      <a:pt x="81220" y="244991"/>
                      <a:pt x="81220" y="244991"/>
                    </a:cubicBezTo>
                    <a:cubicBezTo>
                      <a:pt x="75894" y="248985"/>
                      <a:pt x="71899" y="252979"/>
                      <a:pt x="67905" y="256974"/>
                    </a:cubicBezTo>
                    <a:cubicBezTo>
                      <a:pt x="59916" y="262300"/>
                      <a:pt x="51927" y="266294"/>
                      <a:pt x="45270" y="272951"/>
                    </a:cubicBezTo>
                    <a:cubicBezTo>
                      <a:pt x="45270" y="272951"/>
                      <a:pt x="45270" y="272951"/>
                      <a:pt x="45270" y="272951"/>
                    </a:cubicBezTo>
                    <a:lnTo>
                      <a:pt x="45270" y="272951"/>
                    </a:lnTo>
                    <a:cubicBezTo>
                      <a:pt x="45270" y="272951"/>
                      <a:pt x="45270" y="272951"/>
                      <a:pt x="45270" y="272951"/>
                    </a:cubicBezTo>
                    <a:cubicBezTo>
                      <a:pt x="45270" y="272951"/>
                      <a:pt x="45270" y="272951"/>
                      <a:pt x="45270" y="272951"/>
                    </a:cubicBezTo>
                    <a:cubicBezTo>
                      <a:pt x="45270" y="272951"/>
                      <a:pt x="45270" y="272951"/>
                      <a:pt x="45270" y="272951"/>
                    </a:cubicBezTo>
                    <a:cubicBezTo>
                      <a:pt x="45270" y="272951"/>
                      <a:pt x="45270" y="272951"/>
                      <a:pt x="45270" y="272951"/>
                    </a:cubicBezTo>
                    <a:cubicBezTo>
                      <a:pt x="45270" y="272951"/>
                      <a:pt x="45270" y="272951"/>
                      <a:pt x="45270" y="272951"/>
                    </a:cubicBezTo>
                    <a:cubicBezTo>
                      <a:pt x="45270" y="272951"/>
                      <a:pt x="45270" y="272951"/>
                      <a:pt x="45270" y="272951"/>
                    </a:cubicBezTo>
                    <a:cubicBezTo>
                      <a:pt x="43939" y="272951"/>
                      <a:pt x="43939" y="272951"/>
                      <a:pt x="43939" y="275614"/>
                    </a:cubicBezTo>
                    <a:moveTo>
                      <a:pt x="366154" y="143799"/>
                    </a:moveTo>
                    <a:cubicBezTo>
                      <a:pt x="368817" y="151788"/>
                      <a:pt x="415419" y="149125"/>
                      <a:pt x="415419" y="149125"/>
                    </a:cubicBezTo>
                    <a:cubicBezTo>
                      <a:pt x="416750" y="149125"/>
                      <a:pt x="484655" y="139804"/>
                      <a:pt x="488650" y="131816"/>
                    </a:cubicBezTo>
                    <a:cubicBezTo>
                      <a:pt x="488650" y="130484"/>
                      <a:pt x="488650" y="127821"/>
                      <a:pt x="484655" y="127821"/>
                    </a:cubicBezTo>
                    <a:lnTo>
                      <a:pt x="484655" y="127821"/>
                    </a:lnTo>
                    <a:cubicBezTo>
                      <a:pt x="484655" y="127821"/>
                      <a:pt x="484655" y="127821"/>
                      <a:pt x="484655" y="127821"/>
                    </a:cubicBezTo>
                    <a:cubicBezTo>
                      <a:pt x="484655" y="127821"/>
                      <a:pt x="484655" y="127821"/>
                      <a:pt x="484655" y="127821"/>
                    </a:cubicBezTo>
                    <a:cubicBezTo>
                      <a:pt x="484655" y="127821"/>
                      <a:pt x="483324" y="127821"/>
                      <a:pt x="483324" y="127821"/>
                    </a:cubicBezTo>
                    <a:cubicBezTo>
                      <a:pt x="467346" y="129153"/>
                      <a:pt x="452700" y="122495"/>
                      <a:pt x="436722" y="123827"/>
                    </a:cubicBezTo>
                    <a:cubicBezTo>
                      <a:pt x="436722" y="123827"/>
                      <a:pt x="383463" y="135810"/>
                      <a:pt x="367486" y="139804"/>
                    </a:cubicBezTo>
                    <a:cubicBezTo>
                      <a:pt x="364823" y="139804"/>
                      <a:pt x="366154" y="142467"/>
                      <a:pt x="366154" y="143799"/>
                    </a:cubicBezTo>
                    <a:moveTo>
                      <a:pt x="776247" y="86546"/>
                    </a:moveTo>
                    <a:cubicBezTo>
                      <a:pt x="776247" y="90540"/>
                      <a:pt x="780241" y="99860"/>
                      <a:pt x="810865" y="98529"/>
                    </a:cubicBezTo>
                    <a:cubicBezTo>
                      <a:pt x="814860" y="98529"/>
                      <a:pt x="829506" y="97197"/>
                      <a:pt x="820186" y="90540"/>
                    </a:cubicBezTo>
                    <a:cubicBezTo>
                      <a:pt x="817523" y="87877"/>
                      <a:pt x="793556" y="81220"/>
                      <a:pt x="788230" y="81220"/>
                    </a:cubicBezTo>
                    <a:cubicBezTo>
                      <a:pt x="782904" y="81220"/>
                      <a:pt x="776247" y="79888"/>
                      <a:pt x="776247" y="86546"/>
                    </a:cubicBezTo>
                    <a:moveTo>
                      <a:pt x="5326" y="318221"/>
                    </a:moveTo>
                    <a:cubicBezTo>
                      <a:pt x="5326" y="319553"/>
                      <a:pt x="5326" y="319553"/>
                      <a:pt x="5326" y="320884"/>
                    </a:cubicBezTo>
                    <a:cubicBezTo>
                      <a:pt x="6657" y="318221"/>
                      <a:pt x="6657" y="318221"/>
                      <a:pt x="13315" y="306238"/>
                    </a:cubicBezTo>
                    <a:cubicBezTo>
                      <a:pt x="13315" y="304907"/>
                      <a:pt x="14646" y="304907"/>
                      <a:pt x="14646" y="303575"/>
                    </a:cubicBezTo>
                    <a:cubicBezTo>
                      <a:pt x="19972" y="294255"/>
                      <a:pt x="23966" y="286266"/>
                      <a:pt x="29292" y="276946"/>
                    </a:cubicBezTo>
                    <a:cubicBezTo>
                      <a:pt x="31955" y="270288"/>
                      <a:pt x="35950" y="264963"/>
                      <a:pt x="38613" y="259637"/>
                    </a:cubicBezTo>
                    <a:cubicBezTo>
                      <a:pt x="38613" y="259637"/>
                      <a:pt x="38613" y="256974"/>
                      <a:pt x="38613" y="256974"/>
                    </a:cubicBezTo>
                    <a:cubicBezTo>
                      <a:pt x="10652" y="274283"/>
                      <a:pt x="5326" y="318221"/>
                      <a:pt x="5326" y="318221"/>
                    </a:cubicBezTo>
                    <a:moveTo>
                      <a:pt x="604487" y="85214"/>
                    </a:moveTo>
                    <a:cubicBezTo>
                      <a:pt x="607150" y="95866"/>
                      <a:pt x="627122" y="94534"/>
                      <a:pt x="637774" y="93203"/>
                    </a:cubicBezTo>
                    <a:cubicBezTo>
                      <a:pt x="667067" y="90540"/>
                      <a:pt x="655083" y="78557"/>
                      <a:pt x="655083" y="78557"/>
                    </a:cubicBezTo>
                    <a:cubicBezTo>
                      <a:pt x="647094" y="70568"/>
                      <a:pt x="604487" y="70568"/>
                      <a:pt x="604487" y="85214"/>
                    </a:cubicBezTo>
                    <a:cubicBezTo>
                      <a:pt x="604487" y="83883"/>
                      <a:pt x="604487" y="83883"/>
                      <a:pt x="604487" y="85214"/>
                    </a:cubicBezTo>
                    <a:moveTo>
                      <a:pt x="1089143" y="43939"/>
                    </a:moveTo>
                    <a:cubicBezTo>
                      <a:pt x="1091806" y="54590"/>
                      <a:pt x="1177020" y="65242"/>
                      <a:pt x="1178351" y="65242"/>
                    </a:cubicBezTo>
                    <a:cubicBezTo>
                      <a:pt x="1195660" y="66574"/>
                      <a:pt x="1195660" y="66574"/>
                      <a:pt x="1246256" y="79888"/>
                    </a:cubicBezTo>
                    <a:cubicBezTo>
                      <a:pt x="1247587" y="90540"/>
                      <a:pt x="1247587" y="97197"/>
                      <a:pt x="1298183" y="111844"/>
                    </a:cubicBezTo>
                    <a:cubicBezTo>
                      <a:pt x="1300846" y="113175"/>
                      <a:pt x="1303509" y="113175"/>
                      <a:pt x="1306172" y="114506"/>
                    </a:cubicBezTo>
                    <a:cubicBezTo>
                      <a:pt x="1336796" y="121164"/>
                      <a:pt x="1367420" y="119832"/>
                      <a:pt x="1396712" y="125158"/>
                    </a:cubicBezTo>
                    <a:cubicBezTo>
                      <a:pt x="1431330" y="130484"/>
                      <a:pt x="1461954" y="151788"/>
                      <a:pt x="1497904" y="155782"/>
                    </a:cubicBezTo>
                    <a:lnTo>
                      <a:pt x="1364757" y="78557"/>
                    </a:lnTo>
                    <a:cubicBezTo>
                      <a:pt x="1354105" y="74562"/>
                      <a:pt x="1354105" y="74562"/>
                      <a:pt x="1292857" y="66574"/>
                    </a:cubicBezTo>
                    <a:cubicBezTo>
                      <a:pt x="1258239" y="61248"/>
                      <a:pt x="1226284" y="49264"/>
                      <a:pt x="1191666" y="45270"/>
                    </a:cubicBezTo>
                    <a:cubicBezTo>
                      <a:pt x="1158379" y="41276"/>
                      <a:pt x="1125092" y="45270"/>
                      <a:pt x="1090474" y="41276"/>
                    </a:cubicBezTo>
                    <a:cubicBezTo>
                      <a:pt x="1090474" y="41276"/>
                      <a:pt x="1090474" y="41276"/>
                      <a:pt x="1090474" y="41276"/>
                    </a:cubicBezTo>
                    <a:cubicBezTo>
                      <a:pt x="1090474" y="41276"/>
                      <a:pt x="1090474" y="41276"/>
                      <a:pt x="1090474" y="41276"/>
                    </a:cubicBezTo>
                    <a:cubicBezTo>
                      <a:pt x="1090474" y="41276"/>
                      <a:pt x="1090474" y="41276"/>
                      <a:pt x="1090474" y="41276"/>
                    </a:cubicBezTo>
                    <a:cubicBezTo>
                      <a:pt x="1090474" y="41276"/>
                      <a:pt x="1090474" y="41276"/>
                      <a:pt x="1089143" y="43939"/>
                    </a:cubicBezTo>
                    <a:cubicBezTo>
                      <a:pt x="1089143" y="42607"/>
                      <a:pt x="1089143" y="42607"/>
                      <a:pt x="1089143" y="43939"/>
                    </a:cubicBezTo>
                    <a:moveTo>
                      <a:pt x="798882" y="29292"/>
                    </a:moveTo>
                    <a:cubicBezTo>
                      <a:pt x="800214" y="33287"/>
                      <a:pt x="801545" y="33287"/>
                      <a:pt x="805539" y="33287"/>
                    </a:cubicBezTo>
                    <a:cubicBezTo>
                      <a:pt x="828174" y="37281"/>
                      <a:pt x="852141" y="31955"/>
                      <a:pt x="874776" y="33287"/>
                    </a:cubicBezTo>
                    <a:cubicBezTo>
                      <a:pt x="908063" y="35950"/>
                      <a:pt x="938686" y="47933"/>
                      <a:pt x="971973" y="53259"/>
                    </a:cubicBezTo>
                    <a:cubicBezTo>
                      <a:pt x="1015912" y="59916"/>
                      <a:pt x="1015912" y="59916"/>
                      <a:pt x="1041210" y="69236"/>
                    </a:cubicBezTo>
                    <a:cubicBezTo>
                      <a:pt x="1047867" y="71899"/>
                      <a:pt x="1066508" y="78557"/>
                      <a:pt x="1089143" y="79888"/>
                    </a:cubicBezTo>
                    <a:cubicBezTo>
                      <a:pt x="1090474" y="79888"/>
                      <a:pt x="1162373" y="82551"/>
                      <a:pt x="1162373" y="82551"/>
                    </a:cubicBezTo>
                    <a:cubicBezTo>
                      <a:pt x="1159710" y="71899"/>
                      <a:pt x="1119766" y="62579"/>
                      <a:pt x="1115772" y="62579"/>
                    </a:cubicBezTo>
                    <a:cubicBezTo>
                      <a:pt x="1101126" y="59916"/>
                      <a:pt x="1086480" y="59916"/>
                      <a:pt x="1071833" y="57253"/>
                    </a:cubicBezTo>
                    <a:cubicBezTo>
                      <a:pt x="1043872" y="50596"/>
                      <a:pt x="1019906" y="35950"/>
                      <a:pt x="991945" y="31955"/>
                    </a:cubicBezTo>
                    <a:cubicBezTo>
                      <a:pt x="945344" y="26629"/>
                      <a:pt x="890753" y="29292"/>
                      <a:pt x="850809" y="30624"/>
                    </a:cubicBezTo>
                    <a:cubicBezTo>
                      <a:pt x="832169" y="30624"/>
                      <a:pt x="816191" y="21304"/>
                      <a:pt x="798882" y="29292"/>
                    </a:cubicBezTo>
                    <a:cubicBezTo>
                      <a:pt x="798882" y="29292"/>
                      <a:pt x="798882" y="29292"/>
                      <a:pt x="798882" y="29292"/>
                    </a:cubicBezTo>
                    <a:moveTo>
                      <a:pt x="31955" y="242328"/>
                    </a:moveTo>
                    <a:cubicBezTo>
                      <a:pt x="31955" y="242328"/>
                      <a:pt x="31955" y="243659"/>
                      <a:pt x="31955" y="243659"/>
                    </a:cubicBezTo>
                    <a:cubicBezTo>
                      <a:pt x="31955" y="243659"/>
                      <a:pt x="31955" y="243659"/>
                      <a:pt x="31955" y="243659"/>
                    </a:cubicBezTo>
                    <a:cubicBezTo>
                      <a:pt x="31955" y="243659"/>
                      <a:pt x="31955" y="243659"/>
                      <a:pt x="31955" y="243659"/>
                    </a:cubicBezTo>
                    <a:cubicBezTo>
                      <a:pt x="31955" y="243659"/>
                      <a:pt x="31955" y="243659"/>
                      <a:pt x="31955" y="243659"/>
                    </a:cubicBezTo>
                    <a:cubicBezTo>
                      <a:pt x="31955" y="243659"/>
                      <a:pt x="66574" y="205046"/>
                      <a:pt x="70568" y="202383"/>
                    </a:cubicBezTo>
                    <a:cubicBezTo>
                      <a:pt x="71899" y="202383"/>
                      <a:pt x="73231" y="201052"/>
                      <a:pt x="74562" y="201052"/>
                    </a:cubicBezTo>
                    <a:cubicBezTo>
                      <a:pt x="86546" y="194395"/>
                      <a:pt x="101192" y="193063"/>
                      <a:pt x="114506" y="187737"/>
                    </a:cubicBezTo>
                    <a:cubicBezTo>
                      <a:pt x="130484" y="181080"/>
                      <a:pt x="142467" y="169097"/>
                      <a:pt x="158445" y="161108"/>
                    </a:cubicBezTo>
                    <a:cubicBezTo>
                      <a:pt x="159776" y="161108"/>
                      <a:pt x="159776" y="161108"/>
                      <a:pt x="167765" y="158445"/>
                    </a:cubicBezTo>
                    <a:cubicBezTo>
                      <a:pt x="174423" y="150456"/>
                      <a:pt x="145130" y="153119"/>
                      <a:pt x="145130" y="153119"/>
                    </a:cubicBezTo>
                    <a:cubicBezTo>
                      <a:pt x="130484" y="155782"/>
                      <a:pt x="97197" y="170428"/>
                      <a:pt x="87877" y="177086"/>
                    </a:cubicBezTo>
                    <a:cubicBezTo>
                      <a:pt x="75894" y="185074"/>
                      <a:pt x="33287" y="229013"/>
                      <a:pt x="31955" y="242328"/>
                    </a:cubicBezTo>
                    <a:moveTo>
                      <a:pt x="1347448" y="45270"/>
                    </a:moveTo>
                    <a:cubicBezTo>
                      <a:pt x="1347448" y="46601"/>
                      <a:pt x="1348779" y="49264"/>
                      <a:pt x="1350111" y="49264"/>
                    </a:cubicBezTo>
                    <a:cubicBezTo>
                      <a:pt x="1352774" y="50596"/>
                      <a:pt x="1356768" y="51927"/>
                      <a:pt x="1359431" y="53259"/>
                    </a:cubicBezTo>
                    <a:cubicBezTo>
                      <a:pt x="1403369" y="69236"/>
                      <a:pt x="1451302" y="69236"/>
                      <a:pt x="1493909" y="83883"/>
                    </a:cubicBezTo>
                    <a:cubicBezTo>
                      <a:pt x="1537848" y="99860"/>
                      <a:pt x="1573798" y="130484"/>
                      <a:pt x="1617736" y="146462"/>
                    </a:cubicBezTo>
                    <a:cubicBezTo>
                      <a:pt x="1625725" y="149125"/>
                      <a:pt x="1629719" y="149125"/>
                      <a:pt x="1635045" y="147793"/>
                    </a:cubicBezTo>
                    <a:cubicBezTo>
                      <a:pt x="1635045" y="147793"/>
                      <a:pt x="1635045" y="146462"/>
                      <a:pt x="1636377" y="146462"/>
                    </a:cubicBezTo>
                    <a:cubicBezTo>
                      <a:pt x="1636377" y="145130"/>
                      <a:pt x="1635045" y="141136"/>
                      <a:pt x="1633714" y="141136"/>
                    </a:cubicBezTo>
                    <a:lnTo>
                      <a:pt x="1544505" y="89209"/>
                    </a:lnTo>
                    <a:cubicBezTo>
                      <a:pt x="1541842" y="87877"/>
                      <a:pt x="1516544" y="74562"/>
                      <a:pt x="1483258" y="62579"/>
                    </a:cubicBezTo>
                    <a:cubicBezTo>
                      <a:pt x="1465949" y="57253"/>
                      <a:pt x="1453965" y="53259"/>
                      <a:pt x="1439319" y="50596"/>
                    </a:cubicBezTo>
                    <a:cubicBezTo>
                      <a:pt x="1437988" y="50596"/>
                      <a:pt x="1347448" y="45270"/>
                      <a:pt x="1347448" y="45270"/>
                    </a:cubicBezTo>
                    <a:cubicBezTo>
                      <a:pt x="1347448" y="45270"/>
                      <a:pt x="1347448" y="45270"/>
                      <a:pt x="1347448" y="45270"/>
                    </a:cubicBezTo>
                    <a:moveTo>
                      <a:pt x="0" y="374143"/>
                    </a:moveTo>
                    <a:lnTo>
                      <a:pt x="1331" y="358165"/>
                    </a:lnTo>
                    <a:cubicBezTo>
                      <a:pt x="3994" y="332868"/>
                      <a:pt x="3994" y="331536"/>
                      <a:pt x="5326" y="319553"/>
                    </a:cubicBezTo>
                    <a:cubicBezTo>
                      <a:pt x="9320" y="294255"/>
                      <a:pt x="9320" y="294255"/>
                      <a:pt x="10652" y="280940"/>
                    </a:cubicBezTo>
                    <a:cubicBezTo>
                      <a:pt x="11983" y="274283"/>
                      <a:pt x="13315" y="264963"/>
                      <a:pt x="14646" y="258305"/>
                    </a:cubicBezTo>
                    <a:lnTo>
                      <a:pt x="14646" y="258305"/>
                    </a:lnTo>
                    <a:cubicBezTo>
                      <a:pt x="37281" y="171760"/>
                      <a:pt x="81220" y="153119"/>
                      <a:pt x="151788" y="123827"/>
                    </a:cubicBezTo>
                    <a:cubicBezTo>
                      <a:pt x="149125" y="125158"/>
                      <a:pt x="146462" y="127821"/>
                      <a:pt x="143799" y="129153"/>
                    </a:cubicBezTo>
                    <a:cubicBezTo>
                      <a:pt x="154451" y="131816"/>
                      <a:pt x="154451" y="131816"/>
                      <a:pt x="295586" y="113175"/>
                    </a:cubicBezTo>
                    <a:cubicBezTo>
                      <a:pt x="367486" y="103855"/>
                      <a:pt x="431396" y="65242"/>
                      <a:pt x="504627" y="62579"/>
                    </a:cubicBezTo>
                    <a:cubicBezTo>
                      <a:pt x="663072" y="58585"/>
                      <a:pt x="663072" y="58585"/>
                      <a:pt x="671061" y="55922"/>
                    </a:cubicBezTo>
                    <a:cubicBezTo>
                      <a:pt x="668398" y="54590"/>
                      <a:pt x="647094" y="42607"/>
                      <a:pt x="527262" y="39944"/>
                    </a:cubicBezTo>
                    <a:cubicBezTo>
                      <a:pt x="754944" y="6657"/>
                      <a:pt x="1540511" y="-11983"/>
                      <a:pt x="1721591" y="138473"/>
                    </a:cubicBezTo>
                    <a:cubicBezTo>
                      <a:pt x="1733574" y="145130"/>
                      <a:pt x="1741563" y="149125"/>
                      <a:pt x="1750883" y="154451"/>
                    </a:cubicBezTo>
                    <a:cubicBezTo>
                      <a:pt x="1758872" y="195726"/>
                      <a:pt x="1762866" y="237002"/>
                      <a:pt x="1765529" y="279609"/>
                    </a:cubicBezTo>
                    <a:lnTo>
                      <a:pt x="1764198" y="278277"/>
                    </a:lnTo>
                    <a:cubicBezTo>
                      <a:pt x="1737568" y="256974"/>
                      <a:pt x="1714934" y="238333"/>
                      <a:pt x="1513881" y="194395"/>
                    </a:cubicBezTo>
                    <a:cubicBezTo>
                      <a:pt x="1515213" y="193063"/>
                      <a:pt x="1515213" y="193063"/>
                      <a:pt x="1515213" y="193063"/>
                    </a:cubicBezTo>
                    <a:cubicBezTo>
                      <a:pt x="1515213" y="193063"/>
                      <a:pt x="1515213" y="193063"/>
                      <a:pt x="1515213" y="193063"/>
                    </a:cubicBezTo>
                    <a:cubicBezTo>
                      <a:pt x="1515213" y="193063"/>
                      <a:pt x="1515213" y="193063"/>
                      <a:pt x="1515213" y="193063"/>
                    </a:cubicBezTo>
                    <a:cubicBezTo>
                      <a:pt x="1295520" y="131816"/>
                      <a:pt x="1295520" y="131816"/>
                      <a:pt x="1294189" y="133147"/>
                    </a:cubicBezTo>
                    <a:cubicBezTo>
                      <a:pt x="1082485" y="110512"/>
                      <a:pt x="1082485" y="110512"/>
                      <a:pt x="1071833" y="109181"/>
                    </a:cubicBezTo>
                    <a:cubicBezTo>
                      <a:pt x="1065176" y="109181"/>
                      <a:pt x="1065176" y="109181"/>
                      <a:pt x="1065176" y="109181"/>
                    </a:cubicBezTo>
                    <a:cubicBezTo>
                      <a:pt x="1063845" y="109181"/>
                      <a:pt x="928035" y="107849"/>
                      <a:pt x="780241" y="122495"/>
                    </a:cubicBezTo>
                    <a:cubicBezTo>
                      <a:pt x="780241" y="125158"/>
                      <a:pt x="781573" y="129153"/>
                      <a:pt x="782904" y="131816"/>
                    </a:cubicBezTo>
                    <a:cubicBezTo>
                      <a:pt x="816191" y="133147"/>
                      <a:pt x="848146" y="129153"/>
                      <a:pt x="880102" y="127821"/>
                    </a:cubicBezTo>
                    <a:cubicBezTo>
                      <a:pt x="880102" y="127821"/>
                      <a:pt x="880102" y="127821"/>
                      <a:pt x="880102" y="127821"/>
                    </a:cubicBezTo>
                    <a:cubicBezTo>
                      <a:pt x="952001" y="127821"/>
                      <a:pt x="974636" y="127821"/>
                      <a:pt x="1018575" y="138473"/>
                    </a:cubicBezTo>
                    <a:cubicBezTo>
                      <a:pt x="832169" y="149125"/>
                      <a:pt x="647094" y="121164"/>
                      <a:pt x="460689" y="142467"/>
                    </a:cubicBezTo>
                    <a:cubicBezTo>
                      <a:pt x="408761" y="147793"/>
                      <a:pt x="177086" y="225018"/>
                      <a:pt x="145130" y="237002"/>
                    </a:cubicBezTo>
                    <a:cubicBezTo>
                      <a:pt x="139804" y="239665"/>
                      <a:pt x="139804" y="239665"/>
                      <a:pt x="139804" y="239665"/>
                    </a:cubicBezTo>
                    <a:cubicBezTo>
                      <a:pt x="5326" y="348845"/>
                      <a:pt x="5326" y="348845"/>
                      <a:pt x="0" y="374143"/>
                    </a:cubicBezTo>
                    <a:moveTo>
                      <a:pt x="1765529" y="260968"/>
                    </a:moveTo>
                    <a:cubicBezTo>
                      <a:pt x="1762866" y="225018"/>
                      <a:pt x="1758872" y="190400"/>
                      <a:pt x="1752215" y="155782"/>
                    </a:cubicBezTo>
                    <a:cubicBezTo>
                      <a:pt x="1776181" y="169097"/>
                      <a:pt x="1796153" y="183743"/>
                      <a:pt x="1810799" y="198389"/>
                    </a:cubicBezTo>
                    <a:cubicBezTo>
                      <a:pt x="1808136" y="197058"/>
                      <a:pt x="1808136" y="197058"/>
                      <a:pt x="1805473" y="195726"/>
                    </a:cubicBezTo>
                    <a:cubicBezTo>
                      <a:pt x="1804142" y="202383"/>
                      <a:pt x="1812131" y="211704"/>
                      <a:pt x="1818788" y="218361"/>
                    </a:cubicBezTo>
                    <a:cubicBezTo>
                      <a:pt x="1821451" y="221024"/>
                      <a:pt x="1842755" y="246322"/>
                      <a:pt x="1849412" y="286266"/>
                    </a:cubicBezTo>
                    <a:cubicBezTo>
                      <a:pt x="1853406" y="311564"/>
                      <a:pt x="1853406" y="311564"/>
                      <a:pt x="1854738" y="324879"/>
                    </a:cubicBezTo>
                    <a:cubicBezTo>
                      <a:pt x="1857401" y="350177"/>
                      <a:pt x="1857401" y="350177"/>
                      <a:pt x="1858732" y="363491"/>
                    </a:cubicBezTo>
                    <a:lnTo>
                      <a:pt x="1860064" y="380800"/>
                    </a:lnTo>
                    <a:lnTo>
                      <a:pt x="1860064" y="380800"/>
                    </a:lnTo>
                    <a:cubicBezTo>
                      <a:pt x="1860064" y="379469"/>
                      <a:pt x="1854738" y="311564"/>
                      <a:pt x="1810799" y="294255"/>
                    </a:cubicBezTo>
                    <a:cubicBezTo>
                      <a:pt x="1809468" y="295586"/>
                      <a:pt x="1808136" y="298249"/>
                      <a:pt x="1813462" y="314227"/>
                    </a:cubicBezTo>
                    <a:cubicBezTo>
                      <a:pt x="1794822" y="291592"/>
                      <a:pt x="1784170" y="280940"/>
                      <a:pt x="1765529" y="264963"/>
                    </a:cubicBezTo>
                    <a:cubicBezTo>
                      <a:pt x="1766861" y="262300"/>
                      <a:pt x="1765529" y="260968"/>
                      <a:pt x="1765529" y="260968"/>
                    </a:cubicBezTo>
                    <a:moveTo>
                      <a:pt x="133147" y="91871"/>
                    </a:moveTo>
                    <a:cubicBezTo>
                      <a:pt x="133147" y="91871"/>
                      <a:pt x="131816" y="91871"/>
                      <a:pt x="131816" y="91871"/>
                    </a:cubicBezTo>
                    <a:cubicBezTo>
                      <a:pt x="141136" y="85214"/>
                      <a:pt x="147793" y="81220"/>
                      <a:pt x="157113" y="75894"/>
                    </a:cubicBezTo>
                    <a:cubicBezTo>
                      <a:pt x="177086" y="66574"/>
                      <a:pt x="199721" y="57253"/>
                      <a:pt x="225018" y="49264"/>
                    </a:cubicBezTo>
                    <a:cubicBezTo>
                      <a:pt x="230344" y="47933"/>
                      <a:pt x="244990" y="45270"/>
                      <a:pt x="282272" y="41276"/>
                    </a:cubicBezTo>
                    <a:cubicBezTo>
                      <a:pt x="222355" y="54590"/>
                      <a:pt x="153119" y="83883"/>
                      <a:pt x="133147" y="91871"/>
                    </a:cubicBezTo>
                  </a:path>
                </a:pathLst>
              </a:custGeom>
              <a:solidFill>
                <a:srgbClr val="9A7449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514" name="Freeform: Shape 6513">
                <a:extLst>
                  <a:ext uri="{FF2B5EF4-FFF2-40B4-BE49-F238E27FC236}">
                    <a16:creationId xmlns:a16="http://schemas.microsoft.com/office/drawing/2014/main" id="{742D098E-DCB1-4925-8DD4-498D7BA4289E}"/>
                  </a:ext>
                </a:extLst>
              </p:cNvPr>
              <p:cNvSpPr/>
              <p:nvPr/>
            </p:nvSpPr>
            <p:spPr>
              <a:xfrm>
                <a:off x="9906956" y="2691010"/>
                <a:ext cx="921377" cy="115103"/>
              </a:xfrm>
              <a:custGeom>
                <a:avLst/>
                <a:gdLst>
                  <a:gd name="connsiteX0" fmla="*/ 414087 w 921377"/>
                  <a:gd name="connsiteY0" fmla="*/ 20569 h 115103"/>
                  <a:gd name="connsiteX1" fmla="*/ 416750 w 921377"/>
                  <a:gd name="connsiteY1" fmla="*/ 21900 h 115103"/>
                  <a:gd name="connsiteX2" fmla="*/ 416750 w 921377"/>
                  <a:gd name="connsiteY2" fmla="*/ 21900 h 115103"/>
                  <a:gd name="connsiteX3" fmla="*/ 420745 w 921377"/>
                  <a:gd name="connsiteY3" fmla="*/ 21900 h 115103"/>
                  <a:gd name="connsiteX4" fmla="*/ 423408 w 921377"/>
                  <a:gd name="connsiteY4" fmla="*/ 21900 h 115103"/>
                  <a:gd name="connsiteX5" fmla="*/ 426070 w 921377"/>
                  <a:gd name="connsiteY5" fmla="*/ 20569 h 115103"/>
                  <a:gd name="connsiteX6" fmla="*/ 424739 w 921377"/>
                  <a:gd name="connsiteY6" fmla="*/ 20569 h 115103"/>
                  <a:gd name="connsiteX7" fmla="*/ 423408 w 921377"/>
                  <a:gd name="connsiteY7" fmla="*/ 20569 h 115103"/>
                  <a:gd name="connsiteX8" fmla="*/ 422076 w 921377"/>
                  <a:gd name="connsiteY8" fmla="*/ 20569 h 115103"/>
                  <a:gd name="connsiteX9" fmla="*/ 422076 w 921377"/>
                  <a:gd name="connsiteY9" fmla="*/ 20569 h 115103"/>
                  <a:gd name="connsiteX10" fmla="*/ 422076 w 921377"/>
                  <a:gd name="connsiteY10" fmla="*/ 20569 h 115103"/>
                  <a:gd name="connsiteX11" fmla="*/ 419413 w 921377"/>
                  <a:gd name="connsiteY11" fmla="*/ 20569 h 115103"/>
                  <a:gd name="connsiteX12" fmla="*/ 416750 w 921377"/>
                  <a:gd name="connsiteY12" fmla="*/ 20569 h 115103"/>
                  <a:gd name="connsiteX13" fmla="*/ 414087 w 921377"/>
                  <a:gd name="connsiteY13" fmla="*/ 20569 h 115103"/>
                  <a:gd name="connsiteX14" fmla="*/ 414087 w 921377"/>
                  <a:gd name="connsiteY14" fmla="*/ 20569 h 115103"/>
                  <a:gd name="connsiteX15" fmla="*/ 513947 w 921377"/>
                  <a:gd name="connsiteY15" fmla="*/ 28558 h 115103"/>
                  <a:gd name="connsiteX16" fmla="*/ 595167 w 921377"/>
                  <a:gd name="connsiteY16" fmla="*/ 41873 h 115103"/>
                  <a:gd name="connsiteX17" fmla="*/ 657746 w 921377"/>
                  <a:gd name="connsiteY17" fmla="*/ 40541 h 115103"/>
                  <a:gd name="connsiteX18" fmla="*/ 512616 w 921377"/>
                  <a:gd name="connsiteY18" fmla="*/ 27226 h 115103"/>
                  <a:gd name="connsiteX19" fmla="*/ 513947 w 921377"/>
                  <a:gd name="connsiteY19" fmla="*/ 28558 h 115103"/>
                  <a:gd name="connsiteX20" fmla="*/ 149125 w 921377"/>
                  <a:gd name="connsiteY20" fmla="*/ 52524 h 115103"/>
                  <a:gd name="connsiteX21" fmla="*/ 149125 w 921377"/>
                  <a:gd name="connsiteY21" fmla="*/ 52524 h 115103"/>
                  <a:gd name="connsiteX22" fmla="*/ 151788 w 921377"/>
                  <a:gd name="connsiteY22" fmla="*/ 52524 h 115103"/>
                  <a:gd name="connsiteX23" fmla="*/ 155782 w 921377"/>
                  <a:gd name="connsiteY23" fmla="*/ 51193 h 115103"/>
                  <a:gd name="connsiteX24" fmla="*/ 154451 w 921377"/>
                  <a:gd name="connsiteY24" fmla="*/ 51193 h 115103"/>
                  <a:gd name="connsiteX25" fmla="*/ 149125 w 921377"/>
                  <a:gd name="connsiteY25" fmla="*/ 52524 h 115103"/>
                  <a:gd name="connsiteX26" fmla="*/ 211704 w 921377"/>
                  <a:gd name="connsiteY26" fmla="*/ 39210 h 115103"/>
                  <a:gd name="connsiteX27" fmla="*/ 211704 w 921377"/>
                  <a:gd name="connsiteY27" fmla="*/ 40541 h 115103"/>
                  <a:gd name="connsiteX28" fmla="*/ 231676 w 921377"/>
                  <a:gd name="connsiteY28" fmla="*/ 39210 h 115103"/>
                  <a:gd name="connsiteX29" fmla="*/ 247653 w 921377"/>
                  <a:gd name="connsiteY29" fmla="*/ 33884 h 115103"/>
                  <a:gd name="connsiteX30" fmla="*/ 211704 w 921377"/>
                  <a:gd name="connsiteY30" fmla="*/ 39210 h 115103"/>
                  <a:gd name="connsiteX31" fmla="*/ 322216 w 921377"/>
                  <a:gd name="connsiteY31" fmla="*/ 23232 h 115103"/>
                  <a:gd name="connsiteX32" fmla="*/ 331536 w 921377"/>
                  <a:gd name="connsiteY32" fmla="*/ 24563 h 115103"/>
                  <a:gd name="connsiteX33" fmla="*/ 350177 w 921377"/>
                  <a:gd name="connsiteY33" fmla="*/ 21900 h 115103"/>
                  <a:gd name="connsiteX34" fmla="*/ 350177 w 921377"/>
                  <a:gd name="connsiteY34" fmla="*/ 21900 h 115103"/>
                  <a:gd name="connsiteX35" fmla="*/ 340856 w 921377"/>
                  <a:gd name="connsiteY35" fmla="*/ 20569 h 115103"/>
                  <a:gd name="connsiteX36" fmla="*/ 340856 w 921377"/>
                  <a:gd name="connsiteY36" fmla="*/ 20569 h 115103"/>
                  <a:gd name="connsiteX37" fmla="*/ 322216 w 921377"/>
                  <a:gd name="connsiteY37" fmla="*/ 23232 h 115103"/>
                  <a:gd name="connsiteX38" fmla="*/ 805539 w 921377"/>
                  <a:gd name="connsiteY38" fmla="*/ 57850 h 115103"/>
                  <a:gd name="connsiteX39" fmla="*/ 834832 w 921377"/>
                  <a:gd name="connsiteY39" fmla="*/ 69833 h 115103"/>
                  <a:gd name="connsiteX40" fmla="*/ 840158 w 921377"/>
                  <a:gd name="connsiteY40" fmla="*/ 71165 h 115103"/>
                  <a:gd name="connsiteX41" fmla="*/ 802876 w 921377"/>
                  <a:gd name="connsiteY41" fmla="*/ 55187 h 115103"/>
                  <a:gd name="connsiteX42" fmla="*/ 805539 w 921377"/>
                  <a:gd name="connsiteY42" fmla="*/ 57850 h 115103"/>
                  <a:gd name="connsiteX43" fmla="*/ 183743 w 921377"/>
                  <a:gd name="connsiteY43" fmla="*/ 40541 h 115103"/>
                  <a:gd name="connsiteX44" fmla="*/ 182411 w 921377"/>
                  <a:gd name="connsiteY44" fmla="*/ 41873 h 115103"/>
                  <a:gd name="connsiteX45" fmla="*/ 186406 w 921377"/>
                  <a:gd name="connsiteY45" fmla="*/ 41873 h 115103"/>
                  <a:gd name="connsiteX46" fmla="*/ 195726 w 921377"/>
                  <a:gd name="connsiteY46" fmla="*/ 37878 h 115103"/>
                  <a:gd name="connsiteX47" fmla="*/ 194395 w 921377"/>
                  <a:gd name="connsiteY47" fmla="*/ 37878 h 115103"/>
                  <a:gd name="connsiteX48" fmla="*/ 185074 w 921377"/>
                  <a:gd name="connsiteY48" fmla="*/ 39210 h 115103"/>
                  <a:gd name="connsiteX49" fmla="*/ 183743 w 921377"/>
                  <a:gd name="connsiteY49" fmla="*/ 40541 h 115103"/>
                  <a:gd name="connsiteX50" fmla="*/ 400772 w 921377"/>
                  <a:gd name="connsiteY50" fmla="*/ 13912 h 115103"/>
                  <a:gd name="connsiteX51" fmla="*/ 406098 w 921377"/>
                  <a:gd name="connsiteY51" fmla="*/ 15243 h 115103"/>
                  <a:gd name="connsiteX52" fmla="*/ 406098 w 921377"/>
                  <a:gd name="connsiteY52" fmla="*/ 15243 h 115103"/>
                  <a:gd name="connsiteX53" fmla="*/ 406098 w 921377"/>
                  <a:gd name="connsiteY53" fmla="*/ 15243 h 115103"/>
                  <a:gd name="connsiteX54" fmla="*/ 406098 w 921377"/>
                  <a:gd name="connsiteY54" fmla="*/ 15243 h 115103"/>
                  <a:gd name="connsiteX55" fmla="*/ 406098 w 921377"/>
                  <a:gd name="connsiteY55" fmla="*/ 15243 h 115103"/>
                  <a:gd name="connsiteX56" fmla="*/ 406098 w 921377"/>
                  <a:gd name="connsiteY56" fmla="*/ 15243 h 115103"/>
                  <a:gd name="connsiteX57" fmla="*/ 406098 w 921377"/>
                  <a:gd name="connsiteY57" fmla="*/ 15243 h 115103"/>
                  <a:gd name="connsiteX58" fmla="*/ 406098 w 921377"/>
                  <a:gd name="connsiteY58" fmla="*/ 15243 h 115103"/>
                  <a:gd name="connsiteX59" fmla="*/ 406098 w 921377"/>
                  <a:gd name="connsiteY59" fmla="*/ 15243 h 115103"/>
                  <a:gd name="connsiteX60" fmla="*/ 406098 w 921377"/>
                  <a:gd name="connsiteY60" fmla="*/ 15243 h 115103"/>
                  <a:gd name="connsiteX61" fmla="*/ 406098 w 921377"/>
                  <a:gd name="connsiteY61" fmla="*/ 15243 h 115103"/>
                  <a:gd name="connsiteX62" fmla="*/ 406098 w 921377"/>
                  <a:gd name="connsiteY62" fmla="*/ 15243 h 115103"/>
                  <a:gd name="connsiteX63" fmla="*/ 406098 w 921377"/>
                  <a:gd name="connsiteY63" fmla="*/ 15243 h 115103"/>
                  <a:gd name="connsiteX64" fmla="*/ 406098 w 921377"/>
                  <a:gd name="connsiteY64" fmla="*/ 15243 h 115103"/>
                  <a:gd name="connsiteX65" fmla="*/ 406098 w 921377"/>
                  <a:gd name="connsiteY65" fmla="*/ 15243 h 115103"/>
                  <a:gd name="connsiteX66" fmla="*/ 406098 w 921377"/>
                  <a:gd name="connsiteY66" fmla="*/ 15243 h 115103"/>
                  <a:gd name="connsiteX67" fmla="*/ 406098 w 921377"/>
                  <a:gd name="connsiteY67" fmla="*/ 15243 h 115103"/>
                  <a:gd name="connsiteX68" fmla="*/ 428733 w 921377"/>
                  <a:gd name="connsiteY68" fmla="*/ 15243 h 115103"/>
                  <a:gd name="connsiteX69" fmla="*/ 444711 w 921377"/>
                  <a:gd name="connsiteY69" fmla="*/ 12580 h 115103"/>
                  <a:gd name="connsiteX70" fmla="*/ 400772 w 921377"/>
                  <a:gd name="connsiteY70" fmla="*/ 13912 h 115103"/>
                  <a:gd name="connsiteX71" fmla="*/ 115838 w 921377"/>
                  <a:gd name="connsiteY71" fmla="*/ 59182 h 115103"/>
                  <a:gd name="connsiteX72" fmla="*/ 114506 w 921377"/>
                  <a:gd name="connsiteY72" fmla="*/ 60513 h 115103"/>
                  <a:gd name="connsiteX73" fmla="*/ 123827 w 921377"/>
                  <a:gd name="connsiteY73" fmla="*/ 57850 h 115103"/>
                  <a:gd name="connsiteX74" fmla="*/ 129153 w 921377"/>
                  <a:gd name="connsiteY74" fmla="*/ 56519 h 115103"/>
                  <a:gd name="connsiteX75" fmla="*/ 142467 w 921377"/>
                  <a:gd name="connsiteY75" fmla="*/ 51193 h 115103"/>
                  <a:gd name="connsiteX76" fmla="*/ 115838 w 921377"/>
                  <a:gd name="connsiteY76" fmla="*/ 59182 h 115103"/>
                  <a:gd name="connsiteX77" fmla="*/ 79888 w 921377"/>
                  <a:gd name="connsiteY77" fmla="*/ 73828 h 115103"/>
                  <a:gd name="connsiteX78" fmla="*/ 106518 w 921377"/>
                  <a:gd name="connsiteY78" fmla="*/ 61845 h 115103"/>
                  <a:gd name="connsiteX79" fmla="*/ 77225 w 921377"/>
                  <a:gd name="connsiteY79" fmla="*/ 75159 h 115103"/>
                  <a:gd name="connsiteX80" fmla="*/ 79888 w 921377"/>
                  <a:gd name="connsiteY80" fmla="*/ 73828 h 115103"/>
                  <a:gd name="connsiteX81" fmla="*/ 687039 w 921377"/>
                  <a:gd name="connsiteY81" fmla="*/ 24563 h 115103"/>
                  <a:gd name="connsiteX82" fmla="*/ 726983 w 921377"/>
                  <a:gd name="connsiteY82" fmla="*/ 36547 h 115103"/>
                  <a:gd name="connsiteX83" fmla="*/ 756275 w 921377"/>
                  <a:gd name="connsiteY83" fmla="*/ 40541 h 115103"/>
                  <a:gd name="connsiteX84" fmla="*/ 681713 w 921377"/>
                  <a:gd name="connsiteY84" fmla="*/ 20569 h 115103"/>
                  <a:gd name="connsiteX85" fmla="*/ 681713 w 921377"/>
                  <a:gd name="connsiteY85" fmla="*/ 20569 h 115103"/>
                  <a:gd name="connsiteX86" fmla="*/ 687039 w 921377"/>
                  <a:gd name="connsiteY86" fmla="*/ 24563 h 115103"/>
                  <a:gd name="connsiteX87" fmla="*/ 211704 w 921377"/>
                  <a:gd name="connsiteY87" fmla="*/ 25895 h 115103"/>
                  <a:gd name="connsiteX88" fmla="*/ 210372 w 921377"/>
                  <a:gd name="connsiteY88" fmla="*/ 25895 h 115103"/>
                  <a:gd name="connsiteX89" fmla="*/ 218361 w 921377"/>
                  <a:gd name="connsiteY89" fmla="*/ 24563 h 115103"/>
                  <a:gd name="connsiteX90" fmla="*/ 218361 w 921377"/>
                  <a:gd name="connsiteY90" fmla="*/ 24563 h 115103"/>
                  <a:gd name="connsiteX91" fmla="*/ 218361 w 921377"/>
                  <a:gd name="connsiteY91" fmla="*/ 24563 h 115103"/>
                  <a:gd name="connsiteX92" fmla="*/ 218361 w 921377"/>
                  <a:gd name="connsiteY92" fmla="*/ 24563 h 115103"/>
                  <a:gd name="connsiteX93" fmla="*/ 218361 w 921377"/>
                  <a:gd name="connsiteY93" fmla="*/ 24563 h 115103"/>
                  <a:gd name="connsiteX94" fmla="*/ 218361 w 921377"/>
                  <a:gd name="connsiteY94" fmla="*/ 24563 h 115103"/>
                  <a:gd name="connsiteX95" fmla="*/ 218361 w 921377"/>
                  <a:gd name="connsiteY95" fmla="*/ 24563 h 115103"/>
                  <a:gd name="connsiteX96" fmla="*/ 218361 w 921377"/>
                  <a:gd name="connsiteY96" fmla="*/ 24563 h 115103"/>
                  <a:gd name="connsiteX97" fmla="*/ 218361 w 921377"/>
                  <a:gd name="connsiteY97" fmla="*/ 24563 h 115103"/>
                  <a:gd name="connsiteX98" fmla="*/ 248985 w 921377"/>
                  <a:gd name="connsiteY98" fmla="*/ 16575 h 115103"/>
                  <a:gd name="connsiteX99" fmla="*/ 255642 w 921377"/>
                  <a:gd name="connsiteY99" fmla="*/ 15243 h 115103"/>
                  <a:gd name="connsiteX100" fmla="*/ 230344 w 921377"/>
                  <a:gd name="connsiteY100" fmla="*/ 20569 h 115103"/>
                  <a:gd name="connsiteX101" fmla="*/ 230344 w 921377"/>
                  <a:gd name="connsiteY101" fmla="*/ 20569 h 115103"/>
                  <a:gd name="connsiteX102" fmla="*/ 230344 w 921377"/>
                  <a:gd name="connsiteY102" fmla="*/ 20569 h 115103"/>
                  <a:gd name="connsiteX103" fmla="*/ 230344 w 921377"/>
                  <a:gd name="connsiteY103" fmla="*/ 20569 h 115103"/>
                  <a:gd name="connsiteX104" fmla="*/ 211704 w 921377"/>
                  <a:gd name="connsiteY104" fmla="*/ 25895 h 115103"/>
                  <a:gd name="connsiteX105" fmla="*/ 6657 w 921377"/>
                  <a:gd name="connsiteY105" fmla="*/ 111109 h 115103"/>
                  <a:gd name="connsiteX106" fmla="*/ 0 w 921377"/>
                  <a:gd name="connsiteY106" fmla="*/ 115103 h 115103"/>
                  <a:gd name="connsiteX107" fmla="*/ 33287 w 921377"/>
                  <a:gd name="connsiteY107" fmla="*/ 96463 h 115103"/>
                  <a:gd name="connsiteX108" fmla="*/ 73231 w 921377"/>
                  <a:gd name="connsiteY108" fmla="*/ 76491 h 115103"/>
                  <a:gd name="connsiteX109" fmla="*/ 113175 w 921377"/>
                  <a:gd name="connsiteY109" fmla="*/ 59182 h 115103"/>
                  <a:gd name="connsiteX110" fmla="*/ 155782 w 921377"/>
                  <a:gd name="connsiteY110" fmla="*/ 43204 h 115103"/>
                  <a:gd name="connsiteX111" fmla="*/ 202383 w 921377"/>
                  <a:gd name="connsiteY111" fmla="*/ 28558 h 115103"/>
                  <a:gd name="connsiteX112" fmla="*/ 250316 w 921377"/>
                  <a:gd name="connsiteY112" fmla="*/ 16575 h 115103"/>
                  <a:gd name="connsiteX113" fmla="*/ 255642 w 921377"/>
                  <a:gd name="connsiteY113" fmla="*/ 15243 h 115103"/>
                  <a:gd name="connsiteX114" fmla="*/ 732309 w 921377"/>
                  <a:gd name="connsiteY114" fmla="*/ 29889 h 115103"/>
                  <a:gd name="connsiteX115" fmla="*/ 764264 w 921377"/>
                  <a:gd name="connsiteY115" fmla="*/ 40541 h 115103"/>
                  <a:gd name="connsiteX116" fmla="*/ 808202 w 921377"/>
                  <a:gd name="connsiteY116" fmla="*/ 56519 h 115103"/>
                  <a:gd name="connsiteX117" fmla="*/ 849478 w 921377"/>
                  <a:gd name="connsiteY117" fmla="*/ 73828 h 115103"/>
                  <a:gd name="connsiteX118" fmla="*/ 888091 w 921377"/>
                  <a:gd name="connsiteY118" fmla="*/ 92468 h 115103"/>
                  <a:gd name="connsiteX119" fmla="*/ 921377 w 921377"/>
                  <a:gd name="connsiteY119" fmla="*/ 109777 h 115103"/>
                  <a:gd name="connsiteX120" fmla="*/ 920046 w 921377"/>
                  <a:gd name="connsiteY120" fmla="*/ 109777 h 115103"/>
                  <a:gd name="connsiteX121" fmla="*/ 744292 w 921377"/>
                  <a:gd name="connsiteY121" fmla="*/ 59182 h 115103"/>
                  <a:gd name="connsiteX122" fmla="*/ 352840 w 921377"/>
                  <a:gd name="connsiteY122" fmla="*/ 36547 h 115103"/>
                  <a:gd name="connsiteX123" fmla="*/ 6657 w 921377"/>
                  <a:gd name="connsiteY123" fmla="*/ 111109 h 115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</a:cxnLst>
                <a:rect l="l" t="t" r="r" b="b"/>
                <a:pathLst>
                  <a:path w="921377" h="115103">
                    <a:moveTo>
                      <a:pt x="414087" y="20569"/>
                    </a:moveTo>
                    <a:cubicBezTo>
                      <a:pt x="414087" y="20569"/>
                      <a:pt x="415419" y="20569"/>
                      <a:pt x="416750" y="21900"/>
                    </a:cubicBezTo>
                    <a:cubicBezTo>
                      <a:pt x="416750" y="21900"/>
                      <a:pt x="416750" y="21900"/>
                      <a:pt x="416750" y="21900"/>
                    </a:cubicBezTo>
                    <a:cubicBezTo>
                      <a:pt x="418082" y="21900"/>
                      <a:pt x="419413" y="21900"/>
                      <a:pt x="420745" y="21900"/>
                    </a:cubicBezTo>
                    <a:cubicBezTo>
                      <a:pt x="422076" y="21900"/>
                      <a:pt x="422076" y="21900"/>
                      <a:pt x="423408" y="21900"/>
                    </a:cubicBezTo>
                    <a:cubicBezTo>
                      <a:pt x="423408" y="21900"/>
                      <a:pt x="427402" y="21900"/>
                      <a:pt x="426070" y="20569"/>
                    </a:cubicBezTo>
                    <a:cubicBezTo>
                      <a:pt x="426070" y="20569"/>
                      <a:pt x="424739" y="20569"/>
                      <a:pt x="424739" y="20569"/>
                    </a:cubicBezTo>
                    <a:cubicBezTo>
                      <a:pt x="424739" y="20569"/>
                      <a:pt x="424739" y="20569"/>
                      <a:pt x="423408" y="20569"/>
                    </a:cubicBezTo>
                    <a:cubicBezTo>
                      <a:pt x="422076" y="20569"/>
                      <a:pt x="422076" y="20569"/>
                      <a:pt x="422076" y="20569"/>
                    </a:cubicBezTo>
                    <a:cubicBezTo>
                      <a:pt x="422076" y="20569"/>
                      <a:pt x="422076" y="20569"/>
                      <a:pt x="422076" y="20569"/>
                    </a:cubicBezTo>
                    <a:lnTo>
                      <a:pt x="422076" y="20569"/>
                    </a:lnTo>
                    <a:cubicBezTo>
                      <a:pt x="420745" y="20569"/>
                      <a:pt x="419413" y="20569"/>
                      <a:pt x="419413" y="20569"/>
                    </a:cubicBezTo>
                    <a:cubicBezTo>
                      <a:pt x="418082" y="20569"/>
                      <a:pt x="418082" y="20569"/>
                      <a:pt x="416750" y="20569"/>
                    </a:cubicBezTo>
                    <a:cubicBezTo>
                      <a:pt x="415419" y="20569"/>
                      <a:pt x="415419" y="20569"/>
                      <a:pt x="414087" y="20569"/>
                    </a:cubicBezTo>
                    <a:cubicBezTo>
                      <a:pt x="415419" y="20569"/>
                      <a:pt x="414087" y="20569"/>
                      <a:pt x="414087" y="20569"/>
                    </a:cubicBezTo>
                    <a:moveTo>
                      <a:pt x="513947" y="28558"/>
                    </a:moveTo>
                    <a:cubicBezTo>
                      <a:pt x="517942" y="31221"/>
                      <a:pt x="532588" y="36547"/>
                      <a:pt x="595167" y="41873"/>
                    </a:cubicBezTo>
                    <a:cubicBezTo>
                      <a:pt x="639106" y="44535"/>
                      <a:pt x="656415" y="44535"/>
                      <a:pt x="657746" y="40541"/>
                    </a:cubicBezTo>
                    <a:cubicBezTo>
                      <a:pt x="648426" y="25895"/>
                      <a:pt x="513947" y="13912"/>
                      <a:pt x="512616" y="27226"/>
                    </a:cubicBezTo>
                    <a:cubicBezTo>
                      <a:pt x="512616" y="27226"/>
                      <a:pt x="513947" y="27226"/>
                      <a:pt x="513947" y="28558"/>
                    </a:cubicBezTo>
                    <a:moveTo>
                      <a:pt x="149125" y="52524"/>
                    </a:moveTo>
                    <a:cubicBezTo>
                      <a:pt x="147793" y="52524"/>
                      <a:pt x="147793" y="52524"/>
                      <a:pt x="149125" y="52524"/>
                    </a:cubicBezTo>
                    <a:cubicBezTo>
                      <a:pt x="149125" y="53856"/>
                      <a:pt x="149125" y="53856"/>
                      <a:pt x="151788" y="52524"/>
                    </a:cubicBezTo>
                    <a:cubicBezTo>
                      <a:pt x="155782" y="51193"/>
                      <a:pt x="155782" y="51193"/>
                      <a:pt x="155782" y="51193"/>
                    </a:cubicBezTo>
                    <a:cubicBezTo>
                      <a:pt x="155782" y="51193"/>
                      <a:pt x="155782" y="51193"/>
                      <a:pt x="154451" y="51193"/>
                    </a:cubicBezTo>
                    <a:cubicBezTo>
                      <a:pt x="154451" y="49861"/>
                      <a:pt x="149125" y="51193"/>
                      <a:pt x="149125" y="52524"/>
                    </a:cubicBezTo>
                    <a:moveTo>
                      <a:pt x="211704" y="39210"/>
                    </a:moveTo>
                    <a:cubicBezTo>
                      <a:pt x="210372" y="40541"/>
                      <a:pt x="210372" y="40541"/>
                      <a:pt x="211704" y="40541"/>
                    </a:cubicBezTo>
                    <a:cubicBezTo>
                      <a:pt x="214367" y="40541"/>
                      <a:pt x="219693" y="40541"/>
                      <a:pt x="231676" y="39210"/>
                    </a:cubicBezTo>
                    <a:cubicBezTo>
                      <a:pt x="239665" y="37878"/>
                      <a:pt x="250316" y="35215"/>
                      <a:pt x="247653" y="33884"/>
                    </a:cubicBezTo>
                    <a:cubicBezTo>
                      <a:pt x="243659" y="31221"/>
                      <a:pt x="218361" y="35215"/>
                      <a:pt x="211704" y="39210"/>
                    </a:cubicBezTo>
                    <a:moveTo>
                      <a:pt x="322216" y="23232"/>
                    </a:moveTo>
                    <a:cubicBezTo>
                      <a:pt x="322216" y="24563"/>
                      <a:pt x="328873" y="24563"/>
                      <a:pt x="331536" y="24563"/>
                    </a:cubicBezTo>
                    <a:cubicBezTo>
                      <a:pt x="342188" y="24563"/>
                      <a:pt x="348845" y="23232"/>
                      <a:pt x="350177" y="21900"/>
                    </a:cubicBezTo>
                    <a:cubicBezTo>
                      <a:pt x="350177" y="21900"/>
                      <a:pt x="350177" y="21900"/>
                      <a:pt x="350177" y="21900"/>
                    </a:cubicBezTo>
                    <a:cubicBezTo>
                      <a:pt x="350177" y="20569"/>
                      <a:pt x="342188" y="20569"/>
                      <a:pt x="340856" y="20569"/>
                    </a:cubicBezTo>
                    <a:lnTo>
                      <a:pt x="340856" y="20569"/>
                    </a:lnTo>
                    <a:cubicBezTo>
                      <a:pt x="331536" y="20569"/>
                      <a:pt x="322216" y="21900"/>
                      <a:pt x="322216" y="23232"/>
                    </a:cubicBezTo>
                    <a:moveTo>
                      <a:pt x="805539" y="57850"/>
                    </a:moveTo>
                    <a:cubicBezTo>
                      <a:pt x="820186" y="64508"/>
                      <a:pt x="829506" y="68502"/>
                      <a:pt x="834832" y="69833"/>
                    </a:cubicBezTo>
                    <a:cubicBezTo>
                      <a:pt x="838826" y="71165"/>
                      <a:pt x="838826" y="71165"/>
                      <a:pt x="840158" y="71165"/>
                    </a:cubicBezTo>
                    <a:cubicBezTo>
                      <a:pt x="840158" y="68502"/>
                      <a:pt x="804208" y="53856"/>
                      <a:pt x="802876" y="55187"/>
                    </a:cubicBezTo>
                    <a:cubicBezTo>
                      <a:pt x="802876" y="56519"/>
                      <a:pt x="804208" y="56519"/>
                      <a:pt x="805539" y="57850"/>
                    </a:cubicBezTo>
                    <a:moveTo>
                      <a:pt x="183743" y="40541"/>
                    </a:moveTo>
                    <a:cubicBezTo>
                      <a:pt x="182411" y="41873"/>
                      <a:pt x="182411" y="41873"/>
                      <a:pt x="182411" y="41873"/>
                    </a:cubicBezTo>
                    <a:cubicBezTo>
                      <a:pt x="183743" y="41873"/>
                      <a:pt x="185074" y="41873"/>
                      <a:pt x="186406" y="41873"/>
                    </a:cubicBezTo>
                    <a:cubicBezTo>
                      <a:pt x="193063" y="40541"/>
                      <a:pt x="197058" y="39210"/>
                      <a:pt x="195726" y="37878"/>
                    </a:cubicBezTo>
                    <a:cubicBezTo>
                      <a:pt x="195726" y="37878"/>
                      <a:pt x="194395" y="37878"/>
                      <a:pt x="194395" y="37878"/>
                    </a:cubicBezTo>
                    <a:cubicBezTo>
                      <a:pt x="194395" y="37878"/>
                      <a:pt x="190400" y="37878"/>
                      <a:pt x="185074" y="39210"/>
                    </a:cubicBezTo>
                    <a:cubicBezTo>
                      <a:pt x="185074" y="40541"/>
                      <a:pt x="183743" y="40541"/>
                      <a:pt x="183743" y="40541"/>
                    </a:cubicBezTo>
                    <a:moveTo>
                      <a:pt x="400772" y="13912"/>
                    </a:moveTo>
                    <a:cubicBezTo>
                      <a:pt x="400772" y="13912"/>
                      <a:pt x="402104" y="15243"/>
                      <a:pt x="406098" y="15243"/>
                    </a:cubicBezTo>
                    <a:lnTo>
                      <a:pt x="406098" y="15243"/>
                    </a:lnTo>
                    <a:lnTo>
                      <a:pt x="406098" y="15243"/>
                    </a:lnTo>
                    <a:lnTo>
                      <a:pt x="406098" y="15243"/>
                    </a:lnTo>
                    <a:lnTo>
                      <a:pt x="406098" y="15243"/>
                    </a:lnTo>
                    <a:cubicBezTo>
                      <a:pt x="406098" y="15243"/>
                      <a:pt x="406098" y="15243"/>
                      <a:pt x="406098" y="15243"/>
                    </a:cubicBezTo>
                    <a:cubicBezTo>
                      <a:pt x="406098" y="15243"/>
                      <a:pt x="406098" y="15243"/>
                      <a:pt x="406098" y="15243"/>
                    </a:cubicBezTo>
                    <a:cubicBezTo>
                      <a:pt x="406098" y="15243"/>
                      <a:pt x="406098" y="15243"/>
                      <a:pt x="406098" y="15243"/>
                    </a:cubicBezTo>
                    <a:cubicBezTo>
                      <a:pt x="406098" y="15243"/>
                      <a:pt x="406098" y="15243"/>
                      <a:pt x="406098" y="15243"/>
                    </a:cubicBezTo>
                    <a:cubicBezTo>
                      <a:pt x="406098" y="15243"/>
                      <a:pt x="406098" y="15243"/>
                      <a:pt x="406098" y="15243"/>
                    </a:cubicBezTo>
                    <a:cubicBezTo>
                      <a:pt x="406098" y="15243"/>
                      <a:pt x="406098" y="15243"/>
                      <a:pt x="406098" y="15243"/>
                    </a:cubicBezTo>
                    <a:cubicBezTo>
                      <a:pt x="406098" y="15243"/>
                      <a:pt x="406098" y="15243"/>
                      <a:pt x="406098" y="15243"/>
                    </a:cubicBezTo>
                    <a:cubicBezTo>
                      <a:pt x="406098" y="15243"/>
                      <a:pt x="406098" y="15243"/>
                      <a:pt x="406098" y="15243"/>
                    </a:cubicBezTo>
                    <a:cubicBezTo>
                      <a:pt x="406098" y="15243"/>
                      <a:pt x="406098" y="15243"/>
                      <a:pt x="406098" y="15243"/>
                    </a:cubicBezTo>
                    <a:cubicBezTo>
                      <a:pt x="406098" y="15243"/>
                      <a:pt x="406098" y="15243"/>
                      <a:pt x="406098" y="15243"/>
                    </a:cubicBezTo>
                    <a:lnTo>
                      <a:pt x="406098" y="15243"/>
                    </a:lnTo>
                    <a:lnTo>
                      <a:pt x="406098" y="15243"/>
                    </a:lnTo>
                    <a:cubicBezTo>
                      <a:pt x="414087" y="15243"/>
                      <a:pt x="422076" y="15243"/>
                      <a:pt x="428733" y="15243"/>
                    </a:cubicBezTo>
                    <a:cubicBezTo>
                      <a:pt x="432728" y="15243"/>
                      <a:pt x="443380" y="15243"/>
                      <a:pt x="444711" y="12580"/>
                    </a:cubicBezTo>
                    <a:cubicBezTo>
                      <a:pt x="443380" y="11249"/>
                      <a:pt x="400772" y="12580"/>
                      <a:pt x="400772" y="13912"/>
                    </a:cubicBezTo>
                    <a:moveTo>
                      <a:pt x="115838" y="59182"/>
                    </a:moveTo>
                    <a:cubicBezTo>
                      <a:pt x="114506" y="59182"/>
                      <a:pt x="114506" y="60513"/>
                      <a:pt x="114506" y="60513"/>
                    </a:cubicBezTo>
                    <a:cubicBezTo>
                      <a:pt x="114506" y="60513"/>
                      <a:pt x="114506" y="60513"/>
                      <a:pt x="123827" y="57850"/>
                    </a:cubicBezTo>
                    <a:cubicBezTo>
                      <a:pt x="125158" y="57850"/>
                      <a:pt x="125158" y="57850"/>
                      <a:pt x="129153" y="56519"/>
                    </a:cubicBezTo>
                    <a:cubicBezTo>
                      <a:pt x="134479" y="55187"/>
                      <a:pt x="141136" y="52524"/>
                      <a:pt x="142467" y="51193"/>
                    </a:cubicBezTo>
                    <a:cubicBezTo>
                      <a:pt x="141136" y="49861"/>
                      <a:pt x="123827" y="55187"/>
                      <a:pt x="115838" y="59182"/>
                    </a:cubicBezTo>
                    <a:moveTo>
                      <a:pt x="79888" y="73828"/>
                    </a:moveTo>
                    <a:cubicBezTo>
                      <a:pt x="89209" y="69833"/>
                      <a:pt x="106518" y="61845"/>
                      <a:pt x="106518" y="61845"/>
                    </a:cubicBezTo>
                    <a:cubicBezTo>
                      <a:pt x="97197" y="65839"/>
                      <a:pt x="86546" y="71165"/>
                      <a:pt x="77225" y="75159"/>
                    </a:cubicBezTo>
                    <a:cubicBezTo>
                      <a:pt x="78557" y="75159"/>
                      <a:pt x="79888" y="73828"/>
                      <a:pt x="79888" y="73828"/>
                    </a:cubicBezTo>
                    <a:moveTo>
                      <a:pt x="687039" y="24563"/>
                    </a:moveTo>
                    <a:cubicBezTo>
                      <a:pt x="689702" y="25895"/>
                      <a:pt x="703016" y="31221"/>
                      <a:pt x="726983" y="36547"/>
                    </a:cubicBezTo>
                    <a:cubicBezTo>
                      <a:pt x="754944" y="41873"/>
                      <a:pt x="754944" y="41873"/>
                      <a:pt x="756275" y="40541"/>
                    </a:cubicBezTo>
                    <a:cubicBezTo>
                      <a:pt x="753612" y="35215"/>
                      <a:pt x="689702" y="19238"/>
                      <a:pt x="681713" y="20569"/>
                    </a:cubicBezTo>
                    <a:cubicBezTo>
                      <a:pt x="681713" y="20569"/>
                      <a:pt x="681713" y="20569"/>
                      <a:pt x="681713" y="20569"/>
                    </a:cubicBezTo>
                    <a:cubicBezTo>
                      <a:pt x="683044" y="21900"/>
                      <a:pt x="683044" y="23232"/>
                      <a:pt x="687039" y="24563"/>
                    </a:cubicBezTo>
                    <a:moveTo>
                      <a:pt x="211704" y="25895"/>
                    </a:moveTo>
                    <a:cubicBezTo>
                      <a:pt x="210372" y="25895"/>
                      <a:pt x="210372" y="25895"/>
                      <a:pt x="210372" y="25895"/>
                    </a:cubicBezTo>
                    <a:cubicBezTo>
                      <a:pt x="211704" y="25895"/>
                      <a:pt x="211704" y="25895"/>
                      <a:pt x="218361" y="24563"/>
                    </a:cubicBezTo>
                    <a:cubicBezTo>
                      <a:pt x="218361" y="24563"/>
                      <a:pt x="218361" y="24563"/>
                      <a:pt x="218361" y="24563"/>
                    </a:cubicBezTo>
                    <a:cubicBezTo>
                      <a:pt x="218361" y="24563"/>
                      <a:pt x="218361" y="24563"/>
                      <a:pt x="218361" y="24563"/>
                    </a:cubicBezTo>
                    <a:cubicBezTo>
                      <a:pt x="218361" y="24563"/>
                      <a:pt x="218361" y="24563"/>
                      <a:pt x="218361" y="24563"/>
                    </a:cubicBezTo>
                    <a:cubicBezTo>
                      <a:pt x="218361" y="24563"/>
                      <a:pt x="218361" y="24563"/>
                      <a:pt x="218361" y="24563"/>
                    </a:cubicBezTo>
                    <a:cubicBezTo>
                      <a:pt x="218361" y="24563"/>
                      <a:pt x="218361" y="24563"/>
                      <a:pt x="218361" y="24563"/>
                    </a:cubicBezTo>
                    <a:cubicBezTo>
                      <a:pt x="218361" y="24563"/>
                      <a:pt x="218361" y="24563"/>
                      <a:pt x="218361" y="24563"/>
                    </a:cubicBezTo>
                    <a:cubicBezTo>
                      <a:pt x="218361" y="24563"/>
                      <a:pt x="218361" y="24563"/>
                      <a:pt x="218361" y="24563"/>
                    </a:cubicBezTo>
                    <a:cubicBezTo>
                      <a:pt x="218361" y="24563"/>
                      <a:pt x="218361" y="24563"/>
                      <a:pt x="218361" y="24563"/>
                    </a:cubicBezTo>
                    <a:cubicBezTo>
                      <a:pt x="227681" y="21900"/>
                      <a:pt x="238333" y="19238"/>
                      <a:pt x="248985" y="16575"/>
                    </a:cubicBezTo>
                    <a:cubicBezTo>
                      <a:pt x="252979" y="16575"/>
                      <a:pt x="254311" y="16575"/>
                      <a:pt x="255642" y="15243"/>
                    </a:cubicBezTo>
                    <a:cubicBezTo>
                      <a:pt x="255642" y="15243"/>
                      <a:pt x="252979" y="15243"/>
                      <a:pt x="230344" y="20569"/>
                    </a:cubicBezTo>
                    <a:cubicBezTo>
                      <a:pt x="230344" y="20569"/>
                      <a:pt x="230344" y="20569"/>
                      <a:pt x="230344" y="20569"/>
                    </a:cubicBezTo>
                    <a:cubicBezTo>
                      <a:pt x="230344" y="20569"/>
                      <a:pt x="230344" y="20569"/>
                      <a:pt x="230344" y="20569"/>
                    </a:cubicBezTo>
                    <a:cubicBezTo>
                      <a:pt x="230344" y="20569"/>
                      <a:pt x="230344" y="20569"/>
                      <a:pt x="230344" y="20569"/>
                    </a:cubicBezTo>
                    <a:cubicBezTo>
                      <a:pt x="218361" y="23232"/>
                      <a:pt x="211704" y="25895"/>
                      <a:pt x="211704" y="25895"/>
                    </a:cubicBezTo>
                    <a:moveTo>
                      <a:pt x="6657" y="111109"/>
                    </a:moveTo>
                    <a:cubicBezTo>
                      <a:pt x="5326" y="112440"/>
                      <a:pt x="2663" y="113772"/>
                      <a:pt x="0" y="115103"/>
                    </a:cubicBezTo>
                    <a:cubicBezTo>
                      <a:pt x="10652" y="109777"/>
                      <a:pt x="23967" y="101789"/>
                      <a:pt x="33287" y="96463"/>
                    </a:cubicBezTo>
                    <a:cubicBezTo>
                      <a:pt x="58585" y="83148"/>
                      <a:pt x="59916" y="83148"/>
                      <a:pt x="73231" y="76491"/>
                    </a:cubicBezTo>
                    <a:cubicBezTo>
                      <a:pt x="98529" y="65839"/>
                      <a:pt x="98529" y="64508"/>
                      <a:pt x="113175" y="59182"/>
                    </a:cubicBezTo>
                    <a:cubicBezTo>
                      <a:pt x="138473" y="48530"/>
                      <a:pt x="139804" y="48530"/>
                      <a:pt x="155782" y="43204"/>
                    </a:cubicBezTo>
                    <a:cubicBezTo>
                      <a:pt x="182411" y="33884"/>
                      <a:pt x="183743" y="33884"/>
                      <a:pt x="202383" y="28558"/>
                    </a:cubicBezTo>
                    <a:cubicBezTo>
                      <a:pt x="230344" y="20569"/>
                      <a:pt x="231676" y="20569"/>
                      <a:pt x="250316" y="16575"/>
                    </a:cubicBezTo>
                    <a:lnTo>
                      <a:pt x="255642" y="15243"/>
                    </a:lnTo>
                    <a:cubicBezTo>
                      <a:pt x="258305" y="15243"/>
                      <a:pt x="536582" y="-27364"/>
                      <a:pt x="732309" y="29889"/>
                    </a:cubicBezTo>
                    <a:cubicBezTo>
                      <a:pt x="741629" y="32552"/>
                      <a:pt x="754944" y="36547"/>
                      <a:pt x="764264" y="40541"/>
                    </a:cubicBezTo>
                    <a:cubicBezTo>
                      <a:pt x="789562" y="49861"/>
                      <a:pt x="792225" y="49861"/>
                      <a:pt x="808202" y="56519"/>
                    </a:cubicBezTo>
                    <a:cubicBezTo>
                      <a:pt x="833500" y="67170"/>
                      <a:pt x="834832" y="67170"/>
                      <a:pt x="849478" y="73828"/>
                    </a:cubicBezTo>
                    <a:cubicBezTo>
                      <a:pt x="873444" y="85811"/>
                      <a:pt x="874776" y="85811"/>
                      <a:pt x="888091" y="92468"/>
                    </a:cubicBezTo>
                    <a:cubicBezTo>
                      <a:pt x="898742" y="97794"/>
                      <a:pt x="912057" y="104452"/>
                      <a:pt x="921377" y="109777"/>
                    </a:cubicBezTo>
                    <a:lnTo>
                      <a:pt x="920046" y="109777"/>
                    </a:lnTo>
                    <a:cubicBezTo>
                      <a:pt x="904068" y="99126"/>
                      <a:pt x="846815" y="71165"/>
                      <a:pt x="744292" y="59182"/>
                    </a:cubicBezTo>
                    <a:cubicBezTo>
                      <a:pt x="726983" y="56519"/>
                      <a:pt x="387458" y="36547"/>
                      <a:pt x="352840" y="36547"/>
                    </a:cubicBezTo>
                    <a:cubicBezTo>
                      <a:pt x="199721" y="37878"/>
                      <a:pt x="70568" y="77822"/>
                      <a:pt x="6657" y="111109"/>
                    </a:cubicBezTo>
                  </a:path>
                </a:pathLst>
              </a:custGeom>
              <a:solidFill>
                <a:srgbClr val="7F9494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515" name="Freeform: Shape 6514">
                <a:extLst>
                  <a:ext uri="{FF2B5EF4-FFF2-40B4-BE49-F238E27FC236}">
                    <a16:creationId xmlns:a16="http://schemas.microsoft.com/office/drawing/2014/main" id="{78CB8665-6B9A-4F6D-A156-9BCB1A02BDE0}"/>
                  </a:ext>
                </a:extLst>
              </p:cNvPr>
              <p:cNvSpPr/>
              <p:nvPr/>
            </p:nvSpPr>
            <p:spPr>
              <a:xfrm>
                <a:off x="10158604" y="2680956"/>
                <a:ext cx="434059" cy="27960"/>
              </a:xfrm>
              <a:custGeom>
                <a:avLst/>
                <a:gdLst>
                  <a:gd name="connsiteX0" fmla="*/ 5326 w 434059"/>
                  <a:gd name="connsiteY0" fmla="*/ 23966 h 27960"/>
                  <a:gd name="connsiteX1" fmla="*/ 0 w 434059"/>
                  <a:gd name="connsiteY1" fmla="*/ 25298 h 27960"/>
                  <a:gd name="connsiteX2" fmla="*/ 35950 w 434059"/>
                  <a:gd name="connsiteY2" fmla="*/ 17309 h 27960"/>
                  <a:gd name="connsiteX3" fmla="*/ 90540 w 434059"/>
                  <a:gd name="connsiteY3" fmla="*/ 7989 h 27960"/>
                  <a:gd name="connsiteX4" fmla="*/ 145130 w 434059"/>
                  <a:gd name="connsiteY4" fmla="*/ 2663 h 27960"/>
                  <a:gd name="connsiteX5" fmla="*/ 187737 w 434059"/>
                  <a:gd name="connsiteY5" fmla="*/ 0 h 27960"/>
                  <a:gd name="connsiteX6" fmla="*/ 227681 w 434059"/>
                  <a:gd name="connsiteY6" fmla="*/ 0 h 27960"/>
                  <a:gd name="connsiteX7" fmla="*/ 268957 w 434059"/>
                  <a:gd name="connsiteY7" fmla="*/ 1331 h 27960"/>
                  <a:gd name="connsiteX8" fmla="*/ 311564 w 434059"/>
                  <a:gd name="connsiteY8" fmla="*/ 5326 h 27960"/>
                  <a:gd name="connsiteX9" fmla="*/ 358165 w 434059"/>
                  <a:gd name="connsiteY9" fmla="*/ 11983 h 27960"/>
                  <a:gd name="connsiteX10" fmla="*/ 412756 w 434059"/>
                  <a:gd name="connsiteY10" fmla="*/ 22635 h 27960"/>
                  <a:gd name="connsiteX11" fmla="*/ 434059 w 434059"/>
                  <a:gd name="connsiteY11" fmla="*/ 27961 h 27960"/>
                  <a:gd name="connsiteX12" fmla="*/ 434059 w 434059"/>
                  <a:gd name="connsiteY12" fmla="*/ 27961 h 27960"/>
                  <a:gd name="connsiteX13" fmla="*/ 5326 w 434059"/>
                  <a:gd name="connsiteY13" fmla="*/ 23966 h 27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34059" h="27960">
                    <a:moveTo>
                      <a:pt x="5326" y="23966"/>
                    </a:moveTo>
                    <a:cubicBezTo>
                      <a:pt x="3994" y="23966"/>
                      <a:pt x="1331" y="25298"/>
                      <a:pt x="0" y="25298"/>
                    </a:cubicBezTo>
                    <a:cubicBezTo>
                      <a:pt x="10652" y="22635"/>
                      <a:pt x="25298" y="19972"/>
                      <a:pt x="35950" y="17309"/>
                    </a:cubicBezTo>
                    <a:cubicBezTo>
                      <a:pt x="63911" y="11983"/>
                      <a:pt x="67905" y="11983"/>
                      <a:pt x="90540" y="7989"/>
                    </a:cubicBezTo>
                    <a:cubicBezTo>
                      <a:pt x="118501" y="3994"/>
                      <a:pt x="122495" y="3994"/>
                      <a:pt x="145130" y="2663"/>
                    </a:cubicBezTo>
                    <a:cubicBezTo>
                      <a:pt x="173091" y="1331"/>
                      <a:pt x="173091" y="1331"/>
                      <a:pt x="187737" y="0"/>
                    </a:cubicBezTo>
                    <a:cubicBezTo>
                      <a:pt x="214367" y="0"/>
                      <a:pt x="214367" y="0"/>
                      <a:pt x="227681" y="0"/>
                    </a:cubicBezTo>
                    <a:cubicBezTo>
                      <a:pt x="254311" y="1331"/>
                      <a:pt x="254311" y="1331"/>
                      <a:pt x="268957" y="1331"/>
                    </a:cubicBezTo>
                    <a:cubicBezTo>
                      <a:pt x="295586" y="2663"/>
                      <a:pt x="296918" y="2663"/>
                      <a:pt x="311564" y="5326"/>
                    </a:cubicBezTo>
                    <a:cubicBezTo>
                      <a:pt x="338193" y="7989"/>
                      <a:pt x="340856" y="9320"/>
                      <a:pt x="358165" y="11983"/>
                    </a:cubicBezTo>
                    <a:cubicBezTo>
                      <a:pt x="383463" y="15978"/>
                      <a:pt x="388789" y="17309"/>
                      <a:pt x="412756" y="22635"/>
                    </a:cubicBezTo>
                    <a:cubicBezTo>
                      <a:pt x="419413" y="23966"/>
                      <a:pt x="427402" y="25298"/>
                      <a:pt x="434059" y="27961"/>
                    </a:cubicBezTo>
                    <a:lnTo>
                      <a:pt x="434059" y="27961"/>
                    </a:lnTo>
                    <a:cubicBezTo>
                      <a:pt x="291592" y="-7989"/>
                      <a:pt x="29292" y="18641"/>
                      <a:pt x="5326" y="23966"/>
                    </a:cubicBezTo>
                  </a:path>
                </a:pathLst>
              </a:custGeom>
              <a:solidFill>
                <a:srgbClr val="999C96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516" name="Freeform: Shape 6515">
                <a:extLst>
                  <a:ext uri="{FF2B5EF4-FFF2-40B4-BE49-F238E27FC236}">
                    <a16:creationId xmlns:a16="http://schemas.microsoft.com/office/drawing/2014/main" id="{D6F891BC-8C20-4C4D-B1B0-EDD634F3662C}"/>
                  </a:ext>
                </a:extLst>
              </p:cNvPr>
              <p:cNvSpPr/>
              <p:nvPr/>
            </p:nvSpPr>
            <p:spPr>
              <a:xfrm>
                <a:off x="9457856" y="3501740"/>
                <a:ext cx="1837628" cy="484056"/>
              </a:xfrm>
              <a:custGeom>
                <a:avLst/>
                <a:gdLst>
                  <a:gd name="connsiteX0" fmla="*/ 164166 w 1837628"/>
                  <a:gd name="connsiteY0" fmla="*/ 393516 h 484056"/>
                  <a:gd name="connsiteX1" fmla="*/ 162835 w 1837628"/>
                  <a:gd name="connsiteY1" fmla="*/ 396179 h 484056"/>
                  <a:gd name="connsiteX2" fmla="*/ 188133 w 1837628"/>
                  <a:gd name="connsiteY2" fmla="*/ 341589 h 484056"/>
                  <a:gd name="connsiteX3" fmla="*/ 209436 w 1837628"/>
                  <a:gd name="connsiteY3" fmla="*/ 324280 h 484056"/>
                  <a:gd name="connsiteX4" fmla="*/ 213431 w 1837628"/>
                  <a:gd name="connsiteY4" fmla="*/ 322948 h 484056"/>
                  <a:gd name="connsiteX5" fmla="*/ 206773 w 1837628"/>
                  <a:gd name="connsiteY5" fmla="*/ 334932 h 484056"/>
                  <a:gd name="connsiteX6" fmla="*/ 200116 w 1837628"/>
                  <a:gd name="connsiteY6" fmla="*/ 356235 h 484056"/>
                  <a:gd name="connsiteX7" fmla="*/ 198785 w 1837628"/>
                  <a:gd name="connsiteY7" fmla="*/ 358898 h 484056"/>
                  <a:gd name="connsiteX8" fmla="*/ 196122 w 1837628"/>
                  <a:gd name="connsiteY8" fmla="*/ 361561 h 484056"/>
                  <a:gd name="connsiteX9" fmla="*/ 164166 w 1837628"/>
                  <a:gd name="connsiteY9" fmla="*/ 393516 h 484056"/>
                  <a:gd name="connsiteX10" fmla="*/ 754008 w 1837628"/>
                  <a:gd name="connsiteY10" fmla="*/ 148526 h 484056"/>
                  <a:gd name="connsiteX11" fmla="*/ 747350 w 1837628"/>
                  <a:gd name="connsiteY11" fmla="*/ 148526 h 484056"/>
                  <a:gd name="connsiteX12" fmla="*/ 1369147 w 1837628"/>
                  <a:gd name="connsiteY12" fmla="*/ 127222 h 484056"/>
                  <a:gd name="connsiteX13" fmla="*/ 1552890 w 1837628"/>
                  <a:gd name="connsiteY13" fmla="*/ 197790 h 484056"/>
                  <a:gd name="connsiteX14" fmla="*/ 1181409 w 1837628"/>
                  <a:gd name="connsiteY14" fmla="*/ 111245 h 484056"/>
                  <a:gd name="connsiteX15" fmla="*/ 1180078 w 1837628"/>
                  <a:gd name="connsiteY15" fmla="*/ 111245 h 484056"/>
                  <a:gd name="connsiteX16" fmla="*/ 1180078 w 1837628"/>
                  <a:gd name="connsiteY16" fmla="*/ 111245 h 484056"/>
                  <a:gd name="connsiteX17" fmla="*/ 857862 w 1837628"/>
                  <a:gd name="connsiteY17" fmla="*/ 132548 h 484056"/>
                  <a:gd name="connsiteX18" fmla="*/ 754008 w 1837628"/>
                  <a:gd name="connsiteY18" fmla="*/ 148526 h 484056"/>
                  <a:gd name="connsiteX19" fmla="*/ 1737964 w 1837628"/>
                  <a:gd name="connsiteY19" fmla="*/ 248386 h 484056"/>
                  <a:gd name="connsiteX20" fmla="*/ 1757936 w 1837628"/>
                  <a:gd name="connsiteY20" fmla="*/ 279010 h 484056"/>
                  <a:gd name="connsiteX21" fmla="*/ 1779240 w 1837628"/>
                  <a:gd name="connsiteY21" fmla="*/ 301645 h 484056"/>
                  <a:gd name="connsiteX22" fmla="*/ 1793886 w 1837628"/>
                  <a:gd name="connsiteY22" fmla="*/ 318954 h 484056"/>
                  <a:gd name="connsiteX23" fmla="*/ 1801874 w 1837628"/>
                  <a:gd name="connsiteY23" fmla="*/ 337595 h 484056"/>
                  <a:gd name="connsiteX24" fmla="*/ 1800543 w 1837628"/>
                  <a:gd name="connsiteY24" fmla="*/ 404168 h 484056"/>
                  <a:gd name="connsiteX25" fmla="*/ 1807200 w 1837628"/>
                  <a:gd name="connsiteY25" fmla="*/ 382865 h 484056"/>
                  <a:gd name="connsiteX26" fmla="*/ 1817852 w 1837628"/>
                  <a:gd name="connsiteY26" fmla="*/ 345583 h 484056"/>
                  <a:gd name="connsiteX27" fmla="*/ 1817852 w 1837628"/>
                  <a:gd name="connsiteY27" fmla="*/ 345583 h 484056"/>
                  <a:gd name="connsiteX28" fmla="*/ 1811195 w 1837628"/>
                  <a:gd name="connsiteY28" fmla="*/ 309634 h 484056"/>
                  <a:gd name="connsiteX29" fmla="*/ 1783234 w 1837628"/>
                  <a:gd name="connsiteY29" fmla="*/ 288330 h 484056"/>
                  <a:gd name="connsiteX30" fmla="*/ 1759267 w 1837628"/>
                  <a:gd name="connsiteY30" fmla="*/ 256375 h 484056"/>
                  <a:gd name="connsiteX31" fmla="*/ 1755273 w 1837628"/>
                  <a:gd name="connsiteY31" fmla="*/ 253712 h 484056"/>
                  <a:gd name="connsiteX32" fmla="*/ 1737964 w 1837628"/>
                  <a:gd name="connsiteY32" fmla="*/ 245723 h 484056"/>
                  <a:gd name="connsiteX33" fmla="*/ 1737964 w 1837628"/>
                  <a:gd name="connsiteY33" fmla="*/ 248386 h 484056"/>
                  <a:gd name="connsiteX34" fmla="*/ 3058 w 1837628"/>
                  <a:gd name="connsiteY34" fmla="*/ 304308 h 484056"/>
                  <a:gd name="connsiteX35" fmla="*/ 3058 w 1837628"/>
                  <a:gd name="connsiteY35" fmla="*/ 305639 h 484056"/>
                  <a:gd name="connsiteX36" fmla="*/ 3058 w 1837628"/>
                  <a:gd name="connsiteY36" fmla="*/ 302976 h 484056"/>
                  <a:gd name="connsiteX37" fmla="*/ 396 w 1837628"/>
                  <a:gd name="connsiteY37" fmla="*/ 289662 h 484056"/>
                  <a:gd name="connsiteX38" fmla="*/ 396 w 1837628"/>
                  <a:gd name="connsiteY38" fmla="*/ 286999 h 484056"/>
                  <a:gd name="connsiteX39" fmla="*/ 36345 w 1837628"/>
                  <a:gd name="connsiteY39" fmla="*/ 199122 h 484056"/>
                  <a:gd name="connsiteX40" fmla="*/ 121559 w 1837628"/>
                  <a:gd name="connsiteY40" fmla="*/ 233740 h 484056"/>
                  <a:gd name="connsiteX41" fmla="*/ 126885 w 1837628"/>
                  <a:gd name="connsiteY41" fmla="*/ 239066 h 484056"/>
                  <a:gd name="connsiteX42" fmla="*/ 178813 w 1837628"/>
                  <a:gd name="connsiteY42" fmla="*/ 285667 h 484056"/>
                  <a:gd name="connsiteX43" fmla="*/ 125554 w 1837628"/>
                  <a:gd name="connsiteY43" fmla="*/ 263032 h 484056"/>
                  <a:gd name="connsiteX44" fmla="*/ 44334 w 1837628"/>
                  <a:gd name="connsiteY44" fmla="*/ 241729 h 484056"/>
                  <a:gd name="connsiteX45" fmla="*/ 3058 w 1837628"/>
                  <a:gd name="connsiteY45" fmla="*/ 304308 h 484056"/>
                  <a:gd name="connsiteX46" fmla="*/ 60312 w 1837628"/>
                  <a:gd name="connsiteY46" fmla="*/ 484056 h 484056"/>
                  <a:gd name="connsiteX47" fmla="*/ 60312 w 1837628"/>
                  <a:gd name="connsiteY47" fmla="*/ 484056 h 484056"/>
                  <a:gd name="connsiteX48" fmla="*/ 58980 w 1837628"/>
                  <a:gd name="connsiteY48" fmla="*/ 480062 h 484056"/>
                  <a:gd name="connsiteX49" fmla="*/ 58980 w 1837628"/>
                  <a:gd name="connsiteY49" fmla="*/ 480062 h 484056"/>
                  <a:gd name="connsiteX50" fmla="*/ 60312 w 1837628"/>
                  <a:gd name="connsiteY50" fmla="*/ 482725 h 484056"/>
                  <a:gd name="connsiteX51" fmla="*/ 60312 w 1837628"/>
                  <a:gd name="connsiteY51" fmla="*/ 484056 h 484056"/>
                  <a:gd name="connsiteX52" fmla="*/ 1690031 w 1837628"/>
                  <a:gd name="connsiteY52" fmla="*/ 348246 h 484056"/>
                  <a:gd name="connsiteX53" fmla="*/ 1741958 w 1837628"/>
                  <a:gd name="connsiteY53" fmla="*/ 144531 h 484056"/>
                  <a:gd name="connsiteX54" fmla="*/ 1751279 w 1837628"/>
                  <a:gd name="connsiteY54" fmla="*/ 149857 h 484056"/>
                  <a:gd name="connsiteX55" fmla="*/ 1836493 w 1837628"/>
                  <a:gd name="connsiteY55" fmla="*/ 268358 h 484056"/>
                  <a:gd name="connsiteX56" fmla="*/ 1829835 w 1837628"/>
                  <a:gd name="connsiteY56" fmla="*/ 306971 h 484056"/>
                  <a:gd name="connsiteX57" fmla="*/ 1820515 w 1837628"/>
                  <a:gd name="connsiteY57" fmla="*/ 344252 h 484056"/>
                  <a:gd name="connsiteX58" fmla="*/ 1809863 w 1837628"/>
                  <a:gd name="connsiteY58" fmla="*/ 381533 h 484056"/>
                  <a:gd name="connsiteX59" fmla="*/ 1797880 w 1837628"/>
                  <a:gd name="connsiteY59" fmla="*/ 418814 h 484056"/>
                  <a:gd name="connsiteX60" fmla="*/ 1784565 w 1837628"/>
                  <a:gd name="connsiteY60" fmla="*/ 454764 h 484056"/>
                  <a:gd name="connsiteX61" fmla="*/ 1775245 w 1837628"/>
                  <a:gd name="connsiteY61" fmla="*/ 476068 h 484056"/>
                  <a:gd name="connsiteX62" fmla="*/ 1775245 w 1837628"/>
                  <a:gd name="connsiteY62" fmla="*/ 474736 h 484056"/>
                  <a:gd name="connsiteX63" fmla="*/ 1779240 w 1837628"/>
                  <a:gd name="connsiteY63" fmla="*/ 462753 h 484056"/>
                  <a:gd name="connsiteX64" fmla="*/ 1776577 w 1837628"/>
                  <a:gd name="connsiteY64" fmla="*/ 470742 h 484056"/>
                  <a:gd name="connsiteX65" fmla="*/ 1690031 w 1837628"/>
                  <a:gd name="connsiteY65" fmla="*/ 348246 h 484056"/>
                  <a:gd name="connsiteX66" fmla="*/ 1690031 w 1837628"/>
                  <a:gd name="connsiteY66" fmla="*/ 348246 h 484056"/>
                  <a:gd name="connsiteX67" fmla="*/ 539641 w 1837628"/>
                  <a:gd name="connsiteY67" fmla="*/ 251049 h 484056"/>
                  <a:gd name="connsiteX68" fmla="*/ 546298 w 1837628"/>
                  <a:gd name="connsiteY68" fmla="*/ 256375 h 484056"/>
                  <a:gd name="connsiteX69" fmla="*/ 614203 w 1837628"/>
                  <a:gd name="connsiteY69" fmla="*/ 251049 h 484056"/>
                  <a:gd name="connsiteX70" fmla="*/ 699417 w 1837628"/>
                  <a:gd name="connsiteY70" fmla="*/ 252381 h 484056"/>
                  <a:gd name="connsiteX71" fmla="*/ 752676 w 1837628"/>
                  <a:gd name="connsiteY71" fmla="*/ 233740 h 484056"/>
                  <a:gd name="connsiteX72" fmla="*/ 824575 w 1837628"/>
                  <a:gd name="connsiteY72" fmla="*/ 215099 h 484056"/>
                  <a:gd name="connsiteX73" fmla="*/ 849873 w 1837628"/>
                  <a:gd name="connsiteY73" fmla="*/ 196459 h 484056"/>
                  <a:gd name="connsiteX74" fmla="*/ 833896 w 1837628"/>
                  <a:gd name="connsiteY74" fmla="*/ 189801 h 484056"/>
                  <a:gd name="connsiteX75" fmla="*/ 751345 w 1837628"/>
                  <a:gd name="connsiteY75" fmla="*/ 187138 h 484056"/>
                  <a:gd name="connsiteX76" fmla="*/ 742024 w 1837628"/>
                  <a:gd name="connsiteY76" fmla="*/ 189801 h 484056"/>
                  <a:gd name="connsiteX77" fmla="*/ 638170 w 1837628"/>
                  <a:gd name="connsiteY77" fmla="*/ 215099 h 484056"/>
                  <a:gd name="connsiteX78" fmla="*/ 582248 w 1837628"/>
                  <a:gd name="connsiteY78" fmla="*/ 236403 h 484056"/>
                  <a:gd name="connsiteX79" fmla="*/ 540972 w 1837628"/>
                  <a:gd name="connsiteY79" fmla="*/ 244392 h 484056"/>
                  <a:gd name="connsiteX80" fmla="*/ 539641 w 1837628"/>
                  <a:gd name="connsiteY80" fmla="*/ 251049 h 484056"/>
                  <a:gd name="connsiteX81" fmla="*/ 1635441 w 1837628"/>
                  <a:gd name="connsiteY81" fmla="*/ 129885 h 484056"/>
                  <a:gd name="connsiteX82" fmla="*/ 1675385 w 1837628"/>
                  <a:gd name="connsiteY82" fmla="*/ 157846 h 484056"/>
                  <a:gd name="connsiteX83" fmla="*/ 1720655 w 1837628"/>
                  <a:gd name="connsiteY83" fmla="*/ 165835 h 484056"/>
                  <a:gd name="connsiteX84" fmla="*/ 1698020 w 1837628"/>
                  <a:gd name="connsiteY84" fmla="*/ 143200 h 484056"/>
                  <a:gd name="connsiteX85" fmla="*/ 1688700 w 1837628"/>
                  <a:gd name="connsiteY85" fmla="*/ 140537 h 484056"/>
                  <a:gd name="connsiteX86" fmla="*/ 1650087 w 1837628"/>
                  <a:gd name="connsiteY86" fmla="*/ 133880 h 484056"/>
                  <a:gd name="connsiteX87" fmla="*/ 1636772 w 1837628"/>
                  <a:gd name="connsiteY87" fmla="*/ 128554 h 484056"/>
                  <a:gd name="connsiteX88" fmla="*/ 1635441 w 1837628"/>
                  <a:gd name="connsiteY88" fmla="*/ 128554 h 484056"/>
                  <a:gd name="connsiteX89" fmla="*/ 1635441 w 1837628"/>
                  <a:gd name="connsiteY89" fmla="*/ 129885 h 484056"/>
                  <a:gd name="connsiteX90" fmla="*/ 62975 w 1837628"/>
                  <a:gd name="connsiteY90" fmla="*/ 172492 h 484056"/>
                  <a:gd name="connsiteX91" fmla="*/ 150852 w 1837628"/>
                  <a:gd name="connsiteY91" fmla="*/ 104587 h 484056"/>
                  <a:gd name="connsiteX92" fmla="*/ 141531 w 1837628"/>
                  <a:gd name="connsiteY92" fmla="*/ 107250 h 484056"/>
                  <a:gd name="connsiteX93" fmla="*/ 823244 w 1837628"/>
                  <a:gd name="connsiteY93" fmla="*/ 2064 h 484056"/>
                  <a:gd name="connsiteX94" fmla="*/ 831233 w 1837628"/>
                  <a:gd name="connsiteY94" fmla="*/ 2064 h 484056"/>
                  <a:gd name="connsiteX95" fmla="*/ 832564 w 1837628"/>
                  <a:gd name="connsiteY95" fmla="*/ 2064 h 484056"/>
                  <a:gd name="connsiteX96" fmla="*/ 833896 w 1837628"/>
                  <a:gd name="connsiteY96" fmla="*/ 2064 h 484056"/>
                  <a:gd name="connsiteX97" fmla="*/ 836559 w 1837628"/>
                  <a:gd name="connsiteY97" fmla="*/ 2064 h 484056"/>
                  <a:gd name="connsiteX98" fmla="*/ 839222 w 1837628"/>
                  <a:gd name="connsiteY98" fmla="*/ 2064 h 484056"/>
                  <a:gd name="connsiteX99" fmla="*/ 841885 w 1837628"/>
                  <a:gd name="connsiteY99" fmla="*/ 2064 h 484056"/>
                  <a:gd name="connsiteX100" fmla="*/ 845879 w 1837628"/>
                  <a:gd name="connsiteY100" fmla="*/ 2064 h 484056"/>
                  <a:gd name="connsiteX101" fmla="*/ 849873 w 1837628"/>
                  <a:gd name="connsiteY101" fmla="*/ 2064 h 484056"/>
                  <a:gd name="connsiteX102" fmla="*/ 853868 w 1837628"/>
                  <a:gd name="connsiteY102" fmla="*/ 2064 h 484056"/>
                  <a:gd name="connsiteX103" fmla="*/ 857862 w 1837628"/>
                  <a:gd name="connsiteY103" fmla="*/ 2064 h 484056"/>
                  <a:gd name="connsiteX104" fmla="*/ 863188 w 1837628"/>
                  <a:gd name="connsiteY104" fmla="*/ 2064 h 484056"/>
                  <a:gd name="connsiteX105" fmla="*/ 868514 w 1837628"/>
                  <a:gd name="connsiteY105" fmla="*/ 2064 h 484056"/>
                  <a:gd name="connsiteX106" fmla="*/ 873840 w 1837628"/>
                  <a:gd name="connsiteY106" fmla="*/ 2064 h 484056"/>
                  <a:gd name="connsiteX107" fmla="*/ 879166 w 1837628"/>
                  <a:gd name="connsiteY107" fmla="*/ 2064 h 484056"/>
                  <a:gd name="connsiteX108" fmla="*/ 884492 w 1837628"/>
                  <a:gd name="connsiteY108" fmla="*/ 2064 h 484056"/>
                  <a:gd name="connsiteX109" fmla="*/ 889817 w 1837628"/>
                  <a:gd name="connsiteY109" fmla="*/ 2064 h 484056"/>
                  <a:gd name="connsiteX110" fmla="*/ 1721986 w 1837628"/>
                  <a:gd name="connsiteY110" fmla="*/ 133880 h 484056"/>
                  <a:gd name="connsiteX111" fmla="*/ 1741958 w 1837628"/>
                  <a:gd name="connsiteY111" fmla="*/ 145863 h 484056"/>
                  <a:gd name="connsiteX112" fmla="*/ 1688700 w 1837628"/>
                  <a:gd name="connsiteY112" fmla="*/ 352241 h 484056"/>
                  <a:gd name="connsiteX113" fmla="*/ 1684705 w 1837628"/>
                  <a:gd name="connsiteY113" fmla="*/ 350909 h 484056"/>
                  <a:gd name="connsiteX114" fmla="*/ 1656744 w 1837628"/>
                  <a:gd name="connsiteY114" fmla="*/ 338926 h 484056"/>
                  <a:gd name="connsiteX115" fmla="*/ 1686037 w 1837628"/>
                  <a:gd name="connsiteY115" fmla="*/ 317623 h 484056"/>
                  <a:gd name="connsiteX116" fmla="*/ 1243989 w 1837628"/>
                  <a:gd name="connsiteY116" fmla="*/ 243060 h 484056"/>
                  <a:gd name="connsiteX117" fmla="*/ 1108179 w 1837628"/>
                  <a:gd name="connsiteY117" fmla="*/ 232408 h 484056"/>
                  <a:gd name="connsiteX118" fmla="*/ 490377 w 1837628"/>
                  <a:gd name="connsiteY118" fmla="*/ 290993 h 484056"/>
                  <a:gd name="connsiteX119" fmla="*/ 438449 w 1837628"/>
                  <a:gd name="connsiteY119" fmla="*/ 203116 h 484056"/>
                  <a:gd name="connsiteX120" fmla="*/ 431792 w 1837628"/>
                  <a:gd name="connsiteY120" fmla="*/ 207111 h 484056"/>
                  <a:gd name="connsiteX121" fmla="*/ 475730 w 1837628"/>
                  <a:gd name="connsiteY121" fmla="*/ 239066 h 484056"/>
                  <a:gd name="connsiteX122" fmla="*/ 301308 w 1837628"/>
                  <a:gd name="connsiteY122" fmla="*/ 312297 h 484056"/>
                  <a:gd name="connsiteX123" fmla="*/ 313291 w 1837628"/>
                  <a:gd name="connsiteY123" fmla="*/ 326943 h 484056"/>
                  <a:gd name="connsiteX124" fmla="*/ 286662 w 1837628"/>
                  <a:gd name="connsiteY124" fmla="*/ 329606 h 484056"/>
                  <a:gd name="connsiteX125" fmla="*/ 317285 w 1837628"/>
                  <a:gd name="connsiteY125" fmla="*/ 288330 h 484056"/>
                  <a:gd name="connsiteX126" fmla="*/ 309297 w 1837628"/>
                  <a:gd name="connsiteY126" fmla="*/ 285667 h 484056"/>
                  <a:gd name="connsiteX127" fmla="*/ 225414 w 1837628"/>
                  <a:gd name="connsiteY127" fmla="*/ 342921 h 484056"/>
                  <a:gd name="connsiteX128" fmla="*/ 220088 w 1837628"/>
                  <a:gd name="connsiteY128" fmla="*/ 322948 h 484056"/>
                  <a:gd name="connsiteX129" fmla="*/ 276010 w 1837628"/>
                  <a:gd name="connsiteY129" fmla="*/ 293656 h 484056"/>
                  <a:gd name="connsiteX130" fmla="*/ 202779 w 1837628"/>
                  <a:gd name="connsiteY130" fmla="*/ 288330 h 484056"/>
                  <a:gd name="connsiteX131" fmla="*/ 209436 w 1837628"/>
                  <a:gd name="connsiteY131" fmla="*/ 249718 h 484056"/>
                  <a:gd name="connsiteX132" fmla="*/ 327937 w 1837628"/>
                  <a:gd name="connsiteY132" fmla="*/ 253712 h 484056"/>
                  <a:gd name="connsiteX133" fmla="*/ 407825 w 1837628"/>
                  <a:gd name="connsiteY133" fmla="*/ 191133 h 484056"/>
                  <a:gd name="connsiteX134" fmla="*/ 663468 w 1837628"/>
                  <a:gd name="connsiteY134" fmla="*/ 171161 h 484056"/>
                  <a:gd name="connsiteX135" fmla="*/ 921773 w 1837628"/>
                  <a:gd name="connsiteY135" fmla="*/ 144531 h 484056"/>
                  <a:gd name="connsiteX136" fmla="*/ 1318551 w 1837628"/>
                  <a:gd name="connsiteY136" fmla="*/ 196459 h 484056"/>
                  <a:gd name="connsiteX137" fmla="*/ 1702014 w 1837628"/>
                  <a:gd name="connsiteY137" fmla="*/ 284336 h 484056"/>
                  <a:gd name="connsiteX138" fmla="*/ 1600823 w 1837628"/>
                  <a:gd name="connsiteY138" fmla="*/ 208442 h 484056"/>
                  <a:gd name="connsiteX139" fmla="*/ 1711334 w 1837628"/>
                  <a:gd name="connsiteY139" fmla="*/ 239066 h 484056"/>
                  <a:gd name="connsiteX140" fmla="*/ 711401 w 1837628"/>
                  <a:gd name="connsiteY140" fmla="*/ 26031 h 484056"/>
                  <a:gd name="connsiteX141" fmla="*/ 509017 w 1837628"/>
                  <a:gd name="connsiteY141" fmla="*/ 60649 h 484056"/>
                  <a:gd name="connsiteX142" fmla="*/ 398505 w 1837628"/>
                  <a:gd name="connsiteY142" fmla="*/ 123228 h 484056"/>
                  <a:gd name="connsiteX143" fmla="*/ 269352 w 1837628"/>
                  <a:gd name="connsiteY143" fmla="*/ 108582 h 484056"/>
                  <a:gd name="connsiteX144" fmla="*/ 193459 w 1837628"/>
                  <a:gd name="connsiteY144" fmla="*/ 163172 h 484056"/>
                  <a:gd name="connsiteX145" fmla="*/ 112239 w 1837628"/>
                  <a:gd name="connsiteY145" fmla="*/ 155183 h 484056"/>
                  <a:gd name="connsiteX146" fmla="*/ 89604 w 1837628"/>
                  <a:gd name="connsiteY146" fmla="*/ 171161 h 484056"/>
                  <a:gd name="connsiteX147" fmla="*/ 80284 w 1837628"/>
                  <a:gd name="connsiteY147" fmla="*/ 177818 h 484056"/>
                  <a:gd name="connsiteX148" fmla="*/ 62975 w 1837628"/>
                  <a:gd name="connsiteY148" fmla="*/ 172492 h 484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</a:cxnLst>
                <a:rect l="l" t="t" r="r" b="b"/>
                <a:pathLst>
                  <a:path w="1837628" h="484056">
                    <a:moveTo>
                      <a:pt x="164166" y="393516"/>
                    </a:moveTo>
                    <a:cubicBezTo>
                      <a:pt x="164166" y="394848"/>
                      <a:pt x="162835" y="394848"/>
                      <a:pt x="162835" y="396179"/>
                    </a:cubicBezTo>
                    <a:cubicBezTo>
                      <a:pt x="173487" y="378870"/>
                      <a:pt x="177481" y="358898"/>
                      <a:pt x="188133" y="341589"/>
                    </a:cubicBezTo>
                    <a:cubicBezTo>
                      <a:pt x="194790" y="330937"/>
                      <a:pt x="201448" y="326943"/>
                      <a:pt x="209436" y="324280"/>
                    </a:cubicBezTo>
                    <a:cubicBezTo>
                      <a:pt x="210768" y="324280"/>
                      <a:pt x="212099" y="322948"/>
                      <a:pt x="213431" y="322948"/>
                    </a:cubicBezTo>
                    <a:cubicBezTo>
                      <a:pt x="213431" y="328274"/>
                      <a:pt x="208105" y="330937"/>
                      <a:pt x="206773" y="334932"/>
                    </a:cubicBezTo>
                    <a:cubicBezTo>
                      <a:pt x="206773" y="334932"/>
                      <a:pt x="204110" y="341589"/>
                      <a:pt x="200116" y="356235"/>
                    </a:cubicBezTo>
                    <a:cubicBezTo>
                      <a:pt x="200116" y="357567"/>
                      <a:pt x="200116" y="358898"/>
                      <a:pt x="198785" y="358898"/>
                    </a:cubicBezTo>
                    <a:cubicBezTo>
                      <a:pt x="198785" y="360230"/>
                      <a:pt x="196122" y="360230"/>
                      <a:pt x="196122" y="361561"/>
                    </a:cubicBezTo>
                    <a:cubicBezTo>
                      <a:pt x="181475" y="372213"/>
                      <a:pt x="168161" y="386859"/>
                      <a:pt x="164166" y="393516"/>
                    </a:cubicBezTo>
                    <a:moveTo>
                      <a:pt x="754008" y="148526"/>
                    </a:moveTo>
                    <a:cubicBezTo>
                      <a:pt x="752676" y="148526"/>
                      <a:pt x="750013" y="148526"/>
                      <a:pt x="747350" y="148526"/>
                    </a:cubicBezTo>
                    <a:cubicBezTo>
                      <a:pt x="923104" y="95267"/>
                      <a:pt x="1132145" y="88610"/>
                      <a:pt x="1369147" y="127222"/>
                    </a:cubicBezTo>
                    <a:cubicBezTo>
                      <a:pt x="1434389" y="139206"/>
                      <a:pt x="1490311" y="176487"/>
                      <a:pt x="1552890" y="197790"/>
                    </a:cubicBezTo>
                    <a:cubicBezTo>
                      <a:pt x="1427731" y="172492"/>
                      <a:pt x="1307899" y="125891"/>
                      <a:pt x="1181409" y="111245"/>
                    </a:cubicBezTo>
                    <a:cubicBezTo>
                      <a:pt x="1180078" y="111245"/>
                      <a:pt x="1180078" y="111245"/>
                      <a:pt x="1180078" y="111245"/>
                    </a:cubicBezTo>
                    <a:cubicBezTo>
                      <a:pt x="1180078" y="111245"/>
                      <a:pt x="1180078" y="111245"/>
                      <a:pt x="1180078" y="111245"/>
                    </a:cubicBezTo>
                    <a:cubicBezTo>
                      <a:pt x="1010981" y="97930"/>
                      <a:pt x="940413" y="113908"/>
                      <a:pt x="857862" y="132548"/>
                    </a:cubicBezTo>
                    <a:cubicBezTo>
                      <a:pt x="796615" y="145863"/>
                      <a:pt x="781968" y="147194"/>
                      <a:pt x="754008" y="148526"/>
                    </a:cubicBezTo>
                    <a:moveTo>
                      <a:pt x="1737964" y="248386"/>
                    </a:moveTo>
                    <a:cubicBezTo>
                      <a:pt x="1736633" y="260369"/>
                      <a:pt x="1736633" y="261701"/>
                      <a:pt x="1757936" y="279010"/>
                    </a:cubicBezTo>
                    <a:cubicBezTo>
                      <a:pt x="1768588" y="288330"/>
                      <a:pt x="1768588" y="288330"/>
                      <a:pt x="1779240" y="301645"/>
                    </a:cubicBezTo>
                    <a:cubicBezTo>
                      <a:pt x="1783234" y="308302"/>
                      <a:pt x="1789891" y="312297"/>
                      <a:pt x="1793886" y="318954"/>
                    </a:cubicBezTo>
                    <a:cubicBezTo>
                      <a:pt x="1795217" y="321617"/>
                      <a:pt x="1795217" y="321617"/>
                      <a:pt x="1801874" y="337595"/>
                    </a:cubicBezTo>
                    <a:cubicBezTo>
                      <a:pt x="1812526" y="364224"/>
                      <a:pt x="1801874" y="402837"/>
                      <a:pt x="1800543" y="404168"/>
                    </a:cubicBezTo>
                    <a:cubicBezTo>
                      <a:pt x="1803206" y="397511"/>
                      <a:pt x="1805869" y="389522"/>
                      <a:pt x="1807200" y="382865"/>
                    </a:cubicBezTo>
                    <a:cubicBezTo>
                      <a:pt x="1813858" y="358898"/>
                      <a:pt x="1813858" y="357567"/>
                      <a:pt x="1817852" y="345583"/>
                    </a:cubicBezTo>
                    <a:lnTo>
                      <a:pt x="1817852" y="345583"/>
                    </a:lnTo>
                    <a:cubicBezTo>
                      <a:pt x="1819184" y="337595"/>
                      <a:pt x="1815189" y="316291"/>
                      <a:pt x="1811195" y="309634"/>
                    </a:cubicBezTo>
                    <a:cubicBezTo>
                      <a:pt x="1803206" y="300313"/>
                      <a:pt x="1791223" y="297651"/>
                      <a:pt x="1783234" y="288330"/>
                    </a:cubicBezTo>
                    <a:cubicBezTo>
                      <a:pt x="1773914" y="279010"/>
                      <a:pt x="1768588" y="265695"/>
                      <a:pt x="1759267" y="256375"/>
                    </a:cubicBezTo>
                    <a:cubicBezTo>
                      <a:pt x="1757936" y="255044"/>
                      <a:pt x="1756605" y="253712"/>
                      <a:pt x="1755273" y="253712"/>
                    </a:cubicBezTo>
                    <a:cubicBezTo>
                      <a:pt x="1747284" y="247055"/>
                      <a:pt x="1739295" y="244392"/>
                      <a:pt x="1737964" y="245723"/>
                    </a:cubicBezTo>
                    <a:cubicBezTo>
                      <a:pt x="1737964" y="245723"/>
                      <a:pt x="1737964" y="247055"/>
                      <a:pt x="1737964" y="248386"/>
                    </a:cubicBezTo>
                    <a:moveTo>
                      <a:pt x="3058" y="304308"/>
                    </a:moveTo>
                    <a:cubicBezTo>
                      <a:pt x="3058" y="304308"/>
                      <a:pt x="3058" y="305639"/>
                      <a:pt x="3058" y="305639"/>
                    </a:cubicBezTo>
                    <a:cubicBezTo>
                      <a:pt x="3058" y="304308"/>
                      <a:pt x="3058" y="304308"/>
                      <a:pt x="3058" y="302976"/>
                    </a:cubicBezTo>
                    <a:lnTo>
                      <a:pt x="396" y="289662"/>
                    </a:lnTo>
                    <a:lnTo>
                      <a:pt x="396" y="286999"/>
                    </a:lnTo>
                    <a:cubicBezTo>
                      <a:pt x="-2267" y="260369"/>
                      <a:pt x="8384" y="235071"/>
                      <a:pt x="36345" y="199122"/>
                    </a:cubicBezTo>
                    <a:cubicBezTo>
                      <a:pt x="76289" y="208442"/>
                      <a:pt x="81615" y="209774"/>
                      <a:pt x="121559" y="233740"/>
                    </a:cubicBezTo>
                    <a:cubicBezTo>
                      <a:pt x="121559" y="233740"/>
                      <a:pt x="124222" y="236403"/>
                      <a:pt x="126885" y="239066"/>
                    </a:cubicBezTo>
                    <a:cubicBezTo>
                      <a:pt x="150852" y="264364"/>
                      <a:pt x="165498" y="277678"/>
                      <a:pt x="178813" y="285667"/>
                    </a:cubicBezTo>
                    <a:cubicBezTo>
                      <a:pt x="160172" y="283004"/>
                      <a:pt x="152183" y="279010"/>
                      <a:pt x="125554" y="263032"/>
                    </a:cubicBezTo>
                    <a:cubicBezTo>
                      <a:pt x="82947" y="239066"/>
                      <a:pt x="44334" y="241729"/>
                      <a:pt x="44334" y="241729"/>
                    </a:cubicBezTo>
                    <a:cubicBezTo>
                      <a:pt x="9716" y="247055"/>
                      <a:pt x="-3599" y="267027"/>
                      <a:pt x="3058" y="304308"/>
                    </a:cubicBezTo>
                    <a:moveTo>
                      <a:pt x="60312" y="484056"/>
                    </a:moveTo>
                    <a:cubicBezTo>
                      <a:pt x="60312" y="484056"/>
                      <a:pt x="60312" y="484056"/>
                      <a:pt x="60312" y="484056"/>
                    </a:cubicBezTo>
                    <a:cubicBezTo>
                      <a:pt x="60312" y="482725"/>
                      <a:pt x="58980" y="481393"/>
                      <a:pt x="58980" y="480062"/>
                    </a:cubicBezTo>
                    <a:lnTo>
                      <a:pt x="58980" y="480062"/>
                    </a:lnTo>
                    <a:cubicBezTo>
                      <a:pt x="58980" y="481393"/>
                      <a:pt x="60312" y="481393"/>
                      <a:pt x="60312" y="482725"/>
                    </a:cubicBezTo>
                    <a:cubicBezTo>
                      <a:pt x="60312" y="482725"/>
                      <a:pt x="60312" y="482725"/>
                      <a:pt x="60312" y="484056"/>
                    </a:cubicBezTo>
                    <a:moveTo>
                      <a:pt x="1690031" y="348246"/>
                    </a:moveTo>
                    <a:cubicBezTo>
                      <a:pt x="1713998" y="281673"/>
                      <a:pt x="1732638" y="213768"/>
                      <a:pt x="1741958" y="144531"/>
                    </a:cubicBezTo>
                    <a:cubicBezTo>
                      <a:pt x="1744621" y="145863"/>
                      <a:pt x="1747284" y="148526"/>
                      <a:pt x="1751279" y="149857"/>
                    </a:cubicBezTo>
                    <a:cubicBezTo>
                      <a:pt x="1761930" y="153852"/>
                      <a:pt x="1848476" y="189801"/>
                      <a:pt x="1836493" y="268358"/>
                    </a:cubicBezTo>
                    <a:cubicBezTo>
                      <a:pt x="1832498" y="293656"/>
                      <a:pt x="1832498" y="293656"/>
                      <a:pt x="1829835" y="306971"/>
                    </a:cubicBezTo>
                    <a:cubicBezTo>
                      <a:pt x="1824509" y="332269"/>
                      <a:pt x="1824509" y="332269"/>
                      <a:pt x="1820515" y="344252"/>
                    </a:cubicBezTo>
                    <a:cubicBezTo>
                      <a:pt x="1813858" y="369550"/>
                      <a:pt x="1813858" y="369550"/>
                      <a:pt x="1809863" y="381533"/>
                    </a:cubicBezTo>
                    <a:cubicBezTo>
                      <a:pt x="1801874" y="405500"/>
                      <a:pt x="1801874" y="405500"/>
                      <a:pt x="1797880" y="418814"/>
                    </a:cubicBezTo>
                    <a:cubicBezTo>
                      <a:pt x="1788560" y="442781"/>
                      <a:pt x="1788560" y="442781"/>
                      <a:pt x="1784565" y="454764"/>
                    </a:cubicBezTo>
                    <a:cubicBezTo>
                      <a:pt x="1781902" y="461421"/>
                      <a:pt x="1777908" y="469410"/>
                      <a:pt x="1775245" y="476068"/>
                    </a:cubicBezTo>
                    <a:lnTo>
                      <a:pt x="1775245" y="474736"/>
                    </a:lnTo>
                    <a:cubicBezTo>
                      <a:pt x="1776577" y="470742"/>
                      <a:pt x="1777908" y="469410"/>
                      <a:pt x="1779240" y="462753"/>
                    </a:cubicBezTo>
                    <a:cubicBezTo>
                      <a:pt x="1777908" y="465416"/>
                      <a:pt x="1777908" y="465416"/>
                      <a:pt x="1776577" y="470742"/>
                    </a:cubicBezTo>
                    <a:cubicBezTo>
                      <a:pt x="1791223" y="406831"/>
                      <a:pt x="1733970" y="373544"/>
                      <a:pt x="1690031" y="348246"/>
                    </a:cubicBezTo>
                    <a:cubicBezTo>
                      <a:pt x="1691362" y="348246"/>
                      <a:pt x="1690031" y="348246"/>
                      <a:pt x="1690031" y="348246"/>
                    </a:cubicBezTo>
                    <a:moveTo>
                      <a:pt x="539641" y="251049"/>
                    </a:moveTo>
                    <a:cubicBezTo>
                      <a:pt x="539641" y="251049"/>
                      <a:pt x="542304" y="256375"/>
                      <a:pt x="546298" y="256375"/>
                    </a:cubicBezTo>
                    <a:cubicBezTo>
                      <a:pt x="558281" y="256375"/>
                      <a:pt x="558281" y="256375"/>
                      <a:pt x="614203" y="251049"/>
                    </a:cubicBezTo>
                    <a:cubicBezTo>
                      <a:pt x="642164" y="248386"/>
                      <a:pt x="671456" y="257706"/>
                      <a:pt x="699417" y="252381"/>
                    </a:cubicBezTo>
                    <a:cubicBezTo>
                      <a:pt x="714063" y="249718"/>
                      <a:pt x="718058" y="248386"/>
                      <a:pt x="752676" y="233740"/>
                    </a:cubicBezTo>
                    <a:cubicBezTo>
                      <a:pt x="776643" y="224420"/>
                      <a:pt x="801940" y="223088"/>
                      <a:pt x="824575" y="215099"/>
                    </a:cubicBezTo>
                    <a:cubicBezTo>
                      <a:pt x="843216" y="208442"/>
                      <a:pt x="848542" y="199122"/>
                      <a:pt x="849873" y="196459"/>
                    </a:cubicBezTo>
                    <a:cubicBezTo>
                      <a:pt x="852536" y="188470"/>
                      <a:pt x="848542" y="188470"/>
                      <a:pt x="833896" y="189801"/>
                    </a:cubicBezTo>
                    <a:cubicBezTo>
                      <a:pt x="805935" y="189801"/>
                      <a:pt x="779306" y="183144"/>
                      <a:pt x="751345" y="187138"/>
                    </a:cubicBezTo>
                    <a:cubicBezTo>
                      <a:pt x="748682" y="187138"/>
                      <a:pt x="744687" y="188470"/>
                      <a:pt x="742024" y="189801"/>
                    </a:cubicBezTo>
                    <a:cubicBezTo>
                      <a:pt x="707406" y="197790"/>
                      <a:pt x="672788" y="208442"/>
                      <a:pt x="638170" y="215099"/>
                    </a:cubicBezTo>
                    <a:cubicBezTo>
                      <a:pt x="618198" y="219094"/>
                      <a:pt x="600889" y="229746"/>
                      <a:pt x="582248" y="236403"/>
                    </a:cubicBezTo>
                    <a:cubicBezTo>
                      <a:pt x="568933" y="241729"/>
                      <a:pt x="554287" y="240397"/>
                      <a:pt x="540972" y="244392"/>
                    </a:cubicBezTo>
                    <a:cubicBezTo>
                      <a:pt x="539641" y="244392"/>
                      <a:pt x="536978" y="245723"/>
                      <a:pt x="539641" y="251049"/>
                    </a:cubicBezTo>
                    <a:moveTo>
                      <a:pt x="1635441" y="129885"/>
                    </a:moveTo>
                    <a:cubicBezTo>
                      <a:pt x="1635441" y="131217"/>
                      <a:pt x="1651418" y="147194"/>
                      <a:pt x="1675385" y="157846"/>
                    </a:cubicBezTo>
                    <a:cubicBezTo>
                      <a:pt x="1690031" y="163172"/>
                      <a:pt x="1703346" y="165835"/>
                      <a:pt x="1720655" y="165835"/>
                    </a:cubicBezTo>
                    <a:cubicBezTo>
                      <a:pt x="1716660" y="159178"/>
                      <a:pt x="1711334" y="149857"/>
                      <a:pt x="1698020" y="143200"/>
                    </a:cubicBezTo>
                    <a:cubicBezTo>
                      <a:pt x="1696688" y="143200"/>
                      <a:pt x="1694026" y="141869"/>
                      <a:pt x="1688700" y="140537"/>
                    </a:cubicBezTo>
                    <a:cubicBezTo>
                      <a:pt x="1676716" y="136543"/>
                      <a:pt x="1663402" y="137874"/>
                      <a:pt x="1650087" y="133880"/>
                    </a:cubicBezTo>
                    <a:cubicBezTo>
                      <a:pt x="1642098" y="131217"/>
                      <a:pt x="1636772" y="128554"/>
                      <a:pt x="1636772" y="128554"/>
                    </a:cubicBezTo>
                    <a:cubicBezTo>
                      <a:pt x="1636772" y="128554"/>
                      <a:pt x="1636772" y="128554"/>
                      <a:pt x="1635441" y="128554"/>
                    </a:cubicBezTo>
                    <a:cubicBezTo>
                      <a:pt x="1635441" y="127222"/>
                      <a:pt x="1635441" y="128554"/>
                      <a:pt x="1635441" y="129885"/>
                    </a:cubicBezTo>
                    <a:moveTo>
                      <a:pt x="62975" y="172492"/>
                    </a:moveTo>
                    <a:cubicBezTo>
                      <a:pt x="78952" y="153852"/>
                      <a:pt x="108245" y="131217"/>
                      <a:pt x="150852" y="104587"/>
                    </a:cubicBezTo>
                    <a:cubicBezTo>
                      <a:pt x="148189" y="105919"/>
                      <a:pt x="144194" y="105919"/>
                      <a:pt x="141531" y="107250"/>
                    </a:cubicBezTo>
                    <a:cubicBezTo>
                      <a:pt x="169492" y="95267"/>
                      <a:pt x="430460" y="-8588"/>
                      <a:pt x="823244" y="2064"/>
                    </a:cubicBezTo>
                    <a:cubicBezTo>
                      <a:pt x="831233" y="2064"/>
                      <a:pt x="831233" y="2064"/>
                      <a:pt x="831233" y="2064"/>
                    </a:cubicBezTo>
                    <a:cubicBezTo>
                      <a:pt x="831233" y="2064"/>
                      <a:pt x="831233" y="2064"/>
                      <a:pt x="832564" y="2064"/>
                    </a:cubicBezTo>
                    <a:cubicBezTo>
                      <a:pt x="832564" y="2064"/>
                      <a:pt x="833896" y="2064"/>
                      <a:pt x="833896" y="2064"/>
                    </a:cubicBezTo>
                    <a:cubicBezTo>
                      <a:pt x="835227" y="2064"/>
                      <a:pt x="835227" y="2064"/>
                      <a:pt x="836559" y="2064"/>
                    </a:cubicBezTo>
                    <a:cubicBezTo>
                      <a:pt x="837890" y="2064"/>
                      <a:pt x="837890" y="2064"/>
                      <a:pt x="839222" y="2064"/>
                    </a:cubicBezTo>
                    <a:cubicBezTo>
                      <a:pt x="840553" y="2064"/>
                      <a:pt x="841885" y="2064"/>
                      <a:pt x="841885" y="2064"/>
                    </a:cubicBezTo>
                    <a:cubicBezTo>
                      <a:pt x="843216" y="2064"/>
                      <a:pt x="844548" y="2064"/>
                      <a:pt x="845879" y="2064"/>
                    </a:cubicBezTo>
                    <a:cubicBezTo>
                      <a:pt x="847210" y="2064"/>
                      <a:pt x="848542" y="2064"/>
                      <a:pt x="849873" y="2064"/>
                    </a:cubicBezTo>
                    <a:cubicBezTo>
                      <a:pt x="851205" y="2064"/>
                      <a:pt x="852536" y="2064"/>
                      <a:pt x="853868" y="2064"/>
                    </a:cubicBezTo>
                    <a:cubicBezTo>
                      <a:pt x="855199" y="2064"/>
                      <a:pt x="856531" y="2064"/>
                      <a:pt x="857862" y="2064"/>
                    </a:cubicBezTo>
                    <a:cubicBezTo>
                      <a:pt x="859194" y="2064"/>
                      <a:pt x="860525" y="2064"/>
                      <a:pt x="863188" y="2064"/>
                    </a:cubicBezTo>
                    <a:cubicBezTo>
                      <a:pt x="864520" y="2064"/>
                      <a:pt x="865851" y="2064"/>
                      <a:pt x="868514" y="2064"/>
                    </a:cubicBezTo>
                    <a:cubicBezTo>
                      <a:pt x="869845" y="2064"/>
                      <a:pt x="872508" y="2064"/>
                      <a:pt x="873840" y="2064"/>
                    </a:cubicBezTo>
                    <a:cubicBezTo>
                      <a:pt x="875171" y="2064"/>
                      <a:pt x="877834" y="2064"/>
                      <a:pt x="879166" y="2064"/>
                    </a:cubicBezTo>
                    <a:cubicBezTo>
                      <a:pt x="880497" y="2064"/>
                      <a:pt x="883160" y="2064"/>
                      <a:pt x="884492" y="2064"/>
                    </a:cubicBezTo>
                    <a:cubicBezTo>
                      <a:pt x="885823" y="2064"/>
                      <a:pt x="888486" y="2064"/>
                      <a:pt x="889817" y="2064"/>
                    </a:cubicBezTo>
                    <a:cubicBezTo>
                      <a:pt x="1094864" y="-11251"/>
                      <a:pt x="1599491" y="40677"/>
                      <a:pt x="1721986" y="133880"/>
                    </a:cubicBezTo>
                    <a:cubicBezTo>
                      <a:pt x="1732638" y="140537"/>
                      <a:pt x="1736633" y="143200"/>
                      <a:pt x="1741958" y="145863"/>
                    </a:cubicBezTo>
                    <a:cubicBezTo>
                      <a:pt x="1731307" y="215099"/>
                      <a:pt x="1713998" y="284336"/>
                      <a:pt x="1688700" y="352241"/>
                    </a:cubicBezTo>
                    <a:lnTo>
                      <a:pt x="1684705" y="350909"/>
                    </a:lnTo>
                    <a:cubicBezTo>
                      <a:pt x="1672722" y="345583"/>
                      <a:pt x="1672722" y="345583"/>
                      <a:pt x="1656744" y="338926"/>
                    </a:cubicBezTo>
                    <a:cubicBezTo>
                      <a:pt x="1666065" y="330937"/>
                      <a:pt x="1675385" y="325611"/>
                      <a:pt x="1686037" y="317623"/>
                    </a:cubicBezTo>
                    <a:lnTo>
                      <a:pt x="1243989" y="243060"/>
                    </a:lnTo>
                    <a:cubicBezTo>
                      <a:pt x="1190730" y="235071"/>
                      <a:pt x="1157443" y="233740"/>
                      <a:pt x="1108179" y="232408"/>
                    </a:cubicBezTo>
                    <a:cubicBezTo>
                      <a:pt x="1104184" y="232408"/>
                      <a:pt x="703412" y="237734"/>
                      <a:pt x="490377" y="290993"/>
                    </a:cubicBezTo>
                    <a:cubicBezTo>
                      <a:pt x="506354" y="276347"/>
                      <a:pt x="552956" y="229746"/>
                      <a:pt x="438449" y="203116"/>
                    </a:cubicBezTo>
                    <a:cubicBezTo>
                      <a:pt x="435786" y="204448"/>
                      <a:pt x="433123" y="205779"/>
                      <a:pt x="431792" y="207111"/>
                    </a:cubicBezTo>
                    <a:cubicBezTo>
                      <a:pt x="438449" y="213768"/>
                      <a:pt x="449101" y="225751"/>
                      <a:pt x="475730" y="239066"/>
                    </a:cubicBezTo>
                    <a:cubicBezTo>
                      <a:pt x="458421" y="293656"/>
                      <a:pt x="386522" y="301645"/>
                      <a:pt x="301308" y="312297"/>
                    </a:cubicBezTo>
                    <a:cubicBezTo>
                      <a:pt x="303971" y="317623"/>
                      <a:pt x="307965" y="322948"/>
                      <a:pt x="313291" y="326943"/>
                    </a:cubicBezTo>
                    <a:cubicBezTo>
                      <a:pt x="306634" y="328274"/>
                      <a:pt x="306634" y="328274"/>
                      <a:pt x="286662" y="329606"/>
                    </a:cubicBezTo>
                    <a:cubicBezTo>
                      <a:pt x="293319" y="312297"/>
                      <a:pt x="306634" y="301645"/>
                      <a:pt x="317285" y="288330"/>
                    </a:cubicBezTo>
                    <a:cubicBezTo>
                      <a:pt x="314622" y="286999"/>
                      <a:pt x="311960" y="286999"/>
                      <a:pt x="309297" y="285667"/>
                    </a:cubicBezTo>
                    <a:cubicBezTo>
                      <a:pt x="281336" y="304308"/>
                      <a:pt x="258701" y="330937"/>
                      <a:pt x="225414" y="342921"/>
                    </a:cubicBezTo>
                    <a:cubicBezTo>
                      <a:pt x="222751" y="337595"/>
                      <a:pt x="221420" y="329606"/>
                      <a:pt x="220088" y="322948"/>
                    </a:cubicBezTo>
                    <a:cubicBezTo>
                      <a:pt x="236066" y="308302"/>
                      <a:pt x="261364" y="310965"/>
                      <a:pt x="276010" y="293656"/>
                    </a:cubicBezTo>
                    <a:cubicBezTo>
                      <a:pt x="221420" y="293656"/>
                      <a:pt x="221420" y="293656"/>
                      <a:pt x="202779" y="288330"/>
                    </a:cubicBezTo>
                    <a:cubicBezTo>
                      <a:pt x="205442" y="252381"/>
                      <a:pt x="205442" y="252381"/>
                      <a:pt x="209436" y="249718"/>
                    </a:cubicBezTo>
                    <a:cubicBezTo>
                      <a:pt x="249380" y="231077"/>
                      <a:pt x="289325" y="256375"/>
                      <a:pt x="327937" y="253712"/>
                    </a:cubicBezTo>
                    <a:cubicBezTo>
                      <a:pt x="369213" y="251049"/>
                      <a:pt x="370544" y="197790"/>
                      <a:pt x="407825" y="191133"/>
                    </a:cubicBezTo>
                    <a:lnTo>
                      <a:pt x="663468" y="171161"/>
                    </a:lnTo>
                    <a:cubicBezTo>
                      <a:pt x="751345" y="179150"/>
                      <a:pt x="835227" y="144531"/>
                      <a:pt x="921773" y="144531"/>
                    </a:cubicBezTo>
                    <a:lnTo>
                      <a:pt x="1318551" y="196459"/>
                    </a:lnTo>
                    <a:cubicBezTo>
                      <a:pt x="1321214" y="196459"/>
                      <a:pt x="1630115" y="256375"/>
                      <a:pt x="1702014" y="284336"/>
                    </a:cubicBezTo>
                    <a:cubicBezTo>
                      <a:pt x="1686037" y="253712"/>
                      <a:pt x="1668727" y="229746"/>
                      <a:pt x="1600823" y="208442"/>
                    </a:cubicBezTo>
                    <a:cubicBezTo>
                      <a:pt x="1624789" y="209774"/>
                      <a:pt x="1690031" y="229746"/>
                      <a:pt x="1711334" y="239066"/>
                    </a:cubicBezTo>
                    <a:cubicBezTo>
                      <a:pt x="1676716" y="191133"/>
                      <a:pt x="1582182" y="61980"/>
                      <a:pt x="711401" y="26031"/>
                    </a:cubicBezTo>
                    <a:cubicBezTo>
                      <a:pt x="667462" y="24699"/>
                      <a:pt x="667462" y="24699"/>
                      <a:pt x="509017" y="60649"/>
                    </a:cubicBezTo>
                    <a:cubicBezTo>
                      <a:pt x="466410" y="71301"/>
                      <a:pt x="442444" y="115239"/>
                      <a:pt x="398505" y="123228"/>
                    </a:cubicBezTo>
                    <a:cubicBezTo>
                      <a:pt x="353235" y="132548"/>
                      <a:pt x="314622" y="96599"/>
                      <a:pt x="269352" y="108582"/>
                    </a:cubicBezTo>
                    <a:cubicBezTo>
                      <a:pt x="237397" y="116571"/>
                      <a:pt x="229408" y="159178"/>
                      <a:pt x="193459" y="163172"/>
                    </a:cubicBezTo>
                    <a:cubicBezTo>
                      <a:pt x="165498" y="165835"/>
                      <a:pt x="140200" y="145863"/>
                      <a:pt x="112239" y="155183"/>
                    </a:cubicBezTo>
                    <a:cubicBezTo>
                      <a:pt x="100256" y="159178"/>
                      <a:pt x="96261" y="163172"/>
                      <a:pt x="89604" y="171161"/>
                    </a:cubicBezTo>
                    <a:cubicBezTo>
                      <a:pt x="84278" y="175155"/>
                      <a:pt x="81615" y="176487"/>
                      <a:pt x="80284" y="177818"/>
                    </a:cubicBezTo>
                    <a:cubicBezTo>
                      <a:pt x="74958" y="177818"/>
                      <a:pt x="68301" y="173824"/>
                      <a:pt x="62975" y="172492"/>
                    </a:cubicBezTo>
                  </a:path>
                </a:pathLst>
              </a:custGeom>
              <a:solidFill>
                <a:srgbClr val="AE9172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517" name="Freeform: Shape 6516">
                <a:extLst>
                  <a:ext uri="{FF2B5EF4-FFF2-40B4-BE49-F238E27FC236}">
                    <a16:creationId xmlns:a16="http://schemas.microsoft.com/office/drawing/2014/main" id="{6B241E0D-9BAF-4463-8E1A-E1989D2EE93A}"/>
                  </a:ext>
                </a:extLst>
              </p:cNvPr>
              <p:cNvSpPr/>
              <p:nvPr/>
            </p:nvSpPr>
            <p:spPr>
              <a:xfrm>
                <a:off x="9540280" y="3527770"/>
                <a:ext cx="1611601" cy="260345"/>
              </a:xfrm>
              <a:custGeom>
                <a:avLst/>
                <a:gdLst>
                  <a:gd name="connsiteX0" fmla="*/ 1566331 w 1611601"/>
                  <a:gd name="connsiteY0" fmla="*/ 170428 h 260345"/>
                  <a:gd name="connsiteX1" fmla="*/ 1565000 w 1611601"/>
                  <a:gd name="connsiteY1" fmla="*/ 170428 h 260345"/>
                  <a:gd name="connsiteX2" fmla="*/ 1587635 w 1611601"/>
                  <a:gd name="connsiteY2" fmla="*/ 175754 h 260345"/>
                  <a:gd name="connsiteX3" fmla="*/ 1583640 w 1611601"/>
                  <a:gd name="connsiteY3" fmla="*/ 170428 h 260345"/>
                  <a:gd name="connsiteX4" fmla="*/ 1586303 w 1611601"/>
                  <a:gd name="connsiteY4" fmla="*/ 171760 h 260345"/>
                  <a:gd name="connsiteX5" fmla="*/ 1611601 w 1611601"/>
                  <a:gd name="connsiteY5" fmla="*/ 186406 h 260345"/>
                  <a:gd name="connsiteX6" fmla="*/ 1604944 w 1611601"/>
                  <a:gd name="connsiteY6" fmla="*/ 189069 h 260345"/>
                  <a:gd name="connsiteX7" fmla="*/ 1566331 w 1611601"/>
                  <a:gd name="connsiteY7" fmla="*/ 170428 h 260345"/>
                  <a:gd name="connsiteX8" fmla="*/ 618324 w 1611601"/>
                  <a:gd name="connsiteY8" fmla="*/ 46601 h 260345"/>
                  <a:gd name="connsiteX9" fmla="*/ 627645 w 1611601"/>
                  <a:gd name="connsiteY9" fmla="*/ 51927 h 260345"/>
                  <a:gd name="connsiteX10" fmla="*/ 634302 w 1611601"/>
                  <a:gd name="connsiteY10" fmla="*/ 53259 h 260345"/>
                  <a:gd name="connsiteX11" fmla="*/ 678241 w 1611601"/>
                  <a:gd name="connsiteY11" fmla="*/ 58585 h 260345"/>
                  <a:gd name="connsiteX12" fmla="*/ 734162 w 1611601"/>
                  <a:gd name="connsiteY12" fmla="*/ 73231 h 260345"/>
                  <a:gd name="connsiteX13" fmla="*/ 808725 w 1611601"/>
                  <a:gd name="connsiteY13" fmla="*/ 70568 h 260345"/>
                  <a:gd name="connsiteX14" fmla="*/ 873967 w 1611601"/>
                  <a:gd name="connsiteY14" fmla="*/ 75894 h 260345"/>
                  <a:gd name="connsiteX15" fmla="*/ 888613 w 1611601"/>
                  <a:gd name="connsiteY15" fmla="*/ 74562 h 260345"/>
                  <a:gd name="connsiteX16" fmla="*/ 884618 w 1611601"/>
                  <a:gd name="connsiteY16" fmla="*/ 71899 h 260345"/>
                  <a:gd name="connsiteX17" fmla="*/ 770112 w 1611601"/>
                  <a:gd name="connsiteY17" fmla="*/ 58585 h 260345"/>
                  <a:gd name="connsiteX18" fmla="*/ 674246 w 1611601"/>
                  <a:gd name="connsiteY18" fmla="*/ 39944 h 260345"/>
                  <a:gd name="connsiteX19" fmla="*/ 618324 w 1611601"/>
                  <a:gd name="connsiteY19" fmla="*/ 46601 h 260345"/>
                  <a:gd name="connsiteX20" fmla="*/ 618324 w 1611601"/>
                  <a:gd name="connsiteY20" fmla="*/ 46601 h 260345"/>
                  <a:gd name="connsiteX21" fmla="*/ 138995 w 1611601"/>
                  <a:gd name="connsiteY21" fmla="*/ 143799 h 260345"/>
                  <a:gd name="connsiteX22" fmla="*/ 170951 w 1611601"/>
                  <a:gd name="connsiteY22" fmla="*/ 158445 h 260345"/>
                  <a:gd name="connsiteX23" fmla="*/ 165625 w 1611601"/>
                  <a:gd name="connsiteY23" fmla="*/ 151788 h 260345"/>
                  <a:gd name="connsiteX24" fmla="*/ 230867 w 1611601"/>
                  <a:gd name="connsiteY24" fmla="*/ 130484 h 260345"/>
                  <a:gd name="connsiteX25" fmla="*/ 292114 w 1611601"/>
                  <a:gd name="connsiteY25" fmla="*/ 155782 h 260345"/>
                  <a:gd name="connsiteX26" fmla="*/ 397300 w 1611601"/>
                  <a:gd name="connsiteY26" fmla="*/ 139804 h 260345"/>
                  <a:gd name="connsiteX27" fmla="*/ 422598 w 1611601"/>
                  <a:gd name="connsiteY27" fmla="*/ 133147 h 260345"/>
                  <a:gd name="connsiteX28" fmla="*/ 462542 w 1611601"/>
                  <a:gd name="connsiteY28" fmla="*/ 101192 h 260345"/>
                  <a:gd name="connsiteX29" fmla="*/ 521127 w 1611601"/>
                  <a:gd name="connsiteY29" fmla="*/ 83883 h 260345"/>
                  <a:gd name="connsiteX30" fmla="*/ 453222 w 1611601"/>
                  <a:gd name="connsiteY30" fmla="*/ 82551 h 260345"/>
                  <a:gd name="connsiteX31" fmla="*/ 413278 w 1611601"/>
                  <a:gd name="connsiteY31" fmla="*/ 101192 h 260345"/>
                  <a:gd name="connsiteX32" fmla="*/ 390643 w 1611601"/>
                  <a:gd name="connsiteY32" fmla="*/ 114506 h 260345"/>
                  <a:gd name="connsiteX33" fmla="*/ 297440 w 1611601"/>
                  <a:gd name="connsiteY33" fmla="*/ 130484 h 260345"/>
                  <a:gd name="connsiteX34" fmla="*/ 261490 w 1611601"/>
                  <a:gd name="connsiteY34" fmla="*/ 122495 h 260345"/>
                  <a:gd name="connsiteX35" fmla="*/ 138995 w 1611601"/>
                  <a:gd name="connsiteY35" fmla="*/ 143799 h 260345"/>
                  <a:gd name="connsiteX36" fmla="*/ 344042 w 1611601"/>
                  <a:gd name="connsiteY36" fmla="*/ 91871 h 260345"/>
                  <a:gd name="connsiteX37" fmla="*/ 393306 w 1611601"/>
                  <a:gd name="connsiteY37" fmla="*/ 90540 h 260345"/>
                  <a:gd name="connsiteX38" fmla="*/ 453222 w 1611601"/>
                  <a:gd name="connsiteY38" fmla="*/ 62579 h 260345"/>
                  <a:gd name="connsiteX39" fmla="*/ 481183 w 1611601"/>
                  <a:gd name="connsiteY39" fmla="*/ 49264 h 260345"/>
                  <a:gd name="connsiteX40" fmla="*/ 569060 w 1611601"/>
                  <a:gd name="connsiteY40" fmla="*/ 47933 h 260345"/>
                  <a:gd name="connsiteX41" fmla="*/ 582375 w 1611601"/>
                  <a:gd name="connsiteY41" fmla="*/ 39944 h 260345"/>
                  <a:gd name="connsiteX42" fmla="*/ 567729 w 1611601"/>
                  <a:gd name="connsiteY42" fmla="*/ 35950 h 260345"/>
                  <a:gd name="connsiteX43" fmla="*/ 459879 w 1611601"/>
                  <a:gd name="connsiteY43" fmla="*/ 30624 h 260345"/>
                  <a:gd name="connsiteX44" fmla="*/ 437245 w 1611601"/>
                  <a:gd name="connsiteY44" fmla="*/ 39944 h 260345"/>
                  <a:gd name="connsiteX45" fmla="*/ 430587 w 1611601"/>
                  <a:gd name="connsiteY45" fmla="*/ 43939 h 260345"/>
                  <a:gd name="connsiteX46" fmla="*/ 379991 w 1611601"/>
                  <a:gd name="connsiteY46" fmla="*/ 74562 h 260345"/>
                  <a:gd name="connsiteX47" fmla="*/ 354693 w 1611601"/>
                  <a:gd name="connsiteY47" fmla="*/ 85214 h 260345"/>
                  <a:gd name="connsiteX48" fmla="*/ 344042 w 1611601"/>
                  <a:gd name="connsiteY48" fmla="*/ 91871 h 260345"/>
                  <a:gd name="connsiteX49" fmla="*/ 344042 w 1611601"/>
                  <a:gd name="connsiteY49" fmla="*/ 91871 h 260345"/>
                  <a:gd name="connsiteX50" fmla="*/ 19163 w 1611601"/>
                  <a:gd name="connsiteY50" fmla="*/ 157114 h 260345"/>
                  <a:gd name="connsiteX51" fmla="*/ 21826 w 1611601"/>
                  <a:gd name="connsiteY51" fmla="*/ 159776 h 260345"/>
                  <a:gd name="connsiteX52" fmla="*/ 63101 w 1611601"/>
                  <a:gd name="connsiteY52" fmla="*/ 157114 h 260345"/>
                  <a:gd name="connsiteX53" fmla="*/ 123018 w 1611601"/>
                  <a:gd name="connsiteY53" fmla="*/ 203715 h 260345"/>
                  <a:gd name="connsiteX54" fmla="*/ 135001 w 1611601"/>
                  <a:gd name="connsiteY54" fmla="*/ 209041 h 260345"/>
                  <a:gd name="connsiteX55" fmla="*/ 184265 w 1611601"/>
                  <a:gd name="connsiteY55" fmla="*/ 207709 h 260345"/>
                  <a:gd name="connsiteX56" fmla="*/ 185597 w 1611601"/>
                  <a:gd name="connsiteY56" fmla="*/ 207709 h 260345"/>
                  <a:gd name="connsiteX57" fmla="*/ 241518 w 1611601"/>
                  <a:gd name="connsiteY57" fmla="*/ 209041 h 260345"/>
                  <a:gd name="connsiteX58" fmla="*/ 269479 w 1611601"/>
                  <a:gd name="connsiteY58" fmla="*/ 217030 h 260345"/>
                  <a:gd name="connsiteX59" fmla="*/ 270811 w 1611601"/>
                  <a:gd name="connsiteY59" fmla="*/ 215698 h 260345"/>
                  <a:gd name="connsiteX60" fmla="*/ 222878 w 1611601"/>
                  <a:gd name="connsiteY60" fmla="*/ 187737 h 260345"/>
                  <a:gd name="connsiteX61" fmla="*/ 160299 w 1611601"/>
                  <a:gd name="connsiteY61" fmla="*/ 187737 h 260345"/>
                  <a:gd name="connsiteX62" fmla="*/ 56444 w 1611601"/>
                  <a:gd name="connsiteY62" fmla="*/ 135810 h 260345"/>
                  <a:gd name="connsiteX63" fmla="*/ 21826 w 1611601"/>
                  <a:gd name="connsiteY63" fmla="*/ 147793 h 260345"/>
                  <a:gd name="connsiteX64" fmla="*/ 19163 w 1611601"/>
                  <a:gd name="connsiteY64" fmla="*/ 157114 h 260345"/>
                  <a:gd name="connsiteX65" fmla="*/ 522 w 1611601"/>
                  <a:gd name="connsiteY65" fmla="*/ 155782 h 260345"/>
                  <a:gd name="connsiteX66" fmla="*/ 3185 w 1611601"/>
                  <a:gd name="connsiteY66" fmla="*/ 149125 h 260345"/>
                  <a:gd name="connsiteX67" fmla="*/ 96388 w 1611601"/>
                  <a:gd name="connsiteY67" fmla="*/ 137141 h 260345"/>
                  <a:gd name="connsiteX68" fmla="*/ 182934 w 1611601"/>
                  <a:gd name="connsiteY68" fmla="*/ 85214 h 260345"/>
                  <a:gd name="connsiteX69" fmla="*/ 310755 w 1611601"/>
                  <a:gd name="connsiteY69" fmla="*/ 99860 h 260345"/>
                  <a:gd name="connsiteX70" fmla="*/ 360019 w 1611601"/>
                  <a:gd name="connsiteY70" fmla="*/ 69237 h 260345"/>
                  <a:gd name="connsiteX71" fmla="*/ 546425 w 1611601"/>
                  <a:gd name="connsiteY71" fmla="*/ 6657 h 260345"/>
                  <a:gd name="connsiteX72" fmla="*/ 595689 w 1611601"/>
                  <a:gd name="connsiteY72" fmla="*/ 0 h 260345"/>
                  <a:gd name="connsiteX73" fmla="*/ 1530381 w 1611601"/>
                  <a:gd name="connsiteY73" fmla="*/ 134478 h 260345"/>
                  <a:gd name="connsiteX74" fmla="*/ 615662 w 1611601"/>
                  <a:gd name="connsiteY74" fmla="*/ 21304 h 260345"/>
                  <a:gd name="connsiteX75" fmla="*/ 1224143 w 1611601"/>
                  <a:gd name="connsiteY75" fmla="*/ 86546 h 260345"/>
                  <a:gd name="connsiteX76" fmla="*/ 1530381 w 1611601"/>
                  <a:gd name="connsiteY76" fmla="*/ 158445 h 260345"/>
                  <a:gd name="connsiteX77" fmla="*/ 1534376 w 1611601"/>
                  <a:gd name="connsiteY77" fmla="*/ 159776 h 260345"/>
                  <a:gd name="connsiteX78" fmla="*/ 1534376 w 1611601"/>
                  <a:gd name="connsiteY78" fmla="*/ 159776 h 260345"/>
                  <a:gd name="connsiteX79" fmla="*/ 1534376 w 1611601"/>
                  <a:gd name="connsiteY79" fmla="*/ 159776 h 260345"/>
                  <a:gd name="connsiteX80" fmla="*/ 1441173 w 1611601"/>
                  <a:gd name="connsiteY80" fmla="*/ 142467 h 260345"/>
                  <a:gd name="connsiteX81" fmla="*/ 1537039 w 1611601"/>
                  <a:gd name="connsiteY81" fmla="*/ 183743 h 260345"/>
                  <a:gd name="connsiteX82" fmla="*/ 1399897 w 1611601"/>
                  <a:gd name="connsiteY82" fmla="*/ 138473 h 260345"/>
                  <a:gd name="connsiteX83" fmla="*/ 1011108 w 1611601"/>
                  <a:gd name="connsiteY83" fmla="*/ 75894 h 260345"/>
                  <a:gd name="connsiteX84" fmla="*/ 547757 w 1611601"/>
                  <a:gd name="connsiteY84" fmla="*/ 129153 h 260345"/>
                  <a:gd name="connsiteX85" fmla="*/ 546425 w 1611601"/>
                  <a:gd name="connsiteY85" fmla="*/ 137141 h 260345"/>
                  <a:gd name="connsiteX86" fmla="*/ 562403 w 1611601"/>
                  <a:gd name="connsiteY86" fmla="*/ 142467 h 260345"/>
                  <a:gd name="connsiteX87" fmla="*/ 381323 w 1611601"/>
                  <a:gd name="connsiteY87" fmla="*/ 165102 h 260345"/>
                  <a:gd name="connsiteX88" fmla="*/ 301435 w 1611601"/>
                  <a:gd name="connsiteY88" fmla="*/ 185074 h 260345"/>
                  <a:gd name="connsiteX89" fmla="*/ 117692 w 1611601"/>
                  <a:gd name="connsiteY89" fmla="*/ 256974 h 260345"/>
                  <a:gd name="connsiteX90" fmla="*/ 40466 w 1611601"/>
                  <a:gd name="connsiteY90" fmla="*/ 209041 h 260345"/>
                  <a:gd name="connsiteX91" fmla="*/ 67096 w 1611601"/>
                  <a:gd name="connsiteY91" fmla="*/ 221024 h 260345"/>
                  <a:gd name="connsiteX92" fmla="*/ 73753 w 1611601"/>
                  <a:gd name="connsiteY92" fmla="*/ 218361 h 260345"/>
                  <a:gd name="connsiteX93" fmla="*/ 522 w 1611601"/>
                  <a:gd name="connsiteY93" fmla="*/ 155782 h 260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</a:cxnLst>
                <a:rect l="l" t="t" r="r" b="b"/>
                <a:pathLst>
                  <a:path w="1611601" h="260345">
                    <a:moveTo>
                      <a:pt x="1566331" y="170428"/>
                    </a:moveTo>
                    <a:cubicBezTo>
                      <a:pt x="1566331" y="170428"/>
                      <a:pt x="1565000" y="170428"/>
                      <a:pt x="1565000" y="170428"/>
                    </a:cubicBezTo>
                    <a:cubicBezTo>
                      <a:pt x="1572988" y="173091"/>
                      <a:pt x="1579646" y="174423"/>
                      <a:pt x="1587635" y="175754"/>
                    </a:cubicBezTo>
                    <a:cubicBezTo>
                      <a:pt x="1586303" y="173091"/>
                      <a:pt x="1584972" y="171760"/>
                      <a:pt x="1583640" y="170428"/>
                    </a:cubicBezTo>
                    <a:cubicBezTo>
                      <a:pt x="1583640" y="170428"/>
                      <a:pt x="1584972" y="171760"/>
                      <a:pt x="1586303" y="171760"/>
                    </a:cubicBezTo>
                    <a:cubicBezTo>
                      <a:pt x="1590298" y="174423"/>
                      <a:pt x="1602281" y="183743"/>
                      <a:pt x="1611601" y="186406"/>
                    </a:cubicBezTo>
                    <a:cubicBezTo>
                      <a:pt x="1608938" y="187737"/>
                      <a:pt x="1607607" y="187737"/>
                      <a:pt x="1604944" y="189069"/>
                    </a:cubicBezTo>
                    <a:cubicBezTo>
                      <a:pt x="1595623" y="183743"/>
                      <a:pt x="1586303" y="177086"/>
                      <a:pt x="1566331" y="170428"/>
                    </a:cubicBezTo>
                    <a:moveTo>
                      <a:pt x="618324" y="46601"/>
                    </a:moveTo>
                    <a:cubicBezTo>
                      <a:pt x="619656" y="49264"/>
                      <a:pt x="622319" y="50596"/>
                      <a:pt x="627645" y="51927"/>
                    </a:cubicBezTo>
                    <a:cubicBezTo>
                      <a:pt x="630308" y="51927"/>
                      <a:pt x="632971" y="53259"/>
                      <a:pt x="634302" y="53259"/>
                    </a:cubicBezTo>
                    <a:cubicBezTo>
                      <a:pt x="648948" y="55922"/>
                      <a:pt x="663594" y="55922"/>
                      <a:pt x="678241" y="58585"/>
                    </a:cubicBezTo>
                    <a:cubicBezTo>
                      <a:pt x="696881" y="62579"/>
                      <a:pt x="714190" y="71899"/>
                      <a:pt x="734162" y="73231"/>
                    </a:cubicBezTo>
                    <a:cubicBezTo>
                      <a:pt x="759460" y="75894"/>
                      <a:pt x="783427" y="69237"/>
                      <a:pt x="808725" y="70568"/>
                    </a:cubicBezTo>
                    <a:cubicBezTo>
                      <a:pt x="830028" y="70568"/>
                      <a:pt x="851332" y="74562"/>
                      <a:pt x="873967" y="75894"/>
                    </a:cubicBezTo>
                    <a:cubicBezTo>
                      <a:pt x="885950" y="75894"/>
                      <a:pt x="885950" y="75894"/>
                      <a:pt x="888613" y="74562"/>
                    </a:cubicBezTo>
                    <a:cubicBezTo>
                      <a:pt x="887281" y="71899"/>
                      <a:pt x="885950" y="71899"/>
                      <a:pt x="884618" y="71899"/>
                    </a:cubicBezTo>
                    <a:cubicBezTo>
                      <a:pt x="847337" y="65242"/>
                      <a:pt x="808725" y="65242"/>
                      <a:pt x="770112" y="58585"/>
                    </a:cubicBezTo>
                    <a:cubicBezTo>
                      <a:pt x="738157" y="53259"/>
                      <a:pt x="706201" y="43939"/>
                      <a:pt x="674246" y="39944"/>
                    </a:cubicBezTo>
                    <a:cubicBezTo>
                      <a:pt x="674246" y="39944"/>
                      <a:pt x="620987" y="42607"/>
                      <a:pt x="618324" y="46601"/>
                    </a:cubicBezTo>
                    <a:cubicBezTo>
                      <a:pt x="618324" y="46601"/>
                      <a:pt x="618324" y="46601"/>
                      <a:pt x="618324" y="46601"/>
                    </a:cubicBezTo>
                    <a:moveTo>
                      <a:pt x="138995" y="143799"/>
                    </a:moveTo>
                    <a:cubicBezTo>
                      <a:pt x="142990" y="150456"/>
                      <a:pt x="166956" y="171760"/>
                      <a:pt x="170951" y="158445"/>
                    </a:cubicBezTo>
                    <a:cubicBezTo>
                      <a:pt x="172282" y="154451"/>
                      <a:pt x="169619" y="153119"/>
                      <a:pt x="165625" y="151788"/>
                    </a:cubicBezTo>
                    <a:cubicBezTo>
                      <a:pt x="149647" y="114506"/>
                      <a:pt x="229535" y="130484"/>
                      <a:pt x="230867" y="130484"/>
                    </a:cubicBezTo>
                    <a:cubicBezTo>
                      <a:pt x="252170" y="138473"/>
                      <a:pt x="268148" y="154451"/>
                      <a:pt x="292114" y="155782"/>
                    </a:cubicBezTo>
                    <a:lnTo>
                      <a:pt x="397300" y="139804"/>
                    </a:lnTo>
                    <a:cubicBezTo>
                      <a:pt x="413278" y="137141"/>
                      <a:pt x="421267" y="134478"/>
                      <a:pt x="422598" y="133147"/>
                    </a:cubicBezTo>
                    <a:cubicBezTo>
                      <a:pt x="438576" y="126490"/>
                      <a:pt x="447896" y="110512"/>
                      <a:pt x="462542" y="101192"/>
                    </a:cubicBezTo>
                    <a:cubicBezTo>
                      <a:pt x="481183" y="90540"/>
                      <a:pt x="503818" y="95866"/>
                      <a:pt x="521127" y="83883"/>
                    </a:cubicBezTo>
                    <a:cubicBezTo>
                      <a:pt x="513138" y="70568"/>
                      <a:pt x="454554" y="82551"/>
                      <a:pt x="453222" y="82551"/>
                    </a:cubicBezTo>
                    <a:cubicBezTo>
                      <a:pt x="430587" y="87877"/>
                      <a:pt x="422598" y="94534"/>
                      <a:pt x="413278" y="101192"/>
                    </a:cubicBezTo>
                    <a:cubicBezTo>
                      <a:pt x="405289" y="107849"/>
                      <a:pt x="401295" y="111844"/>
                      <a:pt x="390643" y="114506"/>
                    </a:cubicBezTo>
                    <a:cubicBezTo>
                      <a:pt x="360019" y="122495"/>
                      <a:pt x="328064" y="123827"/>
                      <a:pt x="297440" y="130484"/>
                    </a:cubicBezTo>
                    <a:cubicBezTo>
                      <a:pt x="285457" y="131816"/>
                      <a:pt x="278800" y="133147"/>
                      <a:pt x="261490" y="122495"/>
                    </a:cubicBezTo>
                    <a:cubicBezTo>
                      <a:pt x="196248" y="79888"/>
                      <a:pt x="119023" y="114506"/>
                      <a:pt x="138995" y="143799"/>
                    </a:cubicBezTo>
                    <a:moveTo>
                      <a:pt x="344042" y="91871"/>
                    </a:moveTo>
                    <a:cubicBezTo>
                      <a:pt x="349367" y="99860"/>
                      <a:pt x="390643" y="91871"/>
                      <a:pt x="393306" y="90540"/>
                    </a:cubicBezTo>
                    <a:cubicBezTo>
                      <a:pt x="417272" y="85214"/>
                      <a:pt x="429256" y="78557"/>
                      <a:pt x="453222" y="62579"/>
                    </a:cubicBezTo>
                    <a:cubicBezTo>
                      <a:pt x="469200" y="51927"/>
                      <a:pt x="473194" y="50596"/>
                      <a:pt x="481183" y="49264"/>
                    </a:cubicBezTo>
                    <a:cubicBezTo>
                      <a:pt x="510475" y="43939"/>
                      <a:pt x="539768" y="55922"/>
                      <a:pt x="569060" y="47933"/>
                    </a:cubicBezTo>
                    <a:cubicBezTo>
                      <a:pt x="575717" y="46601"/>
                      <a:pt x="581043" y="42607"/>
                      <a:pt x="582375" y="39944"/>
                    </a:cubicBezTo>
                    <a:cubicBezTo>
                      <a:pt x="581043" y="34618"/>
                      <a:pt x="579712" y="34618"/>
                      <a:pt x="567729" y="35950"/>
                    </a:cubicBezTo>
                    <a:cubicBezTo>
                      <a:pt x="531779" y="37281"/>
                      <a:pt x="497161" y="21304"/>
                      <a:pt x="459879" y="30624"/>
                    </a:cubicBezTo>
                    <a:cubicBezTo>
                      <a:pt x="457217" y="31955"/>
                      <a:pt x="450559" y="33287"/>
                      <a:pt x="437245" y="39944"/>
                    </a:cubicBezTo>
                    <a:cubicBezTo>
                      <a:pt x="434582" y="41276"/>
                      <a:pt x="431919" y="42607"/>
                      <a:pt x="430587" y="43939"/>
                    </a:cubicBezTo>
                    <a:cubicBezTo>
                      <a:pt x="413278" y="53259"/>
                      <a:pt x="397300" y="66574"/>
                      <a:pt x="379991" y="74562"/>
                    </a:cubicBezTo>
                    <a:cubicBezTo>
                      <a:pt x="377328" y="75894"/>
                      <a:pt x="370671" y="79888"/>
                      <a:pt x="354693" y="85214"/>
                    </a:cubicBezTo>
                    <a:cubicBezTo>
                      <a:pt x="345373" y="89209"/>
                      <a:pt x="345373" y="89209"/>
                      <a:pt x="344042" y="91871"/>
                    </a:cubicBezTo>
                    <a:cubicBezTo>
                      <a:pt x="344042" y="91871"/>
                      <a:pt x="344042" y="91871"/>
                      <a:pt x="344042" y="91871"/>
                    </a:cubicBezTo>
                    <a:moveTo>
                      <a:pt x="19163" y="157114"/>
                    </a:moveTo>
                    <a:cubicBezTo>
                      <a:pt x="20494" y="158445"/>
                      <a:pt x="21826" y="159776"/>
                      <a:pt x="21826" y="159776"/>
                    </a:cubicBezTo>
                    <a:cubicBezTo>
                      <a:pt x="36472" y="166434"/>
                      <a:pt x="49787" y="151788"/>
                      <a:pt x="63101" y="157114"/>
                    </a:cubicBezTo>
                    <a:cubicBezTo>
                      <a:pt x="87068" y="167765"/>
                      <a:pt x="99051" y="193063"/>
                      <a:pt x="123018" y="203715"/>
                    </a:cubicBezTo>
                    <a:cubicBezTo>
                      <a:pt x="127012" y="205046"/>
                      <a:pt x="132338" y="207709"/>
                      <a:pt x="135001" y="209041"/>
                    </a:cubicBezTo>
                    <a:cubicBezTo>
                      <a:pt x="140327" y="210372"/>
                      <a:pt x="161630" y="214367"/>
                      <a:pt x="184265" y="207709"/>
                    </a:cubicBezTo>
                    <a:cubicBezTo>
                      <a:pt x="185597" y="207709"/>
                      <a:pt x="185597" y="207709"/>
                      <a:pt x="185597" y="207709"/>
                    </a:cubicBezTo>
                    <a:cubicBezTo>
                      <a:pt x="197580" y="205046"/>
                      <a:pt x="221546" y="201052"/>
                      <a:pt x="241518" y="209041"/>
                    </a:cubicBezTo>
                    <a:cubicBezTo>
                      <a:pt x="262822" y="217030"/>
                      <a:pt x="269479" y="217030"/>
                      <a:pt x="269479" y="217030"/>
                    </a:cubicBezTo>
                    <a:cubicBezTo>
                      <a:pt x="269479" y="217030"/>
                      <a:pt x="270811" y="215698"/>
                      <a:pt x="270811" y="215698"/>
                    </a:cubicBezTo>
                    <a:cubicBezTo>
                      <a:pt x="269479" y="207709"/>
                      <a:pt x="224209" y="189069"/>
                      <a:pt x="222878" y="187737"/>
                    </a:cubicBezTo>
                    <a:cubicBezTo>
                      <a:pt x="197580" y="181080"/>
                      <a:pt x="184265" y="183743"/>
                      <a:pt x="160299" y="187737"/>
                    </a:cubicBezTo>
                    <a:cubicBezTo>
                      <a:pt x="112366" y="197058"/>
                      <a:pt x="96388" y="143799"/>
                      <a:pt x="56444" y="135810"/>
                    </a:cubicBezTo>
                    <a:cubicBezTo>
                      <a:pt x="40466" y="133147"/>
                      <a:pt x="28483" y="137141"/>
                      <a:pt x="21826" y="147793"/>
                    </a:cubicBezTo>
                    <a:cubicBezTo>
                      <a:pt x="17831" y="154451"/>
                      <a:pt x="19163" y="154451"/>
                      <a:pt x="19163" y="157114"/>
                    </a:cubicBezTo>
                    <a:moveTo>
                      <a:pt x="522" y="155782"/>
                    </a:moveTo>
                    <a:cubicBezTo>
                      <a:pt x="-809" y="151788"/>
                      <a:pt x="522" y="150456"/>
                      <a:pt x="3185" y="149125"/>
                    </a:cubicBezTo>
                    <a:cubicBezTo>
                      <a:pt x="24489" y="125158"/>
                      <a:pt x="24489" y="125158"/>
                      <a:pt x="96388" y="137141"/>
                    </a:cubicBezTo>
                    <a:cubicBezTo>
                      <a:pt x="140327" y="143799"/>
                      <a:pt x="148316" y="93203"/>
                      <a:pt x="182934" y="85214"/>
                    </a:cubicBezTo>
                    <a:cubicBezTo>
                      <a:pt x="228204" y="74562"/>
                      <a:pt x="266816" y="109181"/>
                      <a:pt x="310755" y="99860"/>
                    </a:cubicBezTo>
                    <a:cubicBezTo>
                      <a:pt x="329395" y="95866"/>
                      <a:pt x="342710" y="85214"/>
                      <a:pt x="360019" y="69237"/>
                    </a:cubicBezTo>
                    <a:cubicBezTo>
                      <a:pt x="387980" y="45270"/>
                      <a:pt x="397300" y="37281"/>
                      <a:pt x="546425" y="6657"/>
                    </a:cubicBezTo>
                    <a:cubicBezTo>
                      <a:pt x="567729" y="2663"/>
                      <a:pt x="574386" y="1332"/>
                      <a:pt x="595689" y="0"/>
                    </a:cubicBezTo>
                    <a:cubicBezTo>
                      <a:pt x="602347" y="0"/>
                      <a:pt x="1264087" y="1332"/>
                      <a:pt x="1530381" y="134478"/>
                    </a:cubicBezTo>
                    <a:cubicBezTo>
                      <a:pt x="1288054" y="55922"/>
                      <a:pt x="748809" y="-11983"/>
                      <a:pt x="615662" y="21304"/>
                    </a:cubicBezTo>
                    <a:cubicBezTo>
                      <a:pt x="616993" y="22635"/>
                      <a:pt x="1176210" y="89209"/>
                      <a:pt x="1224143" y="86546"/>
                    </a:cubicBezTo>
                    <a:cubicBezTo>
                      <a:pt x="1312020" y="81220"/>
                      <a:pt x="1358622" y="97197"/>
                      <a:pt x="1530381" y="158445"/>
                    </a:cubicBezTo>
                    <a:cubicBezTo>
                      <a:pt x="1534376" y="159776"/>
                      <a:pt x="1534376" y="159776"/>
                      <a:pt x="1534376" y="159776"/>
                    </a:cubicBezTo>
                    <a:cubicBezTo>
                      <a:pt x="1534376" y="159776"/>
                      <a:pt x="1534376" y="159776"/>
                      <a:pt x="1534376" y="159776"/>
                    </a:cubicBezTo>
                    <a:cubicBezTo>
                      <a:pt x="1534376" y="159776"/>
                      <a:pt x="1534376" y="159776"/>
                      <a:pt x="1534376" y="159776"/>
                    </a:cubicBezTo>
                    <a:cubicBezTo>
                      <a:pt x="1503752" y="151788"/>
                      <a:pt x="1503752" y="151788"/>
                      <a:pt x="1441173" y="142467"/>
                    </a:cubicBezTo>
                    <a:cubicBezTo>
                      <a:pt x="1449162" y="149125"/>
                      <a:pt x="1466471" y="162439"/>
                      <a:pt x="1537039" y="183743"/>
                    </a:cubicBezTo>
                    <a:cubicBezTo>
                      <a:pt x="1469134" y="173091"/>
                      <a:pt x="1443836" y="163771"/>
                      <a:pt x="1399897" y="138473"/>
                    </a:cubicBezTo>
                    <a:cubicBezTo>
                      <a:pt x="1343976" y="105186"/>
                      <a:pt x="1294711" y="91871"/>
                      <a:pt x="1011108" y="75894"/>
                    </a:cubicBezTo>
                    <a:cubicBezTo>
                      <a:pt x="853995" y="66574"/>
                      <a:pt x="704870" y="129153"/>
                      <a:pt x="547757" y="129153"/>
                    </a:cubicBezTo>
                    <a:cubicBezTo>
                      <a:pt x="547757" y="131816"/>
                      <a:pt x="547757" y="134478"/>
                      <a:pt x="546425" y="137141"/>
                    </a:cubicBezTo>
                    <a:cubicBezTo>
                      <a:pt x="550420" y="139804"/>
                      <a:pt x="557077" y="142467"/>
                      <a:pt x="562403" y="142467"/>
                    </a:cubicBezTo>
                    <a:cubicBezTo>
                      <a:pt x="441239" y="174423"/>
                      <a:pt x="413278" y="170428"/>
                      <a:pt x="381323" y="165102"/>
                    </a:cubicBezTo>
                    <a:cubicBezTo>
                      <a:pt x="330727" y="157114"/>
                      <a:pt x="304098" y="162439"/>
                      <a:pt x="301435" y="185074"/>
                    </a:cubicBezTo>
                    <a:cubicBezTo>
                      <a:pt x="285457" y="276946"/>
                      <a:pt x="121686" y="163771"/>
                      <a:pt x="117692" y="256974"/>
                    </a:cubicBezTo>
                    <a:cubicBezTo>
                      <a:pt x="99051" y="264963"/>
                      <a:pt x="91062" y="262300"/>
                      <a:pt x="40466" y="209041"/>
                    </a:cubicBezTo>
                    <a:cubicBezTo>
                      <a:pt x="49787" y="213035"/>
                      <a:pt x="57776" y="218361"/>
                      <a:pt x="67096" y="221024"/>
                    </a:cubicBezTo>
                    <a:cubicBezTo>
                      <a:pt x="69759" y="219693"/>
                      <a:pt x="72422" y="218361"/>
                      <a:pt x="73753" y="218361"/>
                    </a:cubicBezTo>
                    <a:cubicBezTo>
                      <a:pt x="53781" y="199721"/>
                      <a:pt x="522" y="155782"/>
                      <a:pt x="522" y="155782"/>
                    </a:cubicBezTo>
                  </a:path>
                </a:pathLst>
              </a:custGeom>
              <a:solidFill>
                <a:srgbClr val="C8B6A3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518" name="Freeform: Shape 6517">
                <a:extLst>
                  <a:ext uri="{FF2B5EF4-FFF2-40B4-BE49-F238E27FC236}">
                    <a16:creationId xmlns:a16="http://schemas.microsoft.com/office/drawing/2014/main" id="{D23FF872-7D91-4EAD-89B9-7C45DF6F29DD}"/>
                  </a:ext>
                </a:extLst>
              </p:cNvPr>
              <p:cNvSpPr/>
              <p:nvPr/>
            </p:nvSpPr>
            <p:spPr>
              <a:xfrm>
                <a:off x="9734777" y="4008973"/>
                <a:ext cx="1374497" cy="462810"/>
              </a:xfrm>
              <a:custGeom>
                <a:avLst/>
                <a:gdLst>
                  <a:gd name="connsiteX0" fmla="*/ 1369172 w 1374497"/>
                  <a:gd name="connsiteY0" fmla="*/ 109971 h 462810"/>
                  <a:gd name="connsiteX1" fmla="*/ 1369172 w 1374497"/>
                  <a:gd name="connsiteY1" fmla="*/ 109971 h 462810"/>
                  <a:gd name="connsiteX2" fmla="*/ 1369172 w 1374497"/>
                  <a:gd name="connsiteY2" fmla="*/ 109971 h 462810"/>
                  <a:gd name="connsiteX3" fmla="*/ 1374497 w 1374497"/>
                  <a:gd name="connsiteY3" fmla="*/ 123285 h 462810"/>
                  <a:gd name="connsiteX4" fmla="*/ 1369172 w 1374497"/>
                  <a:gd name="connsiteY4" fmla="*/ 109971 h 462810"/>
                  <a:gd name="connsiteX5" fmla="*/ 1140159 w 1374497"/>
                  <a:gd name="connsiteY5" fmla="*/ 390911 h 462810"/>
                  <a:gd name="connsiteX6" fmla="*/ 1109535 w 1374497"/>
                  <a:gd name="connsiteY6" fmla="*/ 409551 h 462810"/>
                  <a:gd name="connsiteX7" fmla="*/ 1142822 w 1374497"/>
                  <a:gd name="connsiteY7" fmla="*/ 388248 h 462810"/>
                  <a:gd name="connsiteX8" fmla="*/ 1152142 w 1374497"/>
                  <a:gd name="connsiteY8" fmla="*/ 382922 h 462810"/>
                  <a:gd name="connsiteX9" fmla="*/ 1140159 w 1374497"/>
                  <a:gd name="connsiteY9" fmla="*/ 390911 h 462810"/>
                  <a:gd name="connsiteX10" fmla="*/ 72320 w 1374497"/>
                  <a:gd name="connsiteY10" fmla="*/ 228471 h 462810"/>
                  <a:gd name="connsiteX11" fmla="*/ 121584 w 1374497"/>
                  <a:gd name="connsiteY11" fmla="*/ 247112 h 462810"/>
                  <a:gd name="connsiteX12" fmla="*/ 74983 w 1374497"/>
                  <a:gd name="connsiteY12" fmla="*/ 184533 h 462810"/>
                  <a:gd name="connsiteX13" fmla="*/ 51016 w 1374497"/>
                  <a:gd name="connsiteY13" fmla="*/ 185864 h 462810"/>
                  <a:gd name="connsiteX14" fmla="*/ 56342 w 1374497"/>
                  <a:gd name="connsiteY14" fmla="*/ 209831 h 462810"/>
                  <a:gd name="connsiteX15" fmla="*/ 72320 w 1374497"/>
                  <a:gd name="connsiteY15" fmla="*/ 228471 h 462810"/>
                  <a:gd name="connsiteX16" fmla="*/ 334619 w 1374497"/>
                  <a:gd name="connsiteY16" fmla="*/ 157903 h 462810"/>
                  <a:gd name="connsiteX17" fmla="*/ 414507 w 1374497"/>
                  <a:gd name="connsiteY17" fmla="*/ 197848 h 462810"/>
                  <a:gd name="connsiteX18" fmla="*/ 429154 w 1374497"/>
                  <a:gd name="connsiteY18" fmla="*/ 115296 h 462810"/>
                  <a:gd name="connsiteX19" fmla="*/ 355923 w 1374497"/>
                  <a:gd name="connsiteY19" fmla="*/ 96656 h 462810"/>
                  <a:gd name="connsiteX20" fmla="*/ 323968 w 1374497"/>
                  <a:gd name="connsiteY20" fmla="*/ 136600 h 462810"/>
                  <a:gd name="connsiteX21" fmla="*/ 334619 w 1374497"/>
                  <a:gd name="connsiteY21" fmla="*/ 157903 h 462810"/>
                  <a:gd name="connsiteX22" fmla="*/ 884516 w 1374497"/>
                  <a:gd name="connsiteY22" fmla="*/ 127280 h 462810"/>
                  <a:gd name="connsiteX23" fmla="*/ 915140 w 1374497"/>
                  <a:gd name="connsiteY23" fmla="*/ 179207 h 462810"/>
                  <a:gd name="connsiteX24" fmla="*/ 980382 w 1374497"/>
                  <a:gd name="connsiteY24" fmla="*/ 104645 h 462810"/>
                  <a:gd name="connsiteX25" fmla="*/ 884516 w 1374497"/>
                  <a:gd name="connsiteY25" fmla="*/ 127280 h 462810"/>
                  <a:gd name="connsiteX26" fmla="*/ 268046 w 1374497"/>
                  <a:gd name="connsiteY26" fmla="*/ 460147 h 462810"/>
                  <a:gd name="connsiteX27" fmla="*/ 242748 w 1374497"/>
                  <a:gd name="connsiteY27" fmla="*/ 448164 h 462810"/>
                  <a:gd name="connsiteX28" fmla="*/ 204135 w 1374497"/>
                  <a:gd name="connsiteY28" fmla="*/ 429523 h 462810"/>
                  <a:gd name="connsiteX29" fmla="*/ 178837 w 1374497"/>
                  <a:gd name="connsiteY29" fmla="*/ 416209 h 462810"/>
                  <a:gd name="connsiteX30" fmla="*/ 142888 w 1374497"/>
                  <a:gd name="connsiteY30" fmla="*/ 394905 h 462810"/>
                  <a:gd name="connsiteX31" fmla="*/ 108269 w 1374497"/>
                  <a:gd name="connsiteY31" fmla="*/ 372270 h 462810"/>
                  <a:gd name="connsiteX32" fmla="*/ 76314 w 1374497"/>
                  <a:gd name="connsiteY32" fmla="*/ 348304 h 462810"/>
                  <a:gd name="connsiteX33" fmla="*/ 45690 w 1374497"/>
                  <a:gd name="connsiteY33" fmla="*/ 323006 h 462810"/>
                  <a:gd name="connsiteX34" fmla="*/ 27050 w 1374497"/>
                  <a:gd name="connsiteY34" fmla="*/ 307028 h 462810"/>
                  <a:gd name="connsiteX35" fmla="*/ 25718 w 1374497"/>
                  <a:gd name="connsiteY35" fmla="*/ 305697 h 462810"/>
                  <a:gd name="connsiteX36" fmla="*/ 86966 w 1374497"/>
                  <a:gd name="connsiteY36" fmla="*/ 99319 h 462810"/>
                  <a:gd name="connsiteX37" fmla="*/ 322636 w 1374497"/>
                  <a:gd name="connsiteY37" fmla="*/ 23425 h 462810"/>
                  <a:gd name="connsiteX38" fmla="*/ 586267 w 1374497"/>
                  <a:gd name="connsiteY38" fmla="*/ 790 h 462810"/>
                  <a:gd name="connsiteX39" fmla="*/ 923129 w 1374497"/>
                  <a:gd name="connsiteY39" fmla="*/ 18099 h 462810"/>
                  <a:gd name="connsiteX40" fmla="*/ 1108203 w 1374497"/>
                  <a:gd name="connsiteY40" fmla="*/ 75352 h 462810"/>
                  <a:gd name="connsiteX41" fmla="*/ 1262654 w 1374497"/>
                  <a:gd name="connsiteY41" fmla="*/ 96656 h 462810"/>
                  <a:gd name="connsiteX42" fmla="*/ 1267980 w 1374497"/>
                  <a:gd name="connsiteY42" fmla="*/ 91330 h 462810"/>
                  <a:gd name="connsiteX43" fmla="*/ 1274637 w 1374497"/>
                  <a:gd name="connsiteY43" fmla="*/ 92661 h 462810"/>
                  <a:gd name="connsiteX44" fmla="*/ 1229367 w 1374497"/>
                  <a:gd name="connsiteY44" fmla="*/ 156572 h 462810"/>
                  <a:gd name="connsiteX45" fmla="*/ 1052282 w 1374497"/>
                  <a:gd name="connsiteY45" fmla="*/ 324337 h 462810"/>
                  <a:gd name="connsiteX46" fmla="*/ 1046956 w 1374497"/>
                  <a:gd name="connsiteY46" fmla="*/ 323006 h 462810"/>
                  <a:gd name="connsiteX47" fmla="*/ 498390 w 1374497"/>
                  <a:gd name="connsiteY47" fmla="*/ 287056 h 462810"/>
                  <a:gd name="connsiteX48" fmla="*/ 185495 w 1374497"/>
                  <a:gd name="connsiteY48" fmla="*/ 381590 h 462810"/>
                  <a:gd name="connsiteX49" fmla="*/ 268046 w 1374497"/>
                  <a:gd name="connsiteY49" fmla="*/ 460147 h 462810"/>
                  <a:gd name="connsiteX50" fmla="*/ 1229367 w 1374497"/>
                  <a:gd name="connsiteY50" fmla="*/ 157903 h 462810"/>
                  <a:gd name="connsiteX51" fmla="*/ 1310587 w 1374497"/>
                  <a:gd name="connsiteY51" fmla="*/ 46060 h 462810"/>
                  <a:gd name="connsiteX52" fmla="*/ 1329227 w 1374497"/>
                  <a:gd name="connsiteY52" fmla="*/ 58043 h 462810"/>
                  <a:gd name="connsiteX53" fmla="*/ 1341211 w 1374497"/>
                  <a:gd name="connsiteY53" fmla="*/ 92661 h 462810"/>
                  <a:gd name="connsiteX54" fmla="*/ 1350531 w 1374497"/>
                  <a:gd name="connsiteY54" fmla="*/ 97987 h 462810"/>
                  <a:gd name="connsiteX55" fmla="*/ 1355857 w 1374497"/>
                  <a:gd name="connsiteY55" fmla="*/ 103313 h 462810"/>
                  <a:gd name="connsiteX56" fmla="*/ 1361183 w 1374497"/>
                  <a:gd name="connsiteY56" fmla="*/ 160566 h 462810"/>
                  <a:gd name="connsiteX57" fmla="*/ 1322570 w 1374497"/>
                  <a:gd name="connsiteY57" fmla="*/ 236460 h 462810"/>
                  <a:gd name="connsiteX58" fmla="*/ 1295941 w 1374497"/>
                  <a:gd name="connsiteY58" fmla="*/ 264421 h 462810"/>
                  <a:gd name="connsiteX59" fmla="*/ 1267980 w 1374497"/>
                  <a:gd name="connsiteY59" fmla="*/ 291050 h 462810"/>
                  <a:gd name="connsiteX60" fmla="*/ 1238687 w 1374497"/>
                  <a:gd name="connsiteY60" fmla="*/ 317680 h 462810"/>
                  <a:gd name="connsiteX61" fmla="*/ 1208064 w 1374497"/>
                  <a:gd name="connsiteY61" fmla="*/ 342978 h 462810"/>
                  <a:gd name="connsiteX62" fmla="*/ 1176108 w 1374497"/>
                  <a:gd name="connsiteY62" fmla="*/ 366944 h 462810"/>
                  <a:gd name="connsiteX63" fmla="*/ 1142822 w 1374497"/>
                  <a:gd name="connsiteY63" fmla="*/ 389579 h 462810"/>
                  <a:gd name="connsiteX64" fmla="*/ 1108203 w 1374497"/>
                  <a:gd name="connsiteY64" fmla="*/ 410883 h 462810"/>
                  <a:gd name="connsiteX65" fmla="*/ 1072254 w 1374497"/>
                  <a:gd name="connsiteY65" fmla="*/ 430855 h 462810"/>
                  <a:gd name="connsiteX66" fmla="*/ 1033641 w 1374497"/>
                  <a:gd name="connsiteY66" fmla="*/ 449495 h 462810"/>
                  <a:gd name="connsiteX67" fmla="*/ 1003017 w 1374497"/>
                  <a:gd name="connsiteY67" fmla="*/ 462810 h 462810"/>
                  <a:gd name="connsiteX68" fmla="*/ 1003017 w 1374497"/>
                  <a:gd name="connsiteY68" fmla="*/ 462810 h 462810"/>
                  <a:gd name="connsiteX69" fmla="*/ 1034973 w 1374497"/>
                  <a:gd name="connsiteY69" fmla="*/ 446833 h 462810"/>
                  <a:gd name="connsiteX70" fmla="*/ 1034973 w 1374497"/>
                  <a:gd name="connsiteY70" fmla="*/ 446833 h 462810"/>
                  <a:gd name="connsiteX71" fmla="*/ 1034973 w 1374497"/>
                  <a:gd name="connsiteY71" fmla="*/ 446833 h 462810"/>
                  <a:gd name="connsiteX72" fmla="*/ 1034973 w 1374497"/>
                  <a:gd name="connsiteY72" fmla="*/ 446833 h 462810"/>
                  <a:gd name="connsiteX73" fmla="*/ 1034973 w 1374497"/>
                  <a:gd name="connsiteY73" fmla="*/ 446833 h 462810"/>
                  <a:gd name="connsiteX74" fmla="*/ 1034973 w 1374497"/>
                  <a:gd name="connsiteY74" fmla="*/ 446833 h 462810"/>
                  <a:gd name="connsiteX75" fmla="*/ 1034973 w 1374497"/>
                  <a:gd name="connsiteY75" fmla="*/ 446833 h 462810"/>
                  <a:gd name="connsiteX76" fmla="*/ 1034973 w 1374497"/>
                  <a:gd name="connsiteY76" fmla="*/ 446833 h 462810"/>
                  <a:gd name="connsiteX77" fmla="*/ 1034973 w 1374497"/>
                  <a:gd name="connsiteY77" fmla="*/ 446833 h 462810"/>
                  <a:gd name="connsiteX78" fmla="*/ 1090894 w 1374497"/>
                  <a:gd name="connsiteY78" fmla="*/ 392242 h 462810"/>
                  <a:gd name="connsiteX79" fmla="*/ 1082905 w 1374497"/>
                  <a:gd name="connsiteY79" fmla="*/ 390911 h 462810"/>
                  <a:gd name="connsiteX80" fmla="*/ 1080243 w 1374497"/>
                  <a:gd name="connsiteY80" fmla="*/ 344309 h 462810"/>
                  <a:gd name="connsiteX81" fmla="*/ 1053613 w 1374497"/>
                  <a:gd name="connsiteY81" fmla="*/ 325669 h 462810"/>
                  <a:gd name="connsiteX82" fmla="*/ 1229367 w 1374497"/>
                  <a:gd name="connsiteY82" fmla="*/ 157903 h 462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1374497" h="462810">
                    <a:moveTo>
                      <a:pt x="1369172" y="109971"/>
                    </a:moveTo>
                    <a:cubicBezTo>
                      <a:pt x="1369172" y="109971"/>
                      <a:pt x="1369172" y="109971"/>
                      <a:pt x="1369172" y="109971"/>
                    </a:cubicBezTo>
                    <a:cubicBezTo>
                      <a:pt x="1369172" y="109971"/>
                      <a:pt x="1369172" y="109971"/>
                      <a:pt x="1369172" y="109971"/>
                    </a:cubicBezTo>
                    <a:cubicBezTo>
                      <a:pt x="1371834" y="113965"/>
                      <a:pt x="1373166" y="117959"/>
                      <a:pt x="1374497" y="123285"/>
                    </a:cubicBezTo>
                    <a:cubicBezTo>
                      <a:pt x="1374497" y="121954"/>
                      <a:pt x="1371834" y="116628"/>
                      <a:pt x="1369172" y="109971"/>
                    </a:cubicBezTo>
                    <a:moveTo>
                      <a:pt x="1140159" y="390911"/>
                    </a:moveTo>
                    <a:cubicBezTo>
                      <a:pt x="1126844" y="398900"/>
                      <a:pt x="1118855" y="404226"/>
                      <a:pt x="1109535" y="409551"/>
                    </a:cubicBezTo>
                    <a:cubicBezTo>
                      <a:pt x="1120187" y="402894"/>
                      <a:pt x="1133501" y="394905"/>
                      <a:pt x="1142822" y="388248"/>
                    </a:cubicBezTo>
                    <a:lnTo>
                      <a:pt x="1152142" y="382922"/>
                    </a:lnTo>
                    <a:cubicBezTo>
                      <a:pt x="1148148" y="385585"/>
                      <a:pt x="1140159" y="390911"/>
                      <a:pt x="1140159" y="390911"/>
                    </a:cubicBezTo>
                    <a:moveTo>
                      <a:pt x="72320" y="228471"/>
                    </a:moveTo>
                    <a:cubicBezTo>
                      <a:pt x="77646" y="232466"/>
                      <a:pt x="104275" y="255101"/>
                      <a:pt x="121584" y="247112"/>
                    </a:cubicBezTo>
                    <a:cubicBezTo>
                      <a:pt x="142888" y="232466"/>
                      <a:pt x="101612" y="189859"/>
                      <a:pt x="74983" y="184533"/>
                    </a:cubicBezTo>
                    <a:cubicBezTo>
                      <a:pt x="59005" y="181870"/>
                      <a:pt x="55011" y="180539"/>
                      <a:pt x="51016" y="185864"/>
                    </a:cubicBezTo>
                    <a:cubicBezTo>
                      <a:pt x="47022" y="191190"/>
                      <a:pt x="48353" y="199179"/>
                      <a:pt x="56342" y="209831"/>
                    </a:cubicBezTo>
                    <a:cubicBezTo>
                      <a:pt x="60336" y="215157"/>
                      <a:pt x="66994" y="223146"/>
                      <a:pt x="72320" y="228471"/>
                    </a:cubicBezTo>
                    <a:moveTo>
                      <a:pt x="334619" y="157903"/>
                    </a:moveTo>
                    <a:cubicBezTo>
                      <a:pt x="341277" y="168555"/>
                      <a:pt x="367906" y="201842"/>
                      <a:pt x="414507" y="197848"/>
                    </a:cubicBezTo>
                    <a:cubicBezTo>
                      <a:pt x="466435" y="189859"/>
                      <a:pt x="466435" y="144589"/>
                      <a:pt x="429154" y="115296"/>
                    </a:cubicBezTo>
                    <a:cubicBezTo>
                      <a:pt x="429154" y="115296"/>
                      <a:pt x="391872" y="88667"/>
                      <a:pt x="355923" y="96656"/>
                    </a:cubicBezTo>
                    <a:cubicBezTo>
                      <a:pt x="322636" y="103313"/>
                      <a:pt x="321305" y="124617"/>
                      <a:pt x="323968" y="136600"/>
                    </a:cubicBezTo>
                    <a:cubicBezTo>
                      <a:pt x="326630" y="143257"/>
                      <a:pt x="329293" y="151246"/>
                      <a:pt x="334619" y="157903"/>
                    </a:cubicBezTo>
                    <a:moveTo>
                      <a:pt x="884516" y="127280"/>
                    </a:moveTo>
                    <a:cubicBezTo>
                      <a:pt x="881853" y="137931"/>
                      <a:pt x="877859" y="171218"/>
                      <a:pt x="915140" y="179207"/>
                    </a:cubicBezTo>
                    <a:cubicBezTo>
                      <a:pt x="968399" y="185864"/>
                      <a:pt x="1000354" y="131274"/>
                      <a:pt x="980382" y="104645"/>
                    </a:cubicBezTo>
                    <a:cubicBezTo>
                      <a:pt x="948427" y="62038"/>
                      <a:pt x="893837" y="87336"/>
                      <a:pt x="884516" y="127280"/>
                    </a:cubicBezTo>
                    <a:moveTo>
                      <a:pt x="268046" y="460147"/>
                    </a:moveTo>
                    <a:cubicBezTo>
                      <a:pt x="260057" y="456153"/>
                      <a:pt x="250737" y="452158"/>
                      <a:pt x="242748" y="448164"/>
                    </a:cubicBezTo>
                    <a:cubicBezTo>
                      <a:pt x="218781" y="436181"/>
                      <a:pt x="217450" y="436181"/>
                      <a:pt x="204135" y="429523"/>
                    </a:cubicBezTo>
                    <a:cubicBezTo>
                      <a:pt x="196146" y="425529"/>
                      <a:pt x="186826" y="420203"/>
                      <a:pt x="178837" y="416209"/>
                    </a:cubicBezTo>
                    <a:cubicBezTo>
                      <a:pt x="156202" y="402894"/>
                      <a:pt x="154871" y="402894"/>
                      <a:pt x="142888" y="394905"/>
                    </a:cubicBezTo>
                    <a:cubicBezTo>
                      <a:pt x="120253" y="380259"/>
                      <a:pt x="120253" y="380259"/>
                      <a:pt x="108269" y="372270"/>
                    </a:cubicBezTo>
                    <a:cubicBezTo>
                      <a:pt x="86966" y="357624"/>
                      <a:pt x="86966" y="357624"/>
                      <a:pt x="76314" y="348304"/>
                    </a:cubicBezTo>
                    <a:cubicBezTo>
                      <a:pt x="56342" y="332326"/>
                      <a:pt x="55011" y="332326"/>
                      <a:pt x="45690" y="323006"/>
                    </a:cubicBezTo>
                    <a:cubicBezTo>
                      <a:pt x="40364" y="319011"/>
                      <a:pt x="32376" y="312354"/>
                      <a:pt x="27050" y="307028"/>
                    </a:cubicBezTo>
                    <a:lnTo>
                      <a:pt x="25718" y="305697"/>
                    </a:lnTo>
                    <a:cubicBezTo>
                      <a:pt x="-56833" y="228471"/>
                      <a:pt x="85634" y="100650"/>
                      <a:pt x="86966" y="99319"/>
                    </a:cubicBezTo>
                    <a:cubicBezTo>
                      <a:pt x="88297" y="99319"/>
                      <a:pt x="306658" y="27419"/>
                      <a:pt x="322636" y="23425"/>
                    </a:cubicBezTo>
                    <a:cubicBezTo>
                      <a:pt x="407850" y="6116"/>
                      <a:pt x="583604" y="790"/>
                      <a:pt x="586267" y="790"/>
                    </a:cubicBezTo>
                    <a:cubicBezTo>
                      <a:pt x="742049" y="-3204"/>
                      <a:pt x="864544" y="8779"/>
                      <a:pt x="923129" y="18099"/>
                    </a:cubicBezTo>
                    <a:cubicBezTo>
                      <a:pt x="988371" y="27419"/>
                      <a:pt x="1045624" y="58043"/>
                      <a:pt x="1108203" y="75352"/>
                    </a:cubicBezTo>
                    <a:cubicBezTo>
                      <a:pt x="1158799" y="88667"/>
                      <a:pt x="1213390" y="74021"/>
                      <a:pt x="1262654" y="96656"/>
                    </a:cubicBezTo>
                    <a:cubicBezTo>
                      <a:pt x="1263985" y="95324"/>
                      <a:pt x="1266648" y="92661"/>
                      <a:pt x="1267980" y="91330"/>
                    </a:cubicBezTo>
                    <a:cubicBezTo>
                      <a:pt x="1269311" y="91330"/>
                      <a:pt x="1271974" y="92661"/>
                      <a:pt x="1274637" y="92661"/>
                    </a:cubicBezTo>
                    <a:cubicBezTo>
                      <a:pt x="1262654" y="115296"/>
                      <a:pt x="1246676" y="136600"/>
                      <a:pt x="1229367" y="156572"/>
                    </a:cubicBezTo>
                    <a:cubicBezTo>
                      <a:pt x="1176108" y="220483"/>
                      <a:pt x="1117524" y="276404"/>
                      <a:pt x="1052282" y="324337"/>
                    </a:cubicBezTo>
                    <a:lnTo>
                      <a:pt x="1046956" y="323006"/>
                    </a:lnTo>
                    <a:cubicBezTo>
                      <a:pt x="940438" y="296376"/>
                      <a:pt x="648846" y="276404"/>
                      <a:pt x="498390" y="287056"/>
                    </a:cubicBezTo>
                    <a:cubicBezTo>
                      <a:pt x="140225" y="311023"/>
                      <a:pt x="152208" y="329663"/>
                      <a:pt x="185495" y="381590"/>
                    </a:cubicBezTo>
                    <a:cubicBezTo>
                      <a:pt x="225439" y="440175"/>
                      <a:pt x="225439" y="440175"/>
                      <a:pt x="268046" y="460147"/>
                    </a:cubicBezTo>
                    <a:moveTo>
                      <a:pt x="1229367" y="157903"/>
                    </a:moveTo>
                    <a:cubicBezTo>
                      <a:pt x="1258659" y="121954"/>
                      <a:pt x="1286620" y="84673"/>
                      <a:pt x="1310587" y="46060"/>
                    </a:cubicBezTo>
                    <a:cubicBezTo>
                      <a:pt x="1317244" y="50054"/>
                      <a:pt x="1323902" y="54049"/>
                      <a:pt x="1329227" y="58043"/>
                    </a:cubicBezTo>
                    <a:cubicBezTo>
                      <a:pt x="1334553" y="68695"/>
                      <a:pt x="1335885" y="82010"/>
                      <a:pt x="1341211" y="92661"/>
                    </a:cubicBezTo>
                    <a:cubicBezTo>
                      <a:pt x="1342542" y="95324"/>
                      <a:pt x="1349199" y="97987"/>
                      <a:pt x="1350531" y="97987"/>
                    </a:cubicBezTo>
                    <a:cubicBezTo>
                      <a:pt x="1353194" y="99319"/>
                      <a:pt x="1355857" y="100650"/>
                      <a:pt x="1355857" y="103313"/>
                    </a:cubicBezTo>
                    <a:cubicBezTo>
                      <a:pt x="1357188" y="108639"/>
                      <a:pt x="1361183" y="151246"/>
                      <a:pt x="1361183" y="160566"/>
                    </a:cubicBezTo>
                    <a:cubicBezTo>
                      <a:pt x="1359851" y="196516"/>
                      <a:pt x="1343874" y="213825"/>
                      <a:pt x="1322570" y="236460"/>
                    </a:cubicBezTo>
                    <a:cubicBezTo>
                      <a:pt x="1305261" y="255101"/>
                      <a:pt x="1305261" y="255101"/>
                      <a:pt x="1295941" y="264421"/>
                    </a:cubicBezTo>
                    <a:cubicBezTo>
                      <a:pt x="1277300" y="283062"/>
                      <a:pt x="1277300" y="283062"/>
                      <a:pt x="1267980" y="291050"/>
                    </a:cubicBezTo>
                    <a:cubicBezTo>
                      <a:pt x="1248008" y="308360"/>
                      <a:pt x="1248008" y="308360"/>
                      <a:pt x="1238687" y="317680"/>
                    </a:cubicBezTo>
                    <a:cubicBezTo>
                      <a:pt x="1218715" y="334989"/>
                      <a:pt x="1218715" y="334989"/>
                      <a:pt x="1208064" y="342978"/>
                    </a:cubicBezTo>
                    <a:cubicBezTo>
                      <a:pt x="1186760" y="358955"/>
                      <a:pt x="1186760" y="358955"/>
                      <a:pt x="1176108" y="366944"/>
                    </a:cubicBezTo>
                    <a:cubicBezTo>
                      <a:pt x="1154805" y="381590"/>
                      <a:pt x="1154805" y="381590"/>
                      <a:pt x="1142822" y="389579"/>
                    </a:cubicBezTo>
                    <a:cubicBezTo>
                      <a:pt x="1120187" y="404226"/>
                      <a:pt x="1120187" y="404226"/>
                      <a:pt x="1108203" y="410883"/>
                    </a:cubicBezTo>
                    <a:cubicBezTo>
                      <a:pt x="1085568" y="424198"/>
                      <a:pt x="1084237" y="424198"/>
                      <a:pt x="1072254" y="430855"/>
                    </a:cubicBezTo>
                    <a:cubicBezTo>
                      <a:pt x="1048287" y="442838"/>
                      <a:pt x="1046956" y="442838"/>
                      <a:pt x="1033641" y="449495"/>
                    </a:cubicBezTo>
                    <a:cubicBezTo>
                      <a:pt x="1024321" y="453490"/>
                      <a:pt x="1012337" y="458816"/>
                      <a:pt x="1003017" y="462810"/>
                    </a:cubicBezTo>
                    <a:lnTo>
                      <a:pt x="1003017" y="462810"/>
                    </a:lnTo>
                    <a:cubicBezTo>
                      <a:pt x="1016332" y="457484"/>
                      <a:pt x="1025652" y="452158"/>
                      <a:pt x="1034973" y="446833"/>
                    </a:cubicBezTo>
                    <a:cubicBezTo>
                      <a:pt x="1034973" y="446833"/>
                      <a:pt x="1034973" y="446833"/>
                      <a:pt x="1034973" y="446833"/>
                    </a:cubicBezTo>
                    <a:cubicBezTo>
                      <a:pt x="1034973" y="446833"/>
                      <a:pt x="1034973" y="446833"/>
                      <a:pt x="1034973" y="446833"/>
                    </a:cubicBezTo>
                    <a:cubicBezTo>
                      <a:pt x="1034973" y="446833"/>
                      <a:pt x="1034973" y="446833"/>
                      <a:pt x="1034973" y="446833"/>
                    </a:cubicBezTo>
                    <a:cubicBezTo>
                      <a:pt x="1034973" y="446833"/>
                      <a:pt x="1034973" y="446833"/>
                      <a:pt x="1034973" y="446833"/>
                    </a:cubicBezTo>
                    <a:cubicBezTo>
                      <a:pt x="1034973" y="446833"/>
                      <a:pt x="1034973" y="446833"/>
                      <a:pt x="1034973" y="446833"/>
                    </a:cubicBezTo>
                    <a:cubicBezTo>
                      <a:pt x="1034973" y="446833"/>
                      <a:pt x="1034973" y="446833"/>
                      <a:pt x="1034973" y="446833"/>
                    </a:cubicBezTo>
                    <a:cubicBezTo>
                      <a:pt x="1034973" y="446833"/>
                      <a:pt x="1034973" y="446833"/>
                      <a:pt x="1034973" y="446833"/>
                    </a:cubicBezTo>
                    <a:cubicBezTo>
                      <a:pt x="1034973" y="446833"/>
                      <a:pt x="1034973" y="446833"/>
                      <a:pt x="1034973" y="446833"/>
                    </a:cubicBezTo>
                    <a:cubicBezTo>
                      <a:pt x="1114861" y="402894"/>
                      <a:pt x="1093557" y="393574"/>
                      <a:pt x="1090894" y="392242"/>
                    </a:cubicBezTo>
                    <a:cubicBezTo>
                      <a:pt x="1089563" y="392242"/>
                      <a:pt x="1086900" y="390911"/>
                      <a:pt x="1082905" y="390911"/>
                    </a:cubicBezTo>
                    <a:cubicBezTo>
                      <a:pt x="1081574" y="374933"/>
                      <a:pt x="1082905" y="358955"/>
                      <a:pt x="1080243" y="344309"/>
                    </a:cubicBezTo>
                    <a:cubicBezTo>
                      <a:pt x="1073585" y="337652"/>
                      <a:pt x="1064265" y="330995"/>
                      <a:pt x="1053613" y="325669"/>
                    </a:cubicBezTo>
                    <a:cubicBezTo>
                      <a:pt x="1117524" y="279067"/>
                      <a:pt x="1176108" y="221814"/>
                      <a:pt x="1229367" y="157903"/>
                    </a:cubicBezTo>
                  </a:path>
                </a:pathLst>
              </a:custGeom>
              <a:solidFill>
                <a:srgbClr val="B2A08C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519" name="Freeform: Shape 6518">
                <a:extLst>
                  <a:ext uri="{FF2B5EF4-FFF2-40B4-BE49-F238E27FC236}">
                    <a16:creationId xmlns:a16="http://schemas.microsoft.com/office/drawing/2014/main" id="{D8C6D9FD-C0E7-47DC-8A6B-8C3F74680745}"/>
                  </a:ext>
                </a:extLst>
              </p:cNvPr>
              <p:cNvSpPr/>
              <p:nvPr/>
            </p:nvSpPr>
            <p:spPr>
              <a:xfrm>
                <a:off x="9989508" y="4295081"/>
                <a:ext cx="830349" cy="249932"/>
              </a:xfrm>
              <a:custGeom>
                <a:avLst/>
                <a:gdLst>
                  <a:gd name="connsiteX0" fmla="*/ 294255 w 830349"/>
                  <a:gd name="connsiteY0" fmla="*/ 225966 h 249932"/>
                  <a:gd name="connsiteX1" fmla="*/ 294255 w 830349"/>
                  <a:gd name="connsiteY1" fmla="*/ 225966 h 249932"/>
                  <a:gd name="connsiteX2" fmla="*/ 255642 w 830349"/>
                  <a:gd name="connsiteY2" fmla="*/ 207325 h 249932"/>
                  <a:gd name="connsiteX3" fmla="*/ 267626 w 830349"/>
                  <a:gd name="connsiteY3" fmla="*/ 205994 h 249932"/>
                  <a:gd name="connsiteX4" fmla="*/ 267626 w 830349"/>
                  <a:gd name="connsiteY4" fmla="*/ 203331 h 249932"/>
                  <a:gd name="connsiteX5" fmla="*/ 259637 w 830349"/>
                  <a:gd name="connsiteY5" fmla="*/ 199336 h 249932"/>
                  <a:gd name="connsiteX6" fmla="*/ 251648 w 830349"/>
                  <a:gd name="connsiteY6" fmla="*/ 195342 h 249932"/>
                  <a:gd name="connsiteX7" fmla="*/ 250316 w 830349"/>
                  <a:gd name="connsiteY7" fmla="*/ 191348 h 249932"/>
                  <a:gd name="connsiteX8" fmla="*/ 250316 w 830349"/>
                  <a:gd name="connsiteY8" fmla="*/ 188685 h 249932"/>
                  <a:gd name="connsiteX9" fmla="*/ 251648 w 830349"/>
                  <a:gd name="connsiteY9" fmla="*/ 188685 h 249932"/>
                  <a:gd name="connsiteX10" fmla="*/ 268957 w 830349"/>
                  <a:gd name="connsiteY10" fmla="*/ 187353 h 249932"/>
                  <a:gd name="connsiteX11" fmla="*/ 295586 w 830349"/>
                  <a:gd name="connsiteY11" fmla="*/ 186022 h 249932"/>
                  <a:gd name="connsiteX12" fmla="*/ 284935 w 830349"/>
                  <a:gd name="connsiteY12" fmla="*/ 196673 h 249932"/>
                  <a:gd name="connsiteX13" fmla="*/ 291592 w 830349"/>
                  <a:gd name="connsiteY13" fmla="*/ 209988 h 249932"/>
                  <a:gd name="connsiteX14" fmla="*/ 292923 w 830349"/>
                  <a:gd name="connsiteY14" fmla="*/ 216645 h 249932"/>
                  <a:gd name="connsiteX15" fmla="*/ 291592 w 830349"/>
                  <a:gd name="connsiteY15" fmla="*/ 220640 h 249932"/>
                  <a:gd name="connsiteX16" fmla="*/ 294255 w 830349"/>
                  <a:gd name="connsiteY16" fmla="*/ 225966 h 249932"/>
                  <a:gd name="connsiteX17" fmla="*/ 456694 w 830349"/>
                  <a:gd name="connsiteY17" fmla="*/ 228629 h 249932"/>
                  <a:gd name="connsiteX18" fmla="*/ 439385 w 830349"/>
                  <a:gd name="connsiteY18" fmla="*/ 236618 h 249932"/>
                  <a:gd name="connsiteX19" fmla="*/ 435391 w 830349"/>
                  <a:gd name="connsiteY19" fmla="*/ 236618 h 249932"/>
                  <a:gd name="connsiteX20" fmla="*/ 411424 w 830349"/>
                  <a:gd name="connsiteY20" fmla="*/ 237949 h 249932"/>
                  <a:gd name="connsiteX21" fmla="*/ 387458 w 830349"/>
                  <a:gd name="connsiteY21" fmla="*/ 241943 h 249932"/>
                  <a:gd name="connsiteX22" fmla="*/ 332868 w 830349"/>
                  <a:gd name="connsiteY22" fmla="*/ 241943 h 249932"/>
                  <a:gd name="connsiteX23" fmla="*/ 327542 w 830349"/>
                  <a:gd name="connsiteY23" fmla="*/ 240612 h 249932"/>
                  <a:gd name="connsiteX24" fmla="*/ 319553 w 830349"/>
                  <a:gd name="connsiteY24" fmla="*/ 233955 h 249932"/>
                  <a:gd name="connsiteX25" fmla="*/ 322216 w 830349"/>
                  <a:gd name="connsiteY25" fmla="*/ 233955 h 249932"/>
                  <a:gd name="connsiteX26" fmla="*/ 456694 w 830349"/>
                  <a:gd name="connsiteY26" fmla="*/ 228629 h 249932"/>
                  <a:gd name="connsiteX27" fmla="*/ 178417 w 830349"/>
                  <a:gd name="connsiteY27" fmla="*/ 11599 h 249932"/>
                  <a:gd name="connsiteX28" fmla="*/ 221024 w 830349"/>
                  <a:gd name="connsiteY28" fmla="*/ 4942 h 249932"/>
                  <a:gd name="connsiteX29" fmla="*/ 411424 w 830349"/>
                  <a:gd name="connsiteY29" fmla="*/ 2279 h 249932"/>
                  <a:gd name="connsiteX30" fmla="*/ 350177 w 830349"/>
                  <a:gd name="connsiteY30" fmla="*/ 8936 h 249932"/>
                  <a:gd name="connsiteX31" fmla="*/ 248985 w 830349"/>
                  <a:gd name="connsiteY31" fmla="*/ 4942 h 249932"/>
                  <a:gd name="connsiteX32" fmla="*/ 178417 w 830349"/>
                  <a:gd name="connsiteY32" fmla="*/ 11599 h 249932"/>
                  <a:gd name="connsiteX33" fmla="*/ 778910 w 830349"/>
                  <a:gd name="connsiteY33" fmla="*/ 162055 h 249932"/>
                  <a:gd name="connsiteX34" fmla="*/ 778910 w 830349"/>
                  <a:gd name="connsiteY34" fmla="*/ 162055 h 249932"/>
                  <a:gd name="connsiteX35" fmla="*/ 778910 w 830349"/>
                  <a:gd name="connsiteY35" fmla="*/ 162055 h 249932"/>
                  <a:gd name="connsiteX36" fmla="*/ 778910 w 830349"/>
                  <a:gd name="connsiteY36" fmla="*/ 162055 h 249932"/>
                  <a:gd name="connsiteX37" fmla="*/ 778910 w 830349"/>
                  <a:gd name="connsiteY37" fmla="*/ 162055 h 249932"/>
                  <a:gd name="connsiteX38" fmla="*/ 778910 w 830349"/>
                  <a:gd name="connsiteY38" fmla="*/ 162055 h 249932"/>
                  <a:gd name="connsiteX39" fmla="*/ 778910 w 830349"/>
                  <a:gd name="connsiteY39" fmla="*/ 162055 h 249932"/>
                  <a:gd name="connsiteX40" fmla="*/ 778910 w 830349"/>
                  <a:gd name="connsiteY40" fmla="*/ 162055 h 249932"/>
                  <a:gd name="connsiteX41" fmla="*/ 778910 w 830349"/>
                  <a:gd name="connsiteY41" fmla="*/ 162055 h 249932"/>
                  <a:gd name="connsiteX42" fmla="*/ 778910 w 830349"/>
                  <a:gd name="connsiteY42" fmla="*/ 162055 h 249932"/>
                  <a:gd name="connsiteX43" fmla="*/ 778910 w 830349"/>
                  <a:gd name="connsiteY43" fmla="*/ 162055 h 249932"/>
                  <a:gd name="connsiteX44" fmla="*/ 748286 w 830349"/>
                  <a:gd name="connsiteY44" fmla="*/ 176701 h 249932"/>
                  <a:gd name="connsiteX45" fmla="*/ 778910 w 830349"/>
                  <a:gd name="connsiteY45" fmla="*/ 162055 h 249932"/>
                  <a:gd name="connsiteX46" fmla="*/ 559217 w 830349"/>
                  <a:gd name="connsiteY46" fmla="*/ 144746 h 249932"/>
                  <a:gd name="connsiteX47" fmla="*/ 557886 w 830349"/>
                  <a:gd name="connsiteY47" fmla="*/ 146078 h 249932"/>
                  <a:gd name="connsiteX48" fmla="*/ 559217 w 830349"/>
                  <a:gd name="connsiteY48" fmla="*/ 146078 h 249932"/>
                  <a:gd name="connsiteX49" fmla="*/ 559217 w 830349"/>
                  <a:gd name="connsiteY49" fmla="*/ 147409 h 249932"/>
                  <a:gd name="connsiteX50" fmla="*/ 563212 w 830349"/>
                  <a:gd name="connsiteY50" fmla="*/ 146078 h 249932"/>
                  <a:gd name="connsiteX51" fmla="*/ 563212 w 830349"/>
                  <a:gd name="connsiteY51" fmla="*/ 146078 h 249932"/>
                  <a:gd name="connsiteX52" fmla="*/ 563212 w 830349"/>
                  <a:gd name="connsiteY52" fmla="*/ 146078 h 249932"/>
                  <a:gd name="connsiteX53" fmla="*/ 563212 w 830349"/>
                  <a:gd name="connsiteY53" fmla="*/ 146078 h 249932"/>
                  <a:gd name="connsiteX54" fmla="*/ 563212 w 830349"/>
                  <a:gd name="connsiteY54" fmla="*/ 146078 h 249932"/>
                  <a:gd name="connsiteX55" fmla="*/ 563212 w 830349"/>
                  <a:gd name="connsiteY55" fmla="*/ 146078 h 249932"/>
                  <a:gd name="connsiteX56" fmla="*/ 561880 w 830349"/>
                  <a:gd name="connsiteY56" fmla="*/ 146078 h 249932"/>
                  <a:gd name="connsiteX57" fmla="*/ 559217 w 830349"/>
                  <a:gd name="connsiteY57" fmla="*/ 144746 h 249932"/>
                  <a:gd name="connsiteX58" fmla="*/ 559217 w 830349"/>
                  <a:gd name="connsiteY58" fmla="*/ 144746 h 249932"/>
                  <a:gd name="connsiteX59" fmla="*/ 573864 w 830349"/>
                  <a:gd name="connsiteY59" fmla="*/ 223303 h 249932"/>
                  <a:gd name="connsiteX60" fmla="*/ 571201 w 830349"/>
                  <a:gd name="connsiteY60" fmla="*/ 223303 h 249932"/>
                  <a:gd name="connsiteX61" fmla="*/ 571201 w 830349"/>
                  <a:gd name="connsiteY61" fmla="*/ 223303 h 249932"/>
                  <a:gd name="connsiteX62" fmla="*/ 569869 w 830349"/>
                  <a:gd name="connsiteY62" fmla="*/ 223303 h 249932"/>
                  <a:gd name="connsiteX63" fmla="*/ 568538 w 830349"/>
                  <a:gd name="connsiteY63" fmla="*/ 223303 h 249932"/>
                  <a:gd name="connsiteX64" fmla="*/ 568538 w 830349"/>
                  <a:gd name="connsiteY64" fmla="*/ 223303 h 249932"/>
                  <a:gd name="connsiteX65" fmla="*/ 568538 w 830349"/>
                  <a:gd name="connsiteY65" fmla="*/ 223303 h 249932"/>
                  <a:gd name="connsiteX66" fmla="*/ 572532 w 830349"/>
                  <a:gd name="connsiteY66" fmla="*/ 223303 h 249932"/>
                  <a:gd name="connsiteX67" fmla="*/ 573864 w 830349"/>
                  <a:gd name="connsiteY67" fmla="*/ 223303 h 249932"/>
                  <a:gd name="connsiteX68" fmla="*/ 573864 w 830349"/>
                  <a:gd name="connsiteY68" fmla="*/ 223303 h 249932"/>
                  <a:gd name="connsiteX69" fmla="*/ 573864 w 830349"/>
                  <a:gd name="connsiteY69" fmla="*/ 223303 h 249932"/>
                  <a:gd name="connsiteX70" fmla="*/ 573864 w 830349"/>
                  <a:gd name="connsiteY70" fmla="*/ 223303 h 249932"/>
                  <a:gd name="connsiteX71" fmla="*/ 573864 w 830349"/>
                  <a:gd name="connsiteY71" fmla="*/ 223303 h 249932"/>
                  <a:gd name="connsiteX72" fmla="*/ 573864 w 830349"/>
                  <a:gd name="connsiteY72" fmla="*/ 223303 h 249932"/>
                  <a:gd name="connsiteX73" fmla="*/ 573864 w 830349"/>
                  <a:gd name="connsiteY73" fmla="*/ 223303 h 249932"/>
                  <a:gd name="connsiteX74" fmla="*/ 573864 w 830349"/>
                  <a:gd name="connsiteY74" fmla="*/ 223303 h 249932"/>
                  <a:gd name="connsiteX75" fmla="*/ 573864 w 830349"/>
                  <a:gd name="connsiteY75" fmla="*/ 223303 h 249932"/>
                  <a:gd name="connsiteX76" fmla="*/ 443380 w 830349"/>
                  <a:gd name="connsiteY76" fmla="*/ 118117 h 249932"/>
                  <a:gd name="connsiteX77" fmla="*/ 443380 w 830349"/>
                  <a:gd name="connsiteY77" fmla="*/ 120780 h 249932"/>
                  <a:gd name="connsiteX78" fmla="*/ 446043 w 830349"/>
                  <a:gd name="connsiteY78" fmla="*/ 122111 h 249932"/>
                  <a:gd name="connsiteX79" fmla="*/ 447374 w 830349"/>
                  <a:gd name="connsiteY79" fmla="*/ 122111 h 249932"/>
                  <a:gd name="connsiteX80" fmla="*/ 447374 w 830349"/>
                  <a:gd name="connsiteY80" fmla="*/ 119448 h 249932"/>
                  <a:gd name="connsiteX81" fmla="*/ 447374 w 830349"/>
                  <a:gd name="connsiteY81" fmla="*/ 119448 h 249932"/>
                  <a:gd name="connsiteX82" fmla="*/ 446043 w 830349"/>
                  <a:gd name="connsiteY82" fmla="*/ 118117 h 249932"/>
                  <a:gd name="connsiteX83" fmla="*/ 443380 w 830349"/>
                  <a:gd name="connsiteY83" fmla="*/ 118117 h 249932"/>
                  <a:gd name="connsiteX84" fmla="*/ 443380 w 830349"/>
                  <a:gd name="connsiteY84" fmla="*/ 118117 h 249932"/>
                  <a:gd name="connsiteX85" fmla="*/ 165102 w 830349"/>
                  <a:gd name="connsiteY85" fmla="*/ 212651 h 249932"/>
                  <a:gd name="connsiteX86" fmla="*/ 169097 w 830349"/>
                  <a:gd name="connsiteY86" fmla="*/ 212651 h 249932"/>
                  <a:gd name="connsiteX87" fmla="*/ 169097 w 830349"/>
                  <a:gd name="connsiteY87" fmla="*/ 212651 h 249932"/>
                  <a:gd name="connsiteX88" fmla="*/ 163771 w 830349"/>
                  <a:gd name="connsiteY88" fmla="*/ 211320 h 249932"/>
                  <a:gd name="connsiteX89" fmla="*/ 162439 w 830349"/>
                  <a:gd name="connsiteY89" fmla="*/ 211320 h 249932"/>
                  <a:gd name="connsiteX90" fmla="*/ 162439 w 830349"/>
                  <a:gd name="connsiteY90" fmla="*/ 211320 h 249932"/>
                  <a:gd name="connsiteX91" fmla="*/ 165102 w 830349"/>
                  <a:gd name="connsiteY91" fmla="*/ 212651 h 249932"/>
                  <a:gd name="connsiteX92" fmla="*/ 624459 w 830349"/>
                  <a:gd name="connsiteY92" fmla="*/ 183359 h 249932"/>
                  <a:gd name="connsiteX93" fmla="*/ 619134 w 830349"/>
                  <a:gd name="connsiteY93" fmla="*/ 186022 h 249932"/>
                  <a:gd name="connsiteX94" fmla="*/ 625791 w 830349"/>
                  <a:gd name="connsiteY94" fmla="*/ 183359 h 249932"/>
                  <a:gd name="connsiteX95" fmla="*/ 624459 w 830349"/>
                  <a:gd name="connsiteY95" fmla="*/ 183359 h 249932"/>
                  <a:gd name="connsiteX96" fmla="*/ 624459 w 830349"/>
                  <a:gd name="connsiteY96" fmla="*/ 183359 h 249932"/>
                  <a:gd name="connsiteX97" fmla="*/ 480661 w 830349"/>
                  <a:gd name="connsiteY97" fmla="*/ 126105 h 249932"/>
                  <a:gd name="connsiteX98" fmla="*/ 479329 w 830349"/>
                  <a:gd name="connsiteY98" fmla="*/ 132763 h 249932"/>
                  <a:gd name="connsiteX99" fmla="*/ 480661 w 830349"/>
                  <a:gd name="connsiteY99" fmla="*/ 134094 h 249932"/>
                  <a:gd name="connsiteX100" fmla="*/ 485987 w 830349"/>
                  <a:gd name="connsiteY100" fmla="*/ 135426 h 249932"/>
                  <a:gd name="connsiteX101" fmla="*/ 495307 w 830349"/>
                  <a:gd name="connsiteY101" fmla="*/ 131431 h 249932"/>
                  <a:gd name="connsiteX102" fmla="*/ 496638 w 830349"/>
                  <a:gd name="connsiteY102" fmla="*/ 128768 h 249932"/>
                  <a:gd name="connsiteX103" fmla="*/ 496638 w 830349"/>
                  <a:gd name="connsiteY103" fmla="*/ 127437 h 249932"/>
                  <a:gd name="connsiteX104" fmla="*/ 495307 w 830349"/>
                  <a:gd name="connsiteY104" fmla="*/ 123443 h 249932"/>
                  <a:gd name="connsiteX105" fmla="*/ 480661 w 830349"/>
                  <a:gd name="connsiteY105" fmla="*/ 126105 h 249932"/>
                  <a:gd name="connsiteX106" fmla="*/ 155782 w 830349"/>
                  <a:gd name="connsiteY106" fmla="*/ 201999 h 249932"/>
                  <a:gd name="connsiteX107" fmla="*/ 167765 w 830349"/>
                  <a:gd name="connsiteY107" fmla="*/ 201999 h 249932"/>
                  <a:gd name="connsiteX108" fmla="*/ 167765 w 830349"/>
                  <a:gd name="connsiteY108" fmla="*/ 200668 h 249932"/>
                  <a:gd name="connsiteX109" fmla="*/ 155782 w 830349"/>
                  <a:gd name="connsiteY109" fmla="*/ 196673 h 249932"/>
                  <a:gd name="connsiteX110" fmla="*/ 145130 w 830349"/>
                  <a:gd name="connsiteY110" fmla="*/ 196673 h 249932"/>
                  <a:gd name="connsiteX111" fmla="*/ 155782 w 830349"/>
                  <a:gd name="connsiteY111" fmla="*/ 201999 h 249932"/>
                  <a:gd name="connsiteX112" fmla="*/ 615139 w 830349"/>
                  <a:gd name="connsiteY112" fmla="*/ 196673 h 249932"/>
                  <a:gd name="connsiteX113" fmla="*/ 596499 w 830349"/>
                  <a:gd name="connsiteY113" fmla="*/ 203331 h 249932"/>
                  <a:gd name="connsiteX114" fmla="*/ 608482 w 830349"/>
                  <a:gd name="connsiteY114" fmla="*/ 201999 h 249932"/>
                  <a:gd name="connsiteX115" fmla="*/ 623128 w 830349"/>
                  <a:gd name="connsiteY115" fmla="*/ 195342 h 249932"/>
                  <a:gd name="connsiteX116" fmla="*/ 615139 w 830349"/>
                  <a:gd name="connsiteY116" fmla="*/ 196673 h 249932"/>
                  <a:gd name="connsiteX117" fmla="*/ 535251 w 830349"/>
                  <a:gd name="connsiteY117" fmla="*/ 128768 h 249932"/>
                  <a:gd name="connsiteX118" fmla="*/ 539245 w 830349"/>
                  <a:gd name="connsiteY118" fmla="*/ 134094 h 249932"/>
                  <a:gd name="connsiteX119" fmla="*/ 544571 w 830349"/>
                  <a:gd name="connsiteY119" fmla="*/ 128768 h 249932"/>
                  <a:gd name="connsiteX120" fmla="*/ 543240 w 830349"/>
                  <a:gd name="connsiteY120" fmla="*/ 128768 h 249932"/>
                  <a:gd name="connsiteX121" fmla="*/ 543240 w 830349"/>
                  <a:gd name="connsiteY121" fmla="*/ 128768 h 249932"/>
                  <a:gd name="connsiteX122" fmla="*/ 535251 w 830349"/>
                  <a:gd name="connsiteY122" fmla="*/ 128768 h 249932"/>
                  <a:gd name="connsiteX123" fmla="*/ 137141 w 830349"/>
                  <a:gd name="connsiteY123" fmla="*/ 184690 h 249932"/>
                  <a:gd name="connsiteX124" fmla="*/ 145130 w 830349"/>
                  <a:gd name="connsiteY124" fmla="*/ 183359 h 249932"/>
                  <a:gd name="connsiteX125" fmla="*/ 133147 w 830349"/>
                  <a:gd name="connsiteY125" fmla="*/ 180696 h 249932"/>
                  <a:gd name="connsiteX126" fmla="*/ 133147 w 830349"/>
                  <a:gd name="connsiteY126" fmla="*/ 180696 h 249932"/>
                  <a:gd name="connsiteX127" fmla="*/ 131816 w 830349"/>
                  <a:gd name="connsiteY127" fmla="*/ 182027 h 249932"/>
                  <a:gd name="connsiteX128" fmla="*/ 137141 w 830349"/>
                  <a:gd name="connsiteY128" fmla="*/ 184690 h 249932"/>
                  <a:gd name="connsiteX129" fmla="*/ 608482 w 830349"/>
                  <a:gd name="connsiteY129" fmla="*/ 209988 h 249932"/>
                  <a:gd name="connsiteX130" fmla="*/ 596499 w 830349"/>
                  <a:gd name="connsiteY130" fmla="*/ 213983 h 249932"/>
                  <a:gd name="connsiteX131" fmla="*/ 608482 w 830349"/>
                  <a:gd name="connsiteY131" fmla="*/ 211320 h 249932"/>
                  <a:gd name="connsiteX132" fmla="*/ 608482 w 830349"/>
                  <a:gd name="connsiteY132" fmla="*/ 211320 h 249932"/>
                  <a:gd name="connsiteX133" fmla="*/ 612476 w 830349"/>
                  <a:gd name="connsiteY133" fmla="*/ 209988 h 249932"/>
                  <a:gd name="connsiteX134" fmla="*/ 608482 w 830349"/>
                  <a:gd name="connsiteY134" fmla="*/ 209988 h 249932"/>
                  <a:gd name="connsiteX135" fmla="*/ 335530 w 830349"/>
                  <a:gd name="connsiteY135" fmla="*/ 114122 h 249932"/>
                  <a:gd name="connsiteX136" fmla="*/ 346182 w 830349"/>
                  <a:gd name="connsiteY136" fmla="*/ 116785 h 249932"/>
                  <a:gd name="connsiteX137" fmla="*/ 359497 w 830349"/>
                  <a:gd name="connsiteY137" fmla="*/ 110128 h 249932"/>
                  <a:gd name="connsiteX138" fmla="*/ 347514 w 830349"/>
                  <a:gd name="connsiteY138" fmla="*/ 107465 h 249932"/>
                  <a:gd name="connsiteX139" fmla="*/ 335530 w 830349"/>
                  <a:gd name="connsiteY139" fmla="*/ 110128 h 249932"/>
                  <a:gd name="connsiteX140" fmla="*/ 335530 w 830349"/>
                  <a:gd name="connsiteY140" fmla="*/ 110128 h 249932"/>
                  <a:gd name="connsiteX141" fmla="*/ 335530 w 830349"/>
                  <a:gd name="connsiteY141" fmla="*/ 114122 h 249932"/>
                  <a:gd name="connsiteX142" fmla="*/ 464683 w 830349"/>
                  <a:gd name="connsiteY142" fmla="*/ 111459 h 249932"/>
                  <a:gd name="connsiteX143" fmla="*/ 470009 w 830349"/>
                  <a:gd name="connsiteY143" fmla="*/ 116785 h 249932"/>
                  <a:gd name="connsiteX144" fmla="*/ 472672 w 830349"/>
                  <a:gd name="connsiteY144" fmla="*/ 110128 h 249932"/>
                  <a:gd name="connsiteX145" fmla="*/ 472672 w 830349"/>
                  <a:gd name="connsiteY145" fmla="*/ 110128 h 249932"/>
                  <a:gd name="connsiteX146" fmla="*/ 466015 w 830349"/>
                  <a:gd name="connsiteY146" fmla="*/ 108796 h 249932"/>
                  <a:gd name="connsiteX147" fmla="*/ 464683 w 830349"/>
                  <a:gd name="connsiteY147" fmla="*/ 111459 h 249932"/>
                  <a:gd name="connsiteX148" fmla="*/ 143799 w 830349"/>
                  <a:gd name="connsiteY148" fmla="*/ 205994 h 249932"/>
                  <a:gd name="connsiteX149" fmla="*/ 151788 w 830349"/>
                  <a:gd name="connsiteY149" fmla="*/ 205994 h 249932"/>
                  <a:gd name="connsiteX150" fmla="*/ 138473 w 830349"/>
                  <a:gd name="connsiteY150" fmla="*/ 203331 h 249932"/>
                  <a:gd name="connsiteX151" fmla="*/ 138473 w 830349"/>
                  <a:gd name="connsiteY151" fmla="*/ 203331 h 249932"/>
                  <a:gd name="connsiteX152" fmla="*/ 138473 w 830349"/>
                  <a:gd name="connsiteY152" fmla="*/ 204662 h 249932"/>
                  <a:gd name="connsiteX153" fmla="*/ 141136 w 830349"/>
                  <a:gd name="connsiteY153" fmla="*/ 205994 h 249932"/>
                  <a:gd name="connsiteX154" fmla="*/ 143799 w 830349"/>
                  <a:gd name="connsiteY154" fmla="*/ 205994 h 249932"/>
                  <a:gd name="connsiteX155" fmla="*/ 639106 w 830349"/>
                  <a:gd name="connsiteY155" fmla="*/ 184690 h 249932"/>
                  <a:gd name="connsiteX156" fmla="*/ 628454 w 830349"/>
                  <a:gd name="connsiteY156" fmla="*/ 188685 h 249932"/>
                  <a:gd name="connsiteX157" fmla="*/ 641769 w 830349"/>
                  <a:gd name="connsiteY157" fmla="*/ 186022 h 249932"/>
                  <a:gd name="connsiteX158" fmla="*/ 641769 w 830349"/>
                  <a:gd name="connsiteY158" fmla="*/ 186022 h 249932"/>
                  <a:gd name="connsiteX159" fmla="*/ 644431 w 830349"/>
                  <a:gd name="connsiteY159" fmla="*/ 184690 h 249932"/>
                  <a:gd name="connsiteX160" fmla="*/ 643100 w 830349"/>
                  <a:gd name="connsiteY160" fmla="*/ 184690 h 249932"/>
                  <a:gd name="connsiteX161" fmla="*/ 639106 w 830349"/>
                  <a:gd name="connsiteY161" fmla="*/ 184690 h 249932"/>
                  <a:gd name="connsiteX162" fmla="*/ 573864 w 830349"/>
                  <a:gd name="connsiteY162" fmla="*/ 131431 h 249932"/>
                  <a:gd name="connsiteX163" fmla="*/ 571201 w 830349"/>
                  <a:gd name="connsiteY163" fmla="*/ 135426 h 249932"/>
                  <a:gd name="connsiteX164" fmla="*/ 571201 w 830349"/>
                  <a:gd name="connsiteY164" fmla="*/ 135426 h 249932"/>
                  <a:gd name="connsiteX165" fmla="*/ 576527 w 830349"/>
                  <a:gd name="connsiteY165" fmla="*/ 139420 h 249932"/>
                  <a:gd name="connsiteX166" fmla="*/ 589841 w 830349"/>
                  <a:gd name="connsiteY166" fmla="*/ 134094 h 249932"/>
                  <a:gd name="connsiteX167" fmla="*/ 588510 w 830349"/>
                  <a:gd name="connsiteY167" fmla="*/ 132763 h 249932"/>
                  <a:gd name="connsiteX168" fmla="*/ 581852 w 830349"/>
                  <a:gd name="connsiteY168" fmla="*/ 128768 h 249932"/>
                  <a:gd name="connsiteX169" fmla="*/ 573864 w 830349"/>
                  <a:gd name="connsiteY169" fmla="*/ 131431 h 249932"/>
                  <a:gd name="connsiteX170" fmla="*/ 126490 w 830349"/>
                  <a:gd name="connsiteY170" fmla="*/ 168712 h 249932"/>
                  <a:gd name="connsiteX171" fmla="*/ 134479 w 830349"/>
                  <a:gd name="connsiteY171" fmla="*/ 170044 h 249932"/>
                  <a:gd name="connsiteX172" fmla="*/ 134479 w 830349"/>
                  <a:gd name="connsiteY172" fmla="*/ 170044 h 249932"/>
                  <a:gd name="connsiteX173" fmla="*/ 139804 w 830349"/>
                  <a:gd name="connsiteY173" fmla="*/ 167381 h 249932"/>
                  <a:gd name="connsiteX174" fmla="*/ 127821 w 830349"/>
                  <a:gd name="connsiteY174" fmla="*/ 162055 h 249932"/>
                  <a:gd name="connsiteX175" fmla="*/ 126490 w 830349"/>
                  <a:gd name="connsiteY175" fmla="*/ 162055 h 249932"/>
                  <a:gd name="connsiteX176" fmla="*/ 123827 w 830349"/>
                  <a:gd name="connsiteY176" fmla="*/ 162055 h 249932"/>
                  <a:gd name="connsiteX177" fmla="*/ 121164 w 830349"/>
                  <a:gd name="connsiteY177" fmla="*/ 163387 h 249932"/>
                  <a:gd name="connsiteX178" fmla="*/ 121164 w 830349"/>
                  <a:gd name="connsiteY178" fmla="*/ 166050 h 249932"/>
                  <a:gd name="connsiteX179" fmla="*/ 126490 w 830349"/>
                  <a:gd name="connsiteY179" fmla="*/ 168712 h 249932"/>
                  <a:gd name="connsiteX180" fmla="*/ 601824 w 830349"/>
                  <a:gd name="connsiteY180" fmla="*/ 217977 h 249932"/>
                  <a:gd name="connsiteX181" fmla="*/ 593836 w 830349"/>
                  <a:gd name="connsiteY181" fmla="*/ 219308 h 249932"/>
                  <a:gd name="connsiteX182" fmla="*/ 593836 w 830349"/>
                  <a:gd name="connsiteY182" fmla="*/ 219308 h 249932"/>
                  <a:gd name="connsiteX183" fmla="*/ 584515 w 830349"/>
                  <a:gd name="connsiteY183" fmla="*/ 221971 h 249932"/>
                  <a:gd name="connsiteX184" fmla="*/ 581852 w 830349"/>
                  <a:gd name="connsiteY184" fmla="*/ 223303 h 249932"/>
                  <a:gd name="connsiteX185" fmla="*/ 581852 w 830349"/>
                  <a:gd name="connsiteY185" fmla="*/ 223303 h 249932"/>
                  <a:gd name="connsiteX186" fmla="*/ 605819 w 830349"/>
                  <a:gd name="connsiteY186" fmla="*/ 216645 h 249932"/>
                  <a:gd name="connsiteX187" fmla="*/ 601824 w 830349"/>
                  <a:gd name="connsiteY187" fmla="*/ 217977 h 249932"/>
                  <a:gd name="connsiteX188" fmla="*/ 287598 w 830349"/>
                  <a:gd name="connsiteY188" fmla="*/ 245938 h 249932"/>
                  <a:gd name="connsiteX189" fmla="*/ 287598 w 830349"/>
                  <a:gd name="connsiteY189" fmla="*/ 245938 h 249932"/>
                  <a:gd name="connsiteX190" fmla="*/ 282272 w 830349"/>
                  <a:gd name="connsiteY190" fmla="*/ 244606 h 249932"/>
                  <a:gd name="connsiteX191" fmla="*/ 282272 w 830349"/>
                  <a:gd name="connsiteY191" fmla="*/ 244606 h 249932"/>
                  <a:gd name="connsiteX192" fmla="*/ 282272 w 830349"/>
                  <a:gd name="connsiteY192" fmla="*/ 244606 h 249932"/>
                  <a:gd name="connsiteX193" fmla="*/ 282272 w 830349"/>
                  <a:gd name="connsiteY193" fmla="*/ 244606 h 249932"/>
                  <a:gd name="connsiteX194" fmla="*/ 282272 w 830349"/>
                  <a:gd name="connsiteY194" fmla="*/ 244606 h 249932"/>
                  <a:gd name="connsiteX195" fmla="*/ 282272 w 830349"/>
                  <a:gd name="connsiteY195" fmla="*/ 244606 h 249932"/>
                  <a:gd name="connsiteX196" fmla="*/ 282272 w 830349"/>
                  <a:gd name="connsiteY196" fmla="*/ 244606 h 249932"/>
                  <a:gd name="connsiteX197" fmla="*/ 282272 w 830349"/>
                  <a:gd name="connsiteY197" fmla="*/ 244606 h 249932"/>
                  <a:gd name="connsiteX198" fmla="*/ 282272 w 830349"/>
                  <a:gd name="connsiteY198" fmla="*/ 244606 h 249932"/>
                  <a:gd name="connsiteX199" fmla="*/ 263631 w 830349"/>
                  <a:gd name="connsiteY199" fmla="*/ 241943 h 249932"/>
                  <a:gd name="connsiteX200" fmla="*/ 287598 w 830349"/>
                  <a:gd name="connsiteY200" fmla="*/ 245938 h 249932"/>
                  <a:gd name="connsiteX201" fmla="*/ 406098 w 830349"/>
                  <a:gd name="connsiteY201" fmla="*/ 102139 h 249932"/>
                  <a:gd name="connsiteX202" fmla="*/ 410093 w 830349"/>
                  <a:gd name="connsiteY202" fmla="*/ 106133 h 249932"/>
                  <a:gd name="connsiteX203" fmla="*/ 423407 w 830349"/>
                  <a:gd name="connsiteY203" fmla="*/ 107465 h 249932"/>
                  <a:gd name="connsiteX204" fmla="*/ 430065 w 830349"/>
                  <a:gd name="connsiteY204" fmla="*/ 102139 h 249932"/>
                  <a:gd name="connsiteX205" fmla="*/ 428733 w 830349"/>
                  <a:gd name="connsiteY205" fmla="*/ 100808 h 249932"/>
                  <a:gd name="connsiteX206" fmla="*/ 426070 w 830349"/>
                  <a:gd name="connsiteY206" fmla="*/ 100808 h 249932"/>
                  <a:gd name="connsiteX207" fmla="*/ 424739 w 830349"/>
                  <a:gd name="connsiteY207" fmla="*/ 99476 h 249932"/>
                  <a:gd name="connsiteX208" fmla="*/ 414087 w 830349"/>
                  <a:gd name="connsiteY208" fmla="*/ 98145 h 249932"/>
                  <a:gd name="connsiteX209" fmla="*/ 406098 w 830349"/>
                  <a:gd name="connsiteY209" fmla="*/ 102139 h 249932"/>
                  <a:gd name="connsiteX210" fmla="*/ 406098 w 830349"/>
                  <a:gd name="connsiteY210" fmla="*/ 102139 h 249932"/>
                  <a:gd name="connsiteX211" fmla="*/ 166434 w 830349"/>
                  <a:gd name="connsiteY211" fmla="*/ 219308 h 249932"/>
                  <a:gd name="connsiteX212" fmla="*/ 170428 w 830349"/>
                  <a:gd name="connsiteY212" fmla="*/ 219308 h 249932"/>
                  <a:gd name="connsiteX213" fmla="*/ 163771 w 830349"/>
                  <a:gd name="connsiteY213" fmla="*/ 215314 h 249932"/>
                  <a:gd name="connsiteX214" fmla="*/ 151788 w 830349"/>
                  <a:gd name="connsiteY214" fmla="*/ 212651 h 249932"/>
                  <a:gd name="connsiteX215" fmla="*/ 151788 w 830349"/>
                  <a:gd name="connsiteY215" fmla="*/ 212651 h 249932"/>
                  <a:gd name="connsiteX216" fmla="*/ 151788 w 830349"/>
                  <a:gd name="connsiteY216" fmla="*/ 212651 h 249932"/>
                  <a:gd name="connsiteX217" fmla="*/ 151788 w 830349"/>
                  <a:gd name="connsiteY217" fmla="*/ 212651 h 249932"/>
                  <a:gd name="connsiteX218" fmla="*/ 166434 w 830349"/>
                  <a:gd name="connsiteY218" fmla="*/ 219308 h 249932"/>
                  <a:gd name="connsiteX219" fmla="*/ 645763 w 830349"/>
                  <a:gd name="connsiteY219" fmla="*/ 163387 h 249932"/>
                  <a:gd name="connsiteX220" fmla="*/ 639106 w 830349"/>
                  <a:gd name="connsiteY220" fmla="*/ 167381 h 249932"/>
                  <a:gd name="connsiteX221" fmla="*/ 639106 w 830349"/>
                  <a:gd name="connsiteY221" fmla="*/ 168712 h 249932"/>
                  <a:gd name="connsiteX222" fmla="*/ 640437 w 830349"/>
                  <a:gd name="connsiteY222" fmla="*/ 170044 h 249932"/>
                  <a:gd name="connsiteX223" fmla="*/ 640437 w 830349"/>
                  <a:gd name="connsiteY223" fmla="*/ 171376 h 249932"/>
                  <a:gd name="connsiteX224" fmla="*/ 649757 w 830349"/>
                  <a:gd name="connsiteY224" fmla="*/ 170044 h 249932"/>
                  <a:gd name="connsiteX225" fmla="*/ 652420 w 830349"/>
                  <a:gd name="connsiteY225" fmla="*/ 168712 h 249932"/>
                  <a:gd name="connsiteX226" fmla="*/ 652420 w 830349"/>
                  <a:gd name="connsiteY226" fmla="*/ 167381 h 249932"/>
                  <a:gd name="connsiteX227" fmla="*/ 653752 w 830349"/>
                  <a:gd name="connsiteY227" fmla="*/ 166050 h 249932"/>
                  <a:gd name="connsiteX228" fmla="*/ 655083 w 830349"/>
                  <a:gd name="connsiteY228" fmla="*/ 163387 h 249932"/>
                  <a:gd name="connsiteX229" fmla="*/ 645763 w 830349"/>
                  <a:gd name="connsiteY229" fmla="*/ 163387 h 249932"/>
                  <a:gd name="connsiteX230" fmla="*/ 110512 w 830349"/>
                  <a:gd name="connsiteY230" fmla="*/ 104802 h 249932"/>
                  <a:gd name="connsiteX231" fmla="*/ 122495 w 830349"/>
                  <a:gd name="connsiteY231" fmla="*/ 106133 h 249932"/>
                  <a:gd name="connsiteX232" fmla="*/ 122495 w 830349"/>
                  <a:gd name="connsiteY232" fmla="*/ 106133 h 249932"/>
                  <a:gd name="connsiteX233" fmla="*/ 122495 w 830349"/>
                  <a:gd name="connsiteY233" fmla="*/ 106133 h 249932"/>
                  <a:gd name="connsiteX234" fmla="*/ 122495 w 830349"/>
                  <a:gd name="connsiteY234" fmla="*/ 106133 h 249932"/>
                  <a:gd name="connsiteX235" fmla="*/ 122495 w 830349"/>
                  <a:gd name="connsiteY235" fmla="*/ 106133 h 249932"/>
                  <a:gd name="connsiteX236" fmla="*/ 122495 w 830349"/>
                  <a:gd name="connsiteY236" fmla="*/ 106133 h 249932"/>
                  <a:gd name="connsiteX237" fmla="*/ 122495 w 830349"/>
                  <a:gd name="connsiteY237" fmla="*/ 106133 h 249932"/>
                  <a:gd name="connsiteX238" fmla="*/ 122495 w 830349"/>
                  <a:gd name="connsiteY238" fmla="*/ 106133 h 249932"/>
                  <a:gd name="connsiteX239" fmla="*/ 122495 w 830349"/>
                  <a:gd name="connsiteY239" fmla="*/ 106133 h 249932"/>
                  <a:gd name="connsiteX240" fmla="*/ 129153 w 830349"/>
                  <a:gd name="connsiteY240" fmla="*/ 96813 h 249932"/>
                  <a:gd name="connsiteX241" fmla="*/ 109181 w 830349"/>
                  <a:gd name="connsiteY241" fmla="*/ 98145 h 249932"/>
                  <a:gd name="connsiteX242" fmla="*/ 109181 w 830349"/>
                  <a:gd name="connsiteY242" fmla="*/ 98145 h 249932"/>
                  <a:gd name="connsiteX243" fmla="*/ 109181 w 830349"/>
                  <a:gd name="connsiteY243" fmla="*/ 98145 h 249932"/>
                  <a:gd name="connsiteX244" fmla="*/ 109181 w 830349"/>
                  <a:gd name="connsiteY244" fmla="*/ 98145 h 249932"/>
                  <a:gd name="connsiteX245" fmla="*/ 109181 w 830349"/>
                  <a:gd name="connsiteY245" fmla="*/ 98145 h 249932"/>
                  <a:gd name="connsiteX246" fmla="*/ 109181 w 830349"/>
                  <a:gd name="connsiteY246" fmla="*/ 98145 h 249932"/>
                  <a:gd name="connsiteX247" fmla="*/ 109181 w 830349"/>
                  <a:gd name="connsiteY247" fmla="*/ 98145 h 249932"/>
                  <a:gd name="connsiteX248" fmla="*/ 109181 w 830349"/>
                  <a:gd name="connsiteY248" fmla="*/ 98145 h 249932"/>
                  <a:gd name="connsiteX249" fmla="*/ 109181 w 830349"/>
                  <a:gd name="connsiteY249" fmla="*/ 98145 h 249932"/>
                  <a:gd name="connsiteX250" fmla="*/ 106518 w 830349"/>
                  <a:gd name="connsiteY250" fmla="*/ 100808 h 249932"/>
                  <a:gd name="connsiteX251" fmla="*/ 106518 w 830349"/>
                  <a:gd name="connsiteY251" fmla="*/ 102139 h 249932"/>
                  <a:gd name="connsiteX252" fmla="*/ 110512 w 830349"/>
                  <a:gd name="connsiteY252" fmla="*/ 104802 h 249932"/>
                  <a:gd name="connsiteX253" fmla="*/ 74562 w 830349"/>
                  <a:gd name="connsiteY253" fmla="*/ 194011 h 249932"/>
                  <a:gd name="connsiteX254" fmla="*/ 78557 w 830349"/>
                  <a:gd name="connsiteY254" fmla="*/ 194011 h 249932"/>
                  <a:gd name="connsiteX255" fmla="*/ 74562 w 830349"/>
                  <a:gd name="connsiteY255" fmla="*/ 191348 h 249932"/>
                  <a:gd name="connsiteX256" fmla="*/ 58585 w 830349"/>
                  <a:gd name="connsiteY256" fmla="*/ 182027 h 249932"/>
                  <a:gd name="connsiteX257" fmla="*/ 47933 w 830349"/>
                  <a:gd name="connsiteY257" fmla="*/ 179364 h 249932"/>
                  <a:gd name="connsiteX258" fmla="*/ 47933 w 830349"/>
                  <a:gd name="connsiteY258" fmla="*/ 179364 h 249932"/>
                  <a:gd name="connsiteX259" fmla="*/ 74562 w 830349"/>
                  <a:gd name="connsiteY259" fmla="*/ 194011 h 249932"/>
                  <a:gd name="connsiteX260" fmla="*/ 74562 w 830349"/>
                  <a:gd name="connsiteY260" fmla="*/ 194011 h 249932"/>
                  <a:gd name="connsiteX261" fmla="*/ 728314 w 830349"/>
                  <a:gd name="connsiteY261" fmla="*/ 147409 h 249932"/>
                  <a:gd name="connsiteX262" fmla="*/ 718994 w 830349"/>
                  <a:gd name="connsiteY262" fmla="*/ 156729 h 249932"/>
                  <a:gd name="connsiteX263" fmla="*/ 722988 w 830349"/>
                  <a:gd name="connsiteY263" fmla="*/ 163387 h 249932"/>
                  <a:gd name="connsiteX264" fmla="*/ 736303 w 830349"/>
                  <a:gd name="connsiteY264" fmla="*/ 158061 h 249932"/>
                  <a:gd name="connsiteX265" fmla="*/ 741629 w 830349"/>
                  <a:gd name="connsiteY265" fmla="*/ 148740 h 249932"/>
                  <a:gd name="connsiteX266" fmla="*/ 738966 w 830349"/>
                  <a:gd name="connsiteY266" fmla="*/ 146078 h 249932"/>
                  <a:gd name="connsiteX267" fmla="*/ 737634 w 830349"/>
                  <a:gd name="connsiteY267" fmla="*/ 146078 h 249932"/>
                  <a:gd name="connsiteX268" fmla="*/ 728314 w 830349"/>
                  <a:gd name="connsiteY268" fmla="*/ 147409 h 249932"/>
                  <a:gd name="connsiteX269" fmla="*/ 708342 w 830349"/>
                  <a:gd name="connsiteY269" fmla="*/ 99476 h 249932"/>
                  <a:gd name="connsiteX270" fmla="*/ 797551 w 830349"/>
                  <a:gd name="connsiteY270" fmla="*/ 39560 h 249932"/>
                  <a:gd name="connsiteX271" fmla="*/ 824180 w 830349"/>
                  <a:gd name="connsiteY271" fmla="*/ 58201 h 249932"/>
                  <a:gd name="connsiteX272" fmla="*/ 825511 w 830349"/>
                  <a:gd name="connsiteY272" fmla="*/ 104802 h 249932"/>
                  <a:gd name="connsiteX273" fmla="*/ 812197 w 830349"/>
                  <a:gd name="connsiteY273" fmla="*/ 98145 h 249932"/>
                  <a:gd name="connsiteX274" fmla="*/ 820186 w 830349"/>
                  <a:gd name="connsiteY274" fmla="*/ 64858 h 249932"/>
                  <a:gd name="connsiteX275" fmla="*/ 764264 w 830349"/>
                  <a:gd name="connsiteY275" fmla="*/ 72847 h 249932"/>
                  <a:gd name="connsiteX276" fmla="*/ 741629 w 830349"/>
                  <a:gd name="connsiteY276" fmla="*/ 104802 h 249932"/>
                  <a:gd name="connsiteX277" fmla="*/ 750949 w 830349"/>
                  <a:gd name="connsiteY277" fmla="*/ 108796 h 249932"/>
                  <a:gd name="connsiteX278" fmla="*/ 778910 w 830349"/>
                  <a:gd name="connsiteY278" fmla="*/ 136757 h 249932"/>
                  <a:gd name="connsiteX279" fmla="*/ 561880 w 830349"/>
                  <a:gd name="connsiteY279" fmla="*/ 232623 h 249932"/>
                  <a:gd name="connsiteX280" fmla="*/ 507290 w 830349"/>
                  <a:gd name="connsiteY280" fmla="*/ 241943 h 249932"/>
                  <a:gd name="connsiteX281" fmla="*/ 452700 w 830349"/>
                  <a:gd name="connsiteY281" fmla="*/ 247269 h 249932"/>
                  <a:gd name="connsiteX282" fmla="*/ 410093 w 830349"/>
                  <a:gd name="connsiteY282" fmla="*/ 249932 h 249932"/>
                  <a:gd name="connsiteX283" fmla="*/ 370149 w 830349"/>
                  <a:gd name="connsiteY283" fmla="*/ 249932 h 249932"/>
                  <a:gd name="connsiteX284" fmla="*/ 330205 w 830349"/>
                  <a:gd name="connsiteY284" fmla="*/ 248601 h 249932"/>
                  <a:gd name="connsiteX285" fmla="*/ 287598 w 830349"/>
                  <a:gd name="connsiteY285" fmla="*/ 244606 h 249932"/>
                  <a:gd name="connsiteX286" fmla="*/ 240996 w 830349"/>
                  <a:gd name="connsiteY286" fmla="*/ 237949 h 249932"/>
                  <a:gd name="connsiteX287" fmla="*/ 186406 w 830349"/>
                  <a:gd name="connsiteY287" fmla="*/ 227297 h 249932"/>
                  <a:gd name="connsiteX288" fmla="*/ 126490 w 830349"/>
                  <a:gd name="connsiteY288" fmla="*/ 212651 h 249932"/>
                  <a:gd name="connsiteX289" fmla="*/ 126490 w 830349"/>
                  <a:gd name="connsiteY289" fmla="*/ 212651 h 249932"/>
                  <a:gd name="connsiteX290" fmla="*/ 0 w 830349"/>
                  <a:gd name="connsiteY290" fmla="*/ 139420 h 249932"/>
                  <a:gd name="connsiteX291" fmla="*/ 0 w 830349"/>
                  <a:gd name="connsiteY291" fmla="*/ 136757 h 249932"/>
                  <a:gd name="connsiteX292" fmla="*/ 0 w 830349"/>
                  <a:gd name="connsiteY292" fmla="*/ 136757 h 249932"/>
                  <a:gd name="connsiteX293" fmla="*/ 0 w 830349"/>
                  <a:gd name="connsiteY293" fmla="*/ 136757 h 249932"/>
                  <a:gd name="connsiteX294" fmla="*/ 0 w 830349"/>
                  <a:gd name="connsiteY294" fmla="*/ 136757 h 249932"/>
                  <a:gd name="connsiteX295" fmla="*/ 0 w 830349"/>
                  <a:gd name="connsiteY295" fmla="*/ 136757 h 249932"/>
                  <a:gd name="connsiteX296" fmla="*/ 0 w 830349"/>
                  <a:gd name="connsiteY296" fmla="*/ 136757 h 249932"/>
                  <a:gd name="connsiteX297" fmla="*/ 0 w 830349"/>
                  <a:gd name="connsiteY297" fmla="*/ 136757 h 249932"/>
                  <a:gd name="connsiteX298" fmla="*/ 0 w 830349"/>
                  <a:gd name="connsiteY298" fmla="*/ 136757 h 249932"/>
                  <a:gd name="connsiteX299" fmla="*/ 11983 w 830349"/>
                  <a:gd name="connsiteY299" fmla="*/ 87493 h 249932"/>
                  <a:gd name="connsiteX300" fmla="*/ 45270 w 830349"/>
                  <a:gd name="connsiteY300" fmla="*/ 79504 h 249932"/>
                  <a:gd name="connsiteX301" fmla="*/ 49264 w 830349"/>
                  <a:gd name="connsiteY301" fmla="*/ 78173 h 249932"/>
                  <a:gd name="connsiteX302" fmla="*/ 107849 w 830349"/>
                  <a:gd name="connsiteY302" fmla="*/ 71515 h 249932"/>
                  <a:gd name="connsiteX303" fmla="*/ 368817 w 830349"/>
                  <a:gd name="connsiteY303" fmla="*/ 63526 h 249932"/>
                  <a:gd name="connsiteX304" fmla="*/ 533920 w 830349"/>
                  <a:gd name="connsiteY304" fmla="*/ 43554 h 249932"/>
                  <a:gd name="connsiteX305" fmla="*/ 553892 w 830349"/>
                  <a:gd name="connsiteY305" fmla="*/ 47549 h 249932"/>
                  <a:gd name="connsiteX306" fmla="*/ 661741 w 830349"/>
                  <a:gd name="connsiteY306" fmla="*/ 76841 h 249932"/>
                  <a:gd name="connsiteX307" fmla="*/ 765595 w 830349"/>
                  <a:gd name="connsiteY307" fmla="*/ 55538 h 249932"/>
                  <a:gd name="connsiteX308" fmla="*/ 762932 w 830349"/>
                  <a:gd name="connsiteY308" fmla="*/ 47549 h 249932"/>
                  <a:gd name="connsiteX309" fmla="*/ 757606 w 830349"/>
                  <a:gd name="connsiteY309" fmla="*/ 44886 h 249932"/>
                  <a:gd name="connsiteX310" fmla="*/ 697690 w 830349"/>
                  <a:gd name="connsiteY310" fmla="*/ 40891 h 249932"/>
                  <a:gd name="connsiteX311" fmla="*/ 652420 w 830349"/>
                  <a:gd name="connsiteY311" fmla="*/ 20919 h 249932"/>
                  <a:gd name="connsiteX312" fmla="*/ 603156 w 830349"/>
                  <a:gd name="connsiteY312" fmla="*/ 14262 h 249932"/>
                  <a:gd name="connsiteX313" fmla="*/ 797551 w 830349"/>
                  <a:gd name="connsiteY313" fmla="*/ 39560 h 249932"/>
                  <a:gd name="connsiteX314" fmla="*/ 708342 w 830349"/>
                  <a:gd name="connsiteY314" fmla="*/ 99476 h 249932"/>
                  <a:gd name="connsiteX315" fmla="*/ 504627 w 830349"/>
                  <a:gd name="connsiteY315" fmla="*/ 187353 h 249932"/>
                  <a:gd name="connsiteX316" fmla="*/ 504627 w 830349"/>
                  <a:gd name="connsiteY316" fmla="*/ 187353 h 249932"/>
                  <a:gd name="connsiteX317" fmla="*/ 503296 w 830349"/>
                  <a:gd name="connsiteY317" fmla="*/ 183359 h 249932"/>
                  <a:gd name="connsiteX318" fmla="*/ 545903 w 830349"/>
                  <a:gd name="connsiteY318" fmla="*/ 172707 h 249932"/>
                  <a:gd name="connsiteX319" fmla="*/ 547234 w 830349"/>
                  <a:gd name="connsiteY319" fmla="*/ 168712 h 249932"/>
                  <a:gd name="connsiteX320" fmla="*/ 511284 w 830349"/>
                  <a:gd name="connsiteY320" fmla="*/ 168712 h 249932"/>
                  <a:gd name="connsiteX321" fmla="*/ 508622 w 830349"/>
                  <a:gd name="connsiteY321" fmla="*/ 160724 h 249932"/>
                  <a:gd name="connsiteX322" fmla="*/ 323547 w 830349"/>
                  <a:gd name="connsiteY322" fmla="*/ 154066 h 249932"/>
                  <a:gd name="connsiteX323" fmla="*/ 295586 w 830349"/>
                  <a:gd name="connsiteY323" fmla="*/ 148740 h 249932"/>
                  <a:gd name="connsiteX324" fmla="*/ 296918 w 830349"/>
                  <a:gd name="connsiteY324" fmla="*/ 152735 h 249932"/>
                  <a:gd name="connsiteX325" fmla="*/ 158445 w 830349"/>
                  <a:gd name="connsiteY325" fmla="*/ 163387 h 249932"/>
                  <a:gd name="connsiteX326" fmla="*/ 155782 w 830349"/>
                  <a:gd name="connsiteY326" fmla="*/ 167381 h 249932"/>
                  <a:gd name="connsiteX327" fmla="*/ 158445 w 830349"/>
                  <a:gd name="connsiteY327" fmla="*/ 171376 h 249932"/>
                  <a:gd name="connsiteX328" fmla="*/ 159776 w 830349"/>
                  <a:gd name="connsiteY328" fmla="*/ 172707 h 249932"/>
                  <a:gd name="connsiteX329" fmla="*/ 159776 w 830349"/>
                  <a:gd name="connsiteY329" fmla="*/ 172707 h 249932"/>
                  <a:gd name="connsiteX330" fmla="*/ 155782 w 830349"/>
                  <a:gd name="connsiteY330" fmla="*/ 171376 h 249932"/>
                  <a:gd name="connsiteX331" fmla="*/ 154451 w 830349"/>
                  <a:gd name="connsiteY331" fmla="*/ 171376 h 249932"/>
                  <a:gd name="connsiteX332" fmla="*/ 153119 w 830349"/>
                  <a:gd name="connsiteY332" fmla="*/ 171376 h 249932"/>
                  <a:gd name="connsiteX333" fmla="*/ 153119 w 830349"/>
                  <a:gd name="connsiteY333" fmla="*/ 171376 h 249932"/>
                  <a:gd name="connsiteX334" fmla="*/ 153119 w 830349"/>
                  <a:gd name="connsiteY334" fmla="*/ 171376 h 249932"/>
                  <a:gd name="connsiteX335" fmla="*/ 210372 w 830349"/>
                  <a:gd name="connsiteY335" fmla="*/ 216645 h 249932"/>
                  <a:gd name="connsiteX336" fmla="*/ 331536 w 830349"/>
                  <a:gd name="connsiteY336" fmla="*/ 247269 h 249932"/>
                  <a:gd name="connsiteX337" fmla="*/ 592504 w 830349"/>
                  <a:gd name="connsiteY337" fmla="*/ 196673 h 249932"/>
                  <a:gd name="connsiteX338" fmla="*/ 563212 w 830349"/>
                  <a:gd name="connsiteY338" fmla="*/ 191348 h 249932"/>
                  <a:gd name="connsiteX339" fmla="*/ 581852 w 830349"/>
                  <a:gd name="connsiteY339" fmla="*/ 176701 h 249932"/>
                  <a:gd name="connsiteX340" fmla="*/ 499301 w 830349"/>
                  <a:gd name="connsiteY340" fmla="*/ 194011 h 249932"/>
                  <a:gd name="connsiteX341" fmla="*/ 513947 w 830349"/>
                  <a:gd name="connsiteY341" fmla="*/ 195342 h 249932"/>
                  <a:gd name="connsiteX342" fmla="*/ 513947 w 830349"/>
                  <a:gd name="connsiteY342" fmla="*/ 199336 h 249932"/>
                  <a:gd name="connsiteX343" fmla="*/ 523268 w 830349"/>
                  <a:gd name="connsiteY343" fmla="*/ 203331 h 249932"/>
                  <a:gd name="connsiteX344" fmla="*/ 524599 w 830349"/>
                  <a:gd name="connsiteY344" fmla="*/ 207325 h 249932"/>
                  <a:gd name="connsiteX345" fmla="*/ 459357 w 830349"/>
                  <a:gd name="connsiteY345" fmla="*/ 221971 h 249932"/>
                  <a:gd name="connsiteX346" fmla="*/ 458026 w 830349"/>
                  <a:gd name="connsiteY346" fmla="*/ 217977 h 249932"/>
                  <a:gd name="connsiteX347" fmla="*/ 491312 w 830349"/>
                  <a:gd name="connsiteY347" fmla="*/ 199336 h 249932"/>
                  <a:gd name="connsiteX348" fmla="*/ 484655 w 830349"/>
                  <a:gd name="connsiteY348" fmla="*/ 194011 h 249932"/>
                  <a:gd name="connsiteX349" fmla="*/ 708342 w 830349"/>
                  <a:gd name="connsiteY349" fmla="*/ 99476 h 249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</a:cxnLst>
                <a:rect l="l" t="t" r="r" b="b"/>
                <a:pathLst>
                  <a:path w="830349" h="249932">
                    <a:moveTo>
                      <a:pt x="294255" y="225966"/>
                    </a:moveTo>
                    <a:cubicBezTo>
                      <a:pt x="294255" y="225966"/>
                      <a:pt x="294255" y="225966"/>
                      <a:pt x="294255" y="225966"/>
                    </a:cubicBezTo>
                    <a:cubicBezTo>
                      <a:pt x="258305" y="223303"/>
                      <a:pt x="256974" y="215314"/>
                      <a:pt x="255642" y="207325"/>
                    </a:cubicBezTo>
                    <a:cubicBezTo>
                      <a:pt x="259637" y="205994"/>
                      <a:pt x="263631" y="207325"/>
                      <a:pt x="267626" y="205994"/>
                    </a:cubicBezTo>
                    <a:cubicBezTo>
                      <a:pt x="268957" y="205994"/>
                      <a:pt x="270288" y="204662"/>
                      <a:pt x="267626" y="203331"/>
                    </a:cubicBezTo>
                    <a:cubicBezTo>
                      <a:pt x="266294" y="201999"/>
                      <a:pt x="262300" y="200668"/>
                      <a:pt x="259637" y="199336"/>
                    </a:cubicBezTo>
                    <a:cubicBezTo>
                      <a:pt x="251648" y="196673"/>
                      <a:pt x="251648" y="195342"/>
                      <a:pt x="251648" y="195342"/>
                    </a:cubicBezTo>
                    <a:cubicBezTo>
                      <a:pt x="251648" y="195342"/>
                      <a:pt x="248985" y="192679"/>
                      <a:pt x="250316" y="191348"/>
                    </a:cubicBezTo>
                    <a:cubicBezTo>
                      <a:pt x="250316" y="190016"/>
                      <a:pt x="250316" y="190016"/>
                      <a:pt x="250316" y="188685"/>
                    </a:cubicBezTo>
                    <a:cubicBezTo>
                      <a:pt x="250316" y="188685"/>
                      <a:pt x="251648" y="188685"/>
                      <a:pt x="251648" y="188685"/>
                    </a:cubicBezTo>
                    <a:cubicBezTo>
                      <a:pt x="263631" y="188685"/>
                      <a:pt x="264963" y="188685"/>
                      <a:pt x="268957" y="187353"/>
                    </a:cubicBezTo>
                    <a:cubicBezTo>
                      <a:pt x="278277" y="184690"/>
                      <a:pt x="279609" y="183359"/>
                      <a:pt x="295586" y="186022"/>
                    </a:cubicBezTo>
                    <a:cubicBezTo>
                      <a:pt x="291592" y="187353"/>
                      <a:pt x="284935" y="191348"/>
                      <a:pt x="284935" y="196673"/>
                    </a:cubicBezTo>
                    <a:cubicBezTo>
                      <a:pt x="284935" y="200668"/>
                      <a:pt x="284935" y="200668"/>
                      <a:pt x="291592" y="209988"/>
                    </a:cubicBezTo>
                    <a:cubicBezTo>
                      <a:pt x="294255" y="213983"/>
                      <a:pt x="294255" y="213983"/>
                      <a:pt x="292923" y="216645"/>
                    </a:cubicBezTo>
                    <a:cubicBezTo>
                      <a:pt x="292923" y="217977"/>
                      <a:pt x="291592" y="219308"/>
                      <a:pt x="291592" y="220640"/>
                    </a:cubicBezTo>
                    <a:cubicBezTo>
                      <a:pt x="290260" y="221971"/>
                      <a:pt x="291592" y="223303"/>
                      <a:pt x="294255" y="225966"/>
                    </a:cubicBezTo>
                    <a:moveTo>
                      <a:pt x="456694" y="228629"/>
                    </a:moveTo>
                    <a:cubicBezTo>
                      <a:pt x="458026" y="231292"/>
                      <a:pt x="458026" y="232623"/>
                      <a:pt x="439385" y="236618"/>
                    </a:cubicBezTo>
                    <a:cubicBezTo>
                      <a:pt x="439385" y="236618"/>
                      <a:pt x="438054" y="236618"/>
                      <a:pt x="435391" y="236618"/>
                    </a:cubicBezTo>
                    <a:cubicBezTo>
                      <a:pt x="427402" y="237949"/>
                      <a:pt x="419413" y="236618"/>
                      <a:pt x="411424" y="237949"/>
                    </a:cubicBezTo>
                    <a:cubicBezTo>
                      <a:pt x="403435" y="239280"/>
                      <a:pt x="395447" y="241943"/>
                      <a:pt x="387458" y="241943"/>
                    </a:cubicBezTo>
                    <a:cubicBezTo>
                      <a:pt x="386126" y="241943"/>
                      <a:pt x="348845" y="243275"/>
                      <a:pt x="332868" y="241943"/>
                    </a:cubicBezTo>
                    <a:cubicBezTo>
                      <a:pt x="328873" y="241943"/>
                      <a:pt x="327542" y="240612"/>
                      <a:pt x="327542" y="240612"/>
                    </a:cubicBezTo>
                    <a:lnTo>
                      <a:pt x="319553" y="233955"/>
                    </a:lnTo>
                    <a:cubicBezTo>
                      <a:pt x="319553" y="233955"/>
                      <a:pt x="320884" y="233955"/>
                      <a:pt x="322216" y="233955"/>
                    </a:cubicBezTo>
                    <a:cubicBezTo>
                      <a:pt x="392784" y="247269"/>
                      <a:pt x="456694" y="228629"/>
                      <a:pt x="456694" y="228629"/>
                    </a:cubicBezTo>
                    <a:moveTo>
                      <a:pt x="178417" y="11599"/>
                    </a:moveTo>
                    <a:cubicBezTo>
                      <a:pt x="182411" y="10268"/>
                      <a:pt x="193063" y="7605"/>
                      <a:pt x="221024" y="4942"/>
                    </a:cubicBezTo>
                    <a:cubicBezTo>
                      <a:pt x="247653" y="2279"/>
                      <a:pt x="343519" y="-3047"/>
                      <a:pt x="411424" y="2279"/>
                    </a:cubicBezTo>
                    <a:cubicBezTo>
                      <a:pt x="403435" y="3610"/>
                      <a:pt x="350177" y="8936"/>
                      <a:pt x="350177" y="8936"/>
                    </a:cubicBezTo>
                    <a:cubicBezTo>
                      <a:pt x="316890" y="10268"/>
                      <a:pt x="282272" y="-384"/>
                      <a:pt x="248985" y="4942"/>
                    </a:cubicBezTo>
                    <a:cubicBezTo>
                      <a:pt x="194395" y="14262"/>
                      <a:pt x="194395" y="14262"/>
                      <a:pt x="178417" y="11599"/>
                    </a:cubicBezTo>
                    <a:moveTo>
                      <a:pt x="778910" y="162055"/>
                    </a:moveTo>
                    <a:cubicBezTo>
                      <a:pt x="778910" y="162055"/>
                      <a:pt x="780241" y="162055"/>
                      <a:pt x="778910" y="162055"/>
                    </a:cubicBezTo>
                    <a:cubicBezTo>
                      <a:pt x="780241" y="160724"/>
                      <a:pt x="780241" y="160724"/>
                      <a:pt x="778910" y="162055"/>
                    </a:cubicBezTo>
                    <a:cubicBezTo>
                      <a:pt x="780241" y="160724"/>
                      <a:pt x="780241" y="160724"/>
                      <a:pt x="778910" y="162055"/>
                    </a:cubicBezTo>
                    <a:cubicBezTo>
                      <a:pt x="780241" y="160724"/>
                      <a:pt x="780241" y="160724"/>
                      <a:pt x="778910" y="162055"/>
                    </a:cubicBezTo>
                    <a:cubicBezTo>
                      <a:pt x="780241" y="160724"/>
                      <a:pt x="780241" y="162055"/>
                      <a:pt x="778910" y="162055"/>
                    </a:cubicBezTo>
                    <a:cubicBezTo>
                      <a:pt x="780241" y="162055"/>
                      <a:pt x="780241" y="162055"/>
                      <a:pt x="778910" y="162055"/>
                    </a:cubicBezTo>
                    <a:cubicBezTo>
                      <a:pt x="780241" y="162055"/>
                      <a:pt x="780241" y="162055"/>
                      <a:pt x="778910" y="162055"/>
                    </a:cubicBezTo>
                    <a:cubicBezTo>
                      <a:pt x="780241" y="162055"/>
                      <a:pt x="780241" y="162055"/>
                      <a:pt x="778910" y="162055"/>
                    </a:cubicBezTo>
                    <a:cubicBezTo>
                      <a:pt x="780241" y="162055"/>
                      <a:pt x="780241" y="162055"/>
                      <a:pt x="778910" y="162055"/>
                    </a:cubicBezTo>
                    <a:lnTo>
                      <a:pt x="778910" y="162055"/>
                    </a:lnTo>
                    <a:cubicBezTo>
                      <a:pt x="769590" y="167381"/>
                      <a:pt x="760269" y="172707"/>
                      <a:pt x="748286" y="176701"/>
                    </a:cubicBezTo>
                    <a:cubicBezTo>
                      <a:pt x="760269" y="171376"/>
                      <a:pt x="768258" y="167381"/>
                      <a:pt x="778910" y="162055"/>
                    </a:cubicBezTo>
                    <a:moveTo>
                      <a:pt x="559217" y="144746"/>
                    </a:moveTo>
                    <a:cubicBezTo>
                      <a:pt x="557886" y="144746"/>
                      <a:pt x="557886" y="146078"/>
                      <a:pt x="557886" y="146078"/>
                    </a:cubicBezTo>
                    <a:cubicBezTo>
                      <a:pt x="557886" y="146078"/>
                      <a:pt x="557886" y="146078"/>
                      <a:pt x="559217" y="146078"/>
                    </a:cubicBezTo>
                    <a:cubicBezTo>
                      <a:pt x="559217" y="146078"/>
                      <a:pt x="559217" y="146078"/>
                      <a:pt x="559217" y="147409"/>
                    </a:cubicBezTo>
                    <a:cubicBezTo>
                      <a:pt x="559217" y="147409"/>
                      <a:pt x="561880" y="147409"/>
                      <a:pt x="563212" y="146078"/>
                    </a:cubicBezTo>
                    <a:cubicBezTo>
                      <a:pt x="563212" y="146078"/>
                      <a:pt x="563212" y="146078"/>
                      <a:pt x="563212" y="146078"/>
                    </a:cubicBezTo>
                    <a:cubicBezTo>
                      <a:pt x="563212" y="146078"/>
                      <a:pt x="563212" y="146078"/>
                      <a:pt x="563212" y="146078"/>
                    </a:cubicBezTo>
                    <a:cubicBezTo>
                      <a:pt x="563212" y="146078"/>
                      <a:pt x="563212" y="146078"/>
                      <a:pt x="563212" y="146078"/>
                    </a:cubicBezTo>
                    <a:lnTo>
                      <a:pt x="563212" y="146078"/>
                    </a:lnTo>
                    <a:cubicBezTo>
                      <a:pt x="563212" y="146078"/>
                      <a:pt x="563212" y="146078"/>
                      <a:pt x="563212" y="146078"/>
                    </a:cubicBezTo>
                    <a:cubicBezTo>
                      <a:pt x="563212" y="146078"/>
                      <a:pt x="561880" y="146078"/>
                      <a:pt x="561880" y="146078"/>
                    </a:cubicBezTo>
                    <a:cubicBezTo>
                      <a:pt x="561880" y="144746"/>
                      <a:pt x="561880" y="144746"/>
                      <a:pt x="559217" y="144746"/>
                    </a:cubicBezTo>
                    <a:cubicBezTo>
                      <a:pt x="560549" y="144746"/>
                      <a:pt x="560549" y="144746"/>
                      <a:pt x="559217" y="144746"/>
                    </a:cubicBezTo>
                    <a:moveTo>
                      <a:pt x="573864" y="223303"/>
                    </a:moveTo>
                    <a:cubicBezTo>
                      <a:pt x="572532" y="223303"/>
                      <a:pt x="571201" y="223303"/>
                      <a:pt x="571201" y="223303"/>
                    </a:cubicBezTo>
                    <a:cubicBezTo>
                      <a:pt x="571201" y="223303"/>
                      <a:pt x="571201" y="223303"/>
                      <a:pt x="571201" y="223303"/>
                    </a:cubicBezTo>
                    <a:cubicBezTo>
                      <a:pt x="571201" y="223303"/>
                      <a:pt x="569869" y="223303"/>
                      <a:pt x="569869" y="223303"/>
                    </a:cubicBezTo>
                    <a:cubicBezTo>
                      <a:pt x="569869" y="223303"/>
                      <a:pt x="568538" y="223303"/>
                      <a:pt x="568538" y="223303"/>
                    </a:cubicBezTo>
                    <a:cubicBezTo>
                      <a:pt x="568538" y="223303"/>
                      <a:pt x="568538" y="223303"/>
                      <a:pt x="568538" y="223303"/>
                    </a:cubicBezTo>
                    <a:cubicBezTo>
                      <a:pt x="568538" y="223303"/>
                      <a:pt x="568538" y="223303"/>
                      <a:pt x="568538" y="223303"/>
                    </a:cubicBezTo>
                    <a:cubicBezTo>
                      <a:pt x="568538" y="223303"/>
                      <a:pt x="568538" y="223303"/>
                      <a:pt x="572532" y="223303"/>
                    </a:cubicBezTo>
                    <a:cubicBezTo>
                      <a:pt x="572532" y="223303"/>
                      <a:pt x="573864" y="223303"/>
                      <a:pt x="573864" y="223303"/>
                    </a:cubicBezTo>
                    <a:cubicBezTo>
                      <a:pt x="572532" y="223303"/>
                      <a:pt x="572532" y="223303"/>
                      <a:pt x="573864" y="223303"/>
                    </a:cubicBezTo>
                    <a:cubicBezTo>
                      <a:pt x="572532" y="223303"/>
                      <a:pt x="572532" y="223303"/>
                      <a:pt x="573864" y="223303"/>
                    </a:cubicBezTo>
                    <a:lnTo>
                      <a:pt x="573864" y="223303"/>
                    </a:lnTo>
                    <a:cubicBezTo>
                      <a:pt x="573864" y="223303"/>
                      <a:pt x="573864" y="223303"/>
                      <a:pt x="573864" y="223303"/>
                    </a:cubicBezTo>
                    <a:cubicBezTo>
                      <a:pt x="573864" y="223303"/>
                      <a:pt x="573864" y="223303"/>
                      <a:pt x="573864" y="223303"/>
                    </a:cubicBezTo>
                    <a:cubicBezTo>
                      <a:pt x="573864" y="223303"/>
                      <a:pt x="573864" y="223303"/>
                      <a:pt x="573864" y="223303"/>
                    </a:cubicBezTo>
                    <a:cubicBezTo>
                      <a:pt x="573864" y="223303"/>
                      <a:pt x="573864" y="223303"/>
                      <a:pt x="573864" y="223303"/>
                    </a:cubicBezTo>
                    <a:cubicBezTo>
                      <a:pt x="575195" y="223303"/>
                      <a:pt x="573864" y="223303"/>
                      <a:pt x="573864" y="223303"/>
                    </a:cubicBezTo>
                    <a:moveTo>
                      <a:pt x="443380" y="118117"/>
                    </a:moveTo>
                    <a:cubicBezTo>
                      <a:pt x="443380" y="119448"/>
                      <a:pt x="443380" y="119448"/>
                      <a:pt x="443380" y="120780"/>
                    </a:cubicBezTo>
                    <a:cubicBezTo>
                      <a:pt x="443380" y="122111"/>
                      <a:pt x="444711" y="122111"/>
                      <a:pt x="446043" y="122111"/>
                    </a:cubicBezTo>
                    <a:cubicBezTo>
                      <a:pt x="447374" y="122111"/>
                      <a:pt x="447374" y="122111"/>
                      <a:pt x="447374" y="122111"/>
                    </a:cubicBezTo>
                    <a:cubicBezTo>
                      <a:pt x="447374" y="122111"/>
                      <a:pt x="447374" y="120780"/>
                      <a:pt x="447374" y="119448"/>
                    </a:cubicBezTo>
                    <a:cubicBezTo>
                      <a:pt x="447374" y="119448"/>
                      <a:pt x="447374" y="119448"/>
                      <a:pt x="447374" y="119448"/>
                    </a:cubicBezTo>
                    <a:cubicBezTo>
                      <a:pt x="447374" y="119448"/>
                      <a:pt x="447374" y="118117"/>
                      <a:pt x="446043" y="118117"/>
                    </a:cubicBezTo>
                    <a:cubicBezTo>
                      <a:pt x="444711" y="118117"/>
                      <a:pt x="443380" y="118117"/>
                      <a:pt x="443380" y="118117"/>
                    </a:cubicBezTo>
                    <a:cubicBezTo>
                      <a:pt x="443380" y="118117"/>
                      <a:pt x="443380" y="118117"/>
                      <a:pt x="443380" y="118117"/>
                    </a:cubicBezTo>
                    <a:moveTo>
                      <a:pt x="165102" y="212651"/>
                    </a:moveTo>
                    <a:cubicBezTo>
                      <a:pt x="165102" y="212651"/>
                      <a:pt x="169097" y="212651"/>
                      <a:pt x="169097" y="212651"/>
                    </a:cubicBezTo>
                    <a:cubicBezTo>
                      <a:pt x="169097" y="212651"/>
                      <a:pt x="169097" y="212651"/>
                      <a:pt x="169097" y="212651"/>
                    </a:cubicBezTo>
                    <a:cubicBezTo>
                      <a:pt x="167765" y="211320"/>
                      <a:pt x="163771" y="211320"/>
                      <a:pt x="163771" y="211320"/>
                    </a:cubicBezTo>
                    <a:cubicBezTo>
                      <a:pt x="162439" y="211320"/>
                      <a:pt x="162439" y="211320"/>
                      <a:pt x="162439" y="211320"/>
                    </a:cubicBezTo>
                    <a:cubicBezTo>
                      <a:pt x="162439" y="211320"/>
                      <a:pt x="162439" y="211320"/>
                      <a:pt x="162439" y="211320"/>
                    </a:cubicBezTo>
                    <a:cubicBezTo>
                      <a:pt x="163771" y="212651"/>
                      <a:pt x="165102" y="212651"/>
                      <a:pt x="165102" y="212651"/>
                    </a:cubicBezTo>
                    <a:moveTo>
                      <a:pt x="624459" y="183359"/>
                    </a:moveTo>
                    <a:cubicBezTo>
                      <a:pt x="623128" y="183359"/>
                      <a:pt x="619134" y="184690"/>
                      <a:pt x="619134" y="186022"/>
                    </a:cubicBezTo>
                    <a:cubicBezTo>
                      <a:pt x="619134" y="187353"/>
                      <a:pt x="625791" y="183359"/>
                      <a:pt x="625791" y="183359"/>
                    </a:cubicBezTo>
                    <a:cubicBezTo>
                      <a:pt x="625791" y="183359"/>
                      <a:pt x="627122" y="182027"/>
                      <a:pt x="624459" y="183359"/>
                    </a:cubicBezTo>
                    <a:cubicBezTo>
                      <a:pt x="625791" y="183359"/>
                      <a:pt x="624459" y="183359"/>
                      <a:pt x="624459" y="183359"/>
                    </a:cubicBezTo>
                    <a:moveTo>
                      <a:pt x="480661" y="126105"/>
                    </a:moveTo>
                    <a:cubicBezTo>
                      <a:pt x="479329" y="127437"/>
                      <a:pt x="477998" y="130100"/>
                      <a:pt x="479329" y="132763"/>
                    </a:cubicBezTo>
                    <a:cubicBezTo>
                      <a:pt x="479329" y="132763"/>
                      <a:pt x="480661" y="134094"/>
                      <a:pt x="480661" y="134094"/>
                    </a:cubicBezTo>
                    <a:lnTo>
                      <a:pt x="485987" y="135426"/>
                    </a:lnTo>
                    <a:cubicBezTo>
                      <a:pt x="489981" y="135426"/>
                      <a:pt x="493975" y="134094"/>
                      <a:pt x="495307" y="131431"/>
                    </a:cubicBezTo>
                    <a:cubicBezTo>
                      <a:pt x="495307" y="131431"/>
                      <a:pt x="496638" y="130100"/>
                      <a:pt x="496638" y="128768"/>
                    </a:cubicBezTo>
                    <a:cubicBezTo>
                      <a:pt x="496638" y="128768"/>
                      <a:pt x="496638" y="128768"/>
                      <a:pt x="496638" y="127437"/>
                    </a:cubicBezTo>
                    <a:lnTo>
                      <a:pt x="495307" y="123443"/>
                    </a:lnTo>
                    <a:cubicBezTo>
                      <a:pt x="495307" y="122111"/>
                      <a:pt x="485987" y="120780"/>
                      <a:pt x="480661" y="126105"/>
                    </a:cubicBezTo>
                    <a:moveTo>
                      <a:pt x="155782" y="201999"/>
                    </a:moveTo>
                    <a:cubicBezTo>
                      <a:pt x="163771" y="203331"/>
                      <a:pt x="167765" y="203331"/>
                      <a:pt x="167765" y="201999"/>
                    </a:cubicBezTo>
                    <a:lnTo>
                      <a:pt x="167765" y="200668"/>
                    </a:lnTo>
                    <a:cubicBezTo>
                      <a:pt x="166434" y="199336"/>
                      <a:pt x="161108" y="198005"/>
                      <a:pt x="155782" y="196673"/>
                    </a:cubicBezTo>
                    <a:cubicBezTo>
                      <a:pt x="155782" y="196673"/>
                      <a:pt x="145130" y="195342"/>
                      <a:pt x="145130" y="196673"/>
                    </a:cubicBezTo>
                    <a:cubicBezTo>
                      <a:pt x="143799" y="199336"/>
                      <a:pt x="151788" y="201999"/>
                      <a:pt x="155782" y="201999"/>
                    </a:cubicBezTo>
                    <a:moveTo>
                      <a:pt x="615139" y="196673"/>
                    </a:moveTo>
                    <a:cubicBezTo>
                      <a:pt x="604487" y="199336"/>
                      <a:pt x="599162" y="200668"/>
                      <a:pt x="596499" y="203331"/>
                    </a:cubicBezTo>
                    <a:cubicBezTo>
                      <a:pt x="595167" y="204662"/>
                      <a:pt x="601824" y="204662"/>
                      <a:pt x="608482" y="201999"/>
                    </a:cubicBezTo>
                    <a:cubicBezTo>
                      <a:pt x="616471" y="199336"/>
                      <a:pt x="624459" y="196673"/>
                      <a:pt x="623128" y="195342"/>
                    </a:cubicBezTo>
                    <a:cubicBezTo>
                      <a:pt x="621797" y="195342"/>
                      <a:pt x="619134" y="195342"/>
                      <a:pt x="615139" y="196673"/>
                    </a:cubicBezTo>
                    <a:moveTo>
                      <a:pt x="535251" y="128768"/>
                    </a:moveTo>
                    <a:cubicBezTo>
                      <a:pt x="531257" y="132763"/>
                      <a:pt x="536582" y="134094"/>
                      <a:pt x="539245" y="134094"/>
                    </a:cubicBezTo>
                    <a:cubicBezTo>
                      <a:pt x="544571" y="134094"/>
                      <a:pt x="547234" y="130100"/>
                      <a:pt x="544571" y="128768"/>
                    </a:cubicBezTo>
                    <a:cubicBezTo>
                      <a:pt x="544571" y="128768"/>
                      <a:pt x="544571" y="128768"/>
                      <a:pt x="543240" y="128768"/>
                    </a:cubicBezTo>
                    <a:lnTo>
                      <a:pt x="543240" y="128768"/>
                    </a:lnTo>
                    <a:cubicBezTo>
                      <a:pt x="543240" y="126105"/>
                      <a:pt x="536582" y="127437"/>
                      <a:pt x="535251" y="128768"/>
                    </a:cubicBezTo>
                    <a:moveTo>
                      <a:pt x="137141" y="184690"/>
                    </a:moveTo>
                    <a:cubicBezTo>
                      <a:pt x="143799" y="186022"/>
                      <a:pt x="146462" y="184690"/>
                      <a:pt x="145130" y="183359"/>
                    </a:cubicBezTo>
                    <a:cubicBezTo>
                      <a:pt x="143799" y="182027"/>
                      <a:pt x="134479" y="179364"/>
                      <a:pt x="133147" y="180696"/>
                    </a:cubicBezTo>
                    <a:lnTo>
                      <a:pt x="133147" y="180696"/>
                    </a:lnTo>
                    <a:cubicBezTo>
                      <a:pt x="130484" y="180696"/>
                      <a:pt x="130484" y="182027"/>
                      <a:pt x="131816" y="182027"/>
                    </a:cubicBezTo>
                    <a:cubicBezTo>
                      <a:pt x="133147" y="182027"/>
                      <a:pt x="134479" y="183359"/>
                      <a:pt x="137141" y="184690"/>
                    </a:cubicBezTo>
                    <a:moveTo>
                      <a:pt x="608482" y="209988"/>
                    </a:moveTo>
                    <a:cubicBezTo>
                      <a:pt x="600493" y="211320"/>
                      <a:pt x="596499" y="213983"/>
                      <a:pt x="596499" y="213983"/>
                    </a:cubicBezTo>
                    <a:cubicBezTo>
                      <a:pt x="597830" y="215314"/>
                      <a:pt x="605819" y="212651"/>
                      <a:pt x="608482" y="211320"/>
                    </a:cubicBezTo>
                    <a:lnTo>
                      <a:pt x="608482" y="211320"/>
                    </a:lnTo>
                    <a:cubicBezTo>
                      <a:pt x="612476" y="209988"/>
                      <a:pt x="612476" y="209988"/>
                      <a:pt x="612476" y="209988"/>
                    </a:cubicBezTo>
                    <a:cubicBezTo>
                      <a:pt x="611145" y="208657"/>
                      <a:pt x="609813" y="208657"/>
                      <a:pt x="608482" y="209988"/>
                    </a:cubicBezTo>
                    <a:moveTo>
                      <a:pt x="335530" y="114122"/>
                    </a:moveTo>
                    <a:cubicBezTo>
                      <a:pt x="338193" y="118117"/>
                      <a:pt x="342188" y="118117"/>
                      <a:pt x="346182" y="116785"/>
                    </a:cubicBezTo>
                    <a:cubicBezTo>
                      <a:pt x="359497" y="116785"/>
                      <a:pt x="364823" y="114122"/>
                      <a:pt x="359497" y="110128"/>
                    </a:cubicBezTo>
                    <a:cubicBezTo>
                      <a:pt x="358165" y="108796"/>
                      <a:pt x="352840" y="107465"/>
                      <a:pt x="347514" y="107465"/>
                    </a:cubicBezTo>
                    <a:cubicBezTo>
                      <a:pt x="347514" y="107465"/>
                      <a:pt x="335530" y="108796"/>
                      <a:pt x="335530" y="110128"/>
                    </a:cubicBezTo>
                    <a:cubicBezTo>
                      <a:pt x="335530" y="110128"/>
                      <a:pt x="335530" y="110128"/>
                      <a:pt x="335530" y="110128"/>
                    </a:cubicBezTo>
                    <a:cubicBezTo>
                      <a:pt x="335530" y="112791"/>
                      <a:pt x="334199" y="112791"/>
                      <a:pt x="335530" y="114122"/>
                    </a:cubicBezTo>
                    <a:moveTo>
                      <a:pt x="464683" y="111459"/>
                    </a:moveTo>
                    <a:cubicBezTo>
                      <a:pt x="463352" y="114122"/>
                      <a:pt x="463352" y="119448"/>
                      <a:pt x="470009" y="116785"/>
                    </a:cubicBezTo>
                    <a:cubicBezTo>
                      <a:pt x="474003" y="115454"/>
                      <a:pt x="474003" y="111459"/>
                      <a:pt x="472672" y="110128"/>
                    </a:cubicBezTo>
                    <a:cubicBezTo>
                      <a:pt x="472672" y="110128"/>
                      <a:pt x="472672" y="110128"/>
                      <a:pt x="472672" y="110128"/>
                    </a:cubicBezTo>
                    <a:cubicBezTo>
                      <a:pt x="472672" y="110128"/>
                      <a:pt x="468677" y="107465"/>
                      <a:pt x="466015" y="108796"/>
                    </a:cubicBezTo>
                    <a:cubicBezTo>
                      <a:pt x="464683" y="111459"/>
                      <a:pt x="464683" y="111459"/>
                      <a:pt x="464683" y="111459"/>
                    </a:cubicBezTo>
                    <a:moveTo>
                      <a:pt x="143799" y="205994"/>
                    </a:moveTo>
                    <a:cubicBezTo>
                      <a:pt x="147793" y="205994"/>
                      <a:pt x="151788" y="207325"/>
                      <a:pt x="151788" y="205994"/>
                    </a:cubicBezTo>
                    <a:cubicBezTo>
                      <a:pt x="151788" y="204662"/>
                      <a:pt x="142467" y="203331"/>
                      <a:pt x="138473" y="203331"/>
                    </a:cubicBezTo>
                    <a:cubicBezTo>
                      <a:pt x="138473" y="203331"/>
                      <a:pt x="138473" y="203331"/>
                      <a:pt x="138473" y="203331"/>
                    </a:cubicBezTo>
                    <a:cubicBezTo>
                      <a:pt x="137141" y="203331"/>
                      <a:pt x="138473" y="204662"/>
                      <a:pt x="138473" y="204662"/>
                    </a:cubicBezTo>
                    <a:cubicBezTo>
                      <a:pt x="138473" y="204662"/>
                      <a:pt x="139804" y="205994"/>
                      <a:pt x="141136" y="205994"/>
                    </a:cubicBezTo>
                    <a:cubicBezTo>
                      <a:pt x="142467" y="204662"/>
                      <a:pt x="142467" y="204662"/>
                      <a:pt x="143799" y="205994"/>
                    </a:cubicBezTo>
                    <a:moveTo>
                      <a:pt x="639106" y="184690"/>
                    </a:moveTo>
                    <a:cubicBezTo>
                      <a:pt x="635111" y="186022"/>
                      <a:pt x="627122" y="188685"/>
                      <a:pt x="628454" y="188685"/>
                    </a:cubicBezTo>
                    <a:cubicBezTo>
                      <a:pt x="629785" y="190016"/>
                      <a:pt x="639106" y="186022"/>
                      <a:pt x="641769" y="186022"/>
                    </a:cubicBezTo>
                    <a:cubicBezTo>
                      <a:pt x="641769" y="186022"/>
                      <a:pt x="641769" y="186022"/>
                      <a:pt x="641769" y="186022"/>
                    </a:cubicBezTo>
                    <a:cubicBezTo>
                      <a:pt x="643100" y="184690"/>
                      <a:pt x="644431" y="184690"/>
                      <a:pt x="644431" y="184690"/>
                    </a:cubicBezTo>
                    <a:cubicBezTo>
                      <a:pt x="644431" y="184690"/>
                      <a:pt x="644431" y="184690"/>
                      <a:pt x="643100" y="184690"/>
                    </a:cubicBezTo>
                    <a:cubicBezTo>
                      <a:pt x="641769" y="183359"/>
                      <a:pt x="640437" y="183359"/>
                      <a:pt x="639106" y="184690"/>
                    </a:cubicBezTo>
                    <a:moveTo>
                      <a:pt x="573864" y="131431"/>
                    </a:moveTo>
                    <a:cubicBezTo>
                      <a:pt x="572532" y="132763"/>
                      <a:pt x="569869" y="135426"/>
                      <a:pt x="571201" y="135426"/>
                    </a:cubicBezTo>
                    <a:cubicBezTo>
                      <a:pt x="571201" y="135426"/>
                      <a:pt x="571201" y="135426"/>
                      <a:pt x="571201" y="135426"/>
                    </a:cubicBezTo>
                    <a:cubicBezTo>
                      <a:pt x="573864" y="136757"/>
                      <a:pt x="573864" y="139420"/>
                      <a:pt x="576527" y="139420"/>
                    </a:cubicBezTo>
                    <a:cubicBezTo>
                      <a:pt x="583184" y="142083"/>
                      <a:pt x="592504" y="136757"/>
                      <a:pt x="589841" y="134094"/>
                    </a:cubicBezTo>
                    <a:cubicBezTo>
                      <a:pt x="589841" y="134094"/>
                      <a:pt x="588510" y="132763"/>
                      <a:pt x="588510" y="132763"/>
                    </a:cubicBezTo>
                    <a:cubicBezTo>
                      <a:pt x="588510" y="130100"/>
                      <a:pt x="581852" y="128768"/>
                      <a:pt x="581852" y="128768"/>
                    </a:cubicBezTo>
                    <a:cubicBezTo>
                      <a:pt x="581852" y="128768"/>
                      <a:pt x="577858" y="128768"/>
                      <a:pt x="573864" y="131431"/>
                    </a:cubicBezTo>
                    <a:moveTo>
                      <a:pt x="126490" y="168712"/>
                    </a:moveTo>
                    <a:cubicBezTo>
                      <a:pt x="129153" y="170044"/>
                      <a:pt x="134479" y="170044"/>
                      <a:pt x="134479" y="170044"/>
                    </a:cubicBezTo>
                    <a:cubicBezTo>
                      <a:pt x="134479" y="170044"/>
                      <a:pt x="134479" y="170044"/>
                      <a:pt x="134479" y="170044"/>
                    </a:cubicBezTo>
                    <a:cubicBezTo>
                      <a:pt x="135810" y="168712"/>
                      <a:pt x="138473" y="170044"/>
                      <a:pt x="139804" y="167381"/>
                    </a:cubicBezTo>
                    <a:cubicBezTo>
                      <a:pt x="142467" y="164718"/>
                      <a:pt x="130484" y="160724"/>
                      <a:pt x="127821" y="162055"/>
                    </a:cubicBezTo>
                    <a:cubicBezTo>
                      <a:pt x="127821" y="162055"/>
                      <a:pt x="126490" y="162055"/>
                      <a:pt x="126490" y="162055"/>
                    </a:cubicBezTo>
                    <a:cubicBezTo>
                      <a:pt x="125158" y="162055"/>
                      <a:pt x="125158" y="162055"/>
                      <a:pt x="123827" y="162055"/>
                    </a:cubicBezTo>
                    <a:cubicBezTo>
                      <a:pt x="123827" y="162055"/>
                      <a:pt x="121164" y="163387"/>
                      <a:pt x="121164" y="163387"/>
                    </a:cubicBezTo>
                    <a:cubicBezTo>
                      <a:pt x="121164" y="163387"/>
                      <a:pt x="119832" y="164718"/>
                      <a:pt x="121164" y="166050"/>
                    </a:cubicBezTo>
                    <a:cubicBezTo>
                      <a:pt x="123827" y="167381"/>
                      <a:pt x="125158" y="168712"/>
                      <a:pt x="126490" y="168712"/>
                    </a:cubicBezTo>
                    <a:moveTo>
                      <a:pt x="601824" y="217977"/>
                    </a:moveTo>
                    <a:cubicBezTo>
                      <a:pt x="600493" y="217977"/>
                      <a:pt x="595167" y="219308"/>
                      <a:pt x="593836" y="219308"/>
                    </a:cubicBezTo>
                    <a:cubicBezTo>
                      <a:pt x="593836" y="219308"/>
                      <a:pt x="593836" y="219308"/>
                      <a:pt x="593836" y="219308"/>
                    </a:cubicBezTo>
                    <a:cubicBezTo>
                      <a:pt x="591173" y="220640"/>
                      <a:pt x="587178" y="220640"/>
                      <a:pt x="584515" y="221971"/>
                    </a:cubicBezTo>
                    <a:cubicBezTo>
                      <a:pt x="583184" y="221971"/>
                      <a:pt x="583184" y="223303"/>
                      <a:pt x="581852" y="223303"/>
                    </a:cubicBezTo>
                    <a:cubicBezTo>
                      <a:pt x="581852" y="223303"/>
                      <a:pt x="581852" y="223303"/>
                      <a:pt x="581852" y="223303"/>
                    </a:cubicBezTo>
                    <a:cubicBezTo>
                      <a:pt x="584515" y="224634"/>
                      <a:pt x="605819" y="217977"/>
                      <a:pt x="605819" y="216645"/>
                    </a:cubicBezTo>
                    <a:cubicBezTo>
                      <a:pt x="604487" y="217977"/>
                      <a:pt x="604487" y="217977"/>
                      <a:pt x="601824" y="217977"/>
                    </a:cubicBezTo>
                    <a:moveTo>
                      <a:pt x="287598" y="245938"/>
                    </a:moveTo>
                    <a:cubicBezTo>
                      <a:pt x="287598" y="245938"/>
                      <a:pt x="287598" y="245938"/>
                      <a:pt x="287598" y="245938"/>
                    </a:cubicBezTo>
                    <a:cubicBezTo>
                      <a:pt x="287598" y="245938"/>
                      <a:pt x="287598" y="245938"/>
                      <a:pt x="282272" y="244606"/>
                    </a:cubicBezTo>
                    <a:cubicBezTo>
                      <a:pt x="282272" y="244606"/>
                      <a:pt x="282272" y="244606"/>
                      <a:pt x="282272" y="244606"/>
                    </a:cubicBezTo>
                    <a:cubicBezTo>
                      <a:pt x="282272" y="244606"/>
                      <a:pt x="282272" y="244606"/>
                      <a:pt x="282272" y="244606"/>
                    </a:cubicBezTo>
                    <a:cubicBezTo>
                      <a:pt x="282272" y="244606"/>
                      <a:pt x="282272" y="244606"/>
                      <a:pt x="282272" y="244606"/>
                    </a:cubicBezTo>
                    <a:cubicBezTo>
                      <a:pt x="282272" y="244606"/>
                      <a:pt x="282272" y="244606"/>
                      <a:pt x="282272" y="244606"/>
                    </a:cubicBezTo>
                    <a:cubicBezTo>
                      <a:pt x="282272" y="244606"/>
                      <a:pt x="282272" y="244606"/>
                      <a:pt x="282272" y="244606"/>
                    </a:cubicBezTo>
                    <a:cubicBezTo>
                      <a:pt x="282272" y="244606"/>
                      <a:pt x="282272" y="244606"/>
                      <a:pt x="282272" y="244606"/>
                    </a:cubicBezTo>
                    <a:cubicBezTo>
                      <a:pt x="282272" y="244606"/>
                      <a:pt x="282272" y="244606"/>
                      <a:pt x="282272" y="244606"/>
                    </a:cubicBezTo>
                    <a:cubicBezTo>
                      <a:pt x="282272" y="244606"/>
                      <a:pt x="282272" y="244606"/>
                      <a:pt x="282272" y="244606"/>
                    </a:cubicBezTo>
                    <a:cubicBezTo>
                      <a:pt x="263631" y="241943"/>
                      <a:pt x="263631" y="241943"/>
                      <a:pt x="263631" y="241943"/>
                    </a:cubicBezTo>
                    <a:cubicBezTo>
                      <a:pt x="264963" y="243275"/>
                      <a:pt x="286266" y="245938"/>
                      <a:pt x="287598" y="245938"/>
                    </a:cubicBezTo>
                    <a:moveTo>
                      <a:pt x="406098" y="102139"/>
                    </a:moveTo>
                    <a:cubicBezTo>
                      <a:pt x="406098" y="103471"/>
                      <a:pt x="407430" y="106133"/>
                      <a:pt x="410093" y="106133"/>
                    </a:cubicBezTo>
                    <a:cubicBezTo>
                      <a:pt x="411424" y="106133"/>
                      <a:pt x="411424" y="106133"/>
                      <a:pt x="423407" y="107465"/>
                    </a:cubicBezTo>
                    <a:cubicBezTo>
                      <a:pt x="428733" y="107465"/>
                      <a:pt x="432728" y="104802"/>
                      <a:pt x="430065" y="102139"/>
                    </a:cubicBezTo>
                    <a:cubicBezTo>
                      <a:pt x="430065" y="102139"/>
                      <a:pt x="430065" y="102139"/>
                      <a:pt x="428733" y="100808"/>
                    </a:cubicBezTo>
                    <a:cubicBezTo>
                      <a:pt x="428733" y="100808"/>
                      <a:pt x="427402" y="100808"/>
                      <a:pt x="426070" y="100808"/>
                    </a:cubicBezTo>
                    <a:cubicBezTo>
                      <a:pt x="426070" y="100808"/>
                      <a:pt x="424739" y="99476"/>
                      <a:pt x="424739" y="99476"/>
                    </a:cubicBezTo>
                    <a:cubicBezTo>
                      <a:pt x="424739" y="99476"/>
                      <a:pt x="418082" y="98145"/>
                      <a:pt x="414087" y="98145"/>
                    </a:cubicBezTo>
                    <a:cubicBezTo>
                      <a:pt x="408761" y="98145"/>
                      <a:pt x="407430" y="100808"/>
                      <a:pt x="406098" y="102139"/>
                    </a:cubicBezTo>
                    <a:cubicBezTo>
                      <a:pt x="406098" y="102139"/>
                      <a:pt x="406098" y="102139"/>
                      <a:pt x="406098" y="102139"/>
                    </a:cubicBezTo>
                    <a:moveTo>
                      <a:pt x="166434" y="219308"/>
                    </a:moveTo>
                    <a:cubicBezTo>
                      <a:pt x="166434" y="219308"/>
                      <a:pt x="169097" y="219308"/>
                      <a:pt x="170428" y="219308"/>
                    </a:cubicBezTo>
                    <a:cubicBezTo>
                      <a:pt x="170428" y="219308"/>
                      <a:pt x="170428" y="219308"/>
                      <a:pt x="163771" y="215314"/>
                    </a:cubicBezTo>
                    <a:cubicBezTo>
                      <a:pt x="159776" y="213983"/>
                      <a:pt x="153119" y="212651"/>
                      <a:pt x="151788" y="212651"/>
                    </a:cubicBezTo>
                    <a:cubicBezTo>
                      <a:pt x="151788" y="212651"/>
                      <a:pt x="151788" y="212651"/>
                      <a:pt x="151788" y="212651"/>
                    </a:cubicBezTo>
                    <a:cubicBezTo>
                      <a:pt x="151788" y="212651"/>
                      <a:pt x="151788" y="212651"/>
                      <a:pt x="151788" y="212651"/>
                    </a:cubicBezTo>
                    <a:cubicBezTo>
                      <a:pt x="151788" y="212651"/>
                      <a:pt x="151788" y="212651"/>
                      <a:pt x="151788" y="212651"/>
                    </a:cubicBezTo>
                    <a:cubicBezTo>
                      <a:pt x="157113" y="217977"/>
                      <a:pt x="163771" y="219308"/>
                      <a:pt x="166434" y="219308"/>
                    </a:cubicBezTo>
                    <a:moveTo>
                      <a:pt x="645763" y="163387"/>
                    </a:moveTo>
                    <a:cubicBezTo>
                      <a:pt x="644431" y="164718"/>
                      <a:pt x="640437" y="166050"/>
                      <a:pt x="639106" y="167381"/>
                    </a:cubicBezTo>
                    <a:cubicBezTo>
                      <a:pt x="639106" y="167381"/>
                      <a:pt x="639106" y="167381"/>
                      <a:pt x="639106" y="168712"/>
                    </a:cubicBezTo>
                    <a:cubicBezTo>
                      <a:pt x="639106" y="170044"/>
                      <a:pt x="640437" y="170044"/>
                      <a:pt x="640437" y="170044"/>
                    </a:cubicBezTo>
                    <a:cubicBezTo>
                      <a:pt x="640437" y="170044"/>
                      <a:pt x="640437" y="171376"/>
                      <a:pt x="640437" y="171376"/>
                    </a:cubicBezTo>
                    <a:cubicBezTo>
                      <a:pt x="641769" y="172707"/>
                      <a:pt x="647094" y="171376"/>
                      <a:pt x="649757" y="170044"/>
                    </a:cubicBezTo>
                    <a:cubicBezTo>
                      <a:pt x="649757" y="170044"/>
                      <a:pt x="651089" y="170044"/>
                      <a:pt x="652420" y="168712"/>
                    </a:cubicBezTo>
                    <a:cubicBezTo>
                      <a:pt x="652420" y="168712"/>
                      <a:pt x="652420" y="168712"/>
                      <a:pt x="652420" y="167381"/>
                    </a:cubicBezTo>
                    <a:cubicBezTo>
                      <a:pt x="652420" y="167381"/>
                      <a:pt x="653752" y="167381"/>
                      <a:pt x="653752" y="166050"/>
                    </a:cubicBezTo>
                    <a:cubicBezTo>
                      <a:pt x="653752" y="166050"/>
                      <a:pt x="655083" y="164718"/>
                      <a:pt x="655083" y="163387"/>
                    </a:cubicBezTo>
                    <a:cubicBezTo>
                      <a:pt x="655083" y="160724"/>
                      <a:pt x="649757" y="162055"/>
                      <a:pt x="645763" y="163387"/>
                    </a:cubicBezTo>
                    <a:moveTo>
                      <a:pt x="110512" y="104802"/>
                    </a:moveTo>
                    <a:cubicBezTo>
                      <a:pt x="117169" y="107465"/>
                      <a:pt x="119832" y="106133"/>
                      <a:pt x="122495" y="106133"/>
                    </a:cubicBezTo>
                    <a:cubicBezTo>
                      <a:pt x="122495" y="106133"/>
                      <a:pt x="122495" y="106133"/>
                      <a:pt x="122495" y="106133"/>
                    </a:cubicBezTo>
                    <a:cubicBezTo>
                      <a:pt x="122495" y="106133"/>
                      <a:pt x="122495" y="106133"/>
                      <a:pt x="122495" y="106133"/>
                    </a:cubicBezTo>
                    <a:cubicBezTo>
                      <a:pt x="122495" y="106133"/>
                      <a:pt x="122495" y="106133"/>
                      <a:pt x="122495" y="106133"/>
                    </a:cubicBezTo>
                    <a:cubicBezTo>
                      <a:pt x="122495" y="106133"/>
                      <a:pt x="122495" y="106133"/>
                      <a:pt x="122495" y="106133"/>
                    </a:cubicBezTo>
                    <a:cubicBezTo>
                      <a:pt x="122495" y="106133"/>
                      <a:pt x="122495" y="106133"/>
                      <a:pt x="122495" y="106133"/>
                    </a:cubicBezTo>
                    <a:cubicBezTo>
                      <a:pt x="122495" y="106133"/>
                      <a:pt x="122495" y="106133"/>
                      <a:pt x="122495" y="106133"/>
                    </a:cubicBezTo>
                    <a:cubicBezTo>
                      <a:pt x="122495" y="106133"/>
                      <a:pt x="122495" y="106133"/>
                      <a:pt x="122495" y="106133"/>
                    </a:cubicBezTo>
                    <a:cubicBezTo>
                      <a:pt x="122495" y="106133"/>
                      <a:pt x="122495" y="106133"/>
                      <a:pt x="122495" y="106133"/>
                    </a:cubicBezTo>
                    <a:cubicBezTo>
                      <a:pt x="135810" y="100808"/>
                      <a:pt x="133147" y="98145"/>
                      <a:pt x="129153" y="96813"/>
                    </a:cubicBezTo>
                    <a:cubicBezTo>
                      <a:pt x="125158" y="95482"/>
                      <a:pt x="114506" y="94150"/>
                      <a:pt x="109181" y="98145"/>
                    </a:cubicBezTo>
                    <a:cubicBezTo>
                      <a:pt x="109181" y="98145"/>
                      <a:pt x="109181" y="98145"/>
                      <a:pt x="109181" y="98145"/>
                    </a:cubicBezTo>
                    <a:cubicBezTo>
                      <a:pt x="109181" y="98145"/>
                      <a:pt x="109181" y="98145"/>
                      <a:pt x="109181" y="98145"/>
                    </a:cubicBezTo>
                    <a:cubicBezTo>
                      <a:pt x="109181" y="98145"/>
                      <a:pt x="109181" y="98145"/>
                      <a:pt x="109181" y="98145"/>
                    </a:cubicBezTo>
                    <a:cubicBezTo>
                      <a:pt x="109181" y="98145"/>
                      <a:pt x="109181" y="98145"/>
                      <a:pt x="109181" y="98145"/>
                    </a:cubicBezTo>
                    <a:cubicBezTo>
                      <a:pt x="109181" y="98145"/>
                      <a:pt x="109181" y="98145"/>
                      <a:pt x="109181" y="98145"/>
                    </a:cubicBezTo>
                    <a:cubicBezTo>
                      <a:pt x="109181" y="98145"/>
                      <a:pt x="109181" y="98145"/>
                      <a:pt x="109181" y="98145"/>
                    </a:cubicBezTo>
                    <a:cubicBezTo>
                      <a:pt x="109181" y="98145"/>
                      <a:pt x="109181" y="98145"/>
                      <a:pt x="109181" y="98145"/>
                    </a:cubicBezTo>
                    <a:cubicBezTo>
                      <a:pt x="109181" y="98145"/>
                      <a:pt x="109181" y="98145"/>
                      <a:pt x="109181" y="98145"/>
                    </a:cubicBezTo>
                    <a:cubicBezTo>
                      <a:pt x="106518" y="99476"/>
                      <a:pt x="106518" y="100808"/>
                      <a:pt x="106518" y="100808"/>
                    </a:cubicBezTo>
                    <a:cubicBezTo>
                      <a:pt x="106518" y="100808"/>
                      <a:pt x="106518" y="100808"/>
                      <a:pt x="106518" y="102139"/>
                    </a:cubicBezTo>
                    <a:lnTo>
                      <a:pt x="110512" y="104802"/>
                    </a:lnTo>
                    <a:moveTo>
                      <a:pt x="74562" y="194011"/>
                    </a:moveTo>
                    <a:cubicBezTo>
                      <a:pt x="78557" y="195342"/>
                      <a:pt x="78557" y="195342"/>
                      <a:pt x="78557" y="194011"/>
                    </a:cubicBezTo>
                    <a:cubicBezTo>
                      <a:pt x="78557" y="194011"/>
                      <a:pt x="78557" y="192679"/>
                      <a:pt x="74562" y="191348"/>
                    </a:cubicBezTo>
                    <a:cubicBezTo>
                      <a:pt x="65242" y="184690"/>
                      <a:pt x="61248" y="183359"/>
                      <a:pt x="58585" y="182027"/>
                    </a:cubicBezTo>
                    <a:cubicBezTo>
                      <a:pt x="51927" y="179364"/>
                      <a:pt x="47933" y="178033"/>
                      <a:pt x="47933" y="179364"/>
                    </a:cubicBezTo>
                    <a:cubicBezTo>
                      <a:pt x="47933" y="179364"/>
                      <a:pt x="47933" y="179364"/>
                      <a:pt x="47933" y="179364"/>
                    </a:cubicBezTo>
                    <a:cubicBezTo>
                      <a:pt x="45270" y="180696"/>
                      <a:pt x="63911" y="190016"/>
                      <a:pt x="74562" y="194011"/>
                    </a:cubicBezTo>
                    <a:cubicBezTo>
                      <a:pt x="74562" y="194011"/>
                      <a:pt x="74562" y="194011"/>
                      <a:pt x="74562" y="194011"/>
                    </a:cubicBezTo>
                    <a:moveTo>
                      <a:pt x="728314" y="147409"/>
                    </a:moveTo>
                    <a:cubicBezTo>
                      <a:pt x="718994" y="151404"/>
                      <a:pt x="718994" y="154066"/>
                      <a:pt x="718994" y="156729"/>
                    </a:cubicBezTo>
                    <a:cubicBezTo>
                      <a:pt x="718994" y="162055"/>
                      <a:pt x="720325" y="163387"/>
                      <a:pt x="722988" y="163387"/>
                    </a:cubicBezTo>
                    <a:cubicBezTo>
                      <a:pt x="725651" y="163387"/>
                      <a:pt x="733640" y="159392"/>
                      <a:pt x="736303" y="158061"/>
                    </a:cubicBezTo>
                    <a:cubicBezTo>
                      <a:pt x="741629" y="154066"/>
                      <a:pt x="744292" y="150072"/>
                      <a:pt x="741629" y="148740"/>
                    </a:cubicBezTo>
                    <a:cubicBezTo>
                      <a:pt x="741629" y="146078"/>
                      <a:pt x="738966" y="146078"/>
                      <a:pt x="738966" y="146078"/>
                    </a:cubicBezTo>
                    <a:cubicBezTo>
                      <a:pt x="738966" y="146078"/>
                      <a:pt x="737634" y="146078"/>
                      <a:pt x="737634" y="146078"/>
                    </a:cubicBezTo>
                    <a:lnTo>
                      <a:pt x="728314" y="147409"/>
                    </a:lnTo>
                    <a:moveTo>
                      <a:pt x="708342" y="99476"/>
                    </a:moveTo>
                    <a:cubicBezTo>
                      <a:pt x="738966" y="80836"/>
                      <a:pt x="769590" y="60864"/>
                      <a:pt x="797551" y="39560"/>
                    </a:cubicBezTo>
                    <a:cubicBezTo>
                      <a:pt x="808202" y="46217"/>
                      <a:pt x="817523" y="51543"/>
                      <a:pt x="824180" y="58201"/>
                    </a:cubicBezTo>
                    <a:cubicBezTo>
                      <a:pt x="832169" y="88824"/>
                      <a:pt x="832169" y="88824"/>
                      <a:pt x="825511" y="104802"/>
                    </a:cubicBezTo>
                    <a:cubicBezTo>
                      <a:pt x="817523" y="103471"/>
                      <a:pt x="816191" y="102139"/>
                      <a:pt x="812197" y="98145"/>
                    </a:cubicBezTo>
                    <a:cubicBezTo>
                      <a:pt x="813528" y="87493"/>
                      <a:pt x="833500" y="72847"/>
                      <a:pt x="820186" y="64858"/>
                    </a:cubicBezTo>
                    <a:cubicBezTo>
                      <a:pt x="820186" y="64858"/>
                      <a:pt x="777578" y="62195"/>
                      <a:pt x="764264" y="72847"/>
                    </a:cubicBezTo>
                    <a:cubicBezTo>
                      <a:pt x="753612" y="80836"/>
                      <a:pt x="749618" y="94150"/>
                      <a:pt x="741629" y="104802"/>
                    </a:cubicBezTo>
                    <a:cubicBezTo>
                      <a:pt x="744292" y="107465"/>
                      <a:pt x="748286" y="108796"/>
                      <a:pt x="750949" y="108796"/>
                    </a:cubicBezTo>
                    <a:cubicBezTo>
                      <a:pt x="762932" y="108796"/>
                      <a:pt x="762932" y="108796"/>
                      <a:pt x="778910" y="136757"/>
                    </a:cubicBezTo>
                    <a:cubicBezTo>
                      <a:pt x="765595" y="164718"/>
                      <a:pt x="687039" y="207325"/>
                      <a:pt x="561880" y="232623"/>
                    </a:cubicBezTo>
                    <a:cubicBezTo>
                      <a:pt x="533920" y="237949"/>
                      <a:pt x="529925" y="237949"/>
                      <a:pt x="507290" y="241943"/>
                    </a:cubicBezTo>
                    <a:cubicBezTo>
                      <a:pt x="479329" y="245938"/>
                      <a:pt x="475335" y="245938"/>
                      <a:pt x="452700" y="247269"/>
                    </a:cubicBezTo>
                    <a:cubicBezTo>
                      <a:pt x="424739" y="248601"/>
                      <a:pt x="424739" y="248601"/>
                      <a:pt x="410093" y="249932"/>
                    </a:cubicBezTo>
                    <a:cubicBezTo>
                      <a:pt x="383463" y="249932"/>
                      <a:pt x="382132" y="249932"/>
                      <a:pt x="370149" y="249932"/>
                    </a:cubicBezTo>
                    <a:cubicBezTo>
                      <a:pt x="343519" y="248601"/>
                      <a:pt x="343519" y="248601"/>
                      <a:pt x="330205" y="248601"/>
                    </a:cubicBezTo>
                    <a:cubicBezTo>
                      <a:pt x="303575" y="247269"/>
                      <a:pt x="302244" y="247269"/>
                      <a:pt x="287598" y="244606"/>
                    </a:cubicBezTo>
                    <a:cubicBezTo>
                      <a:pt x="260968" y="241943"/>
                      <a:pt x="258305" y="240612"/>
                      <a:pt x="240996" y="237949"/>
                    </a:cubicBezTo>
                    <a:cubicBezTo>
                      <a:pt x="215698" y="233955"/>
                      <a:pt x="210372" y="232623"/>
                      <a:pt x="186406" y="227297"/>
                    </a:cubicBezTo>
                    <a:cubicBezTo>
                      <a:pt x="161108" y="221971"/>
                      <a:pt x="154451" y="220640"/>
                      <a:pt x="126490" y="212651"/>
                    </a:cubicBezTo>
                    <a:lnTo>
                      <a:pt x="126490" y="212651"/>
                    </a:lnTo>
                    <a:cubicBezTo>
                      <a:pt x="10652" y="178033"/>
                      <a:pt x="3994" y="154066"/>
                      <a:pt x="0" y="139420"/>
                    </a:cubicBezTo>
                    <a:cubicBezTo>
                      <a:pt x="0" y="136757"/>
                      <a:pt x="0" y="136757"/>
                      <a:pt x="0" y="136757"/>
                    </a:cubicBezTo>
                    <a:cubicBezTo>
                      <a:pt x="0" y="136757"/>
                      <a:pt x="0" y="136757"/>
                      <a:pt x="0" y="136757"/>
                    </a:cubicBezTo>
                    <a:cubicBezTo>
                      <a:pt x="0" y="136757"/>
                      <a:pt x="0" y="136757"/>
                      <a:pt x="0" y="136757"/>
                    </a:cubicBezTo>
                    <a:cubicBezTo>
                      <a:pt x="0" y="136757"/>
                      <a:pt x="0" y="136757"/>
                      <a:pt x="0" y="136757"/>
                    </a:cubicBezTo>
                    <a:cubicBezTo>
                      <a:pt x="0" y="136757"/>
                      <a:pt x="0" y="136757"/>
                      <a:pt x="0" y="136757"/>
                    </a:cubicBezTo>
                    <a:cubicBezTo>
                      <a:pt x="0" y="136757"/>
                      <a:pt x="0" y="136757"/>
                      <a:pt x="0" y="136757"/>
                    </a:cubicBezTo>
                    <a:cubicBezTo>
                      <a:pt x="0" y="136757"/>
                      <a:pt x="0" y="136757"/>
                      <a:pt x="0" y="136757"/>
                    </a:cubicBezTo>
                    <a:cubicBezTo>
                      <a:pt x="0" y="136757"/>
                      <a:pt x="0" y="136757"/>
                      <a:pt x="0" y="136757"/>
                    </a:cubicBezTo>
                    <a:cubicBezTo>
                      <a:pt x="23966" y="134094"/>
                      <a:pt x="2663" y="103471"/>
                      <a:pt x="11983" y="87493"/>
                    </a:cubicBezTo>
                    <a:cubicBezTo>
                      <a:pt x="33287" y="84830"/>
                      <a:pt x="33287" y="84830"/>
                      <a:pt x="45270" y="79504"/>
                    </a:cubicBezTo>
                    <a:cubicBezTo>
                      <a:pt x="49264" y="78173"/>
                      <a:pt x="49264" y="78173"/>
                      <a:pt x="49264" y="78173"/>
                    </a:cubicBezTo>
                    <a:cubicBezTo>
                      <a:pt x="62579" y="72847"/>
                      <a:pt x="75894" y="67521"/>
                      <a:pt x="107849" y="71515"/>
                    </a:cubicBezTo>
                    <a:lnTo>
                      <a:pt x="368817" y="63526"/>
                    </a:lnTo>
                    <a:cubicBezTo>
                      <a:pt x="485987" y="42223"/>
                      <a:pt x="485987" y="42223"/>
                      <a:pt x="533920" y="43554"/>
                    </a:cubicBezTo>
                    <a:cubicBezTo>
                      <a:pt x="543240" y="43554"/>
                      <a:pt x="548566" y="46217"/>
                      <a:pt x="553892" y="47549"/>
                    </a:cubicBezTo>
                    <a:cubicBezTo>
                      <a:pt x="597830" y="63526"/>
                      <a:pt x="661741" y="76841"/>
                      <a:pt x="661741" y="76841"/>
                    </a:cubicBezTo>
                    <a:cubicBezTo>
                      <a:pt x="663072" y="76841"/>
                      <a:pt x="760269" y="59532"/>
                      <a:pt x="765595" y="55538"/>
                    </a:cubicBezTo>
                    <a:cubicBezTo>
                      <a:pt x="764264" y="52875"/>
                      <a:pt x="762932" y="50212"/>
                      <a:pt x="762932" y="47549"/>
                    </a:cubicBezTo>
                    <a:cubicBezTo>
                      <a:pt x="761601" y="47549"/>
                      <a:pt x="760269" y="46217"/>
                      <a:pt x="757606" y="44886"/>
                    </a:cubicBezTo>
                    <a:cubicBezTo>
                      <a:pt x="737634" y="40891"/>
                      <a:pt x="716331" y="51543"/>
                      <a:pt x="697690" y="40891"/>
                    </a:cubicBezTo>
                    <a:cubicBezTo>
                      <a:pt x="660409" y="20919"/>
                      <a:pt x="660409" y="20919"/>
                      <a:pt x="652420" y="20919"/>
                    </a:cubicBezTo>
                    <a:cubicBezTo>
                      <a:pt x="624459" y="19588"/>
                      <a:pt x="611145" y="16925"/>
                      <a:pt x="603156" y="14262"/>
                    </a:cubicBezTo>
                    <a:cubicBezTo>
                      <a:pt x="651089" y="3610"/>
                      <a:pt x="784236" y="35566"/>
                      <a:pt x="797551" y="39560"/>
                    </a:cubicBezTo>
                    <a:cubicBezTo>
                      <a:pt x="769590" y="62195"/>
                      <a:pt x="738966" y="82167"/>
                      <a:pt x="708342" y="99476"/>
                    </a:cubicBezTo>
                    <a:cubicBezTo>
                      <a:pt x="643100" y="138089"/>
                      <a:pt x="575195" y="167381"/>
                      <a:pt x="504627" y="187353"/>
                    </a:cubicBezTo>
                    <a:lnTo>
                      <a:pt x="504627" y="187353"/>
                    </a:lnTo>
                    <a:cubicBezTo>
                      <a:pt x="504627" y="186022"/>
                      <a:pt x="503296" y="184690"/>
                      <a:pt x="503296" y="183359"/>
                    </a:cubicBezTo>
                    <a:cubicBezTo>
                      <a:pt x="515279" y="171376"/>
                      <a:pt x="532588" y="178033"/>
                      <a:pt x="545903" y="172707"/>
                    </a:cubicBezTo>
                    <a:cubicBezTo>
                      <a:pt x="545903" y="171376"/>
                      <a:pt x="547234" y="170044"/>
                      <a:pt x="547234" y="168712"/>
                    </a:cubicBezTo>
                    <a:cubicBezTo>
                      <a:pt x="531257" y="166050"/>
                      <a:pt x="527262" y="166050"/>
                      <a:pt x="511284" y="168712"/>
                    </a:cubicBezTo>
                    <a:cubicBezTo>
                      <a:pt x="509953" y="166050"/>
                      <a:pt x="508622" y="163387"/>
                      <a:pt x="508622" y="160724"/>
                    </a:cubicBezTo>
                    <a:cubicBezTo>
                      <a:pt x="463352" y="147409"/>
                      <a:pt x="338193" y="150072"/>
                      <a:pt x="323547" y="154066"/>
                    </a:cubicBezTo>
                    <a:cubicBezTo>
                      <a:pt x="320884" y="144746"/>
                      <a:pt x="307570" y="144746"/>
                      <a:pt x="295586" y="148740"/>
                    </a:cubicBezTo>
                    <a:cubicBezTo>
                      <a:pt x="295586" y="150072"/>
                      <a:pt x="296918" y="151404"/>
                      <a:pt x="296918" y="152735"/>
                    </a:cubicBezTo>
                    <a:cubicBezTo>
                      <a:pt x="243659" y="150072"/>
                      <a:pt x="237002" y="151404"/>
                      <a:pt x="158445" y="163387"/>
                    </a:cubicBezTo>
                    <a:cubicBezTo>
                      <a:pt x="157113" y="164718"/>
                      <a:pt x="157113" y="166050"/>
                      <a:pt x="155782" y="167381"/>
                    </a:cubicBezTo>
                    <a:cubicBezTo>
                      <a:pt x="157113" y="168712"/>
                      <a:pt x="158445" y="170044"/>
                      <a:pt x="158445" y="171376"/>
                    </a:cubicBezTo>
                    <a:cubicBezTo>
                      <a:pt x="159776" y="172707"/>
                      <a:pt x="159776" y="172707"/>
                      <a:pt x="159776" y="172707"/>
                    </a:cubicBezTo>
                    <a:lnTo>
                      <a:pt x="159776" y="172707"/>
                    </a:lnTo>
                    <a:cubicBezTo>
                      <a:pt x="158445" y="172707"/>
                      <a:pt x="157113" y="171376"/>
                      <a:pt x="155782" y="171376"/>
                    </a:cubicBezTo>
                    <a:lnTo>
                      <a:pt x="154451" y="171376"/>
                    </a:lnTo>
                    <a:cubicBezTo>
                      <a:pt x="153119" y="171376"/>
                      <a:pt x="153119" y="171376"/>
                      <a:pt x="153119" y="171376"/>
                    </a:cubicBezTo>
                    <a:lnTo>
                      <a:pt x="153119" y="171376"/>
                    </a:lnTo>
                    <a:lnTo>
                      <a:pt x="153119" y="171376"/>
                    </a:lnTo>
                    <a:cubicBezTo>
                      <a:pt x="174423" y="183359"/>
                      <a:pt x="187737" y="207325"/>
                      <a:pt x="210372" y="216645"/>
                    </a:cubicBezTo>
                    <a:cubicBezTo>
                      <a:pt x="274283" y="243275"/>
                      <a:pt x="295586" y="244606"/>
                      <a:pt x="331536" y="247269"/>
                    </a:cubicBezTo>
                    <a:cubicBezTo>
                      <a:pt x="521936" y="257921"/>
                      <a:pt x="589841" y="204662"/>
                      <a:pt x="592504" y="196673"/>
                    </a:cubicBezTo>
                    <a:cubicBezTo>
                      <a:pt x="583184" y="191348"/>
                      <a:pt x="572532" y="194011"/>
                      <a:pt x="563212" y="191348"/>
                    </a:cubicBezTo>
                    <a:cubicBezTo>
                      <a:pt x="567206" y="184690"/>
                      <a:pt x="576527" y="183359"/>
                      <a:pt x="581852" y="176701"/>
                    </a:cubicBezTo>
                    <a:cubicBezTo>
                      <a:pt x="567206" y="171376"/>
                      <a:pt x="567206" y="171376"/>
                      <a:pt x="499301" y="194011"/>
                    </a:cubicBezTo>
                    <a:cubicBezTo>
                      <a:pt x="501964" y="195342"/>
                      <a:pt x="501964" y="195342"/>
                      <a:pt x="513947" y="195342"/>
                    </a:cubicBezTo>
                    <a:cubicBezTo>
                      <a:pt x="513947" y="196673"/>
                      <a:pt x="513947" y="198005"/>
                      <a:pt x="513947" y="199336"/>
                    </a:cubicBezTo>
                    <a:cubicBezTo>
                      <a:pt x="516610" y="200668"/>
                      <a:pt x="519273" y="203331"/>
                      <a:pt x="523268" y="203331"/>
                    </a:cubicBezTo>
                    <a:cubicBezTo>
                      <a:pt x="523268" y="204662"/>
                      <a:pt x="523268" y="205994"/>
                      <a:pt x="524599" y="207325"/>
                    </a:cubicBezTo>
                    <a:cubicBezTo>
                      <a:pt x="521936" y="209988"/>
                      <a:pt x="521936" y="209988"/>
                      <a:pt x="459357" y="221971"/>
                    </a:cubicBezTo>
                    <a:cubicBezTo>
                      <a:pt x="459357" y="220640"/>
                      <a:pt x="458026" y="219308"/>
                      <a:pt x="458026" y="217977"/>
                    </a:cubicBezTo>
                    <a:cubicBezTo>
                      <a:pt x="468677" y="211320"/>
                      <a:pt x="484655" y="213983"/>
                      <a:pt x="491312" y="199336"/>
                    </a:cubicBezTo>
                    <a:cubicBezTo>
                      <a:pt x="489981" y="196673"/>
                      <a:pt x="487318" y="195342"/>
                      <a:pt x="484655" y="194011"/>
                    </a:cubicBezTo>
                    <a:cubicBezTo>
                      <a:pt x="560549" y="174038"/>
                      <a:pt x="636443" y="142083"/>
                      <a:pt x="708342" y="99476"/>
                    </a:cubicBezTo>
                  </a:path>
                </a:pathLst>
              </a:custGeom>
              <a:solidFill>
                <a:srgbClr val="919794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520" name="Freeform: Shape 6519">
                <a:extLst>
                  <a:ext uri="{FF2B5EF4-FFF2-40B4-BE49-F238E27FC236}">
                    <a16:creationId xmlns:a16="http://schemas.microsoft.com/office/drawing/2014/main" id="{2F54D772-12E1-4D0D-B908-4BFFFF485FC1}"/>
                  </a:ext>
                </a:extLst>
              </p:cNvPr>
              <p:cNvSpPr/>
              <p:nvPr/>
            </p:nvSpPr>
            <p:spPr>
              <a:xfrm>
                <a:off x="10274442" y="4475777"/>
                <a:ext cx="219692" cy="58399"/>
              </a:xfrm>
              <a:custGeom>
                <a:avLst/>
                <a:gdLst>
                  <a:gd name="connsiteX0" fmla="*/ 97197 w 219692"/>
                  <a:gd name="connsiteY0" fmla="*/ 33287 h 58399"/>
                  <a:gd name="connsiteX1" fmla="*/ 219693 w 219692"/>
                  <a:gd name="connsiteY1" fmla="*/ 7989 h 58399"/>
                  <a:gd name="connsiteX2" fmla="*/ 215698 w 219692"/>
                  <a:gd name="connsiteY2" fmla="*/ 1331 h 58399"/>
                  <a:gd name="connsiteX3" fmla="*/ 185074 w 219692"/>
                  <a:gd name="connsiteY3" fmla="*/ 7989 h 58399"/>
                  <a:gd name="connsiteX4" fmla="*/ 178417 w 219692"/>
                  <a:gd name="connsiteY4" fmla="*/ 9320 h 58399"/>
                  <a:gd name="connsiteX5" fmla="*/ 179748 w 219692"/>
                  <a:gd name="connsiteY5" fmla="*/ 5326 h 58399"/>
                  <a:gd name="connsiteX6" fmla="*/ 151788 w 219692"/>
                  <a:gd name="connsiteY6" fmla="*/ 2663 h 58399"/>
                  <a:gd name="connsiteX7" fmla="*/ 145130 w 219692"/>
                  <a:gd name="connsiteY7" fmla="*/ 2663 h 58399"/>
                  <a:gd name="connsiteX8" fmla="*/ 117169 w 219692"/>
                  <a:gd name="connsiteY8" fmla="*/ 0 h 58399"/>
                  <a:gd name="connsiteX9" fmla="*/ 94534 w 219692"/>
                  <a:gd name="connsiteY9" fmla="*/ 11983 h 58399"/>
                  <a:gd name="connsiteX10" fmla="*/ 79888 w 219692"/>
                  <a:gd name="connsiteY10" fmla="*/ 9320 h 58399"/>
                  <a:gd name="connsiteX11" fmla="*/ 63911 w 219692"/>
                  <a:gd name="connsiteY11" fmla="*/ 11983 h 58399"/>
                  <a:gd name="connsiteX12" fmla="*/ 45270 w 219692"/>
                  <a:gd name="connsiteY12" fmla="*/ 10652 h 58399"/>
                  <a:gd name="connsiteX13" fmla="*/ 15978 w 219692"/>
                  <a:gd name="connsiteY13" fmla="*/ 7989 h 58399"/>
                  <a:gd name="connsiteX14" fmla="*/ 0 w 219692"/>
                  <a:gd name="connsiteY14" fmla="*/ 17309 h 58399"/>
                  <a:gd name="connsiteX15" fmla="*/ 0 w 219692"/>
                  <a:gd name="connsiteY15" fmla="*/ 21303 h 58399"/>
                  <a:gd name="connsiteX16" fmla="*/ 7989 w 219692"/>
                  <a:gd name="connsiteY16" fmla="*/ 34618 h 58399"/>
                  <a:gd name="connsiteX17" fmla="*/ 9320 w 219692"/>
                  <a:gd name="connsiteY17" fmla="*/ 45270 h 58399"/>
                  <a:gd name="connsiteX18" fmla="*/ 26629 w 219692"/>
                  <a:gd name="connsiteY18" fmla="*/ 49264 h 58399"/>
                  <a:gd name="connsiteX19" fmla="*/ 171760 w 219692"/>
                  <a:gd name="connsiteY19" fmla="*/ 47933 h 58399"/>
                  <a:gd name="connsiteX20" fmla="*/ 173091 w 219692"/>
                  <a:gd name="connsiteY20" fmla="*/ 45270 h 58399"/>
                  <a:gd name="connsiteX21" fmla="*/ 171760 w 219692"/>
                  <a:gd name="connsiteY21" fmla="*/ 41275 h 58399"/>
                  <a:gd name="connsiteX22" fmla="*/ 202383 w 219692"/>
                  <a:gd name="connsiteY22" fmla="*/ 27961 h 58399"/>
                  <a:gd name="connsiteX23" fmla="*/ 198389 w 219692"/>
                  <a:gd name="connsiteY23" fmla="*/ 15978 h 58399"/>
                  <a:gd name="connsiteX24" fmla="*/ 198389 w 219692"/>
                  <a:gd name="connsiteY24" fmla="*/ 14646 h 58399"/>
                  <a:gd name="connsiteX25" fmla="*/ 97197 w 219692"/>
                  <a:gd name="connsiteY25" fmla="*/ 33287 h 58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19692" h="58399">
                    <a:moveTo>
                      <a:pt x="97197" y="33287"/>
                    </a:moveTo>
                    <a:cubicBezTo>
                      <a:pt x="138473" y="27961"/>
                      <a:pt x="179748" y="18640"/>
                      <a:pt x="219693" y="7989"/>
                    </a:cubicBezTo>
                    <a:cubicBezTo>
                      <a:pt x="218361" y="5326"/>
                      <a:pt x="218361" y="2663"/>
                      <a:pt x="215698" y="1331"/>
                    </a:cubicBezTo>
                    <a:cubicBezTo>
                      <a:pt x="199720" y="3994"/>
                      <a:pt x="198389" y="3994"/>
                      <a:pt x="185074" y="7989"/>
                    </a:cubicBezTo>
                    <a:cubicBezTo>
                      <a:pt x="179748" y="9320"/>
                      <a:pt x="179748" y="9320"/>
                      <a:pt x="178417" y="9320"/>
                    </a:cubicBezTo>
                    <a:cubicBezTo>
                      <a:pt x="178417" y="7989"/>
                      <a:pt x="179748" y="6657"/>
                      <a:pt x="179748" y="5326"/>
                    </a:cubicBezTo>
                    <a:cubicBezTo>
                      <a:pt x="178417" y="5326"/>
                      <a:pt x="151788" y="2663"/>
                      <a:pt x="151788" y="2663"/>
                    </a:cubicBezTo>
                    <a:cubicBezTo>
                      <a:pt x="150456" y="2663"/>
                      <a:pt x="149125" y="2663"/>
                      <a:pt x="145130" y="2663"/>
                    </a:cubicBezTo>
                    <a:lnTo>
                      <a:pt x="117169" y="0"/>
                    </a:lnTo>
                    <a:cubicBezTo>
                      <a:pt x="98529" y="10652"/>
                      <a:pt x="98529" y="10652"/>
                      <a:pt x="94534" y="11983"/>
                    </a:cubicBezTo>
                    <a:cubicBezTo>
                      <a:pt x="89209" y="13315"/>
                      <a:pt x="85214" y="9320"/>
                      <a:pt x="79888" y="9320"/>
                    </a:cubicBezTo>
                    <a:cubicBezTo>
                      <a:pt x="74562" y="9320"/>
                      <a:pt x="69236" y="13315"/>
                      <a:pt x="63911" y="11983"/>
                    </a:cubicBezTo>
                    <a:cubicBezTo>
                      <a:pt x="46601" y="7989"/>
                      <a:pt x="46601" y="7989"/>
                      <a:pt x="45270" y="10652"/>
                    </a:cubicBezTo>
                    <a:cubicBezTo>
                      <a:pt x="43939" y="11983"/>
                      <a:pt x="43939" y="13315"/>
                      <a:pt x="15978" y="7989"/>
                    </a:cubicBezTo>
                    <a:cubicBezTo>
                      <a:pt x="2663" y="5326"/>
                      <a:pt x="0" y="17309"/>
                      <a:pt x="0" y="17309"/>
                    </a:cubicBezTo>
                    <a:cubicBezTo>
                      <a:pt x="0" y="18640"/>
                      <a:pt x="0" y="19972"/>
                      <a:pt x="0" y="21303"/>
                    </a:cubicBezTo>
                    <a:cubicBezTo>
                      <a:pt x="1331" y="26629"/>
                      <a:pt x="7989" y="29292"/>
                      <a:pt x="7989" y="34618"/>
                    </a:cubicBezTo>
                    <a:cubicBezTo>
                      <a:pt x="7989" y="45270"/>
                      <a:pt x="7989" y="45270"/>
                      <a:pt x="9320" y="45270"/>
                    </a:cubicBezTo>
                    <a:cubicBezTo>
                      <a:pt x="14646" y="46601"/>
                      <a:pt x="26629" y="41275"/>
                      <a:pt x="26629" y="49264"/>
                    </a:cubicBezTo>
                    <a:cubicBezTo>
                      <a:pt x="109181" y="70568"/>
                      <a:pt x="171760" y="47933"/>
                      <a:pt x="171760" y="47933"/>
                    </a:cubicBezTo>
                    <a:cubicBezTo>
                      <a:pt x="171760" y="45270"/>
                      <a:pt x="171760" y="45270"/>
                      <a:pt x="173091" y="45270"/>
                    </a:cubicBezTo>
                    <a:cubicBezTo>
                      <a:pt x="173091" y="43939"/>
                      <a:pt x="171760" y="42607"/>
                      <a:pt x="171760" y="41275"/>
                    </a:cubicBezTo>
                    <a:cubicBezTo>
                      <a:pt x="179748" y="30624"/>
                      <a:pt x="193063" y="35950"/>
                      <a:pt x="202383" y="27961"/>
                    </a:cubicBezTo>
                    <a:cubicBezTo>
                      <a:pt x="207709" y="23967"/>
                      <a:pt x="207709" y="23967"/>
                      <a:pt x="198389" y="15978"/>
                    </a:cubicBezTo>
                    <a:cubicBezTo>
                      <a:pt x="198389" y="15978"/>
                      <a:pt x="198389" y="14646"/>
                      <a:pt x="198389" y="14646"/>
                    </a:cubicBezTo>
                    <a:cubicBezTo>
                      <a:pt x="165102" y="22635"/>
                      <a:pt x="131816" y="29292"/>
                      <a:pt x="97197" y="33287"/>
                    </a:cubicBezTo>
                  </a:path>
                </a:pathLst>
              </a:custGeom>
              <a:solidFill>
                <a:srgbClr val="79817D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521" name="Freeform: Shape 6520">
                <a:extLst>
                  <a:ext uri="{FF2B5EF4-FFF2-40B4-BE49-F238E27FC236}">
                    <a16:creationId xmlns:a16="http://schemas.microsoft.com/office/drawing/2014/main" id="{69B77E48-7C8E-4747-A333-217801192482}"/>
                  </a:ext>
                </a:extLst>
              </p:cNvPr>
              <p:cNvSpPr/>
              <p:nvPr/>
            </p:nvSpPr>
            <p:spPr>
              <a:xfrm>
                <a:off x="10475494" y="3883273"/>
                <a:ext cx="75274" cy="47932"/>
              </a:xfrm>
              <a:custGeom>
                <a:avLst/>
                <a:gdLst>
                  <a:gd name="connsiteX0" fmla="*/ 0 w 75274"/>
                  <a:gd name="connsiteY0" fmla="*/ 29292 h 47932"/>
                  <a:gd name="connsiteX1" fmla="*/ 7989 w 75274"/>
                  <a:gd name="connsiteY1" fmla="*/ 46601 h 47932"/>
                  <a:gd name="connsiteX2" fmla="*/ 15978 w 75274"/>
                  <a:gd name="connsiteY2" fmla="*/ 46601 h 47932"/>
                  <a:gd name="connsiteX3" fmla="*/ 30624 w 75274"/>
                  <a:gd name="connsiteY3" fmla="*/ 6657 h 47932"/>
                  <a:gd name="connsiteX4" fmla="*/ 63911 w 75274"/>
                  <a:gd name="connsiteY4" fmla="*/ 43938 h 47932"/>
                  <a:gd name="connsiteX5" fmla="*/ 59916 w 75274"/>
                  <a:gd name="connsiteY5" fmla="*/ 47933 h 47932"/>
                  <a:gd name="connsiteX6" fmla="*/ 67905 w 75274"/>
                  <a:gd name="connsiteY6" fmla="*/ 47933 h 47932"/>
                  <a:gd name="connsiteX7" fmla="*/ 35950 w 75274"/>
                  <a:gd name="connsiteY7" fmla="*/ 0 h 47932"/>
                  <a:gd name="connsiteX8" fmla="*/ 0 w 75274"/>
                  <a:gd name="connsiteY8" fmla="*/ 29292 h 47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274" h="47932">
                    <a:moveTo>
                      <a:pt x="0" y="29292"/>
                    </a:moveTo>
                    <a:cubicBezTo>
                      <a:pt x="1331" y="37281"/>
                      <a:pt x="3994" y="42607"/>
                      <a:pt x="7989" y="46601"/>
                    </a:cubicBezTo>
                    <a:cubicBezTo>
                      <a:pt x="10652" y="46601"/>
                      <a:pt x="13315" y="46601"/>
                      <a:pt x="15978" y="46601"/>
                    </a:cubicBezTo>
                    <a:cubicBezTo>
                      <a:pt x="1331" y="34618"/>
                      <a:pt x="3994" y="7989"/>
                      <a:pt x="30624" y="6657"/>
                    </a:cubicBezTo>
                    <a:cubicBezTo>
                      <a:pt x="54590" y="5326"/>
                      <a:pt x="77225" y="26629"/>
                      <a:pt x="63911" y="43938"/>
                    </a:cubicBezTo>
                    <a:cubicBezTo>
                      <a:pt x="62579" y="45270"/>
                      <a:pt x="61248" y="46601"/>
                      <a:pt x="59916" y="47933"/>
                    </a:cubicBezTo>
                    <a:cubicBezTo>
                      <a:pt x="62579" y="47933"/>
                      <a:pt x="65242" y="47933"/>
                      <a:pt x="67905" y="47933"/>
                    </a:cubicBezTo>
                    <a:cubicBezTo>
                      <a:pt x="89208" y="25298"/>
                      <a:pt x="59916" y="2663"/>
                      <a:pt x="35950" y="0"/>
                    </a:cubicBezTo>
                    <a:cubicBezTo>
                      <a:pt x="5326" y="0"/>
                      <a:pt x="0" y="18640"/>
                      <a:pt x="0" y="29292"/>
                    </a:cubicBezTo>
                  </a:path>
                </a:pathLst>
              </a:custGeom>
              <a:solidFill>
                <a:srgbClr val="8D8272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522" name="Freeform: Shape 6521">
                <a:extLst>
                  <a:ext uri="{FF2B5EF4-FFF2-40B4-BE49-F238E27FC236}">
                    <a16:creationId xmlns:a16="http://schemas.microsoft.com/office/drawing/2014/main" id="{D4E05AA1-CB56-421F-871D-CE21D7766972}"/>
                  </a:ext>
                </a:extLst>
              </p:cNvPr>
              <p:cNvSpPr/>
              <p:nvPr/>
            </p:nvSpPr>
            <p:spPr>
              <a:xfrm>
                <a:off x="10482152" y="3888599"/>
                <a:ext cx="59046" cy="41275"/>
              </a:xfrm>
              <a:custGeom>
                <a:avLst/>
                <a:gdLst>
                  <a:gd name="connsiteX0" fmla="*/ 0 w 59046"/>
                  <a:gd name="connsiteY0" fmla="*/ 23967 h 41275"/>
                  <a:gd name="connsiteX1" fmla="*/ 7989 w 59046"/>
                  <a:gd name="connsiteY1" fmla="*/ 39944 h 41275"/>
                  <a:gd name="connsiteX2" fmla="*/ 50596 w 59046"/>
                  <a:gd name="connsiteY2" fmla="*/ 41276 h 41275"/>
                  <a:gd name="connsiteX3" fmla="*/ 54590 w 59046"/>
                  <a:gd name="connsiteY3" fmla="*/ 37281 h 41275"/>
                  <a:gd name="connsiteX4" fmla="*/ 26629 w 59046"/>
                  <a:gd name="connsiteY4" fmla="*/ 0 h 41275"/>
                  <a:gd name="connsiteX5" fmla="*/ 0 w 59046"/>
                  <a:gd name="connsiteY5" fmla="*/ 23967 h 41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46" h="41275">
                    <a:moveTo>
                      <a:pt x="0" y="23967"/>
                    </a:moveTo>
                    <a:cubicBezTo>
                      <a:pt x="1331" y="34618"/>
                      <a:pt x="7989" y="39944"/>
                      <a:pt x="7989" y="39944"/>
                    </a:cubicBezTo>
                    <a:lnTo>
                      <a:pt x="50596" y="41276"/>
                    </a:lnTo>
                    <a:cubicBezTo>
                      <a:pt x="50596" y="41276"/>
                      <a:pt x="53259" y="39944"/>
                      <a:pt x="54590" y="37281"/>
                    </a:cubicBezTo>
                    <a:cubicBezTo>
                      <a:pt x="67905" y="21304"/>
                      <a:pt x="49264" y="1332"/>
                      <a:pt x="26629" y="0"/>
                    </a:cubicBezTo>
                    <a:cubicBezTo>
                      <a:pt x="3994" y="0"/>
                      <a:pt x="0" y="15978"/>
                      <a:pt x="0" y="23967"/>
                    </a:cubicBezTo>
                  </a:path>
                </a:pathLst>
              </a:custGeom>
              <a:solidFill>
                <a:srgbClr val="BFB3A9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523" name="Freeform: Shape 6522">
                <a:extLst>
                  <a:ext uri="{FF2B5EF4-FFF2-40B4-BE49-F238E27FC236}">
                    <a16:creationId xmlns:a16="http://schemas.microsoft.com/office/drawing/2014/main" id="{821F8776-C7BF-42E7-AFAF-6EA0EE2120BB}"/>
                  </a:ext>
                </a:extLst>
              </p:cNvPr>
              <p:cNvSpPr/>
              <p:nvPr/>
            </p:nvSpPr>
            <p:spPr>
              <a:xfrm>
                <a:off x="9870347" y="2817153"/>
                <a:ext cx="82752" cy="51957"/>
              </a:xfrm>
              <a:custGeom>
                <a:avLst/>
                <a:gdLst>
                  <a:gd name="connsiteX0" fmla="*/ 16638 w 82752"/>
                  <a:gd name="connsiteY0" fmla="*/ 32899 h 51957"/>
                  <a:gd name="connsiteX1" fmla="*/ 17969 w 82752"/>
                  <a:gd name="connsiteY1" fmla="*/ 44882 h 51957"/>
                  <a:gd name="connsiteX2" fmla="*/ 25958 w 82752"/>
                  <a:gd name="connsiteY2" fmla="*/ 43551 h 51957"/>
                  <a:gd name="connsiteX3" fmla="*/ 71228 w 82752"/>
                  <a:gd name="connsiteY3" fmla="*/ 7601 h 51957"/>
                  <a:gd name="connsiteX4" fmla="*/ 16638 w 82752"/>
                  <a:gd name="connsiteY4" fmla="*/ 32899 h 51957"/>
                  <a:gd name="connsiteX5" fmla="*/ 7317 w 82752"/>
                  <a:gd name="connsiteY5" fmla="*/ 35562 h 51957"/>
                  <a:gd name="connsiteX6" fmla="*/ 64571 w 82752"/>
                  <a:gd name="connsiteY6" fmla="*/ 944 h 51957"/>
                  <a:gd name="connsiteX7" fmla="*/ 80548 w 82752"/>
                  <a:gd name="connsiteY7" fmla="*/ 12927 h 51957"/>
                  <a:gd name="connsiteX8" fmla="*/ 660 w 82752"/>
                  <a:gd name="connsiteY8" fmla="*/ 48877 h 51957"/>
                  <a:gd name="connsiteX9" fmla="*/ 7317 w 82752"/>
                  <a:gd name="connsiteY9" fmla="*/ 35562 h 51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2752" h="51957">
                    <a:moveTo>
                      <a:pt x="16638" y="32899"/>
                    </a:moveTo>
                    <a:cubicBezTo>
                      <a:pt x="11312" y="39556"/>
                      <a:pt x="8649" y="44882"/>
                      <a:pt x="17969" y="44882"/>
                    </a:cubicBezTo>
                    <a:cubicBezTo>
                      <a:pt x="20632" y="44882"/>
                      <a:pt x="23295" y="43551"/>
                      <a:pt x="25958" y="43551"/>
                    </a:cubicBezTo>
                    <a:cubicBezTo>
                      <a:pt x="57913" y="34230"/>
                      <a:pt x="79217" y="11595"/>
                      <a:pt x="71228" y="7601"/>
                    </a:cubicBezTo>
                    <a:cubicBezTo>
                      <a:pt x="56582" y="2275"/>
                      <a:pt x="27290" y="20916"/>
                      <a:pt x="16638" y="32899"/>
                    </a:cubicBezTo>
                    <a:moveTo>
                      <a:pt x="7317" y="35562"/>
                    </a:moveTo>
                    <a:cubicBezTo>
                      <a:pt x="16638" y="24910"/>
                      <a:pt x="39273" y="7601"/>
                      <a:pt x="64571" y="944"/>
                    </a:cubicBezTo>
                    <a:cubicBezTo>
                      <a:pt x="77885" y="-1719"/>
                      <a:pt x="87206" y="944"/>
                      <a:pt x="80548" y="12927"/>
                    </a:cubicBezTo>
                    <a:cubicBezTo>
                      <a:pt x="65902" y="35562"/>
                      <a:pt x="4655" y="60860"/>
                      <a:pt x="660" y="48877"/>
                    </a:cubicBezTo>
                    <a:cubicBezTo>
                      <a:pt x="-671" y="48877"/>
                      <a:pt x="-671" y="44882"/>
                      <a:pt x="7317" y="35562"/>
                    </a:cubicBezTo>
                  </a:path>
                </a:pathLst>
              </a:custGeom>
              <a:solidFill>
                <a:srgbClr val="A8947E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524" name="Freeform: Shape 6523">
                <a:extLst>
                  <a:ext uri="{FF2B5EF4-FFF2-40B4-BE49-F238E27FC236}">
                    <a16:creationId xmlns:a16="http://schemas.microsoft.com/office/drawing/2014/main" id="{11293CD3-5454-422F-ABA2-84C9E612EE82}"/>
                  </a:ext>
                </a:extLst>
              </p:cNvPr>
              <p:cNvSpPr/>
              <p:nvPr/>
            </p:nvSpPr>
            <p:spPr>
              <a:xfrm>
                <a:off x="9882147" y="2823976"/>
                <a:ext cx="61771" cy="38059"/>
              </a:xfrm>
              <a:custGeom>
                <a:avLst/>
                <a:gdLst>
                  <a:gd name="connsiteX0" fmla="*/ 4838 w 61771"/>
                  <a:gd name="connsiteY0" fmla="*/ 26076 h 38059"/>
                  <a:gd name="connsiteX1" fmla="*/ 6169 w 61771"/>
                  <a:gd name="connsiteY1" fmla="*/ 38059 h 38059"/>
                  <a:gd name="connsiteX2" fmla="*/ 60760 w 61771"/>
                  <a:gd name="connsiteY2" fmla="*/ 2110 h 38059"/>
                  <a:gd name="connsiteX3" fmla="*/ 46113 w 61771"/>
                  <a:gd name="connsiteY3" fmla="*/ 2110 h 38059"/>
                  <a:gd name="connsiteX4" fmla="*/ 4838 w 61771"/>
                  <a:gd name="connsiteY4" fmla="*/ 26076 h 38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771" h="38059">
                    <a:moveTo>
                      <a:pt x="4838" y="26076"/>
                    </a:moveTo>
                    <a:cubicBezTo>
                      <a:pt x="-488" y="32733"/>
                      <a:pt x="-3151" y="38059"/>
                      <a:pt x="6169" y="38059"/>
                    </a:cubicBezTo>
                    <a:cubicBezTo>
                      <a:pt x="27473" y="36728"/>
                      <a:pt x="68748" y="10098"/>
                      <a:pt x="60760" y="2110"/>
                    </a:cubicBezTo>
                    <a:cubicBezTo>
                      <a:pt x="59428" y="778"/>
                      <a:pt x="56765" y="-1885"/>
                      <a:pt x="46113" y="2110"/>
                    </a:cubicBezTo>
                    <a:cubicBezTo>
                      <a:pt x="24810" y="7436"/>
                      <a:pt x="8832" y="20750"/>
                      <a:pt x="4838" y="26076"/>
                    </a:cubicBezTo>
                  </a:path>
                </a:pathLst>
              </a:custGeom>
              <a:solidFill>
                <a:srgbClr val="C6B19A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525" name="Freeform: Shape 6524">
                <a:extLst>
                  <a:ext uri="{FF2B5EF4-FFF2-40B4-BE49-F238E27FC236}">
                    <a16:creationId xmlns:a16="http://schemas.microsoft.com/office/drawing/2014/main" id="{23BC5EEA-E115-4686-BEEC-97AAC0DDCAA9}"/>
                  </a:ext>
                </a:extLst>
              </p:cNvPr>
              <p:cNvSpPr/>
              <p:nvPr/>
            </p:nvSpPr>
            <p:spPr>
              <a:xfrm>
                <a:off x="10419925" y="2713244"/>
                <a:ext cx="144777" cy="21706"/>
              </a:xfrm>
              <a:custGeom>
                <a:avLst/>
                <a:gdLst>
                  <a:gd name="connsiteX0" fmla="*/ 20951 w 144777"/>
                  <a:gd name="connsiteY0" fmla="*/ 6324 h 21706"/>
                  <a:gd name="connsiteX1" fmla="*/ 80867 w 144777"/>
                  <a:gd name="connsiteY1" fmla="*/ 15645 h 21706"/>
                  <a:gd name="connsiteX2" fmla="*/ 127468 w 144777"/>
                  <a:gd name="connsiteY2" fmla="*/ 14313 h 21706"/>
                  <a:gd name="connsiteX3" fmla="*/ 68884 w 144777"/>
                  <a:gd name="connsiteY3" fmla="*/ 2330 h 21706"/>
                  <a:gd name="connsiteX4" fmla="*/ 19619 w 144777"/>
                  <a:gd name="connsiteY4" fmla="*/ 4993 h 21706"/>
                  <a:gd name="connsiteX5" fmla="*/ 20951 w 144777"/>
                  <a:gd name="connsiteY5" fmla="*/ 6324 h 21706"/>
                  <a:gd name="connsiteX6" fmla="*/ 979 w 144777"/>
                  <a:gd name="connsiteY6" fmla="*/ 6324 h 21706"/>
                  <a:gd name="connsiteX7" fmla="*/ 10299 w 144777"/>
                  <a:gd name="connsiteY7" fmla="*/ 999 h 21706"/>
                  <a:gd name="connsiteX8" fmla="*/ 60895 w 144777"/>
                  <a:gd name="connsiteY8" fmla="*/ 999 h 21706"/>
                  <a:gd name="connsiteX9" fmla="*/ 144778 w 144777"/>
                  <a:gd name="connsiteY9" fmla="*/ 18308 h 21706"/>
                  <a:gd name="connsiteX10" fmla="*/ 979 w 144777"/>
                  <a:gd name="connsiteY10" fmla="*/ 6324 h 21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4777" h="21706">
                    <a:moveTo>
                      <a:pt x="20951" y="6324"/>
                    </a:moveTo>
                    <a:cubicBezTo>
                      <a:pt x="23614" y="7656"/>
                      <a:pt x="34265" y="12982"/>
                      <a:pt x="80867" y="15645"/>
                    </a:cubicBezTo>
                    <a:cubicBezTo>
                      <a:pt x="120811" y="18308"/>
                      <a:pt x="126137" y="16976"/>
                      <a:pt x="127468" y="14313"/>
                    </a:cubicBezTo>
                    <a:cubicBezTo>
                      <a:pt x="124805" y="8987"/>
                      <a:pt x="83530" y="3662"/>
                      <a:pt x="68884" y="2330"/>
                    </a:cubicBezTo>
                    <a:cubicBezTo>
                      <a:pt x="46249" y="-333"/>
                      <a:pt x="19619" y="999"/>
                      <a:pt x="19619" y="4993"/>
                    </a:cubicBezTo>
                    <a:cubicBezTo>
                      <a:pt x="19619" y="4993"/>
                      <a:pt x="19619" y="6324"/>
                      <a:pt x="20951" y="6324"/>
                    </a:cubicBezTo>
                    <a:moveTo>
                      <a:pt x="979" y="6324"/>
                    </a:moveTo>
                    <a:cubicBezTo>
                      <a:pt x="-1684" y="3662"/>
                      <a:pt x="979" y="2330"/>
                      <a:pt x="10299" y="999"/>
                    </a:cubicBezTo>
                    <a:cubicBezTo>
                      <a:pt x="20951" y="-333"/>
                      <a:pt x="38260" y="-333"/>
                      <a:pt x="60895" y="999"/>
                    </a:cubicBezTo>
                    <a:cubicBezTo>
                      <a:pt x="98176" y="3662"/>
                      <a:pt x="140783" y="11650"/>
                      <a:pt x="144778" y="18308"/>
                    </a:cubicBezTo>
                    <a:cubicBezTo>
                      <a:pt x="142115" y="28959"/>
                      <a:pt x="8968" y="11650"/>
                      <a:pt x="979" y="6324"/>
                    </a:cubicBezTo>
                  </a:path>
                </a:pathLst>
              </a:custGeom>
              <a:solidFill>
                <a:srgbClr val="A8947E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526" name="Freeform: Shape 6525">
                <a:extLst>
                  <a:ext uri="{FF2B5EF4-FFF2-40B4-BE49-F238E27FC236}">
                    <a16:creationId xmlns:a16="http://schemas.microsoft.com/office/drawing/2014/main" id="{4A1938E0-4E48-4D49-81C5-943FE512D720}"/>
                  </a:ext>
                </a:extLst>
              </p:cNvPr>
              <p:cNvSpPr/>
              <p:nvPr/>
            </p:nvSpPr>
            <p:spPr>
              <a:xfrm>
                <a:off x="10439877" y="2713896"/>
                <a:ext cx="107516" cy="16386"/>
              </a:xfrm>
              <a:custGeom>
                <a:avLst/>
                <a:gdLst>
                  <a:gd name="connsiteX0" fmla="*/ 999 w 107516"/>
                  <a:gd name="connsiteY0" fmla="*/ 5672 h 16386"/>
                  <a:gd name="connsiteX1" fmla="*/ 107516 w 107516"/>
                  <a:gd name="connsiteY1" fmla="*/ 13661 h 16386"/>
                  <a:gd name="connsiteX2" fmla="*/ 40943 w 107516"/>
                  <a:gd name="connsiteY2" fmla="*/ 346 h 16386"/>
                  <a:gd name="connsiteX3" fmla="*/ 999 w 107516"/>
                  <a:gd name="connsiteY3" fmla="*/ 5672 h 16386"/>
                  <a:gd name="connsiteX4" fmla="*/ 999 w 107516"/>
                  <a:gd name="connsiteY4" fmla="*/ 5672 h 16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516" h="16386">
                    <a:moveTo>
                      <a:pt x="999" y="5672"/>
                    </a:moveTo>
                    <a:cubicBezTo>
                      <a:pt x="11650" y="13661"/>
                      <a:pt x="104853" y="20318"/>
                      <a:pt x="107516" y="13661"/>
                    </a:cubicBezTo>
                    <a:cubicBezTo>
                      <a:pt x="104853" y="8335"/>
                      <a:pt x="70235" y="3009"/>
                      <a:pt x="40943" y="346"/>
                    </a:cubicBezTo>
                    <a:cubicBezTo>
                      <a:pt x="8987" y="-985"/>
                      <a:pt x="-1664" y="1678"/>
                      <a:pt x="999" y="5672"/>
                    </a:cubicBezTo>
                    <a:cubicBezTo>
                      <a:pt x="-333" y="5672"/>
                      <a:pt x="-333" y="5672"/>
                      <a:pt x="999" y="5672"/>
                    </a:cubicBezTo>
                  </a:path>
                </a:pathLst>
              </a:custGeom>
              <a:solidFill>
                <a:srgbClr val="C6B19A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527" name="Freeform: Shape 6526">
                <a:extLst>
                  <a:ext uri="{FF2B5EF4-FFF2-40B4-BE49-F238E27FC236}">
                    <a16:creationId xmlns:a16="http://schemas.microsoft.com/office/drawing/2014/main" id="{F312C8B9-0D01-4908-ADBF-AEF713B8CDE3}"/>
                  </a:ext>
                </a:extLst>
              </p:cNvPr>
              <p:cNvSpPr/>
              <p:nvPr/>
            </p:nvSpPr>
            <p:spPr>
              <a:xfrm>
                <a:off x="9984182" y="2752855"/>
                <a:ext cx="29292" cy="13314"/>
              </a:xfrm>
              <a:custGeom>
                <a:avLst/>
                <a:gdLst>
                  <a:gd name="connsiteX0" fmla="*/ 14646 w 29292"/>
                  <a:gd name="connsiteY0" fmla="*/ 6657 h 13314"/>
                  <a:gd name="connsiteX1" fmla="*/ 14646 w 29292"/>
                  <a:gd name="connsiteY1" fmla="*/ 6657 h 13314"/>
                  <a:gd name="connsiteX2" fmla="*/ 14646 w 29292"/>
                  <a:gd name="connsiteY2" fmla="*/ 6657 h 13314"/>
                  <a:gd name="connsiteX3" fmla="*/ 14646 w 29292"/>
                  <a:gd name="connsiteY3" fmla="*/ 6657 h 13314"/>
                  <a:gd name="connsiteX4" fmla="*/ 2663 w 29292"/>
                  <a:gd name="connsiteY4" fmla="*/ 11983 h 13314"/>
                  <a:gd name="connsiteX5" fmla="*/ 0 w 29292"/>
                  <a:gd name="connsiteY5" fmla="*/ 13315 h 13314"/>
                  <a:gd name="connsiteX6" fmla="*/ 29292 w 29292"/>
                  <a:gd name="connsiteY6" fmla="*/ 0 h 13314"/>
                  <a:gd name="connsiteX7" fmla="*/ 29292 w 29292"/>
                  <a:gd name="connsiteY7" fmla="*/ 0 h 13314"/>
                  <a:gd name="connsiteX8" fmla="*/ 2663 w 29292"/>
                  <a:gd name="connsiteY8" fmla="*/ 11983 h 13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292" h="13314">
                    <a:moveTo>
                      <a:pt x="14646" y="6657"/>
                    </a:moveTo>
                    <a:lnTo>
                      <a:pt x="14646" y="6657"/>
                    </a:lnTo>
                    <a:lnTo>
                      <a:pt x="14646" y="6657"/>
                    </a:lnTo>
                    <a:cubicBezTo>
                      <a:pt x="14646" y="6657"/>
                      <a:pt x="14646" y="6657"/>
                      <a:pt x="14646" y="6657"/>
                    </a:cubicBezTo>
                    <a:moveTo>
                      <a:pt x="2663" y="11983"/>
                    </a:moveTo>
                    <a:cubicBezTo>
                      <a:pt x="1331" y="11983"/>
                      <a:pt x="1331" y="13315"/>
                      <a:pt x="0" y="13315"/>
                    </a:cubicBezTo>
                    <a:cubicBezTo>
                      <a:pt x="9320" y="9320"/>
                      <a:pt x="19972" y="3994"/>
                      <a:pt x="29292" y="0"/>
                    </a:cubicBezTo>
                    <a:lnTo>
                      <a:pt x="29292" y="0"/>
                    </a:lnTo>
                    <a:cubicBezTo>
                      <a:pt x="14646" y="6657"/>
                      <a:pt x="9320" y="9320"/>
                      <a:pt x="2663" y="11983"/>
                    </a:cubicBezTo>
                  </a:path>
                </a:pathLst>
              </a:custGeom>
              <a:solidFill>
                <a:srgbClr val="A8947E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528" name="Freeform: Shape 6527">
                <a:extLst>
                  <a:ext uri="{FF2B5EF4-FFF2-40B4-BE49-F238E27FC236}">
                    <a16:creationId xmlns:a16="http://schemas.microsoft.com/office/drawing/2014/main" id="{B1691D55-DFD9-4226-BD7D-0E776DA77DC0}"/>
                  </a:ext>
                </a:extLst>
              </p:cNvPr>
              <p:cNvSpPr/>
              <p:nvPr/>
            </p:nvSpPr>
            <p:spPr>
              <a:xfrm>
                <a:off x="9998828" y="2759512"/>
                <a:ext cx="13314" cy="13314"/>
              </a:xfrm>
              <a:custGeom>
                <a:avLst/>
                <a:gdLst>
                  <a:gd name="connsiteX0" fmla="*/ 0 w 13314"/>
                  <a:gd name="connsiteY0" fmla="*/ 0 h 13314"/>
                  <a:gd name="connsiteX1" fmla="*/ 0 w 13314"/>
                  <a:gd name="connsiteY1" fmla="*/ 0 h 13314"/>
                  <a:gd name="connsiteX2" fmla="*/ 0 w 13314"/>
                  <a:gd name="connsiteY2" fmla="*/ 0 h 13314"/>
                  <a:gd name="connsiteX3" fmla="*/ 0 w 13314"/>
                  <a:gd name="connsiteY3" fmla="*/ 0 h 13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14" h="1331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C6B19A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529" name="Freeform: Shape 6528">
                <a:extLst>
                  <a:ext uri="{FF2B5EF4-FFF2-40B4-BE49-F238E27FC236}">
                    <a16:creationId xmlns:a16="http://schemas.microsoft.com/office/drawing/2014/main" id="{F52C75DE-C885-49E2-8BFD-8324FC0F7C94}"/>
                  </a:ext>
                </a:extLst>
              </p:cNvPr>
              <p:cNvSpPr/>
              <p:nvPr/>
            </p:nvSpPr>
            <p:spPr>
              <a:xfrm>
                <a:off x="10908760" y="2948119"/>
                <a:ext cx="62232" cy="46555"/>
              </a:xfrm>
              <a:custGeom>
                <a:avLst/>
                <a:gdLst>
                  <a:gd name="connsiteX0" fmla="*/ 11445 w 62232"/>
                  <a:gd name="connsiteY0" fmla="*/ 16439 h 46555"/>
                  <a:gd name="connsiteX1" fmla="*/ 30086 w 62232"/>
                  <a:gd name="connsiteY1" fmla="*/ 29754 h 46555"/>
                  <a:gd name="connsiteX2" fmla="*/ 36743 w 62232"/>
                  <a:gd name="connsiteY2" fmla="*/ 24428 h 46555"/>
                  <a:gd name="connsiteX3" fmla="*/ 8782 w 62232"/>
                  <a:gd name="connsiteY3" fmla="*/ 9782 h 46555"/>
                  <a:gd name="connsiteX4" fmla="*/ 11445 w 62232"/>
                  <a:gd name="connsiteY4" fmla="*/ 16439 h 46555"/>
                  <a:gd name="connsiteX5" fmla="*/ 4788 w 62232"/>
                  <a:gd name="connsiteY5" fmla="*/ 16439 h 46555"/>
                  <a:gd name="connsiteX6" fmla="*/ 11445 w 62232"/>
                  <a:gd name="connsiteY6" fmla="*/ 462 h 46555"/>
                  <a:gd name="connsiteX7" fmla="*/ 16771 w 62232"/>
                  <a:gd name="connsiteY7" fmla="*/ 1793 h 46555"/>
                  <a:gd name="connsiteX8" fmla="*/ 59378 w 62232"/>
                  <a:gd name="connsiteY8" fmla="*/ 45732 h 46555"/>
                  <a:gd name="connsiteX9" fmla="*/ 4788 w 62232"/>
                  <a:gd name="connsiteY9" fmla="*/ 16439 h 46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2232" h="46555">
                    <a:moveTo>
                      <a:pt x="11445" y="16439"/>
                    </a:moveTo>
                    <a:cubicBezTo>
                      <a:pt x="12777" y="19102"/>
                      <a:pt x="19434" y="25760"/>
                      <a:pt x="30086" y="29754"/>
                    </a:cubicBezTo>
                    <a:cubicBezTo>
                      <a:pt x="42069" y="32417"/>
                      <a:pt x="38074" y="25760"/>
                      <a:pt x="36743" y="24428"/>
                    </a:cubicBezTo>
                    <a:cubicBezTo>
                      <a:pt x="31417" y="15108"/>
                      <a:pt x="11445" y="4456"/>
                      <a:pt x="8782" y="9782"/>
                    </a:cubicBezTo>
                    <a:cubicBezTo>
                      <a:pt x="8782" y="11114"/>
                      <a:pt x="10114" y="13777"/>
                      <a:pt x="11445" y="16439"/>
                    </a:cubicBezTo>
                    <a:moveTo>
                      <a:pt x="4788" y="16439"/>
                    </a:moveTo>
                    <a:cubicBezTo>
                      <a:pt x="-1870" y="7119"/>
                      <a:pt x="-3201" y="-2201"/>
                      <a:pt x="11445" y="462"/>
                    </a:cubicBezTo>
                    <a:cubicBezTo>
                      <a:pt x="14108" y="462"/>
                      <a:pt x="15439" y="1793"/>
                      <a:pt x="16771" y="1793"/>
                    </a:cubicBezTo>
                    <a:cubicBezTo>
                      <a:pt x="43400" y="11114"/>
                      <a:pt x="71361" y="40406"/>
                      <a:pt x="59378" y="45732"/>
                    </a:cubicBezTo>
                    <a:cubicBezTo>
                      <a:pt x="50058" y="49726"/>
                      <a:pt x="19434" y="39074"/>
                      <a:pt x="4788" y="16439"/>
                    </a:cubicBezTo>
                  </a:path>
                </a:pathLst>
              </a:custGeom>
              <a:solidFill>
                <a:srgbClr val="826347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530" name="Freeform: Shape 6529">
                <a:extLst>
                  <a:ext uri="{FF2B5EF4-FFF2-40B4-BE49-F238E27FC236}">
                    <a16:creationId xmlns:a16="http://schemas.microsoft.com/office/drawing/2014/main" id="{828EFCC0-D0C8-415E-A331-9F1DC88A2C72}"/>
                  </a:ext>
                </a:extLst>
              </p:cNvPr>
              <p:cNvSpPr/>
              <p:nvPr/>
            </p:nvSpPr>
            <p:spPr>
              <a:xfrm>
                <a:off x="10918143" y="2957054"/>
                <a:ext cx="28691" cy="22126"/>
              </a:xfrm>
              <a:custGeom>
                <a:avLst/>
                <a:gdLst>
                  <a:gd name="connsiteX0" fmla="*/ 2062 w 28691"/>
                  <a:gd name="connsiteY0" fmla="*/ 7505 h 22126"/>
                  <a:gd name="connsiteX1" fmla="*/ 28691 w 28691"/>
                  <a:gd name="connsiteY1" fmla="*/ 19488 h 22126"/>
                  <a:gd name="connsiteX2" fmla="*/ 6056 w 28691"/>
                  <a:gd name="connsiteY2" fmla="*/ 848 h 22126"/>
                  <a:gd name="connsiteX3" fmla="*/ 2062 w 28691"/>
                  <a:gd name="connsiteY3" fmla="*/ 7505 h 22126"/>
                  <a:gd name="connsiteX4" fmla="*/ 2062 w 28691"/>
                  <a:gd name="connsiteY4" fmla="*/ 7505 h 22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91" h="22126">
                    <a:moveTo>
                      <a:pt x="2062" y="7505"/>
                    </a:moveTo>
                    <a:cubicBezTo>
                      <a:pt x="10051" y="19488"/>
                      <a:pt x="28691" y="26146"/>
                      <a:pt x="28691" y="19488"/>
                    </a:cubicBezTo>
                    <a:cubicBezTo>
                      <a:pt x="28691" y="14162"/>
                      <a:pt x="15376" y="3511"/>
                      <a:pt x="6056" y="848"/>
                    </a:cubicBezTo>
                    <a:cubicBezTo>
                      <a:pt x="-1933" y="-1815"/>
                      <a:pt x="-601" y="2179"/>
                      <a:pt x="2062" y="7505"/>
                    </a:cubicBezTo>
                    <a:cubicBezTo>
                      <a:pt x="2062" y="7505"/>
                      <a:pt x="2062" y="7505"/>
                      <a:pt x="2062" y="7505"/>
                    </a:cubicBezTo>
                  </a:path>
                </a:pathLst>
              </a:custGeom>
              <a:solidFill>
                <a:srgbClr val="9A7756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531" name="Freeform: Shape 6530">
                <a:extLst>
                  <a:ext uri="{FF2B5EF4-FFF2-40B4-BE49-F238E27FC236}">
                    <a16:creationId xmlns:a16="http://schemas.microsoft.com/office/drawing/2014/main" id="{B40E40BD-82A9-449D-AA93-849692DAE998}"/>
                  </a:ext>
                </a:extLst>
              </p:cNvPr>
              <p:cNvSpPr/>
              <p:nvPr/>
            </p:nvSpPr>
            <p:spPr>
              <a:xfrm>
                <a:off x="9474229" y="2988353"/>
                <a:ext cx="1806804" cy="404938"/>
              </a:xfrm>
              <a:custGeom>
                <a:avLst/>
                <a:gdLst>
                  <a:gd name="connsiteX0" fmla="*/ 129153 w 1806804"/>
                  <a:gd name="connsiteY0" fmla="*/ 143971 h 404938"/>
                  <a:gd name="connsiteX1" fmla="*/ 1370083 w 1806804"/>
                  <a:gd name="connsiteY1" fmla="*/ 8161 h 404938"/>
                  <a:gd name="connsiteX2" fmla="*/ 1633714 w 1806804"/>
                  <a:gd name="connsiteY2" fmla="*/ 93375 h 404938"/>
                  <a:gd name="connsiteX3" fmla="*/ 1665669 w 1806804"/>
                  <a:gd name="connsiteY3" fmla="*/ 158617 h 404938"/>
                  <a:gd name="connsiteX4" fmla="*/ 1655017 w 1806804"/>
                  <a:gd name="connsiteY4" fmla="*/ 153291 h 404938"/>
                  <a:gd name="connsiteX5" fmla="*/ 129153 w 1806804"/>
                  <a:gd name="connsiteY5" fmla="*/ 143971 h 404938"/>
                  <a:gd name="connsiteX6" fmla="*/ 0 w 1806804"/>
                  <a:gd name="connsiteY6" fmla="*/ 380972 h 404938"/>
                  <a:gd name="connsiteX7" fmla="*/ 7989 w 1806804"/>
                  <a:gd name="connsiteY7" fmla="*/ 354343 h 404938"/>
                  <a:gd name="connsiteX8" fmla="*/ 18641 w 1806804"/>
                  <a:gd name="connsiteY8" fmla="*/ 318393 h 404938"/>
                  <a:gd name="connsiteX9" fmla="*/ 27961 w 1806804"/>
                  <a:gd name="connsiteY9" fmla="*/ 294427 h 404938"/>
                  <a:gd name="connsiteX10" fmla="*/ 29292 w 1806804"/>
                  <a:gd name="connsiteY10" fmla="*/ 293095 h 404938"/>
                  <a:gd name="connsiteX11" fmla="*/ 1667001 w 1806804"/>
                  <a:gd name="connsiteY11" fmla="*/ 214538 h 404938"/>
                  <a:gd name="connsiteX12" fmla="*/ 1692298 w 1806804"/>
                  <a:gd name="connsiteY12" fmla="*/ 227853 h 404938"/>
                  <a:gd name="connsiteX13" fmla="*/ 1721591 w 1806804"/>
                  <a:gd name="connsiteY13" fmla="*/ 342360 h 404938"/>
                  <a:gd name="connsiteX14" fmla="*/ 1694961 w 1806804"/>
                  <a:gd name="connsiteY14" fmla="*/ 327713 h 404938"/>
                  <a:gd name="connsiteX15" fmla="*/ 1677652 w 1806804"/>
                  <a:gd name="connsiteY15" fmla="*/ 314399 h 404938"/>
                  <a:gd name="connsiteX16" fmla="*/ 1704282 w 1806804"/>
                  <a:gd name="connsiteY16" fmla="*/ 311736 h 404938"/>
                  <a:gd name="connsiteX17" fmla="*/ 1701619 w 1806804"/>
                  <a:gd name="connsiteY17" fmla="*/ 306410 h 404938"/>
                  <a:gd name="connsiteX18" fmla="*/ 966647 w 1806804"/>
                  <a:gd name="connsiteY18" fmla="*/ 145302 h 404938"/>
                  <a:gd name="connsiteX19" fmla="*/ 963984 w 1806804"/>
                  <a:gd name="connsiteY19" fmla="*/ 145302 h 404938"/>
                  <a:gd name="connsiteX20" fmla="*/ 0 w 1806804"/>
                  <a:gd name="connsiteY20" fmla="*/ 380972 h 404938"/>
                  <a:gd name="connsiteX21" fmla="*/ 1721591 w 1806804"/>
                  <a:gd name="connsiteY21" fmla="*/ 342360 h 404938"/>
                  <a:gd name="connsiteX22" fmla="*/ 1692298 w 1806804"/>
                  <a:gd name="connsiteY22" fmla="*/ 227853 h 404938"/>
                  <a:gd name="connsiteX23" fmla="*/ 1753546 w 1806804"/>
                  <a:gd name="connsiteY23" fmla="*/ 273123 h 404938"/>
                  <a:gd name="connsiteX24" fmla="*/ 1782838 w 1806804"/>
                  <a:gd name="connsiteY24" fmla="*/ 322388 h 404938"/>
                  <a:gd name="connsiteX25" fmla="*/ 1794822 w 1806804"/>
                  <a:gd name="connsiteY25" fmla="*/ 359669 h 404938"/>
                  <a:gd name="connsiteX26" fmla="*/ 1805473 w 1806804"/>
                  <a:gd name="connsiteY26" fmla="*/ 396950 h 404938"/>
                  <a:gd name="connsiteX27" fmla="*/ 1806805 w 1806804"/>
                  <a:gd name="connsiteY27" fmla="*/ 404939 h 404938"/>
                  <a:gd name="connsiteX28" fmla="*/ 1806805 w 1806804"/>
                  <a:gd name="connsiteY28" fmla="*/ 403607 h 404938"/>
                  <a:gd name="connsiteX29" fmla="*/ 1774849 w 1806804"/>
                  <a:gd name="connsiteY29" fmla="*/ 354343 h 404938"/>
                  <a:gd name="connsiteX30" fmla="*/ 1734905 w 1806804"/>
                  <a:gd name="connsiteY30" fmla="*/ 323719 h 404938"/>
                  <a:gd name="connsiteX31" fmla="*/ 1741563 w 1806804"/>
                  <a:gd name="connsiteY31" fmla="*/ 334371 h 404938"/>
                  <a:gd name="connsiteX32" fmla="*/ 1742894 w 1806804"/>
                  <a:gd name="connsiteY32" fmla="*/ 334371 h 404938"/>
                  <a:gd name="connsiteX33" fmla="*/ 1744226 w 1806804"/>
                  <a:gd name="connsiteY33" fmla="*/ 334371 h 404938"/>
                  <a:gd name="connsiteX34" fmla="*/ 1744226 w 1806804"/>
                  <a:gd name="connsiteY34" fmla="*/ 334371 h 404938"/>
                  <a:gd name="connsiteX35" fmla="*/ 1744226 w 1806804"/>
                  <a:gd name="connsiteY35" fmla="*/ 334371 h 404938"/>
                  <a:gd name="connsiteX36" fmla="*/ 1744226 w 1806804"/>
                  <a:gd name="connsiteY36" fmla="*/ 334371 h 404938"/>
                  <a:gd name="connsiteX37" fmla="*/ 1744226 w 1806804"/>
                  <a:gd name="connsiteY37" fmla="*/ 334371 h 404938"/>
                  <a:gd name="connsiteX38" fmla="*/ 1744226 w 1806804"/>
                  <a:gd name="connsiteY38" fmla="*/ 334371 h 404938"/>
                  <a:gd name="connsiteX39" fmla="*/ 1744226 w 1806804"/>
                  <a:gd name="connsiteY39" fmla="*/ 334371 h 404938"/>
                  <a:gd name="connsiteX40" fmla="*/ 1744226 w 1806804"/>
                  <a:gd name="connsiteY40" fmla="*/ 334371 h 404938"/>
                  <a:gd name="connsiteX41" fmla="*/ 1790827 w 1806804"/>
                  <a:gd name="connsiteY41" fmla="*/ 390293 h 404938"/>
                  <a:gd name="connsiteX42" fmla="*/ 1782838 w 1806804"/>
                  <a:gd name="connsiteY42" fmla="*/ 383635 h 404938"/>
                  <a:gd name="connsiteX43" fmla="*/ 1721591 w 1806804"/>
                  <a:gd name="connsiteY43" fmla="*/ 342360 h 404938"/>
                  <a:gd name="connsiteX44" fmla="*/ 69236 w 1806804"/>
                  <a:gd name="connsiteY44" fmla="*/ 201224 h 404938"/>
                  <a:gd name="connsiteX45" fmla="*/ 66574 w 1806804"/>
                  <a:gd name="connsiteY45" fmla="*/ 206550 h 404938"/>
                  <a:gd name="connsiteX46" fmla="*/ 71899 w 1806804"/>
                  <a:gd name="connsiteY46" fmla="*/ 197229 h 404938"/>
                  <a:gd name="connsiteX47" fmla="*/ 71899 w 1806804"/>
                  <a:gd name="connsiteY47" fmla="*/ 195898 h 404938"/>
                  <a:gd name="connsiteX48" fmla="*/ 82551 w 1806804"/>
                  <a:gd name="connsiteY48" fmla="*/ 179920 h 404938"/>
                  <a:gd name="connsiteX49" fmla="*/ 69236 w 1806804"/>
                  <a:gd name="connsiteY49" fmla="*/ 201224 h 404938"/>
                  <a:gd name="connsiteX50" fmla="*/ 1665669 w 1806804"/>
                  <a:gd name="connsiteY50" fmla="*/ 157285 h 404938"/>
                  <a:gd name="connsiteX51" fmla="*/ 1633714 w 1806804"/>
                  <a:gd name="connsiteY51" fmla="*/ 92043 h 404938"/>
                  <a:gd name="connsiteX52" fmla="*/ 1680315 w 1806804"/>
                  <a:gd name="connsiteY52" fmla="*/ 125330 h 404938"/>
                  <a:gd name="connsiteX53" fmla="*/ 1680315 w 1806804"/>
                  <a:gd name="connsiteY53" fmla="*/ 125330 h 404938"/>
                  <a:gd name="connsiteX54" fmla="*/ 1720259 w 1806804"/>
                  <a:gd name="connsiteY54" fmla="*/ 179920 h 404938"/>
                  <a:gd name="connsiteX55" fmla="*/ 1737568 w 1806804"/>
                  <a:gd name="connsiteY55" fmla="*/ 213207 h 404938"/>
                  <a:gd name="connsiteX56" fmla="*/ 1744226 w 1806804"/>
                  <a:gd name="connsiteY56" fmla="*/ 227853 h 404938"/>
                  <a:gd name="connsiteX57" fmla="*/ 1742894 w 1806804"/>
                  <a:gd name="connsiteY57" fmla="*/ 223859 h 404938"/>
                  <a:gd name="connsiteX58" fmla="*/ 1714933 w 1806804"/>
                  <a:gd name="connsiteY58" fmla="*/ 182583 h 404938"/>
                  <a:gd name="connsiteX59" fmla="*/ 1696293 w 1806804"/>
                  <a:gd name="connsiteY59" fmla="*/ 173263 h 404938"/>
                  <a:gd name="connsiteX60" fmla="*/ 1681647 w 1806804"/>
                  <a:gd name="connsiteY60" fmla="*/ 162611 h 404938"/>
                  <a:gd name="connsiteX61" fmla="*/ 1681647 w 1806804"/>
                  <a:gd name="connsiteY61" fmla="*/ 162611 h 404938"/>
                  <a:gd name="connsiteX62" fmla="*/ 1680315 w 1806804"/>
                  <a:gd name="connsiteY62" fmla="*/ 162611 h 404938"/>
                  <a:gd name="connsiteX63" fmla="*/ 1680315 w 1806804"/>
                  <a:gd name="connsiteY63" fmla="*/ 163943 h 404938"/>
                  <a:gd name="connsiteX64" fmla="*/ 1665669 w 1806804"/>
                  <a:gd name="connsiteY64" fmla="*/ 157285 h 404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1806804" h="404938">
                    <a:moveTo>
                      <a:pt x="129153" y="143971"/>
                    </a:moveTo>
                    <a:cubicBezTo>
                      <a:pt x="388789" y="-26458"/>
                      <a:pt x="1002597" y="-3823"/>
                      <a:pt x="1370083" y="8161"/>
                    </a:cubicBezTo>
                    <a:cubicBezTo>
                      <a:pt x="1483258" y="29464"/>
                      <a:pt x="1572466" y="58756"/>
                      <a:pt x="1633714" y="93375"/>
                    </a:cubicBezTo>
                    <a:cubicBezTo>
                      <a:pt x="1645697" y="114678"/>
                      <a:pt x="1656349" y="135982"/>
                      <a:pt x="1665669" y="158617"/>
                    </a:cubicBezTo>
                    <a:cubicBezTo>
                      <a:pt x="1661675" y="157285"/>
                      <a:pt x="1659012" y="154622"/>
                      <a:pt x="1655017" y="153291"/>
                    </a:cubicBezTo>
                    <a:cubicBezTo>
                      <a:pt x="1535185" y="33459"/>
                      <a:pt x="527262" y="-53087"/>
                      <a:pt x="129153" y="143971"/>
                    </a:cubicBezTo>
                    <a:moveTo>
                      <a:pt x="0" y="380972"/>
                    </a:moveTo>
                    <a:cubicBezTo>
                      <a:pt x="2663" y="372983"/>
                      <a:pt x="5326" y="362332"/>
                      <a:pt x="7989" y="354343"/>
                    </a:cubicBezTo>
                    <a:cubicBezTo>
                      <a:pt x="14646" y="331708"/>
                      <a:pt x="14646" y="331708"/>
                      <a:pt x="18641" y="318393"/>
                    </a:cubicBezTo>
                    <a:cubicBezTo>
                      <a:pt x="21304" y="311736"/>
                      <a:pt x="25298" y="301084"/>
                      <a:pt x="27961" y="294427"/>
                    </a:cubicBezTo>
                    <a:lnTo>
                      <a:pt x="29292" y="293095"/>
                    </a:lnTo>
                    <a:cubicBezTo>
                      <a:pt x="146462" y="54762"/>
                      <a:pt x="1295520" y="-1160"/>
                      <a:pt x="1667001" y="214538"/>
                    </a:cubicBezTo>
                    <a:cubicBezTo>
                      <a:pt x="1676321" y="218533"/>
                      <a:pt x="1684310" y="223859"/>
                      <a:pt x="1692298" y="227853"/>
                    </a:cubicBezTo>
                    <a:cubicBezTo>
                      <a:pt x="1704282" y="265134"/>
                      <a:pt x="1714933" y="302415"/>
                      <a:pt x="1721591" y="342360"/>
                    </a:cubicBezTo>
                    <a:cubicBezTo>
                      <a:pt x="1713602" y="337034"/>
                      <a:pt x="1704282" y="333039"/>
                      <a:pt x="1694961" y="327713"/>
                    </a:cubicBezTo>
                    <a:cubicBezTo>
                      <a:pt x="1689635" y="323719"/>
                      <a:pt x="1682978" y="318393"/>
                      <a:pt x="1677652" y="314399"/>
                    </a:cubicBezTo>
                    <a:cubicBezTo>
                      <a:pt x="1700287" y="314399"/>
                      <a:pt x="1700287" y="314399"/>
                      <a:pt x="1704282" y="311736"/>
                    </a:cubicBezTo>
                    <a:cubicBezTo>
                      <a:pt x="1701619" y="306410"/>
                      <a:pt x="1701619" y="306410"/>
                      <a:pt x="1701619" y="306410"/>
                    </a:cubicBezTo>
                    <a:cubicBezTo>
                      <a:pt x="1424673" y="183915"/>
                      <a:pt x="1359431" y="155954"/>
                      <a:pt x="966647" y="145302"/>
                    </a:cubicBezTo>
                    <a:cubicBezTo>
                      <a:pt x="963984" y="145302"/>
                      <a:pt x="963984" y="145302"/>
                      <a:pt x="963984" y="145302"/>
                    </a:cubicBezTo>
                    <a:cubicBezTo>
                      <a:pt x="929366" y="143971"/>
                      <a:pt x="83883" y="142639"/>
                      <a:pt x="0" y="380972"/>
                    </a:cubicBezTo>
                    <a:moveTo>
                      <a:pt x="1721591" y="342360"/>
                    </a:moveTo>
                    <a:cubicBezTo>
                      <a:pt x="1714933" y="303747"/>
                      <a:pt x="1704282" y="265134"/>
                      <a:pt x="1692298" y="227853"/>
                    </a:cubicBezTo>
                    <a:cubicBezTo>
                      <a:pt x="1717596" y="242499"/>
                      <a:pt x="1738900" y="257146"/>
                      <a:pt x="1753546" y="273123"/>
                    </a:cubicBezTo>
                    <a:cubicBezTo>
                      <a:pt x="1770855" y="290432"/>
                      <a:pt x="1773518" y="297090"/>
                      <a:pt x="1782838" y="322388"/>
                    </a:cubicBezTo>
                    <a:cubicBezTo>
                      <a:pt x="1790827" y="346354"/>
                      <a:pt x="1790827" y="346354"/>
                      <a:pt x="1794822" y="359669"/>
                    </a:cubicBezTo>
                    <a:cubicBezTo>
                      <a:pt x="1801479" y="383635"/>
                      <a:pt x="1801479" y="384967"/>
                      <a:pt x="1805473" y="396950"/>
                    </a:cubicBezTo>
                    <a:lnTo>
                      <a:pt x="1806805" y="404939"/>
                    </a:lnTo>
                    <a:lnTo>
                      <a:pt x="1806805" y="403607"/>
                    </a:lnTo>
                    <a:cubicBezTo>
                      <a:pt x="1802810" y="394287"/>
                      <a:pt x="1782838" y="363663"/>
                      <a:pt x="1774849" y="354343"/>
                    </a:cubicBezTo>
                    <a:cubicBezTo>
                      <a:pt x="1746889" y="323719"/>
                      <a:pt x="1736237" y="323719"/>
                      <a:pt x="1734905" y="323719"/>
                    </a:cubicBezTo>
                    <a:cubicBezTo>
                      <a:pt x="1733574" y="326382"/>
                      <a:pt x="1733574" y="329045"/>
                      <a:pt x="1741563" y="334371"/>
                    </a:cubicBezTo>
                    <a:cubicBezTo>
                      <a:pt x="1742894" y="334371"/>
                      <a:pt x="1742894" y="334371"/>
                      <a:pt x="1742894" y="334371"/>
                    </a:cubicBezTo>
                    <a:cubicBezTo>
                      <a:pt x="1742894" y="334371"/>
                      <a:pt x="1744226" y="334371"/>
                      <a:pt x="1744226" y="334371"/>
                    </a:cubicBezTo>
                    <a:cubicBezTo>
                      <a:pt x="1744226" y="334371"/>
                      <a:pt x="1744226" y="334371"/>
                      <a:pt x="1744226" y="334371"/>
                    </a:cubicBezTo>
                    <a:cubicBezTo>
                      <a:pt x="1744226" y="334371"/>
                      <a:pt x="1744226" y="334371"/>
                      <a:pt x="1744226" y="334371"/>
                    </a:cubicBezTo>
                    <a:cubicBezTo>
                      <a:pt x="1744226" y="334371"/>
                      <a:pt x="1744226" y="334371"/>
                      <a:pt x="1744226" y="334371"/>
                    </a:cubicBezTo>
                    <a:cubicBezTo>
                      <a:pt x="1744226" y="334371"/>
                      <a:pt x="1744226" y="334371"/>
                      <a:pt x="1744226" y="334371"/>
                    </a:cubicBezTo>
                    <a:cubicBezTo>
                      <a:pt x="1744226" y="334371"/>
                      <a:pt x="1744226" y="334371"/>
                      <a:pt x="1744226" y="334371"/>
                    </a:cubicBezTo>
                    <a:cubicBezTo>
                      <a:pt x="1744226" y="334371"/>
                      <a:pt x="1744226" y="334371"/>
                      <a:pt x="1744226" y="334371"/>
                    </a:cubicBezTo>
                    <a:cubicBezTo>
                      <a:pt x="1744226" y="334371"/>
                      <a:pt x="1744226" y="334371"/>
                      <a:pt x="1744226" y="334371"/>
                    </a:cubicBezTo>
                    <a:cubicBezTo>
                      <a:pt x="1750883" y="339697"/>
                      <a:pt x="1776181" y="367658"/>
                      <a:pt x="1790827" y="390293"/>
                    </a:cubicBezTo>
                    <a:cubicBezTo>
                      <a:pt x="1788164" y="388961"/>
                      <a:pt x="1785501" y="386298"/>
                      <a:pt x="1782838" y="383635"/>
                    </a:cubicBezTo>
                    <a:cubicBezTo>
                      <a:pt x="1765529" y="370320"/>
                      <a:pt x="1745557" y="355674"/>
                      <a:pt x="1721591" y="342360"/>
                    </a:cubicBezTo>
                    <a:moveTo>
                      <a:pt x="69236" y="201224"/>
                    </a:moveTo>
                    <a:cubicBezTo>
                      <a:pt x="67905" y="202555"/>
                      <a:pt x="66574" y="205218"/>
                      <a:pt x="66574" y="206550"/>
                    </a:cubicBezTo>
                    <a:cubicBezTo>
                      <a:pt x="67905" y="203887"/>
                      <a:pt x="70568" y="199892"/>
                      <a:pt x="71899" y="197229"/>
                    </a:cubicBezTo>
                    <a:lnTo>
                      <a:pt x="71899" y="195898"/>
                    </a:lnTo>
                    <a:cubicBezTo>
                      <a:pt x="75894" y="189241"/>
                      <a:pt x="77225" y="186578"/>
                      <a:pt x="82551" y="179920"/>
                    </a:cubicBezTo>
                    <a:cubicBezTo>
                      <a:pt x="77225" y="187909"/>
                      <a:pt x="74562" y="191903"/>
                      <a:pt x="69236" y="201224"/>
                    </a:cubicBezTo>
                    <a:moveTo>
                      <a:pt x="1665669" y="157285"/>
                    </a:moveTo>
                    <a:cubicBezTo>
                      <a:pt x="1656349" y="134650"/>
                      <a:pt x="1645697" y="113347"/>
                      <a:pt x="1633714" y="92043"/>
                    </a:cubicBezTo>
                    <a:cubicBezTo>
                      <a:pt x="1652354" y="102695"/>
                      <a:pt x="1668332" y="113347"/>
                      <a:pt x="1680315" y="125330"/>
                    </a:cubicBezTo>
                    <a:lnTo>
                      <a:pt x="1680315" y="125330"/>
                    </a:lnTo>
                    <a:cubicBezTo>
                      <a:pt x="1702950" y="150628"/>
                      <a:pt x="1705613" y="153291"/>
                      <a:pt x="1720259" y="179920"/>
                    </a:cubicBezTo>
                    <a:cubicBezTo>
                      <a:pt x="1732242" y="202555"/>
                      <a:pt x="1732242" y="202555"/>
                      <a:pt x="1737568" y="213207"/>
                    </a:cubicBezTo>
                    <a:lnTo>
                      <a:pt x="1744226" y="227853"/>
                    </a:lnTo>
                    <a:lnTo>
                      <a:pt x="1742894" y="223859"/>
                    </a:lnTo>
                    <a:cubicBezTo>
                      <a:pt x="1730911" y="199892"/>
                      <a:pt x="1720259" y="187909"/>
                      <a:pt x="1714933" y="182583"/>
                    </a:cubicBezTo>
                    <a:cubicBezTo>
                      <a:pt x="1709608" y="177257"/>
                      <a:pt x="1701619" y="177257"/>
                      <a:pt x="1696293" y="173263"/>
                    </a:cubicBezTo>
                    <a:cubicBezTo>
                      <a:pt x="1693630" y="171931"/>
                      <a:pt x="1693630" y="171931"/>
                      <a:pt x="1681647" y="162611"/>
                    </a:cubicBezTo>
                    <a:cubicBezTo>
                      <a:pt x="1681647" y="162611"/>
                      <a:pt x="1681647" y="162611"/>
                      <a:pt x="1681647" y="162611"/>
                    </a:cubicBezTo>
                    <a:cubicBezTo>
                      <a:pt x="1681647" y="162611"/>
                      <a:pt x="1681647" y="162611"/>
                      <a:pt x="1680315" y="162611"/>
                    </a:cubicBezTo>
                    <a:cubicBezTo>
                      <a:pt x="1680315" y="162611"/>
                      <a:pt x="1680315" y="162611"/>
                      <a:pt x="1680315" y="163943"/>
                    </a:cubicBezTo>
                    <a:cubicBezTo>
                      <a:pt x="1674989" y="163943"/>
                      <a:pt x="1670995" y="161280"/>
                      <a:pt x="1665669" y="157285"/>
                    </a:cubicBezTo>
                  </a:path>
                </a:pathLst>
              </a:custGeom>
              <a:solidFill>
                <a:srgbClr val="D7E3DF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grpSp>
            <p:nvGrpSpPr>
              <p:cNvPr id="6532" name="Graphic 6144">
                <a:extLst>
                  <a:ext uri="{FF2B5EF4-FFF2-40B4-BE49-F238E27FC236}">
                    <a16:creationId xmlns:a16="http://schemas.microsoft.com/office/drawing/2014/main" id="{10A1342C-A61A-4482-AA06-148CB74D9DB0}"/>
                  </a:ext>
                </a:extLst>
              </p:cNvPr>
              <p:cNvGrpSpPr/>
              <p:nvPr/>
            </p:nvGrpSpPr>
            <p:grpSpPr>
              <a:xfrm>
                <a:off x="9502190" y="3050942"/>
                <a:ext cx="1746888" cy="241158"/>
                <a:chOff x="9502190" y="3050942"/>
                <a:chExt cx="1746888" cy="241158"/>
              </a:xfrm>
              <a:solidFill>
                <a:srgbClr val="C0A893"/>
              </a:solidFill>
            </p:grpSpPr>
            <p:sp>
              <p:nvSpPr>
                <p:cNvPr id="6533" name="Freeform: Shape 6532">
                  <a:extLst>
                    <a:ext uri="{FF2B5EF4-FFF2-40B4-BE49-F238E27FC236}">
                      <a16:creationId xmlns:a16="http://schemas.microsoft.com/office/drawing/2014/main" id="{B0014F71-5D4A-4E53-AF9C-E71FB1D48510}"/>
                    </a:ext>
                  </a:extLst>
                </p:cNvPr>
                <p:cNvSpPr/>
                <p:nvPr/>
              </p:nvSpPr>
              <p:spPr>
                <a:xfrm>
                  <a:off x="9502190" y="3050942"/>
                  <a:ext cx="1663006" cy="231098"/>
                </a:xfrm>
                <a:custGeom>
                  <a:avLst/>
                  <a:gdLst>
                    <a:gd name="connsiteX0" fmla="*/ 0 w 1663006"/>
                    <a:gd name="connsiteY0" fmla="*/ 230506 h 231098"/>
                    <a:gd name="connsiteX1" fmla="*/ 1637708 w 1663006"/>
                    <a:gd name="connsiteY1" fmla="*/ 151950 h 231098"/>
                    <a:gd name="connsiteX2" fmla="*/ 1663006 w 1663006"/>
                    <a:gd name="connsiteY2" fmla="*/ 165264 h 231098"/>
                    <a:gd name="connsiteX3" fmla="*/ 1643034 w 1663006"/>
                    <a:gd name="connsiteY3" fmla="*/ 110674 h 231098"/>
                    <a:gd name="connsiteX4" fmla="*/ 1636377 w 1663006"/>
                    <a:gd name="connsiteY4" fmla="*/ 96028 h 231098"/>
                    <a:gd name="connsiteX5" fmla="*/ 1625725 w 1663006"/>
                    <a:gd name="connsiteY5" fmla="*/ 90702 h 231098"/>
                    <a:gd name="connsiteX6" fmla="*/ 1619068 w 1663006"/>
                    <a:gd name="connsiteY6" fmla="*/ 90702 h 231098"/>
                    <a:gd name="connsiteX7" fmla="*/ 1619068 w 1663006"/>
                    <a:gd name="connsiteY7" fmla="*/ 90702 h 231098"/>
                    <a:gd name="connsiteX8" fmla="*/ 123827 w 1663006"/>
                    <a:gd name="connsiteY8" fmla="*/ 101354 h 231098"/>
                    <a:gd name="connsiteX9" fmla="*/ 123827 w 1663006"/>
                    <a:gd name="connsiteY9" fmla="*/ 101354 h 231098"/>
                    <a:gd name="connsiteX10" fmla="*/ 121164 w 1663006"/>
                    <a:gd name="connsiteY10" fmla="*/ 102685 h 231098"/>
                    <a:gd name="connsiteX11" fmla="*/ 121164 w 1663006"/>
                    <a:gd name="connsiteY11" fmla="*/ 102685 h 231098"/>
                    <a:gd name="connsiteX12" fmla="*/ 121164 w 1663006"/>
                    <a:gd name="connsiteY12" fmla="*/ 102685 h 231098"/>
                    <a:gd name="connsiteX13" fmla="*/ 121164 w 1663006"/>
                    <a:gd name="connsiteY13" fmla="*/ 102685 h 231098"/>
                    <a:gd name="connsiteX14" fmla="*/ 121164 w 1663006"/>
                    <a:gd name="connsiteY14" fmla="*/ 102685 h 231098"/>
                    <a:gd name="connsiteX15" fmla="*/ 121164 w 1663006"/>
                    <a:gd name="connsiteY15" fmla="*/ 102685 h 231098"/>
                    <a:gd name="connsiteX16" fmla="*/ 121164 w 1663006"/>
                    <a:gd name="connsiteY16" fmla="*/ 102685 h 231098"/>
                    <a:gd name="connsiteX17" fmla="*/ 121164 w 1663006"/>
                    <a:gd name="connsiteY17" fmla="*/ 102685 h 231098"/>
                    <a:gd name="connsiteX18" fmla="*/ 13315 w 1663006"/>
                    <a:gd name="connsiteY18" fmla="*/ 198551 h 231098"/>
                    <a:gd name="connsiteX19" fmla="*/ 5326 w 1663006"/>
                    <a:gd name="connsiteY19" fmla="*/ 218523 h 231098"/>
                    <a:gd name="connsiteX20" fmla="*/ 0 w 1663006"/>
                    <a:gd name="connsiteY20" fmla="*/ 230506 h 231098"/>
                    <a:gd name="connsiteX21" fmla="*/ 0 w 1663006"/>
                    <a:gd name="connsiteY21" fmla="*/ 230506 h 2310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663006" h="231098">
                      <a:moveTo>
                        <a:pt x="0" y="230506"/>
                      </a:moveTo>
                      <a:cubicBezTo>
                        <a:pt x="105186" y="-6495"/>
                        <a:pt x="1268891" y="-62417"/>
                        <a:pt x="1637708" y="151950"/>
                      </a:cubicBezTo>
                      <a:cubicBezTo>
                        <a:pt x="1647028" y="155944"/>
                        <a:pt x="1655017" y="161270"/>
                        <a:pt x="1663006" y="165264"/>
                      </a:cubicBezTo>
                      <a:cubicBezTo>
                        <a:pt x="1656349" y="146624"/>
                        <a:pt x="1649691" y="127983"/>
                        <a:pt x="1643034" y="110674"/>
                      </a:cubicBezTo>
                      <a:cubicBezTo>
                        <a:pt x="1640371" y="105348"/>
                        <a:pt x="1639040" y="101354"/>
                        <a:pt x="1636377" y="96028"/>
                      </a:cubicBezTo>
                      <a:cubicBezTo>
                        <a:pt x="1632382" y="94696"/>
                        <a:pt x="1629719" y="92033"/>
                        <a:pt x="1625725" y="90702"/>
                      </a:cubicBezTo>
                      <a:cubicBezTo>
                        <a:pt x="1619068" y="90702"/>
                        <a:pt x="1619068" y="90702"/>
                        <a:pt x="1619068" y="90702"/>
                      </a:cubicBezTo>
                      <a:cubicBezTo>
                        <a:pt x="1619068" y="90702"/>
                        <a:pt x="1619068" y="90702"/>
                        <a:pt x="1619068" y="90702"/>
                      </a:cubicBezTo>
                      <a:cubicBezTo>
                        <a:pt x="1002597" y="-99698"/>
                        <a:pt x="207709" y="62741"/>
                        <a:pt x="123827" y="101354"/>
                      </a:cubicBezTo>
                      <a:cubicBezTo>
                        <a:pt x="123827" y="101354"/>
                        <a:pt x="123827" y="101354"/>
                        <a:pt x="123827" y="101354"/>
                      </a:cubicBezTo>
                      <a:cubicBezTo>
                        <a:pt x="121164" y="102685"/>
                        <a:pt x="121164" y="102685"/>
                        <a:pt x="121164" y="102685"/>
                      </a:cubicBezTo>
                      <a:cubicBezTo>
                        <a:pt x="121164" y="102685"/>
                        <a:pt x="121164" y="102685"/>
                        <a:pt x="121164" y="102685"/>
                      </a:cubicBezTo>
                      <a:cubicBezTo>
                        <a:pt x="121164" y="102685"/>
                        <a:pt x="121164" y="102685"/>
                        <a:pt x="121164" y="102685"/>
                      </a:cubicBezTo>
                      <a:cubicBezTo>
                        <a:pt x="121164" y="102685"/>
                        <a:pt x="121164" y="102685"/>
                        <a:pt x="121164" y="102685"/>
                      </a:cubicBezTo>
                      <a:cubicBezTo>
                        <a:pt x="121164" y="102685"/>
                        <a:pt x="121164" y="102685"/>
                        <a:pt x="121164" y="102685"/>
                      </a:cubicBezTo>
                      <a:cubicBezTo>
                        <a:pt x="121164" y="102685"/>
                        <a:pt x="121164" y="102685"/>
                        <a:pt x="121164" y="102685"/>
                      </a:cubicBezTo>
                      <a:cubicBezTo>
                        <a:pt x="121164" y="102685"/>
                        <a:pt x="121164" y="102685"/>
                        <a:pt x="121164" y="102685"/>
                      </a:cubicBezTo>
                      <a:cubicBezTo>
                        <a:pt x="121164" y="102685"/>
                        <a:pt x="121164" y="102685"/>
                        <a:pt x="121164" y="102685"/>
                      </a:cubicBezTo>
                      <a:cubicBezTo>
                        <a:pt x="66574" y="130646"/>
                        <a:pt x="35950" y="145292"/>
                        <a:pt x="13315" y="198551"/>
                      </a:cubicBezTo>
                      <a:cubicBezTo>
                        <a:pt x="10652" y="203877"/>
                        <a:pt x="7989" y="211866"/>
                        <a:pt x="5326" y="218523"/>
                      </a:cubicBezTo>
                      <a:lnTo>
                        <a:pt x="0" y="230506"/>
                      </a:lnTo>
                      <a:cubicBezTo>
                        <a:pt x="0" y="231838"/>
                        <a:pt x="0" y="230506"/>
                        <a:pt x="0" y="230506"/>
                      </a:cubicBezTo>
                    </a:path>
                  </a:pathLst>
                </a:custGeom>
                <a:solidFill>
                  <a:srgbClr val="C0A893"/>
                </a:solidFill>
                <a:ln w="132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laytime With Hot Toddies"/>
                    <a:ea typeface="+mn-ea"/>
                    <a:cs typeface="+mn-cs"/>
                  </a:endParaRPr>
                </a:p>
              </p:txBody>
            </p:sp>
            <p:sp>
              <p:nvSpPr>
                <p:cNvPr id="6534" name="Freeform: Shape 6533">
                  <a:extLst>
                    <a:ext uri="{FF2B5EF4-FFF2-40B4-BE49-F238E27FC236}">
                      <a16:creationId xmlns:a16="http://schemas.microsoft.com/office/drawing/2014/main" id="{4A1548DF-6F1C-4CEE-A1F5-77C567670345}"/>
                    </a:ext>
                  </a:extLst>
                </p:cNvPr>
                <p:cNvSpPr/>
                <p:nvPr/>
              </p:nvSpPr>
              <p:spPr>
                <a:xfrm>
                  <a:off x="11139898" y="3146970"/>
                  <a:ext cx="109180" cy="145130"/>
                </a:xfrm>
                <a:custGeom>
                  <a:avLst/>
                  <a:gdLst>
                    <a:gd name="connsiteX0" fmla="*/ 5326 w 109180"/>
                    <a:gd name="connsiteY0" fmla="*/ 14646 h 145130"/>
                    <a:gd name="connsiteX1" fmla="*/ 25298 w 109180"/>
                    <a:gd name="connsiteY1" fmla="*/ 69236 h 145130"/>
                    <a:gd name="connsiteX2" fmla="*/ 86546 w 109180"/>
                    <a:gd name="connsiteY2" fmla="*/ 114506 h 145130"/>
                    <a:gd name="connsiteX3" fmla="*/ 109181 w 109180"/>
                    <a:gd name="connsiteY3" fmla="*/ 145130 h 145130"/>
                    <a:gd name="connsiteX4" fmla="*/ 102523 w 109180"/>
                    <a:gd name="connsiteY4" fmla="*/ 126490 h 145130"/>
                    <a:gd name="connsiteX5" fmla="*/ 90540 w 109180"/>
                    <a:gd name="connsiteY5" fmla="*/ 98529 h 145130"/>
                    <a:gd name="connsiteX6" fmla="*/ 70568 w 109180"/>
                    <a:gd name="connsiteY6" fmla="*/ 70568 h 145130"/>
                    <a:gd name="connsiteX7" fmla="*/ 59916 w 109180"/>
                    <a:gd name="connsiteY7" fmla="*/ 62579 h 145130"/>
                    <a:gd name="connsiteX8" fmla="*/ 39944 w 109180"/>
                    <a:gd name="connsiteY8" fmla="*/ 38613 h 145130"/>
                    <a:gd name="connsiteX9" fmla="*/ 21304 w 109180"/>
                    <a:gd name="connsiteY9" fmla="*/ 19972 h 145130"/>
                    <a:gd name="connsiteX10" fmla="*/ 14646 w 109180"/>
                    <a:gd name="connsiteY10" fmla="*/ 9320 h 145130"/>
                    <a:gd name="connsiteX11" fmla="*/ 0 w 109180"/>
                    <a:gd name="connsiteY11" fmla="*/ 0 h 145130"/>
                    <a:gd name="connsiteX12" fmla="*/ 5326 w 109180"/>
                    <a:gd name="connsiteY12" fmla="*/ 14646 h 1451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9180" h="145130">
                      <a:moveTo>
                        <a:pt x="5326" y="14646"/>
                      </a:moveTo>
                      <a:cubicBezTo>
                        <a:pt x="13315" y="31955"/>
                        <a:pt x="19972" y="50596"/>
                        <a:pt x="25298" y="69236"/>
                      </a:cubicBezTo>
                      <a:cubicBezTo>
                        <a:pt x="50596" y="83883"/>
                        <a:pt x="71900" y="98529"/>
                        <a:pt x="86546" y="114506"/>
                      </a:cubicBezTo>
                      <a:cubicBezTo>
                        <a:pt x="101192" y="127821"/>
                        <a:pt x="105186" y="137141"/>
                        <a:pt x="109181" y="145130"/>
                      </a:cubicBezTo>
                      <a:lnTo>
                        <a:pt x="102523" y="126490"/>
                      </a:lnTo>
                      <a:cubicBezTo>
                        <a:pt x="98529" y="118501"/>
                        <a:pt x="94534" y="106518"/>
                        <a:pt x="90540" y="98529"/>
                      </a:cubicBezTo>
                      <a:cubicBezTo>
                        <a:pt x="81220" y="78557"/>
                        <a:pt x="74562" y="73231"/>
                        <a:pt x="70568" y="70568"/>
                      </a:cubicBezTo>
                      <a:cubicBezTo>
                        <a:pt x="63911" y="65242"/>
                        <a:pt x="62579" y="63911"/>
                        <a:pt x="59916" y="62579"/>
                      </a:cubicBezTo>
                      <a:cubicBezTo>
                        <a:pt x="53259" y="54590"/>
                        <a:pt x="46601" y="46601"/>
                        <a:pt x="39944" y="38613"/>
                      </a:cubicBezTo>
                      <a:cubicBezTo>
                        <a:pt x="34618" y="31955"/>
                        <a:pt x="26629" y="26629"/>
                        <a:pt x="21304" y="19972"/>
                      </a:cubicBezTo>
                      <a:cubicBezTo>
                        <a:pt x="21304" y="19972"/>
                        <a:pt x="17309" y="14646"/>
                        <a:pt x="14646" y="9320"/>
                      </a:cubicBezTo>
                      <a:cubicBezTo>
                        <a:pt x="9320" y="6657"/>
                        <a:pt x="5326" y="2663"/>
                        <a:pt x="0" y="0"/>
                      </a:cubicBezTo>
                      <a:cubicBezTo>
                        <a:pt x="1332" y="3994"/>
                        <a:pt x="3994" y="9320"/>
                        <a:pt x="5326" y="14646"/>
                      </a:cubicBezTo>
                    </a:path>
                  </a:pathLst>
                </a:custGeom>
                <a:solidFill>
                  <a:srgbClr val="C0A893"/>
                </a:solidFill>
                <a:ln w="132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laytime With Hot Toddies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535" name="Freeform: Shape 6534">
                <a:extLst>
                  <a:ext uri="{FF2B5EF4-FFF2-40B4-BE49-F238E27FC236}">
                    <a16:creationId xmlns:a16="http://schemas.microsoft.com/office/drawing/2014/main" id="{E367DDC1-96AE-4116-B9A2-85E7EC147A3F}"/>
                  </a:ext>
                </a:extLst>
              </p:cNvPr>
              <p:cNvSpPr/>
              <p:nvPr/>
            </p:nvSpPr>
            <p:spPr>
              <a:xfrm>
                <a:off x="9440942" y="3309557"/>
                <a:ext cx="1864058" cy="448557"/>
              </a:xfrm>
              <a:custGeom>
                <a:avLst/>
                <a:gdLst>
                  <a:gd name="connsiteX0" fmla="*/ 812197 w 1864058"/>
                  <a:gd name="connsiteY0" fmla="*/ 192915 h 448557"/>
                  <a:gd name="connsiteX1" fmla="*/ 806871 w 1864058"/>
                  <a:gd name="connsiteY1" fmla="*/ 192915 h 448557"/>
                  <a:gd name="connsiteX2" fmla="*/ 826843 w 1864058"/>
                  <a:gd name="connsiteY2" fmla="*/ 191584 h 448557"/>
                  <a:gd name="connsiteX3" fmla="*/ 930698 w 1864058"/>
                  <a:gd name="connsiteY3" fmla="*/ 191584 h 448557"/>
                  <a:gd name="connsiteX4" fmla="*/ 906731 w 1864058"/>
                  <a:gd name="connsiteY4" fmla="*/ 192915 h 448557"/>
                  <a:gd name="connsiteX5" fmla="*/ 901405 w 1864058"/>
                  <a:gd name="connsiteY5" fmla="*/ 192915 h 448557"/>
                  <a:gd name="connsiteX6" fmla="*/ 896079 w 1864058"/>
                  <a:gd name="connsiteY6" fmla="*/ 192915 h 448557"/>
                  <a:gd name="connsiteX7" fmla="*/ 890753 w 1864058"/>
                  <a:gd name="connsiteY7" fmla="*/ 192915 h 448557"/>
                  <a:gd name="connsiteX8" fmla="*/ 885428 w 1864058"/>
                  <a:gd name="connsiteY8" fmla="*/ 192915 h 448557"/>
                  <a:gd name="connsiteX9" fmla="*/ 880102 w 1864058"/>
                  <a:gd name="connsiteY9" fmla="*/ 192915 h 448557"/>
                  <a:gd name="connsiteX10" fmla="*/ 874776 w 1864058"/>
                  <a:gd name="connsiteY10" fmla="*/ 192915 h 448557"/>
                  <a:gd name="connsiteX11" fmla="*/ 870781 w 1864058"/>
                  <a:gd name="connsiteY11" fmla="*/ 192915 h 448557"/>
                  <a:gd name="connsiteX12" fmla="*/ 866787 w 1864058"/>
                  <a:gd name="connsiteY12" fmla="*/ 192915 h 448557"/>
                  <a:gd name="connsiteX13" fmla="*/ 862793 w 1864058"/>
                  <a:gd name="connsiteY13" fmla="*/ 192915 h 448557"/>
                  <a:gd name="connsiteX14" fmla="*/ 858798 w 1864058"/>
                  <a:gd name="connsiteY14" fmla="*/ 192915 h 448557"/>
                  <a:gd name="connsiteX15" fmla="*/ 856135 w 1864058"/>
                  <a:gd name="connsiteY15" fmla="*/ 192915 h 448557"/>
                  <a:gd name="connsiteX16" fmla="*/ 853472 w 1864058"/>
                  <a:gd name="connsiteY16" fmla="*/ 192915 h 448557"/>
                  <a:gd name="connsiteX17" fmla="*/ 850809 w 1864058"/>
                  <a:gd name="connsiteY17" fmla="*/ 192915 h 448557"/>
                  <a:gd name="connsiteX18" fmla="*/ 849478 w 1864058"/>
                  <a:gd name="connsiteY18" fmla="*/ 192915 h 448557"/>
                  <a:gd name="connsiteX19" fmla="*/ 848146 w 1864058"/>
                  <a:gd name="connsiteY19" fmla="*/ 192915 h 448557"/>
                  <a:gd name="connsiteX20" fmla="*/ 848146 w 1864058"/>
                  <a:gd name="connsiteY20" fmla="*/ 192915 h 448557"/>
                  <a:gd name="connsiteX21" fmla="*/ 812197 w 1864058"/>
                  <a:gd name="connsiteY21" fmla="*/ 192915 h 448557"/>
                  <a:gd name="connsiteX22" fmla="*/ 9320 w 1864058"/>
                  <a:gd name="connsiteY22" fmla="*/ 419265 h 448557"/>
                  <a:gd name="connsiteX23" fmla="*/ 9320 w 1864058"/>
                  <a:gd name="connsiteY23" fmla="*/ 419265 h 448557"/>
                  <a:gd name="connsiteX24" fmla="*/ 11983 w 1864058"/>
                  <a:gd name="connsiteY24" fmla="*/ 403287 h 448557"/>
                  <a:gd name="connsiteX25" fmla="*/ 19972 w 1864058"/>
                  <a:gd name="connsiteY25" fmla="*/ 391304 h 448557"/>
                  <a:gd name="connsiteX26" fmla="*/ 9320 w 1864058"/>
                  <a:gd name="connsiteY26" fmla="*/ 419265 h 448557"/>
                  <a:gd name="connsiteX27" fmla="*/ 1714933 w 1864058"/>
                  <a:gd name="connsiteY27" fmla="*/ 236854 h 448557"/>
                  <a:gd name="connsiteX28" fmla="*/ 1720259 w 1864058"/>
                  <a:gd name="connsiteY28" fmla="*/ 250168 h 448557"/>
                  <a:gd name="connsiteX29" fmla="*/ 1733574 w 1864058"/>
                  <a:gd name="connsiteY29" fmla="*/ 259489 h 448557"/>
                  <a:gd name="connsiteX30" fmla="*/ 1738900 w 1864058"/>
                  <a:gd name="connsiteY30" fmla="*/ 262152 h 448557"/>
                  <a:gd name="connsiteX31" fmla="*/ 1748220 w 1864058"/>
                  <a:gd name="connsiteY31" fmla="*/ 268809 h 448557"/>
                  <a:gd name="connsiteX32" fmla="*/ 1754877 w 1864058"/>
                  <a:gd name="connsiteY32" fmla="*/ 267478 h 448557"/>
                  <a:gd name="connsiteX33" fmla="*/ 1752215 w 1864058"/>
                  <a:gd name="connsiteY33" fmla="*/ 256826 h 448557"/>
                  <a:gd name="connsiteX34" fmla="*/ 1748220 w 1864058"/>
                  <a:gd name="connsiteY34" fmla="*/ 255494 h 448557"/>
                  <a:gd name="connsiteX35" fmla="*/ 1741563 w 1864058"/>
                  <a:gd name="connsiteY35" fmla="*/ 248837 h 448557"/>
                  <a:gd name="connsiteX36" fmla="*/ 1726917 w 1864058"/>
                  <a:gd name="connsiteY36" fmla="*/ 238185 h 448557"/>
                  <a:gd name="connsiteX37" fmla="*/ 1714933 w 1864058"/>
                  <a:gd name="connsiteY37" fmla="*/ 236854 h 448557"/>
                  <a:gd name="connsiteX38" fmla="*/ 832169 w 1864058"/>
                  <a:gd name="connsiteY38" fmla="*/ 115690 h 448557"/>
                  <a:gd name="connsiteX39" fmla="*/ 946675 w 1864058"/>
                  <a:gd name="connsiteY39" fmla="*/ 121016 h 448557"/>
                  <a:gd name="connsiteX40" fmla="*/ 886759 w 1864058"/>
                  <a:gd name="connsiteY40" fmla="*/ 110364 h 448557"/>
                  <a:gd name="connsiteX41" fmla="*/ 846815 w 1864058"/>
                  <a:gd name="connsiteY41" fmla="*/ 110364 h 448557"/>
                  <a:gd name="connsiteX42" fmla="*/ 832169 w 1864058"/>
                  <a:gd name="connsiteY42" fmla="*/ 115690 h 448557"/>
                  <a:gd name="connsiteX43" fmla="*/ 978630 w 1864058"/>
                  <a:gd name="connsiteY43" fmla="*/ 99712 h 448557"/>
                  <a:gd name="connsiteX44" fmla="*/ 989282 w 1864058"/>
                  <a:gd name="connsiteY44" fmla="*/ 111696 h 448557"/>
                  <a:gd name="connsiteX45" fmla="*/ 1292857 w 1864058"/>
                  <a:gd name="connsiteY45" fmla="*/ 154303 h 448557"/>
                  <a:gd name="connsiteX46" fmla="*/ 1463286 w 1864058"/>
                  <a:gd name="connsiteY46" fmla="*/ 147645 h 448557"/>
                  <a:gd name="connsiteX47" fmla="*/ 1303509 w 1864058"/>
                  <a:gd name="connsiteY47" fmla="*/ 114358 h 448557"/>
                  <a:gd name="connsiteX48" fmla="*/ 979962 w 1864058"/>
                  <a:gd name="connsiteY48" fmla="*/ 94386 h 448557"/>
                  <a:gd name="connsiteX49" fmla="*/ 978630 w 1864058"/>
                  <a:gd name="connsiteY49" fmla="*/ 99712 h 448557"/>
                  <a:gd name="connsiteX50" fmla="*/ 1792159 w 1864058"/>
                  <a:gd name="connsiteY50" fmla="*/ 260820 h 448557"/>
                  <a:gd name="connsiteX51" fmla="*/ 1802810 w 1864058"/>
                  <a:gd name="connsiteY51" fmla="*/ 279461 h 448557"/>
                  <a:gd name="connsiteX52" fmla="*/ 1861395 w 1864058"/>
                  <a:gd name="connsiteY52" fmla="*/ 387310 h 448557"/>
                  <a:gd name="connsiteX53" fmla="*/ 1861395 w 1864058"/>
                  <a:gd name="connsiteY53" fmla="*/ 383315 h 448557"/>
                  <a:gd name="connsiteX54" fmla="*/ 1864058 w 1864058"/>
                  <a:gd name="connsiteY54" fmla="*/ 347366 h 448557"/>
                  <a:gd name="connsiteX55" fmla="*/ 1853406 w 1864058"/>
                  <a:gd name="connsiteY55" fmla="*/ 304759 h 448557"/>
                  <a:gd name="connsiteX56" fmla="*/ 1790827 w 1864058"/>
                  <a:gd name="connsiteY56" fmla="*/ 258157 h 448557"/>
                  <a:gd name="connsiteX57" fmla="*/ 1792159 w 1864058"/>
                  <a:gd name="connsiteY57" fmla="*/ 260820 h 448557"/>
                  <a:gd name="connsiteX58" fmla="*/ 51927 w 1864058"/>
                  <a:gd name="connsiteY58" fmla="*/ 250168 h 448557"/>
                  <a:gd name="connsiteX59" fmla="*/ 103855 w 1864058"/>
                  <a:gd name="connsiteY59" fmla="*/ 230196 h 448557"/>
                  <a:gd name="connsiteX60" fmla="*/ 183743 w 1864058"/>
                  <a:gd name="connsiteY60" fmla="*/ 199573 h 448557"/>
                  <a:gd name="connsiteX61" fmla="*/ 235670 w 1864058"/>
                  <a:gd name="connsiteY61" fmla="*/ 191584 h 448557"/>
                  <a:gd name="connsiteX62" fmla="*/ 351508 w 1864058"/>
                  <a:gd name="connsiteY62" fmla="*/ 176938 h 448557"/>
                  <a:gd name="connsiteX63" fmla="*/ 364823 w 1864058"/>
                  <a:gd name="connsiteY63" fmla="*/ 172943 h 448557"/>
                  <a:gd name="connsiteX64" fmla="*/ 547234 w 1864058"/>
                  <a:gd name="connsiteY64" fmla="*/ 107701 h 448557"/>
                  <a:gd name="connsiteX65" fmla="*/ 254311 w 1864058"/>
                  <a:gd name="connsiteY65" fmla="*/ 146314 h 448557"/>
                  <a:gd name="connsiteX66" fmla="*/ 51927 w 1864058"/>
                  <a:gd name="connsiteY66" fmla="*/ 250168 h 448557"/>
                  <a:gd name="connsiteX67" fmla="*/ 51927 w 1864058"/>
                  <a:gd name="connsiteY67" fmla="*/ 250168 h 448557"/>
                  <a:gd name="connsiteX68" fmla="*/ 2663 w 1864058"/>
                  <a:gd name="connsiteY68" fmla="*/ 359349 h 448557"/>
                  <a:gd name="connsiteX69" fmla="*/ 2663 w 1864058"/>
                  <a:gd name="connsiteY69" fmla="*/ 351360 h 448557"/>
                  <a:gd name="connsiteX70" fmla="*/ 2663 w 1864058"/>
                  <a:gd name="connsiteY70" fmla="*/ 355355 h 448557"/>
                  <a:gd name="connsiteX71" fmla="*/ 2663 w 1864058"/>
                  <a:gd name="connsiteY71" fmla="*/ 363343 h 448557"/>
                  <a:gd name="connsiteX72" fmla="*/ 2663 w 1864058"/>
                  <a:gd name="connsiteY72" fmla="*/ 359349 h 448557"/>
                  <a:gd name="connsiteX73" fmla="*/ 7989 w 1864058"/>
                  <a:gd name="connsiteY73" fmla="*/ 419265 h 448557"/>
                  <a:gd name="connsiteX74" fmla="*/ 7989 w 1864058"/>
                  <a:gd name="connsiteY74" fmla="*/ 419265 h 448557"/>
                  <a:gd name="connsiteX75" fmla="*/ 3994 w 1864058"/>
                  <a:gd name="connsiteY75" fmla="*/ 380653 h 448557"/>
                  <a:gd name="connsiteX76" fmla="*/ 1331 w 1864058"/>
                  <a:gd name="connsiteY76" fmla="*/ 342040 h 448557"/>
                  <a:gd name="connsiteX77" fmla="*/ 0 w 1864058"/>
                  <a:gd name="connsiteY77" fmla="*/ 303427 h 448557"/>
                  <a:gd name="connsiteX78" fmla="*/ 0 w 1864058"/>
                  <a:gd name="connsiteY78" fmla="*/ 296770 h 448557"/>
                  <a:gd name="connsiteX79" fmla="*/ 0 w 1864058"/>
                  <a:gd name="connsiteY79" fmla="*/ 295438 h 448557"/>
                  <a:gd name="connsiteX80" fmla="*/ 227681 w 1864058"/>
                  <a:gd name="connsiteY80" fmla="*/ 95718 h 448557"/>
                  <a:gd name="connsiteX81" fmla="*/ 1043873 w 1864058"/>
                  <a:gd name="connsiteY81" fmla="*/ 41128 h 448557"/>
                  <a:gd name="connsiteX82" fmla="*/ 675055 w 1864058"/>
                  <a:gd name="connsiteY82" fmla="*/ 6509 h 448557"/>
                  <a:gd name="connsiteX83" fmla="*/ 699022 w 1864058"/>
                  <a:gd name="connsiteY83" fmla="*/ 5178 h 448557"/>
                  <a:gd name="connsiteX84" fmla="*/ 1130418 w 1864058"/>
                  <a:gd name="connsiteY84" fmla="*/ 33139 h 448557"/>
                  <a:gd name="connsiteX85" fmla="*/ 1121098 w 1864058"/>
                  <a:gd name="connsiteY85" fmla="*/ 35802 h 448557"/>
                  <a:gd name="connsiteX86" fmla="*/ 1220958 w 1864058"/>
                  <a:gd name="connsiteY86" fmla="*/ 42459 h 448557"/>
                  <a:gd name="connsiteX87" fmla="*/ 1226284 w 1864058"/>
                  <a:gd name="connsiteY87" fmla="*/ 42459 h 448557"/>
                  <a:gd name="connsiteX88" fmla="*/ 1637708 w 1864058"/>
                  <a:gd name="connsiteY88" fmla="*/ 90392 h 448557"/>
                  <a:gd name="connsiteX89" fmla="*/ 1440651 w 1864058"/>
                  <a:gd name="connsiteY89" fmla="*/ 74414 h 448557"/>
                  <a:gd name="connsiteX90" fmla="*/ 1724254 w 1864058"/>
                  <a:gd name="connsiteY90" fmla="*/ 174275 h 448557"/>
                  <a:gd name="connsiteX91" fmla="*/ 1730911 w 1864058"/>
                  <a:gd name="connsiteY91" fmla="*/ 167617 h 448557"/>
                  <a:gd name="connsiteX92" fmla="*/ 1647028 w 1864058"/>
                  <a:gd name="connsiteY92" fmla="*/ 125010 h 448557"/>
                  <a:gd name="connsiteX93" fmla="*/ 1762866 w 1864058"/>
                  <a:gd name="connsiteY93" fmla="*/ 140988 h 448557"/>
                  <a:gd name="connsiteX94" fmla="*/ 1769524 w 1864058"/>
                  <a:gd name="connsiteY94" fmla="*/ 191584 h 448557"/>
                  <a:gd name="connsiteX95" fmla="*/ 1758872 w 1864058"/>
                  <a:gd name="connsiteY95" fmla="*/ 336714 h 448557"/>
                  <a:gd name="connsiteX96" fmla="*/ 1745557 w 1864058"/>
                  <a:gd name="connsiteY96" fmla="*/ 330057 h 448557"/>
                  <a:gd name="connsiteX97" fmla="*/ 1697624 w 1864058"/>
                  <a:gd name="connsiteY97" fmla="*/ 296770 h 448557"/>
                  <a:gd name="connsiteX98" fmla="*/ 1702950 w 1864058"/>
                  <a:gd name="connsiteY98" fmla="*/ 288781 h 448557"/>
                  <a:gd name="connsiteX99" fmla="*/ 51927 w 1864058"/>
                  <a:gd name="connsiteY99" fmla="*/ 352692 h 448557"/>
                  <a:gd name="connsiteX100" fmla="*/ 7989 w 1864058"/>
                  <a:gd name="connsiteY100" fmla="*/ 419265 h 448557"/>
                  <a:gd name="connsiteX101" fmla="*/ 1769524 w 1864058"/>
                  <a:gd name="connsiteY101" fmla="*/ 191584 h 448557"/>
                  <a:gd name="connsiteX102" fmla="*/ 1766861 w 1864058"/>
                  <a:gd name="connsiteY102" fmla="*/ 126342 h 448557"/>
                  <a:gd name="connsiteX103" fmla="*/ 1769524 w 1864058"/>
                  <a:gd name="connsiteY103" fmla="*/ 127673 h 448557"/>
                  <a:gd name="connsiteX104" fmla="*/ 1852075 w 1864058"/>
                  <a:gd name="connsiteY104" fmla="*/ 244843 h 448557"/>
                  <a:gd name="connsiteX105" fmla="*/ 1857401 w 1864058"/>
                  <a:gd name="connsiteY105" fmla="*/ 255494 h 448557"/>
                  <a:gd name="connsiteX106" fmla="*/ 1858732 w 1864058"/>
                  <a:gd name="connsiteY106" fmla="*/ 255494 h 448557"/>
                  <a:gd name="connsiteX107" fmla="*/ 1864058 w 1864058"/>
                  <a:gd name="connsiteY107" fmla="*/ 306090 h 448557"/>
                  <a:gd name="connsiteX108" fmla="*/ 1862727 w 1864058"/>
                  <a:gd name="connsiteY108" fmla="*/ 344703 h 448557"/>
                  <a:gd name="connsiteX109" fmla="*/ 1860064 w 1864058"/>
                  <a:gd name="connsiteY109" fmla="*/ 383315 h 448557"/>
                  <a:gd name="connsiteX110" fmla="*/ 1856069 w 1864058"/>
                  <a:gd name="connsiteY110" fmla="*/ 421928 h 448557"/>
                  <a:gd name="connsiteX111" fmla="*/ 1852075 w 1864058"/>
                  <a:gd name="connsiteY111" fmla="*/ 448557 h 448557"/>
                  <a:gd name="connsiteX112" fmla="*/ 1852075 w 1864058"/>
                  <a:gd name="connsiteY112" fmla="*/ 447226 h 448557"/>
                  <a:gd name="connsiteX113" fmla="*/ 1765529 w 1864058"/>
                  <a:gd name="connsiteY113" fmla="*/ 342040 h 448557"/>
                  <a:gd name="connsiteX114" fmla="*/ 1756209 w 1864058"/>
                  <a:gd name="connsiteY114" fmla="*/ 336714 h 448557"/>
                  <a:gd name="connsiteX115" fmla="*/ 1769524 w 1864058"/>
                  <a:gd name="connsiteY115" fmla="*/ 191584 h 448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1864058" h="448557">
                    <a:moveTo>
                      <a:pt x="812197" y="192915"/>
                    </a:moveTo>
                    <a:cubicBezTo>
                      <a:pt x="810865" y="192915"/>
                      <a:pt x="808202" y="192915"/>
                      <a:pt x="806871" y="192915"/>
                    </a:cubicBezTo>
                    <a:cubicBezTo>
                      <a:pt x="826843" y="191584"/>
                      <a:pt x="826843" y="191584"/>
                      <a:pt x="826843" y="191584"/>
                    </a:cubicBezTo>
                    <a:cubicBezTo>
                      <a:pt x="926703" y="191584"/>
                      <a:pt x="926703" y="191584"/>
                      <a:pt x="930698" y="191584"/>
                    </a:cubicBezTo>
                    <a:cubicBezTo>
                      <a:pt x="921377" y="191584"/>
                      <a:pt x="914720" y="192915"/>
                      <a:pt x="906731" y="192915"/>
                    </a:cubicBezTo>
                    <a:cubicBezTo>
                      <a:pt x="905400" y="192915"/>
                      <a:pt x="902737" y="192915"/>
                      <a:pt x="901405" y="192915"/>
                    </a:cubicBezTo>
                    <a:cubicBezTo>
                      <a:pt x="900074" y="192915"/>
                      <a:pt x="897411" y="192915"/>
                      <a:pt x="896079" y="192915"/>
                    </a:cubicBezTo>
                    <a:cubicBezTo>
                      <a:pt x="894748" y="192915"/>
                      <a:pt x="892085" y="192915"/>
                      <a:pt x="890753" y="192915"/>
                    </a:cubicBezTo>
                    <a:cubicBezTo>
                      <a:pt x="889422" y="192915"/>
                      <a:pt x="886759" y="192915"/>
                      <a:pt x="885428" y="192915"/>
                    </a:cubicBezTo>
                    <a:cubicBezTo>
                      <a:pt x="884096" y="192915"/>
                      <a:pt x="882765" y="192915"/>
                      <a:pt x="880102" y="192915"/>
                    </a:cubicBezTo>
                    <a:cubicBezTo>
                      <a:pt x="878770" y="192915"/>
                      <a:pt x="877439" y="192915"/>
                      <a:pt x="874776" y="192915"/>
                    </a:cubicBezTo>
                    <a:cubicBezTo>
                      <a:pt x="873444" y="192915"/>
                      <a:pt x="872113" y="192915"/>
                      <a:pt x="870781" y="192915"/>
                    </a:cubicBezTo>
                    <a:cubicBezTo>
                      <a:pt x="869450" y="192915"/>
                      <a:pt x="868119" y="192915"/>
                      <a:pt x="866787" y="192915"/>
                    </a:cubicBezTo>
                    <a:cubicBezTo>
                      <a:pt x="865456" y="192915"/>
                      <a:pt x="864124" y="192915"/>
                      <a:pt x="862793" y="192915"/>
                    </a:cubicBezTo>
                    <a:cubicBezTo>
                      <a:pt x="861461" y="192915"/>
                      <a:pt x="860130" y="192915"/>
                      <a:pt x="858798" y="192915"/>
                    </a:cubicBezTo>
                    <a:cubicBezTo>
                      <a:pt x="857467" y="192915"/>
                      <a:pt x="856135" y="192915"/>
                      <a:pt x="856135" y="192915"/>
                    </a:cubicBezTo>
                    <a:cubicBezTo>
                      <a:pt x="854804" y="192915"/>
                      <a:pt x="854804" y="192915"/>
                      <a:pt x="853472" y="192915"/>
                    </a:cubicBezTo>
                    <a:cubicBezTo>
                      <a:pt x="852141" y="192915"/>
                      <a:pt x="852141" y="192915"/>
                      <a:pt x="850809" y="192915"/>
                    </a:cubicBezTo>
                    <a:cubicBezTo>
                      <a:pt x="850809" y="192915"/>
                      <a:pt x="849478" y="192915"/>
                      <a:pt x="849478" y="192915"/>
                    </a:cubicBezTo>
                    <a:cubicBezTo>
                      <a:pt x="849478" y="192915"/>
                      <a:pt x="849478" y="192915"/>
                      <a:pt x="848146" y="192915"/>
                    </a:cubicBezTo>
                    <a:cubicBezTo>
                      <a:pt x="848146" y="192915"/>
                      <a:pt x="848146" y="192915"/>
                      <a:pt x="848146" y="192915"/>
                    </a:cubicBezTo>
                    <a:cubicBezTo>
                      <a:pt x="849478" y="192915"/>
                      <a:pt x="821517" y="192915"/>
                      <a:pt x="812197" y="192915"/>
                    </a:cubicBezTo>
                    <a:moveTo>
                      <a:pt x="9320" y="419265"/>
                    </a:moveTo>
                    <a:cubicBezTo>
                      <a:pt x="9320" y="419265"/>
                      <a:pt x="9320" y="420597"/>
                      <a:pt x="9320" y="419265"/>
                    </a:cubicBezTo>
                    <a:cubicBezTo>
                      <a:pt x="9320" y="416602"/>
                      <a:pt x="9320" y="409945"/>
                      <a:pt x="11983" y="403287"/>
                    </a:cubicBezTo>
                    <a:cubicBezTo>
                      <a:pt x="14646" y="396630"/>
                      <a:pt x="17309" y="393967"/>
                      <a:pt x="19972" y="391304"/>
                    </a:cubicBezTo>
                    <a:cubicBezTo>
                      <a:pt x="18641" y="395299"/>
                      <a:pt x="11983" y="405950"/>
                      <a:pt x="9320" y="419265"/>
                    </a:cubicBezTo>
                    <a:moveTo>
                      <a:pt x="1714933" y="236854"/>
                    </a:moveTo>
                    <a:cubicBezTo>
                      <a:pt x="1714933" y="240848"/>
                      <a:pt x="1717596" y="247506"/>
                      <a:pt x="1720259" y="250168"/>
                    </a:cubicBezTo>
                    <a:cubicBezTo>
                      <a:pt x="1720259" y="250168"/>
                      <a:pt x="1729580" y="256826"/>
                      <a:pt x="1733574" y="259489"/>
                    </a:cubicBezTo>
                    <a:cubicBezTo>
                      <a:pt x="1734905" y="260820"/>
                      <a:pt x="1737568" y="260820"/>
                      <a:pt x="1738900" y="262152"/>
                    </a:cubicBezTo>
                    <a:cubicBezTo>
                      <a:pt x="1742894" y="263483"/>
                      <a:pt x="1744226" y="267478"/>
                      <a:pt x="1748220" y="268809"/>
                    </a:cubicBezTo>
                    <a:cubicBezTo>
                      <a:pt x="1752215" y="270140"/>
                      <a:pt x="1754877" y="268809"/>
                      <a:pt x="1754877" y="267478"/>
                    </a:cubicBezTo>
                    <a:cubicBezTo>
                      <a:pt x="1757541" y="264815"/>
                      <a:pt x="1753546" y="256826"/>
                      <a:pt x="1752215" y="256826"/>
                    </a:cubicBezTo>
                    <a:cubicBezTo>
                      <a:pt x="1750883" y="256826"/>
                      <a:pt x="1749552" y="256826"/>
                      <a:pt x="1748220" y="255494"/>
                    </a:cubicBezTo>
                    <a:cubicBezTo>
                      <a:pt x="1746889" y="254163"/>
                      <a:pt x="1745557" y="254163"/>
                      <a:pt x="1741563" y="248837"/>
                    </a:cubicBezTo>
                    <a:cubicBezTo>
                      <a:pt x="1738900" y="244843"/>
                      <a:pt x="1729580" y="239517"/>
                      <a:pt x="1726917" y="238185"/>
                    </a:cubicBezTo>
                    <a:cubicBezTo>
                      <a:pt x="1714933" y="232859"/>
                      <a:pt x="1714933" y="235522"/>
                      <a:pt x="1714933" y="236854"/>
                    </a:cubicBezTo>
                    <a:moveTo>
                      <a:pt x="832169" y="115690"/>
                    </a:moveTo>
                    <a:cubicBezTo>
                      <a:pt x="838826" y="143651"/>
                      <a:pt x="940018" y="123679"/>
                      <a:pt x="946675" y="121016"/>
                    </a:cubicBezTo>
                    <a:cubicBezTo>
                      <a:pt x="930698" y="109033"/>
                      <a:pt x="918714" y="109033"/>
                      <a:pt x="886759" y="110364"/>
                    </a:cubicBezTo>
                    <a:cubicBezTo>
                      <a:pt x="873444" y="110364"/>
                      <a:pt x="860130" y="109033"/>
                      <a:pt x="846815" y="110364"/>
                    </a:cubicBezTo>
                    <a:cubicBezTo>
                      <a:pt x="833500" y="110364"/>
                      <a:pt x="830837" y="111696"/>
                      <a:pt x="832169" y="115690"/>
                    </a:cubicBezTo>
                    <a:moveTo>
                      <a:pt x="978630" y="99712"/>
                    </a:moveTo>
                    <a:cubicBezTo>
                      <a:pt x="979962" y="103707"/>
                      <a:pt x="985288" y="110364"/>
                      <a:pt x="989282" y="111696"/>
                    </a:cubicBezTo>
                    <a:lnTo>
                      <a:pt x="1292857" y="154303"/>
                    </a:lnTo>
                    <a:cubicBezTo>
                      <a:pt x="1370083" y="162291"/>
                      <a:pt x="1408695" y="160960"/>
                      <a:pt x="1463286" y="147645"/>
                    </a:cubicBezTo>
                    <a:cubicBezTo>
                      <a:pt x="1427336" y="135662"/>
                      <a:pt x="1386060" y="123679"/>
                      <a:pt x="1303509" y="114358"/>
                    </a:cubicBezTo>
                    <a:cubicBezTo>
                      <a:pt x="1300846" y="114358"/>
                      <a:pt x="987951" y="91723"/>
                      <a:pt x="979962" y="94386"/>
                    </a:cubicBezTo>
                    <a:cubicBezTo>
                      <a:pt x="978630" y="97049"/>
                      <a:pt x="977299" y="98381"/>
                      <a:pt x="978630" y="99712"/>
                    </a:cubicBezTo>
                    <a:moveTo>
                      <a:pt x="1792159" y="260820"/>
                    </a:moveTo>
                    <a:cubicBezTo>
                      <a:pt x="1793490" y="270140"/>
                      <a:pt x="1793490" y="270140"/>
                      <a:pt x="1802810" y="279461"/>
                    </a:cubicBezTo>
                    <a:cubicBezTo>
                      <a:pt x="1865389" y="338045"/>
                      <a:pt x="1861395" y="385978"/>
                      <a:pt x="1861395" y="387310"/>
                    </a:cubicBezTo>
                    <a:lnTo>
                      <a:pt x="1861395" y="383315"/>
                    </a:lnTo>
                    <a:cubicBezTo>
                      <a:pt x="1862727" y="372664"/>
                      <a:pt x="1862727" y="358017"/>
                      <a:pt x="1864058" y="347366"/>
                    </a:cubicBezTo>
                    <a:cubicBezTo>
                      <a:pt x="1864058" y="339377"/>
                      <a:pt x="1864058" y="318073"/>
                      <a:pt x="1853406" y="304759"/>
                    </a:cubicBezTo>
                    <a:cubicBezTo>
                      <a:pt x="1838760" y="287450"/>
                      <a:pt x="1797485" y="256826"/>
                      <a:pt x="1790827" y="258157"/>
                    </a:cubicBezTo>
                    <a:cubicBezTo>
                      <a:pt x="1792159" y="258157"/>
                      <a:pt x="1792159" y="259489"/>
                      <a:pt x="1792159" y="260820"/>
                    </a:cubicBezTo>
                    <a:moveTo>
                      <a:pt x="51927" y="250168"/>
                    </a:moveTo>
                    <a:cubicBezTo>
                      <a:pt x="57253" y="251500"/>
                      <a:pt x="59916" y="251500"/>
                      <a:pt x="103855" y="230196"/>
                    </a:cubicBezTo>
                    <a:cubicBezTo>
                      <a:pt x="135810" y="214219"/>
                      <a:pt x="161108" y="204898"/>
                      <a:pt x="183743" y="199573"/>
                    </a:cubicBezTo>
                    <a:lnTo>
                      <a:pt x="235670" y="191584"/>
                    </a:lnTo>
                    <a:cubicBezTo>
                      <a:pt x="274283" y="186258"/>
                      <a:pt x="312895" y="186258"/>
                      <a:pt x="351508" y="176938"/>
                    </a:cubicBezTo>
                    <a:cubicBezTo>
                      <a:pt x="355502" y="175606"/>
                      <a:pt x="360828" y="174275"/>
                      <a:pt x="364823" y="172943"/>
                    </a:cubicBezTo>
                    <a:cubicBezTo>
                      <a:pt x="438054" y="151640"/>
                      <a:pt x="487318" y="132999"/>
                      <a:pt x="547234" y="107701"/>
                    </a:cubicBezTo>
                    <a:cubicBezTo>
                      <a:pt x="419413" y="97049"/>
                      <a:pt x="271620" y="140988"/>
                      <a:pt x="254311" y="146314"/>
                    </a:cubicBezTo>
                    <a:cubicBezTo>
                      <a:pt x="131816" y="178269"/>
                      <a:pt x="75894" y="227533"/>
                      <a:pt x="51927" y="250168"/>
                    </a:cubicBezTo>
                    <a:cubicBezTo>
                      <a:pt x="51927" y="248837"/>
                      <a:pt x="51927" y="250168"/>
                      <a:pt x="51927" y="250168"/>
                    </a:cubicBezTo>
                    <a:moveTo>
                      <a:pt x="2663" y="359349"/>
                    </a:moveTo>
                    <a:cubicBezTo>
                      <a:pt x="2663" y="356686"/>
                      <a:pt x="2663" y="354023"/>
                      <a:pt x="2663" y="351360"/>
                    </a:cubicBezTo>
                    <a:cubicBezTo>
                      <a:pt x="2663" y="352692"/>
                      <a:pt x="2663" y="354023"/>
                      <a:pt x="2663" y="355355"/>
                    </a:cubicBezTo>
                    <a:lnTo>
                      <a:pt x="2663" y="363343"/>
                    </a:lnTo>
                    <a:cubicBezTo>
                      <a:pt x="2663" y="360680"/>
                      <a:pt x="2663" y="359349"/>
                      <a:pt x="2663" y="359349"/>
                    </a:cubicBezTo>
                    <a:moveTo>
                      <a:pt x="7989" y="419265"/>
                    </a:moveTo>
                    <a:lnTo>
                      <a:pt x="7989" y="419265"/>
                    </a:lnTo>
                    <a:cubicBezTo>
                      <a:pt x="5326" y="392636"/>
                      <a:pt x="5326" y="392636"/>
                      <a:pt x="3994" y="380653"/>
                    </a:cubicBezTo>
                    <a:cubicBezTo>
                      <a:pt x="2663" y="355355"/>
                      <a:pt x="2663" y="354023"/>
                      <a:pt x="1331" y="342040"/>
                    </a:cubicBezTo>
                    <a:cubicBezTo>
                      <a:pt x="0" y="316742"/>
                      <a:pt x="0" y="315410"/>
                      <a:pt x="0" y="303427"/>
                    </a:cubicBezTo>
                    <a:lnTo>
                      <a:pt x="0" y="296770"/>
                    </a:lnTo>
                    <a:lnTo>
                      <a:pt x="0" y="295438"/>
                    </a:lnTo>
                    <a:cubicBezTo>
                      <a:pt x="0" y="294107"/>
                      <a:pt x="37281" y="142319"/>
                      <a:pt x="227681" y="95718"/>
                    </a:cubicBezTo>
                    <a:cubicBezTo>
                      <a:pt x="496638" y="30476"/>
                      <a:pt x="772253" y="62431"/>
                      <a:pt x="1043873" y="41128"/>
                    </a:cubicBezTo>
                    <a:cubicBezTo>
                      <a:pt x="995940" y="10504"/>
                      <a:pt x="975968" y="-1479"/>
                      <a:pt x="675055" y="6509"/>
                    </a:cubicBezTo>
                    <a:cubicBezTo>
                      <a:pt x="681713" y="6509"/>
                      <a:pt x="692364" y="5178"/>
                      <a:pt x="699022" y="5178"/>
                    </a:cubicBezTo>
                    <a:cubicBezTo>
                      <a:pt x="912057" y="-4142"/>
                      <a:pt x="912057" y="-4142"/>
                      <a:pt x="1130418" y="33139"/>
                    </a:cubicBezTo>
                    <a:cubicBezTo>
                      <a:pt x="1127755" y="34470"/>
                      <a:pt x="1123761" y="34470"/>
                      <a:pt x="1121098" y="35802"/>
                    </a:cubicBezTo>
                    <a:cubicBezTo>
                      <a:pt x="1154385" y="41128"/>
                      <a:pt x="1187671" y="39796"/>
                      <a:pt x="1220958" y="42459"/>
                    </a:cubicBezTo>
                    <a:cubicBezTo>
                      <a:pt x="1226284" y="42459"/>
                      <a:pt x="1226284" y="42459"/>
                      <a:pt x="1226284" y="42459"/>
                    </a:cubicBezTo>
                    <a:cubicBezTo>
                      <a:pt x="1613742" y="83735"/>
                      <a:pt x="1613742" y="83735"/>
                      <a:pt x="1637708" y="90392"/>
                    </a:cubicBezTo>
                    <a:cubicBezTo>
                      <a:pt x="1571135" y="87729"/>
                      <a:pt x="1571135" y="87729"/>
                      <a:pt x="1440651" y="74414"/>
                    </a:cubicBezTo>
                    <a:cubicBezTo>
                      <a:pt x="1441982" y="75746"/>
                      <a:pt x="1624393" y="158297"/>
                      <a:pt x="1724254" y="174275"/>
                    </a:cubicBezTo>
                    <a:cubicBezTo>
                      <a:pt x="1726917" y="172943"/>
                      <a:pt x="1729580" y="170280"/>
                      <a:pt x="1730911" y="167617"/>
                    </a:cubicBezTo>
                    <a:cubicBezTo>
                      <a:pt x="1717596" y="154303"/>
                      <a:pt x="1710939" y="150308"/>
                      <a:pt x="1647028" y="125010"/>
                    </a:cubicBezTo>
                    <a:cubicBezTo>
                      <a:pt x="1745557" y="126342"/>
                      <a:pt x="1745557" y="126342"/>
                      <a:pt x="1762866" y="140988"/>
                    </a:cubicBezTo>
                    <a:cubicBezTo>
                      <a:pt x="1769524" y="160960"/>
                      <a:pt x="1769524" y="176938"/>
                      <a:pt x="1769524" y="191584"/>
                    </a:cubicBezTo>
                    <a:cubicBezTo>
                      <a:pt x="1769524" y="240848"/>
                      <a:pt x="1765529" y="288781"/>
                      <a:pt x="1758872" y="336714"/>
                    </a:cubicBezTo>
                    <a:cubicBezTo>
                      <a:pt x="1754877" y="334051"/>
                      <a:pt x="1750883" y="331388"/>
                      <a:pt x="1745557" y="330057"/>
                    </a:cubicBezTo>
                    <a:cubicBezTo>
                      <a:pt x="1713602" y="306090"/>
                      <a:pt x="1713602" y="306090"/>
                      <a:pt x="1697624" y="296770"/>
                    </a:cubicBezTo>
                    <a:cubicBezTo>
                      <a:pt x="1698956" y="294107"/>
                      <a:pt x="1701619" y="291444"/>
                      <a:pt x="1702950" y="288781"/>
                    </a:cubicBezTo>
                    <a:cubicBezTo>
                      <a:pt x="1557820" y="94386"/>
                      <a:pt x="307570" y="142319"/>
                      <a:pt x="51927" y="352692"/>
                    </a:cubicBezTo>
                    <a:cubicBezTo>
                      <a:pt x="15978" y="342040"/>
                      <a:pt x="-2663" y="336714"/>
                      <a:pt x="7989" y="419265"/>
                    </a:cubicBezTo>
                    <a:moveTo>
                      <a:pt x="1769524" y="191584"/>
                    </a:moveTo>
                    <a:cubicBezTo>
                      <a:pt x="1769524" y="170280"/>
                      <a:pt x="1769524" y="147645"/>
                      <a:pt x="1766861" y="126342"/>
                    </a:cubicBezTo>
                    <a:cubicBezTo>
                      <a:pt x="1768192" y="126342"/>
                      <a:pt x="1768192" y="127673"/>
                      <a:pt x="1769524" y="127673"/>
                    </a:cubicBezTo>
                    <a:cubicBezTo>
                      <a:pt x="1790827" y="146314"/>
                      <a:pt x="1826777" y="178269"/>
                      <a:pt x="1852075" y="244843"/>
                    </a:cubicBezTo>
                    <a:cubicBezTo>
                      <a:pt x="1856069" y="254163"/>
                      <a:pt x="1856069" y="254163"/>
                      <a:pt x="1857401" y="255494"/>
                    </a:cubicBezTo>
                    <a:cubicBezTo>
                      <a:pt x="1857401" y="255494"/>
                      <a:pt x="1858732" y="255494"/>
                      <a:pt x="1858732" y="255494"/>
                    </a:cubicBezTo>
                    <a:cubicBezTo>
                      <a:pt x="1864058" y="266146"/>
                      <a:pt x="1864058" y="283455"/>
                      <a:pt x="1864058" y="306090"/>
                    </a:cubicBezTo>
                    <a:cubicBezTo>
                      <a:pt x="1864058" y="332720"/>
                      <a:pt x="1864058" y="332720"/>
                      <a:pt x="1862727" y="344703"/>
                    </a:cubicBezTo>
                    <a:cubicBezTo>
                      <a:pt x="1861395" y="370001"/>
                      <a:pt x="1861395" y="371332"/>
                      <a:pt x="1860064" y="383315"/>
                    </a:cubicBezTo>
                    <a:cubicBezTo>
                      <a:pt x="1857401" y="408613"/>
                      <a:pt x="1857401" y="408613"/>
                      <a:pt x="1856069" y="421928"/>
                    </a:cubicBezTo>
                    <a:cubicBezTo>
                      <a:pt x="1854738" y="429917"/>
                      <a:pt x="1853406" y="440569"/>
                      <a:pt x="1852075" y="448557"/>
                    </a:cubicBezTo>
                    <a:lnTo>
                      <a:pt x="1852075" y="447226"/>
                    </a:lnTo>
                    <a:cubicBezTo>
                      <a:pt x="1856069" y="401956"/>
                      <a:pt x="1810799" y="359349"/>
                      <a:pt x="1765529" y="342040"/>
                    </a:cubicBezTo>
                    <a:cubicBezTo>
                      <a:pt x="1762866" y="340708"/>
                      <a:pt x="1760203" y="338045"/>
                      <a:pt x="1756209" y="336714"/>
                    </a:cubicBezTo>
                    <a:cubicBezTo>
                      <a:pt x="1766861" y="288781"/>
                      <a:pt x="1769524" y="239517"/>
                      <a:pt x="1769524" y="191584"/>
                    </a:cubicBezTo>
                  </a:path>
                </a:pathLst>
              </a:custGeom>
              <a:solidFill>
                <a:srgbClr val="DFE0DB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536" name="Freeform: Shape 6535">
                <a:extLst>
                  <a:ext uri="{FF2B5EF4-FFF2-40B4-BE49-F238E27FC236}">
                    <a16:creationId xmlns:a16="http://schemas.microsoft.com/office/drawing/2014/main" id="{2E509042-6BC0-491D-8F28-1DE4B3C4E917}"/>
                  </a:ext>
                </a:extLst>
              </p:cNvPr>
              <p:cNvSpPr/>
              <p:nvPr/>
            </p:nvSpPr>
            <p:spPr>
              <a:xfrm>
                <a:off x="10081379" y="3479359"/>
                <a:ext cx="1062513" cy="119317"/>
              </a:xfrm>
              <a:custGeom>
                <a:avLst/>
                <a:gdLst>
                  <a:gd name="connsiteX0" fmla="*/ 0 w 1062513"/>
                  <a:gd name="connsiteY0" fmla="*/ 27108 h 119317"/>
                  <a:gd name="connsiteX1" fmla="*/ 6657 w 1062513"/>
                  <a:gd name="connsiteY1" fmla="*/ 28439 h 119317"/>
                  <a:gd name="connsiteX2" fmla="*/ 264963 w 1062513"/>
                  <a:gd name="connsiteY2" fmla="*/ 20450 h 119317"/>
                  <a:gd name="connsiteX3" fmla="*/ 456694 w 1062513"/>
                  <a:gd name="connsiteY3" fmla="*/ 32434 h 119317"/>
                  <a:gd name="connsiteX4" fmla="*/ 813528 w 1062513"/>
                  <a:gd name="connsiteY4" fmla="*/ 67052 h 119317"/>
                  <a:gd name="connsiteX5" fmla="*/ 1062513 w 1062513"/>
                  <a:gd name="connsiteY5" fmla="*/ 118979 h 119317"/>
                  <a:gd name="connsiteX6" fmla="*/ 1061182 w 1062513"/>
                  <a:gd name="connsiteY6" fmla="*/ 113653 h 119317"/>
                  <a:gd name="connsiteX7" fmla="*/ 1043872 w 1062513"/>
                  <a:gd name="connsiteY7" fmla="*/ 108327 h 119317"/>
                  <a:gd name="connsiteX8" fmla="*/ 801545 w 1062513"/>
                  <a:gd name="connsiteY8" fmla="*/ 17787 h 119317"/>
                  <a:gd name="connsiteX9" fmla="*/ 0 w 1062513"/>
                  <a:gd name="connsiteY9" fmla="*/ 27108 h 119317"/>
                  <a:gd name="connsiteX10" fmla="*/ 0 w 1062513"/>
                  <a:gd name="connsiteY10" fmla="*/ 27108 h 119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62513" h="119317">
                    <a:moveTo>
                      <a:pt x="0" y="27108"/>
                    </a:moveTo>
                    <a:cubicBezTo>
                      <a:pt x="2663" y="27108"/>
                      <a:pt x="5326" y="28439"/>
                      <a:pt x="6657" y="28439"/>
                    </a:cubicBezTo>
                    <a:cubicBezTo>
                      <a:pt x="93203" y="36428"/>
                      <a:pt x="179748" y="19119"/>
                      <a:pt x="264963" y="20450"/>
                    </a:cubicBezTo>
                    <a:cubicBezTo>
                      <a:pt x="328873" y="20450"/>
                      <a:pt x="392784" y="29771"/>
                      <a:pt x="456694" y="32434"/>
                    </a:cubicBezTo>
                    <a:cubicBezTo>
                      <a:pt x="700353" y="43085"/>
                      <a:pt x="700353" y="43085"/>
                      <a:pt x="813528" y="67052"/>
                    </a:cubicBezTo>
                    <a:cubicBezTo>
                      <a:pt x="1062513" y="120311"/>
                      <a:pt x="1062513" y="120311"/>
                      <a:pt x="1062513" y="118979"/>
                    </a:cubicBezTo>
                    <a:cubicBezTo>
                      <a:pt x="1062513" y="117648"/>
                      <a:pt x="1061182" y="114985"/>
                      <a:pt x="1061182" y="113653"/>
                    </a:cubicBezTo>
                    <a:cubicBezTo>
                      <a:pt x="1055856" y="113653"/>
                      <a:pt x="1051861" y="112322"/>
                      <a:pt x="1043872" y="108327"/>
                    </a:cubicBezTo>
                    <a:cubicBezTo>
                      <a:pt x="946675" y="48411"/>
                      <a:pt x="858798" y="29771"/>
                      <a:pt x="801545" y="17787"/>
                    </a:cubicBezTo>
                    <a:cubicBezTo>
                      <a:pt x="599161" y="-18162"/>
                      <a:pt x="105186" y="8467"/>
                      <a:pt x="0" y="27108"/>
                    </a:cubicBezTo>
                    <a:cubicBezTo>
                      <a:pt x="0" y="27108"/>
                      <a:pt x="0" y="27108"/>
                      <a:pt x="0" y="27108"/>
                    </a:cubicBezTo>
                  </a:path>
                </a:pathLst>
              </a:custGeom>
              <a:solidFill>
                <a:srgbClr val="E7F0F6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537" name="Freeform: Shape 6536">
                <a:extLst>
                  <a:ext uri="{FF2B5EF4-FFF2-40B4-BE49-F238E27FC236}">
                    <a16:creationId xmlns:a16="http://schemas.microsoft.com/office/drawing/2014/main" id="{C5275072-B945-487B-83EE-796860B74D7C}"/>
                  </a:ext>
                </a:extLst>
              </p:cNvPr>
              <p:cNvSpPr/>
              <p:nvPr/>
            </p:nvSpPr>
            <p:spPr>
              <a:xfrm>
                <a:off x="10419021" y="3402534"/>
                <a:ext cx="485206" cy="66839"/>
              </a:xfrm>
              <a:custGeom>
                <a:avLst/>
                <a:gdLst>
                  <a:gd name="connsiteX0" fmla="*/ 552 w 485206"/>
                  <a:gd name="connsiteY0" fmla="*/ 6736 h 66839"/>
                  <a:gd name="connsiteX1" fmla="*/ 11203 w 485206"/>
                  <a:gd name="connsiteY1" fmla="*/ 18719 h 66839"/>
                  <a:gd name="connsiteX2" fmla="*/ 337413 w 485206"/>
                  <a:gd name="connsiteY2" fmla="*/ 63989 h 66839"/>
                  <a:gd name="connsiteX3" fmla="*/ 485207 w 485206"/>
                  <a:gd name="connsiteY3" fmla="*/ 54668 h 66839"/>
                  <a:gd name="connsiteX4" fmla="*/ 353391 w 485206"/>
                  <a:gd name="connsiteY4" fmla="*/ 24045 h 66839"/>
                  <a:gd name="connsiteX5" fmla="*/ 1883 w 485206"/>
                  <a:gd name="connsiteY5" fmla="*/ 78 h 66839"/>
                  <a:gd name="connsiteX6" fmla="*/ 552 w 485206"/>
                  <a:gd name="connsiteY6" fmla="*/ 6736 h 66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5206" h="66839">
                    <a:moveTo>
                      <a:pt x="552" y="6736"/>
                    </a:moveTo>
                    <a:cubicBezTo>
                      <a:pt x="1883" y="10730"/>
                      <a:pt x="7209" y="18719"/>
                      <a:pt x="11203" y="18719"/>
                    </a:cubicBezTo>
                    <a:lnTo>
                      <a:pt x="337413" y="63989"/>
                    </a:lnTo>
                    <a:cubicBezTo>
                      <a:pt x="415970" y="71978"/>
                      <a:pt x="461240" y="61326"/>
                      <a:pt x="485207" y="54668"/>
                    </a:cubicBezTo>
                    <a:cubicBezTo>
                      <a:pt x="439937" y="40022"/>
                      <a:pt x="409313" y="32033"/>
                      <a:pt x="353391" y="24045"/>
                    </a:cubicBezTo>
                    <a:cubicBezTo>
                      <a:pt x="281492" y="14724"/>
                      <a:pt x="7209" y="-1253"/>
                      <a:pt x="1883" y="78"/>
                    </a:cubicBezTo>
                    <a:cubicBezTo>
                      <a:pt x="552" y="4073"/>
                      <a:pt x="-780" y="5404"/>
                      <a:pt x="552" y="6736"/>
                    </a:cubicBezTo>
                  </a:path>
                </a:pathLst>
              </a:custGeom>
              <a:solidFill>
                <a:srgbClr val="E7F0F6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538" name="Freeform: Shape 6537">
                <a:extLst>
                  <a:ext uri="{FF2B5EF4-FFF2-40B4-BE49-F238E27FC236}">
                    <a16:creationId xmlns:a16="http://schemas.microsoft.com/office/drawing/2014/main" id="{AD2A9D4D-7E25-4EB4-B783-CE410016295A}"/>
                  </a:ext>
                </a:extLst>
              </p:cNvPr>
              <p:cNvSpPr/>
              <p:nvPr/>
            </p:nvSpPr>
            <p:spPr>
              <a:xfrm>
                <a:off x="9468903" y="3312368"/>
                <a:ext cx="1015911" cy="218065"/>
              </a:xfrm>
              <a:custGeom>
                <a:avLst/>
                <a:gdLst>
                  <a:gd name="connsiteX0" fmla="*/ 430065 w 1015911"/>
                  <a:gd name="connsiteY0" fmla="*/ 52963 h 218065"/>
                  <a:gd name="connsiteX1" fmla="*/ 426070 w 1015911"/>
                  <a:gd name="connsiteY1" fmla="*/ 52963 h 218065"/>
                  <a:gd name="connsiteX2" fmla="*/ 439385 w 1015911"/>
                  <a:gd name="connsiteY2" fmla="*/ 48968 h 218065"/>
                  <a:gd name="connsiteX3" fmla="*/ 440717 w 1015911"/>
                  <a:gd name="connsiteY3" fmla="*/ 48968 h 218065"/>
                  <a:gd name="connsiteX4" fmla="*/ 440717 w 1015911"/>
                  <a:gd name="connsiteY4" fmla="*/ 48968 h 218065"/>
                  <a:gd name="connsiteX5" fmla="*/ 440717 w 1015911"/>
                  <a:gd name="connsiteY5" fmla="*/ 48968 h 218065"/>
                  <a:gd name="connsiteX6" fmla="*/ 643100 w 1015911"/>
                  <a:gd name="connsiteY6" fmla="*/ 6361 h 218065"/>
                  <a:gd name="connsiteX7" fmla="*/ 643100 w 1015911"/>
                  <a:gd name="connsiteY7" fmla="*/ 6361 h 218065"/>
                  <a:gd name="connsiteX8" fmla="*/ 643100 w 1015911"/>
                  <a:gd name="connsiteY8" fmla="*/ 6361 h 218065"/>
                  <a:gd name="connsiteX9" fmla="*/ 643100 w 1015911"/>
                  <a:gd name="connsiteY9" fmla="*/ 6361 h 218065"/>
                  <a:gd name="connsiteX10" fmla="*/ 647094 w 1015911"/>
                  <a:gd name="connsiteY10" fmla="*/ 2367 h 218065"/>
                  <a:gd name="connsiteX11" fmla="*/ 669729 w 1015911"/>
                  <a:gd name="connsiteY11" fmla="*/ 1036 h 218065"/>
                  <a:gd name="connsiteX12" fmla="*/ 1015912 w 1015911"/>
                  <a:gd name="connsiteY12" fmla="*/ 36985 h 218065"/>
                  <a:gd name="connsiteX13" fmla="*/ 712336 w 1015911"/>
                  <a:gd name="connsiteY13" fmla="*/ 43643 h 218065"/>
                  <a:gd name="connsiteX14" fmla="*/ 430065 w 1015911"/>
                  <a:gd name="connsiteY14" fmla="*/ 52963 h 218065"/>
                  <a:gd name="connsiteX15" fmla="*/ 0 w 1015911"/>
                  <a:gd name="connsiteY15" fmla="*/ 192767 h 218065"/>
                  <a:gd name="connsiteX16" fmla="*/ 114506 w 1015911"/>
                  <a:gd name="connsiteY16" fmla="*/ 108885 h 218065"/>
                  <a:gd name="connsiteX17" fmla="*/ 114506 w 1015911"/>
                  <a:gd name="connsiteY17" fmla="*/ 108885 h 218065"/>
                  <a:gd name="connsiteX18" fmla="*/ 115838 w 1015911"/>
                  <a:gd name="connsiteY18" fmla="*/ 110216 h 218065"/>
                  <a:gd name="connsiteX19" fmla="*/ 239665 w 1015911"/>
                  <a:gd name="connsiteY19" fmla="*/ 72935 h 218065"/>
                  <a:gd name="connsiteX20" fmla="*/ 231676 w 1015911"/>
                  <a:gd name="connsiteY20" fmla="*/ 75598 h 218065"/>
                  <a:gd name="connsiteX21" fmla="*/ 231676 w 1015911"/>
                  <a:gd name="connsiteY21" fmla="*/ 78261 h 218065"/>
                  <a:gd name="connsiteX22" fmla="*/ 304907 w 1015911"/>
                  <a:gd name="connsiteY22" fmla="*/ 63615 h 218065"/>
                  <a:gd name="connsiteX23" fmla="*/ 399441 w 1015911"/>
                  <a:gd name="connsiteY23" fmla="*/ 55626 h 218065"/>
                  <a:gd name="connsiteX24" fmla="*/ 415419 w 1015911"/>
                  <a:gd name="connsiteY24" fmla="*/ 55626 h 218065"/>
                  <a:gd name="connsiteX25" fmla="*/ 135810 w 1015911"/>
                  <a:gd name="connsiteY25" fmla="*/ 112879 h 218065"/>
                  <a:gd name="connsiteX26" fmla="*/ 5326 w 1015911"/>
                  <a:gd name="connsiteY26" fmla="*/ 218065 h 218065"/>
                  <a:gd name="connsiteX27" fmla="*/ 59916 w 1015911"/>
                  <a:gd name="connsiteY27" fmla="*/ 143503 h 218065"/>
                  <a:gd name="connsiteX28" fmla="*/ 0 w 1015911"/>
                  <a:gd name="connsiteY28" fmla="*/ 192767 h 218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015911" h="218065">
                    <a:moveTo>
                      <a:pt x="430065" y="52963"/>
                    </a:moveTo>
                    <a:cubicBezTo>
                      <a:pt x="428733" y="52963"/>
                      <a:pt x="427402" y="52963"/>
                      <a:pt x="426070" y="52963"/>
                    </a:cubicBezTo>
                    <a:cubicBezTo>
                      <a:pt x="436722" y="48968"/>
                      <a:pt x="436722" y="48968"/>
                      <a:pt x="439385" y="48968"/>
                    </a:cubicBezTo>
                    <a:cubicBezTo>
                      <a:pt x="440717" y="48968"/>
                      <a:pt x="440717" y="48968"/>
                      <a:pt x="440717" y="48968"/>
                    </a:cubicBezTo>
                    <a:cubicBezTo>
                      <a:pt x="440717" y="48968"/>
                      <a:pt x="440717" y="48968"/>
                      <a:pt x="440717" y="48968"/>
                    </a:cubicBezTo>
                    <a:cubicBezTo>
                      <a:pt x="440717" y="48968"/>
                      <a:pt x="440717" y="48968"/>
                      <a:pt x="440717" y="48968"/>
                    </a:cubicBezTo>
                    <a:cubicBezTo>
                      <a:pt x="508622" y="39648"/>
                      <a:pt x="573864" y="10356"/>
                      <a:pt x="643100" y="6361"/>
                    </a:cubicBezTo>
                    <a:cubicBezTo>
                      <a:pt x="643100" y="6361"/>
                      <a:pt x="643100" y="6361"/>
                      <a:pt x="643100" y="6361"/>
                    </a:cubicBezTo>
                    <a:cubicBezTo>
                      <a:pt x="643100" y="6361"/>
                      <a:pt x="643100" y="6361"/>
                      <a:pt x="643100" y="6361"/>
                    </a:cubicBezTo>
                    <a:cubicBezTo>
                      <a:pt x="643100" y="6361"/>
                      <a:pt x="643100" y="6361"/>
                      <a:pt x="643100" y="6361"/>
                    </a:cubicBezTo>
                    <a:cubicBezTo>
                      <a:pt x="644431" y="5030"/>
                      <a:pt x="645763" y="3699"/>
                      <a:pt x="647094" y="2367"/>
                    </a:cubicBezTo>
                    <a:cubicBezTo>
                      <a:pt x="653752" y="2367"/>
                      <a:pt x="663072" y="2367"/>
                      <a:pt x="669729" y="1036"/>
                    </a:cubicBezTo>
                    <a:cubicBezTo>
                      <a:pt x="954664" y="-2959"/>
                      <a:pt x="965316" y="3699"/>
                      <a:pt x="1015912" y="36985"/>
                    </a:cubicBezTo>
                    <a:cubicBezTo>
                      <a:pt x="824180" y="52963"/>
                      <a:pt x="824180" y="52963"/>
                      <a:pt x="712336" y="43643"/>
                    </a:cubicBezTo>
                    <a:cubicBezTo>
                      <a:pt x="627122" y="36985"/>
                      <a:pt x="575195" y="32991"/>
                      <a:pt x="430065" y="52963"/>
                    </a:cubicBezTo>
                    <a:moveTo>
                      <a:pt x="0" y="192767"/>
                    </a:moveTo>
                    <a:cubicBezTo>
                      <a:pt x="29292" y="158149"/>
                      <a:pt x="58585" y="136846"/>
                      <a:pt x="114506" y="108885"/>
                    </a:cubicBezTo>
                    <a:cubicBezTo>
                      <a:pt x="114506" y="108885"/>
                      <a:pt x="114506" y="108885"/>
                      <a:pt x="114506" y="108885"/>
                    </a:cubicBezTo>
                    <a:cubicBezTo>
                      <a:pt x="114506" y="108885"/>
                      <a:pt x="115838" y="110216"/>
                      <a:pt x="115838" y="110216"/>
                    </a:cubicBezTo>
                    <a:cubicBezTo>
                      <a:pt x="158445" y="100896"/>
                      <a:pt x="198389" y="84918"/>
                      <a:pt x="239665" y="72935"/>
                    </a:cubicBezTo>
                    <a:cubicBezTo>
                      <a:pt x="234339" y="74266"/>
                      <a:pt x="234339" y="74266"/>
                      <a:pt x="231676" y="75598"/>
                    </a:cubicBezTo>
                    <a:cubicBezTo>
                      <a:pt x="231676" y="76929"/>
                      <a:pt x="231676" y="76929"/>
                      <a:pt x="231676" y="78261"/>
                    </a:cubicBezTo>
                    <a:cubicBezTo>
                      <a:pt x="256974" y="76929"/>
                      <a:pt x="279609" y="66278"/>
                      <a:pt x="304907" y="63615"/>
                    </a:cubicBezTo>
                    <a:cubicBezTo>
                      <a:pt x="323547" y="60952"/>
                      <a:pt x="323547" y="60952"/>
                      <a:pt x="399441" y="55626"/>
                    </a:cubicBezTo>
                    <a:cubicBezTo>
                      <a:pt x="408761" y="55626"/>
                      <a:pt x="410093" y="55626"/>
                      <a:pt x="415419" y="55626"/>
                    </a:cubicBezTo>
                    <a:cubicBezTo>
                      <a:pt x="159776" y="103559"/>
                      <a:pt x="159776" y="103559"/>
                      <a:pt x="135810" y="112879"/>
                    </a:cubicBezTo>
                    <a:cubicBezTo>
                      <a:pt x="86546" y="132851"/>
                      <a:pt x="69236" y="150160"/>
                      <a:pt x="5326" y="218065"/>
                    </a:cubicBezTo>
                    <a:cubicBezTo>
                      <a:pt x="57253" y="146166"/>
                      <a:pt x="57253" y="146166"/>
                      <a:pt x="59916" y="143503"/>
                    </a:cubicBezTo>
                    <a:cubicBezTo>
                      <a:pt x="37281" y="159481"/>
                      <a:pt x="0" y="192767"/>
                      <a:pt x="0" y="192767"/>
                    </a:cubicBezTo>
                  </a:path>
                </a:pathLst>
              </a:custGeom>
              <a:solidFill>
                <a:srgbClr val="E7F0F6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539" name="Freeform: Shape 6538">
                <a:extLst>
                  <a:ext uri="{FF2B5EF4-FFF2-40B4-BE49-F238E27FC236}">
                    <a16:creationId xmlns:a16="http://schemas.microsoft.com/office/drawing/2014/main" id="{6A9D7081-43BC-45A4-A398-C3BB89D5C8CB}"/>
                  </a:ext>
                </a:extLst>
              </p:cNvPr>
              <p:cNvSpPr/>
              <p:nvPr/>
            </p:nvSpPr>
            <p:spPr>
              <a:xfrm>
                <a:off x="11301006" y="3565052"/>
                <a:ext cx="3994" cy="25297"/>
              </a:xfrm>
              <a:custGeom>
                <a:avLst/>
                <a:gdLst>
                  <a:gd name="connsiteX0" fmla="*/ 1331 w 3994"/>
                  <a:gd name="connsiteY0" fmla="*/ 2663 h 25297"/>
                  <a:gd name="connsiteX1" fmla="*/ 3994 w 3994"/>
                  <a:gd name="connsiteY1" fmla="*/ 25298 h 25297"/>
                  <a:gd name="connsiteX2" fmla="*/ 3994 w 3994"/>
                  <a:gd name="connsiteY2" fmla="*/ 13315 h 25297"/>
                  <a:gd name="connsiteX3" fmla="*/ 0 w 3994"/>
                  <a:gd name="connsiteY3" fmla="*/ 0 h 25297"/>
                  <a:gd name="connsiteX4" fmla="*/ 1331 w 3994"/>
                  <a:gd name="connsiteY4" fmla="*/ 2663 h 25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94" h="25297">
                    <a:moveTo>
                      <a:pt x="1331" y="2663"/>
                    </a:moveTo>
                    <a:cubicBezTo>
                      <a:pt x="2663" y="10652"/>
                      <a:pt x="3994" y="18641"/>
                      <a:pt x="3994" y="25298"/>
                    </a:cubicBezTo>
                    <a:lnTo>
                      <a:pt x="3994" y="13315"/>
                    </a:lnTo>
                    <a:cubicBezTo>
                      <a:pt x="3994" y="9320"/>
                      <a:pt x="2663" y="2663"/>
                      <a:pt x="0" y="0"/>
                    </a:cubicBezTo>
                    <a:cubicBezTo>
                      <a:pt x="1331" y="1331"/>
                      <a:pt x="1331" y="1331"/>
                      <a:pt x="1331" y="2663"/>
                    </a:cubicBezTo>
                  </a:path>
                </a:pathLst>
              </a:custGeom>
              <a:solidFill>
                <a:srgbClr val="E7F0F6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540" name="Freeform: Shape 6539">
                <a:extLst>
                  <a:ext uri="{FF2B5EF4-FFF2-40B4-BE49-F238E27FC236}">
                    <a16:creationId xmlns:a16="http://schemas.microsoft.com/office/drawing/2014/main" id="{31713480-3073-469C-BA0E-C537C365F6DB}"/>
                  </a:ext>
                </a:extLst>
              </p:cNvPr>
              <p:cNvSpPr/>
              <p:nvPr/>
            </p:nvSpPr>
            <p:spPr>
              <a:xfrm>
                <a:off x="9451412" y="3604996"/>
                <a:ext cx="157294" cy="186405"/>
              </a:xfrm>
              <a:custGeom>
                <a:avLst/>
                <a:gdLst>
                  <a:gd name="connsiteX0" fmla="*/ 45451 w 157294"/>
                  <a:gd name="connsiteY0" fmla="*/ 58585 h 186405"/>
                  <a:gd name="connsiteX1" fmla="*/ 42788 w 157294"/>
                  <a:gd name="connsiteY1" fmla="*/ 57253 h 186405"/>
                  <a:gd name="connsiteX2" fmla="*/ 46783 w 157294"/>
                  <a:gd name="connsiteY2" fmla="*/ 53259 h 186405"/>
                  <a:gd name="connsiteX3" fmla="*/ 157295 w 157294"/>
                  <a:gd name="connsiteY3" fmla="*/ 0 h 186405"/>
                  <a:gd name="connsiteX4" fmla="*/ 68086 w 157294"/>
                  <a:gd name="connsiteY4" fmla="*/ 67905 h 186405"/>
                  <a:gd name="connsiteX5" fmla="*/ 45451 w 157294"/>
                  <a:gd name="connsiteY5" fmla="*/ 58585 h 186405"/>
                  <a:gd name="connsiteX6" fmla="*/ 6839 w 157294"/>
                  <a:gd name="connsiteY6" fmla="*/ 183743 h 186405"/>
                  <a:gd name="connsiteX7" fmla="*/ 6839 w 157294"/>
                  <a:gd name="connsiteY7" fmla="*/ 186406 h 186405"/>
                  <a:gd name="connsiteX8" fmla="*/ 2844 w 157294"/>
                  <a:gd name="connsiteY8" fmla="*/ 161108 h 186405"/>
                  <a:gd name="connsiteX9" fmla="*/ 1513 w 157294"/>
                  <a:gd name="connsiteY9" fmla="*/ 155782 h 186405"/>
                  <a:gd name="connsiteX10" fmla="*/ 1513 w 157294"/>
                  <a:gd name="connsiteY10" fmla="*/ 151788 h 186405"/>
                  <a:gd name="connsiteX11" fmla="*/ 10833 w 157294"/>
                  <a:gd name="connsiteY11" fmla="*/ 95866 h 186405"/>
                  <a:gd name="connsiteX12" fmla="*/ 42788 w 157294"/>
                  <a:gd name="connsiteY12" fmla="*/ 95866 h 186405"/>
                  <a:gd name="connsiteX13" fmla="*/ 6839 w 157294"/>
                  <a:gd name="connsiteY13" fmla="*/ 183743 h 186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7294" h="186405">
                    <a:moveTo>
                      <a:pt x="45451" y="58585"/>
                    </a:moveTo>
                    <a:cubicBezTo>
                      <a:pt x="44120" y="58585"/>
                      <a:pt x="42788" y="57253"/>
                      <a:pt x="42788" y="57253"/>
                    </a:cubicBezTo>
                    <a:cubicBezTo>
                      <a:pt x="44120" y="55922"/>
                      <a:pt x="45451" y="54590"/>
                      <a:pt x="46783" y="53259"/>
                    </a:cubicBezTo>
                    <a:cubicBezTo>
                      <a:pt x="58766" y="43938"/>
                      <a:pt x="92053" y="17309"/>
                      <a:pt x="157295" y="0"/>
                    </a:cubicBezTo>
                    <a:cubicBezTo>
                      <a:pt x="121345" y="22635"/>
                      <a:pt x="94716" y="42607"/>
                      <a:pt x="68086" y="67905"/>
                    </a:cubicBezTo>
                    <a:cubicBezTo>
                      <a:pt x="64092" y="65242"/>
                      <a:pt x="56103" y="62579"/>
                      <a:pt x="45451" y="58585"/>
                    </a:cubicBezTo>
                    <a:moveTo>
                      <a:pt x="6839" y="183743"/>
                    </a:moveTo>
                    <a:cubicBezTo>
                      <a:pt x="6839" y="185074"/>
                      <a:pt x="6839" y="185074"/>
                      <a:pt x="6839" y="186406"/>
                    </a:cubicBezTo>
                    <a:cubicBezTo>
                      <a:pt x="5507" y="178417"/>
                      <a:pt x="4176" y="169097"/>
                      <a:pt x="2844" y="161108"/>
                    </a:cubicBezTo>
                    <a:lnTo>
                      <a:pt x="1513" y="155782"/>
                    </a:lnTo>
                    <a:lnTo>
                      <a:pt x="1513" y="151788"/>
                    </a:lnTo>
                    <a:cubicBezTo>
                      <a:pt x="181" y="137141"/>
                      <a:pt x="-3813" y="114506"/>
                      <a:pt x="10833" y="95866"/>
                    </a:cubicBezTo>
                    <a:cubicBezTo>
                      <a:pt x="16159" y="89208"/>
                      <a:pt x="36131" y="94534"/>
                      <a:pt x="42788" y="95866"/>
                    </a:cubicBezTo>
                    <a:cubicBezTo>
                      <a:pt x="30805" y="110512"/>
                      <a:pt x="1513" y="147793"/>
                      <a:pt x="6839" y="183743"/>
                    </a:cubicBezTo>
                  </a:path>
                </a:pathLst>
              </a:custGeom>
              <a:solidFill>
                <a:srgbClr val="FEF6F3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541" name="Freeform: Shape 6540">
                <a:extLst>
                  <a:ext uri="{FF2B5EF4-FFF2-40B4-BE49-F238E27FC236}">
                    <a16:creationId xmlns:a16="http://schemas.microsoft.com/office/drawing/2014/main" id="{560CECC0-2A16-4DBA-BA3C-F3CDF74A7D46}"/>
                  </a:ext>
                </a:extLst>
              </p:cNvPr>
              <p:cNvSpPr/>
              <p:nvPr/>
            </p:nvSpPr>
            <p:spPr>
              <a:xfrm>
                <a:off x="9492869" y="3415513"/>
                <a:ext cx="495306" cy="144692"/>
              </a:xfrm>
              <a:custGeom>
                <a:avLst/>
                <a:gdLst>
                  <a:gd name="connsiteX0" fmla="*/ 0 w 495306"/>
                  <a:gd name="connsiteY0" fmla="*/ 144213 h 144692"/>
                  <a:gd name="connsiteX1" fmla="*/ 51927 w 495306"/>
                  <a:gd name="connsiteY1" fmla="*/ 124241 h 144692"/>
                  <a:gd name="connsiteX2" fmla="*/ 131816 w 495306"/>
                  <a:gd name="connsiteY2" fmla="*/ 93617 h 144692"/>
                  <a:gd name="connsiteX3" fmla="*/ 183743 w 495306"/>
                  <a:gd name="connsiteY3" fmla="*/ 85628 h 144692"/>
                  <a:gd name="connsiteX4" fmla="*/ 299581 w 495306"/>
                  <a:gd name="connsiteY4" fmla="*/ 70982 h 144692"/>
                  <a:gd name="connsiteX5" fmla="*/ 312895 w 495306"/>
                  <a:gd name="connsiteY5" fmla="*/ 66988 h 144692"/>
                  <a:gd name="connsiteX6" fmla="*/ 495307 w 495306"/>
                  <a:gd name="connsiteY6" fmla="*/ 1746 h 144692"/>
                  <a:gd name="connsiteX7" fmla="*/ 157113 w 495306"/>
                  <a:gd name="connsiteY7" fmla="*/ 53673 h 144692"/>
                  <a:gd name="connsiteX8" fmla="*/ 0 w 495306"/>
                  <a:gd name="connsiteY8" fmla="*/ 144213 h 144692"/>
                  <a:gd name="connsiteX9" fmla="*/ 0 w 495306"/>
                  <a:gd name="connsiteY9" fmla="*/ 144213 h 144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5306" h="144692">
                    <a:moveTo>
                      <a:pt x="0" y="144213"/>
                    </a:moveTo>
                    <a:cubicBezTo>
                      <a:pt x="5326" y="145544"/>
                      <a:pt x="7989" y="145544"/>
                      <a:pt x="51927" y="124241"/>
                    </a:cubicBezTo>
                    <a:cubicBezTo>
                      <a:pt x="83883" y="108263"/>
                      <a:pt x="109181" y="98943"/>
                      <a:pt x="131816" y="93617"/>
                    </a:cubicBezTo>
                    <a:lnTo>
                      <a:pt x="183743" y="85628"/>
                    </a:lnTo>
                    <a:cubicBezTo>
                      <a:pt x="222356" y="80302"/>
                      <a:pt x="260968" y="80302"/>
                      <a:pt x="299581" y="70982"/>
                    </a:cubicBezTo>
                    <a:cubicBezTo>
                      <a:pt x="303575" y="69651"/>
                      <a:pt x="308901" y="68319"/>
                      <a:pt x="312895" y="66988"/>
                    </a:cubicBezTo>
                    <a:cubicBezTo>
                      <a:pt x="386126" y="45684"/>
                      <a:pt x="435391" y="27044"/>
                      <a:pt x="495307" y="1746"/>
                    </a:cubicBezTo>
                    <a:cubicBezTo>
                      <a:pt x="355503" y="-10238"/>
                      <a:pt x="189069" y="43021"/>
                      <a:pt x="157113" y="53673"/>
                    </a:cubicBezTo>
                    <a:cubicBezTo>
                      <a:pt x="85214" y="80302"/>
                      <a:pt x="45270" y="102937"/>
                      <a:pt x="0" y="144213"/>
                    </a:cubicBezTo>
                    <a:cubicBezTo>
                      <a:pt x="0" y="142881"/>
                      <a:pt x="0" y="144213"/>
                      <a:pt x="0" y="144213"/>
                    </a:cubicBezTo>
                  </a:path>
                </a:pathLst>
              </a:custGeom>
              <a:solidFill>
                <a:srgbClr val="E7F0F6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542" name="Freeform: Shape 6541">
                <a:extLst>
                  <a:ext uri="{FF2B5EF4-FFF2-40B4-BE49-F238E27FC236}">
                    <a16:creationId xmlns:a16="http://schemas.microsoft.com/office/drawing/2014/main" id="{8B2B086D-2BCF-4FC3-9E36-6321004B675F}"/>
                  </a:ext>
                </a:extLst>
              </p:cNvPr>
              <p:cNvSpPr/>
              <p:nvPr/>
            </p:nvSpPr>
            <p:spPr>
              <a:xfrm>
                <a:off x="10273103" y="3417258"/>
                <a:ext cx="114513" cy="22709"/>
              </a:xfrm>
              <a:custGeom>
                <a:avLst/>
                <a:gdLst>
                  <a:gd name="connsiteX0" fmla="*/ 7 w 114513"/>
                  <a:gd name="connsiteY0" fmla="*/ 7989 h 22709"/>
                  <a:gd name="connsiteX1" fmla="*/ 114514 w 114513"/>
                  <a:gd name="connsiteY1" fmla="*/ 13315 h 22709"/>
                  <a:gd name="connsiteX2" fmla="*/ 31963 w 114513"/>
                  <a:gd name="connsiteY2" fmla="*/ 0 h 22709"/>
                  <a:gd name="connsiteX3" fmla="*/ 7 w 114513"/>
                  <a:gd name="connsiteY3" fmla="*/ 7989 h 22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513" h="22709">
                    <a:moveTo>
                      <a:pt x="7" y="7989"/>
                    </a:moveTo>
                    <a:cubicBezTo>
                      <a:pt x="6665" y="35950"/>
                      <a:pt x="107856" y="15978"/>
                      <a:pt x="114514" y="13315"/>
                    </a:cubicBezTo>
                    <a:cubicBezTo>
                      <a:pt x="89216" y="-3994"/>
                      <a:pt x="59923" y="5326"/>
                      <a:pt x="31963" y="0"/>
                    </a:cubicBezTo>
                    <a:cubicBezTo>
                      <a:pt x="-1324" y="1332"/>
                      <a:pt x="7" y="3994"/>
                      <a:pt x="7" y="7989"/>
                    </a:cubicBezTo>
                  </a:path>
                </a:pathLst>
              </a:custGeom>
              <a:solidFill>
                <a:srgbClr val="E7F0F6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543" name="Freeform: Shape 6542">
                <a:extLst>
                  <a:ext uri="{FF2B5EF4-FFF2-40B4-BE49-F238E27FC236}">
                    <a16:creationId xmlns:a16="http://schemas.microsoft.com/office/drawing/2014/main" id="{EAF26B5D-F044-4A53-BA07-39E4FACB2166}"/>
                  </a:ext>
                </a:extLst>
              </p:cNvPr>
              <p:cNvSpPr/>
              <p:nvPr/>
            </p:nvSpPr>
            <p:spPr>
              <a:xfrm>
                <a:off x="10876267" y="3384637"/>
                <a:ext cx="295586" cy="100526"/>
              </a:xfrm>
              <a:custGeom>
                <a:avLst/>
                <a:gdLst>
                  <a:gd name="connsiteX0" fmla="*/ 0 w 295586"/>
                  <a:gd name="connsiteY0" fmla="*/ 5992 h 100526"/>
                  <a:gd name="connsiteX1" fmla="*/ 1331 w 295586"/>
                  <a:gd name="connsiteY1" fmla="*/ 5992 h 100526"/>
                  <a:gd name="connsiteX2" fmla="*/ 73231 w 295586"/>
                  <a:gd name="connsiteY2" fmla="*/ 24632 h 100526"/>
                  <a:gd name="connsiteX3" fmla="*/ 193063 w 295586"/>
                  <a:gd name="connsiteY3" fmla="*/ 73897 h 100526"/>
                  <a:gd name="connsiteX4" fmla="*/ 294255 w 295586"/>
                  <a:gd name="connsiteY4" fmla="*/ 100526 h 100526"/>
                  <a:gd name="connsiteX5" fmla="*/ 295586 w 295586"/>
                  <a:gd name="connsiteY5" fmla="*/ 99195 h 100526"/>
                  <a:gd name="connsiteX6" fmla="*/ 206378 w 295586"/>
                  <a:gd name="connsiteY6" fmla="*/ 49930 h 100526"/>
                  <a:gd name="connsiteX7" fmla="*/ 165102 w 295586"/>
                  <a:gd name="connsiteY7" fmla="*/ 35284 h 100526"/>
                  <a:gd name="connsiteX8" fmla="*/ 34618 w 295586"/>
                  <a:gd name="connsiteY8" fmla="*/ 11318 h 100526"/>
                  <a:gd name="connsiteX9" fmla="*/ 35950 w 295586"/>
                  <a:gd name="connsiteY9" fmla="*/ 9986 h 100526"/>
                  <a:gd name="connsiteX10" fmla="*/ 78557 w 295586"/>
                  <a:gd name="connsiteY10" fmla="*/ 9986 h 100526"/>
                  <a:gd name="connsiteX11" fmla="*/ 0 w 295586"/>
                  <a:gd name="connsiteY11" fmla="*/ 5992 h 100526"/>
                  <a:gd name="connsiteX12" fmla="*/ 0 w 295586"/>
                  <a:gd name="connsiteY12" fmla="*/ 5992 h 100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5586" h="100526">
                    <a:moveTo>
                      <a:pt x="0" y="5992"/>
                    </a:moveTo>
                    <a:cubicBezTo>
                      <a:pt x="0" y="5992"/>
                      <a:pt x="1331" y="5992"/>
                      <a:pt x="1331" y="5992"/>
                    </a:cubicBezTo>
                    <a:cubicBezTo>
                      <a:pt x="34618" y="11318"/>
                      <a:pt x="65242" y="21969"/>
                      <a:pt x="73231" y="24632"/>
                    </a:cubicBezTo>
                    <a:cubicBezTo>
                      <a:pt x="114506" y="39278"/>
                      <a:pt x="153119" y="59250"/>
                      <a:pt x="193063" y="73897"/>
                    </a:cubicBezTo>
                    <a:cubicBezTo>
                      <a:pt x="227681" y="87211"/>
                      <a:pt x="230344" y="87211"/>
                      <a:pt x="294255" y="100526"/>
                    </a:cubicBezTo>
                    <a:cubicBezTo>
                      <a:pt x="294255" y="100526"/>
                      <a:pt x="295586" y="99195"/>
                      <a:pt x="295586" y="99195"/>
                    </a:cubicBezTo>
                    <a:cubicBezTo>
                      <a:pt x="292923" y="75228"/>
                      <a:pt x="206378" y="49930"/>
                      <a:pt x="206378" y="49930"/>
                    </a:cubicBezTo>
                    <a:cubicBezTo>
                      <a:pt x="169097" y="48599"/>
                      <a:pt x="165102" y="39278"/>
                      <a:pt x="165102" y="35284"/>
                    </a:cubicBezTo>
                    <a:cubicBezTo>
                      <a:pt x="121164" y="29958"/>
                      <a:pt x="79888" y="15312"/>
                      <a:pt x="34618" y="11318"/>
                    </a:cubicBezTo>
                    <a:cubicBezTo>
                      <a:pt x="34618" y="11318"/>
                      <a:pt x="34618" y="9986"/>
                      <a:pt x="35950" y="9986"/>
                    </a:cubicBezTo>
                    <a:cubicBezTo>
                      <a:pt x="50596" y="9986"/>
                      <a:pt x="65242" y="9986"/>
                      <a:pt x="78557" y="9986"/>
                    </a:cubicBezTo>
                    <a:cubicBezTo>
                      <a:pt x="3994" y="-4660"/>
                      <a:pt x="2663" y="-666"/>
                      <a:pt x="0" y="5992"/>
                    </a:cubicBezTo>
                    <a:cubicBezTo>
                      <a:pt x="0" y="4660"/>
                      <a:pt x="0" y="5992"/>
                      <a:pt x="0" y="5992"/>
                    </a:cubicBezTo>
                  </a:path>
                </a:pathLst>
              </a:custGeom>
              <a:solidFill>
                <a:srgbClr val="E7F0F6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544" name="Freeform: Shape 6543">
                <a:extLst>
                  <a:ext uri="{FF2B5EF4-FFF2-40B4-BE49-F238E27FC236}">
                    <a16:creationId xmlns:a16="http://schemas.microsoft.com/office/drawing/2014/main" id="{35B09E78-13FF-4C1B-893B-D93087F7CB1E}"/>
                  </a:ext>
                </a:extLst>
              </p:cNvPr>
              <p:cNvSpPr/>
              <p:nvPr/>
            </p:nvSpPr>
            <p:spPr>
              <a:xfrm>
                <a:off x="11155875" y="3544555"/>
                <a:ext cx="40839" cy="34362"/>
              </a:xfrm>
              <a:custGeom>
                <a:avLst/>
                <a:gdLst>
                  <a:gd name="connsiteX0" fmla="*/ 0 w 40839"/>
                  <a:gd name="connsiteY0" fmla="*/ 1856 h 34362"/>
                  <a:gd name="connsiteX1" fmla="*/ 5326 w 40839"/>
                  <a:gd name="connsiteY1" fmla="*/ 15171 h 34362"/>
                  <a:gd name="connsiteX2" fmla="*/ 18641 w 40839"/>
                  <a:gd name="connsiteY2" fmla="*/ 24491 h 34362"/>
                  <a:gd name="connsiteX3" fmla="*/ 23967 w 40839"/>
                  <a:gd name="connsiteY3" fmla="*/ 27154 h 34362"/>
                  <a:gd name="connsiteX4" fmla="*/ 33287 w 40839"/>
                  <a:gd name="connsiteY4" fmla="*/ 33811 h 34362"/>
                  <a:gd name="connsiteX5" fmla="*/ 39944 w 40839"/>
                  <a:gd name="connsiteY5" fmla="*/ 32480 h 34362"/>
                  <a:gd name="connsiteX6" fmla="*/ 37281 w 40839"/>
                  <a:gd name="connsiteY6" fmla="*/ 21828 h 34362"/>
                  <a:gd name="connsiteX7" fmla="*/ 34618 w 40839"/>
                  <a:gd name="connsiteY7" fmla="*/ 21828 h 34362"/>
                  <a:gd name="connsiteX8" fmla="*/ 31955 w 40839"/>
                  <a:gd name="connsiteY8" fmla="*/ 20496 h 34362"/>
                  <a:gd name="connsiteX9" fmla="*/ 25298 w 40839"/>
                  <a:gd name="connsiteY9" fmla="*/ 13839 h 34362"/>
                  <a:gd name="connsiteX10" fmla="*/ 7989 w 40839"/>
                  <a:gd name="connsiteY10" fmla="*/ 3187 h 34362"/>
                  <a:gd name="connsiteX11" fmla="*/ 0 w 40839"/>
                  <a:gd name="connsiteY11" fmla="*/ 1856 h 34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839" h="34362">
                    <a:moveTo>
                      <a:pt x="0" y="1856"/>
                    </a:moveTo>
                    <a:cubicBezTo>
                      <a:pt x="0" y="5850"/>
                      <a:pt x="2663" y="12508"/>
                      <a:pt x="5326" y="15171"/>
                    </a:cubicBezTo>
                    <a:cubicBezTo>
                      <a:pt x="5326" y="15171"/>
                      <a:pt x="14646" y="21828"/>
                      <a:pt x="18641" y="24491"/>
                    </a:cubicBezTo>
                    <a:cubicBezTo>
                      <a:pt x="19972" y="25822"/>
                      <a:pt x="22635" y="25822"/>
                      <a:pt x="23967" y="27154"/>
                    </a:cubicBezTo>
                    <a:cubicBezTo>
                      <a:pt x="27961" y="28485"/>
                      <a:pt x="29293" y="32480"/>
                      <a:pt x="33287" y="33811"/>
                    </a:cubicBezTo>
                    <a:cubicBezTo>
                      <a:pt x="37281" y="35143"/>
                      <a:pt x="39944" y="33811"/>
                      <a:pt x="39944" y="32480"/>
                    </a:cubicBezTo>
                    <a:cubicBezTo>
                      <a:pt x="42607" y="29817"/>
                      <a:pt x="38613" y="21828"/>
                      <a:pt x="37281" y="21828"/>
                    </a:cubicBezTo>
                    <a:cubicBezTo>
                      <a:pt x="35950" y="21828"/>
                      <a:pt x="35950" y="21828"/>
                      <a:pt x="34618" y="21828"/>
                    </a:cubicBezTo>
                    <a:cubicBezTo>
                      <a:pt x="34618" y="21828"/>
                      <a:pt x="33287" y="21828"/>
                      <a:pt x="31955" y="20496"/>
                    </a:cubicBezTo>
                    <a:cubicBezTo>
                      <a:pt x="30624" y="19165"/>
                      <a:pt x="30624" y="19165"/>
                      <a:pt x="25298" y="13839"/>
                    </a:cubicBezTo>
                    <a:cubicBezTo>
                      <a:pt x="22635" y="11176"/>
                      <a:pt x="9320" y="3187"/>
                      <a:pt x="7989" y="3187"/>
                    </a:cubicBezTo>
                    <a:cubicBezTo>
                      <a:pt x="1332" y="-807"/>
                      <a:pt x="0" y="-807"/>
                      <a:pt x="0" y="1856"/>
                    </a:cubicBezTo>
                  </a:path>
                </a:pathLst>
              </a:custGeom>
              <a:solidFill>
                <a:srgbClr val="E7F0F6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545" name="Freeform: Shape 6544">
                <a:extLst>
                  <a:ext uri="{FF2B5EF4-FFF2-40B4-BE49-F238E27FC236}">
                    <a16:creationId xmlns:a16="http://schemas.microsoft.com/office/drawing/2014/main" id="{D107A938-0BAB-41D0-9E3B-F7C470AC9BF4}"/>
                  </a:ext>
                </a:extLst>
              </p:cNvPr>
              <p:cNvSpPr/>
              <p:nvPr/>
            </p:nvSpPr>
            <p:spPr>
              <a:xfrm>
                <a:off x="9443605" y="3660917"/>
                <a:ext cx="13314" cy="11983"/>
              </a:xfrm>
              <a:custGeom>
                <a:avLst/>
                <a:gdLst>
                  <a:gd name="connsiteX0" fmla="*/ 0 w 13314"/>
                  <a:gd name="connsiteY0" fmla="*/ 7989 h 11983"/>
                  <a:gd name="connsiteX1" fmla="*/ 0 w 13314"/>
                  <a:gd name="connsiteY1" fmla="*/ 0 h 11983"/>
                  <a:gd name="connsiteX2" fmla="*/ 0 w 13314"/>
                  <a:gd name="connsiteY2" fmla="*/ 3994 h 11983"/>
                  <a:gd name="connsiteX3" fmla="*/ 0 w 13314"/>
                  <a:gd name="connsiteY3" fmla="*/ 11983 h 11983"/>
                  <a:gd name="connsiteX4" fmla="*/ 0 w 13314"/>
                  <a:gd name="connsiteY4" fmla="*/ 7989 h 11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14" h="11983">
                    <a:moveTo>
                      <a:pt x="0" y="7989"/>
                    </a:moveTo>
                    <a:cubicBezTo>
                      <a:pt x="0" y="5326"/>
                      <a:pt x="0" y="2663"/>
                      <a:pt x="0" y="0"/>
                    </a:cubicBezTo>
                    <a:cubicBezTo>
                      <a:pt x="0" y="1331"/>
                      <a:pt x="0" y="2663"/>
                      <a:pt x="0" y="3994"/>
                    </a:cubicBezTo>
                    <a:lnTo>
                      <a:pt x="0" y="11983"/>
                    </a:lnTo>
                    <a:cubicBezTo>
                      <a:pt x="0" y="9320"/>
                      <a:pt x="0" y="7989"/>
                      <a:pt x="0" y="7989"/>
                    </a:cubicBezTo>
                  </a:path>
                </a:pathLst>
              </a:custGeom>
              <a:solidFill>
                <a:srgbClr val="E7F0F6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546" name="Freeform: Shape 6545">
                <a:extLst>
                  <a:ext uri="{FF2B5EF4-FFF2-40B4-BE49-F238E27FC236}">
                    <a16:creationId xmlns:a16="http://schemas.microsoft.com/office/drawing/2014/main" id="{175D4534-2034-4AEE-8639-80FB741930D7}"/>
                  </a:ext>
                </a:extLst>
              </p:cNvPr>
              <p:cNvSpPr/>
              <p:nvPr/>
            </p:nvSpPr>
            <p:spPr>
              <a:xfrm>
                <a:off x="11233101" y="3567714"/>
                <a:ext cx="71899" cy="129152"/>
              </a:xfrm>
              <a:custGeom>
                <a:avLst/>
                <a:gdLst>
                  <a:gd name="connsiteX0" fmla="*/ 0 w 71899"/>
                  <a:gd name="connsiteY0" fmla="*/ 2663 h 129152"/>
                  <a:gd name="connsiteX1" fmla="*/ 10652 w 71899"/>
                  <a:gd name="connsiteY1" fmla="*/ 21304 h 129152"/>
                  <a:gd name="connsiteX2" fmla="*/ 69236 w 71899"/>
                  <a:gd name="connsiteY2" fmla="*/ 129153 h 129152"/>
                  <a:gd name="connsiteX3" fmla="*/ 69236 w 71899"/>
                  <a:gd name="connsiteY3" fmla="*/ 125158 h 129152"/>
                  <a:gd name="connsiteX4" fmla="*/ 71900 w 71899"/>
                  <a:gd name="connsiteY4" fmla="*/ 89209 h 129152"/>
                  <a:gd name="connsiteX5" fmla="*/ 69236 w 71899"/>
                  <a:gd name="connsiteY5" fmla="*/ 61248 h 129152"/>
                  <a:gd name="connsiteX6" fmla="*/ 0 w 71899"/>
                  <a:gd name="connsiteY6" fmla="*/ 0 h 129152"/>
                  <a:gd name="connsiteX7" fmla="*/ 0 w 71899"/>
                  <a:gd name="connsiteY7" fmla="*/ 2663 h 129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1899" h="129152">
                    <a:moveTo>
                      <a:pt x="0" y="2663"/>
                    </a:moveTo>
                    <a:cubicBezTo>
                      <a:pt x="1332" y="11983"/>
                      <a:pt x="1332" y="11983"/>
                      <a:pt x="10652" y="21304"/>
                    </a:cubicBezTo>
                    <a:cubicBezTo>
                      <a:pt x="73231" y="79888"/>
                      <a:pt x="69236" y="127821"/>
                      <a:pt x="69236" y="129153"/>
                    </a:cubicBezTo>
                    <a:lnTo>
                      <a:pt x="69236" y="125158"/>
                    </a:lnTo>
                    <a:cubicBezTo>
                      <a:pt x="70568" y="114506"/>
                      <a:pt x="70568" y="99860"/>
                      <a:pt x="71900" y="89209"/>
                    </a:cubicBezTo>
                    <a:cubicBezTo>
                      <a:pt x="71900" y="77225"/>
                      <a:pt x="71900" y="71899"/>
                      <a:pt x="69236" y="61248"/>
                    </a:cubicBezTo>
                    <a:cubicBezTo>
                      <a:pt x="59916" y="31955"/>
                      <a:pt x="0" y="0"/>
                      <a:pt x="0" y="0"/>
                    </a:cubicBezTo>
                    <a:cubicBezTo>
                      <a:pt x="0" y="0"/>
                      <a:pt x="0" y="1331"/>
                      <a:pt x="0" y="2663"/>
                    </a:cubicBezTo>
                  </a:path>
                </a:pathLst>
              </a:custGeom>
              <a:solidFill>
                <a:srgbClr val="E7F0F6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547" name="Freeform: Shape 6546">
                <a:extLst>
                  <a:ext uri="{FF2B5EF4-FFF2-40B4-BE49-F238E27FC236}">
                    <a16:creationId xmlns:a16="http://schemas.microsoft.com/office/drawing/2014/main" id="{6C41D0FD-F190-44B3-A058-32CD4B6F227B}"/>
                  </a:ext>
                </a:extLst>
              </p:cNvPr>
              <p:cNvSpPr/>
              <p:nvPr/>
            </p:nvSpPr>
            <p:spPr>
              <a:xfrm>
                <a:off x="10219852" y="3281448"/>
                <a:ext cx="737634" cy="89926"/>
              </a:xfrm>
              <a:custGeom>
                <a:avLst/>
                <a:gdLst>
                  <a:gd name="connsiteX0" fmla="*/ 2663 w 737634"/>
                  <a:gd name="connsiteY0" fmla="*/ 21304 h 89926"/>
                  <a:gd name="connsiteX1" fmla="*/ 105186 w 737634"/>
                  <a:gd name="connsiteY1" fmla="*/ 21304 h 89926"/>
                  <a:gd name="connsiteX2" fmla="*/ 105186 w 737634"/>
                  <a:gd name="connsiteY2" fmla="*/ 21304 h 89926"/>
                  <a:gd name="connsiteX3" fmla="*/ 199721 w 737634"/>
                  <a:gd name="connsiteY3" fmla="*/ 23967 h 89926"/>
                  <a:gd name="connsiteX4" fmla="*/ 374143 w 737634"/>
                  <a:gd name="connsiteY4" fmla="*/ 61248 h 89926"/>
                  <a:gd name="connsiteX5" fmla="*/ 592504 w 737634"/>
                  <a:gd name="connsiteY5" fmla="*/ 70568 h 89926"/>
                  <a:gd name="connsiteX6" fmla="*/ 592504 w 737634"/>
                  <a:gd name="connsiteY6" fmla="*/ 70568 h 89926"/>
                  <a:gd name="connsiteX7" fmla="*/ 592504 w 737634"/>
                  <a:gd name="connsiteY7" fmla="*/ 70568 h 89926"/>
                  <a:gd name="connsiteX8" fmla="*/ 592504 w 737634"/>
                  <a:gd name="connsiteY8" fmla="*/ 70568 h 89926"/>
                  <a:gd name="connsiteX9" fmla="*/ 592504 w 737634"/>
                  <a:gd name="connsiteY9" fmla="*/ 70568 h 89926"/>
                  <a:gd name="connsiteX10" fmla="*/ 592504 w 737634"/>
                  <a:gd name="connsiteY10" fmla="*/ 70568 h 89926"/>
                  <a:gd name="connsiteX11" fmla="*/ 592504 w 737634"/>
                  <a:gd name="connsiteY11" fmla="*/ 70568 h 89926"/>
                  <a:gd name="connsiteX12" fmla="*/ 592504 w 737634"/>
                  <a:gd name="connsiteY12" fmla="*/ 70568 h 89926"/>
                  <a:gd name="connsiteX13" fmla="*/ 592504 w 737634"/>
                  <a:gd name="connsiteY13" fmla="*/ 70568 h 89926"/>
                  <a:gd name="connsiteX14" fmla="*/ 736303 w 737634"/>
                  <a:gd name="connsiteY14" fmla="*/ 87877 h 89926"/>
                  <a:gd name="connsiteX15" fmla="*/ 737634 w 737634"/>
                  <a:gd name="connsiteY15" fmla="*/ 86546 h 89926"/>
                  <a:gd name="connsiteX16" fmla="*/ 737634 w 737634"/>
                  <a:gd name="connsiteY16" fmla="*/ 86546 h 89926"/>
                  <a:gd name="connsiteX17" fmla="*/ 737634 w 737634"/>
                  <a:gd name="connsiteY17" fmla="*/ 86546 h 89926"/>
                  <a:gd name="connsiteX18" fmla="*/ 647094 w 737634"/>
                  <a:gd name="connsiteY18" fmla="*/ 47933 h 89926"/>
                  <a:gd name="connsiteX19" fmla="*/ 564543 w 737634"/>
                  <a:gd name="connsiteY19" fmla="*/ 34618 h 89926"/>
                  <a:gd name="connsiteX20" fmla="*/ 564543 w 737634"/>
                  <a:gd name="connsiteY20" fmla="*/ 38613 h 89926"/>
                  <a:gd name="connsiteX21" fmla="*/ 492644 w 737634"/>
                  <a:gd name="connsiteY21" fmla="*/ 21304 h 89926"/>
                  <a:gd name="connsiteX22" fmla="*/ 356834 w 737634"/>
                  <a:gd name="connsiteY22" fmla="*/ 11983 h 89926"/>
                  <a:gd name="connsiteX23" fmla="*/ 319553 w 737634"/>
                  <a:gd name="connsiteY23" fmla="*/ 5326 h 89926"/>
                  <a:gd name="connsiteX24" fmla="*/ 287598 w 737634"/>
                  <a:gd name="connsiteY24" fmla="*/ 0 h 89926"/>
                  <a:gd name="connsiteX25" fmla="*/ 287598 w 737634"/>
                  <a:gd name="connsiteY25" fmla="*/ 0 h 89926"/>
                  <a:gd name="connsiteX26" fmla="*/ 0 w 737634"/>
                  <a:gd name="connsiteY26" fmla="*/ 17309 h 89926"/>
                  <a:gd name="connsiteX27" fmla="*/ 2663 w 737634"/>
                  <a:gd name="connsiteY27" fmla="*/ 21304 h 89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37634" h="89926">
                    <a:moveTo>
                      <a:pt x="2663" y="21304"/>
                    </a:moveTo>
                    <a:cubicBezTo>
                      <a:pt x="3994" y="23967"/>
                      <a:pt x="3994" y="23967"/>
                      <a:pt x="105186" y="21304"/>
                    </a:cubicBezTo>
                    <a:cubicBezTo>
                      <a:pt x="105186" y="21304"/>
                      <a:pt x="105186" y="21304"/>
                      <a:pt x="105186" y="21304"/>
                    </a:cubicBezTo>
                    <a:cubicBezTo>
                      <a:pt x="161108" y="21304"/>
                      <a:pt x="174423" y="21304"/>
                      <a:pt x="199721" y="23967"/>
                    </a:cubicBezTo>
                    <a:cubicBezTo>
                      <a:pt x="259637" y="29292"/>
                      <a:pt x="312895" y="63911"/>
                      <a:pt x="374143" y="61248"/>
                    </a:cubicBezTo>
                    <a:cubicBezTo>
                      <a:pt x="491312" y="55922"/>
                      <a:pt x="549897" y="65242"/>
                      <a:pt x="592504" y="70568"/>
                    </a:cubicBezTo>
                    <a:cubicBezTo>
                      <a:pt x="592504" y="70568"/>
                      <a:pt x="592504" y="70568"/>
                      <a:pt x="592504" y="70568"/>
                    </a:cubicBezTo>
                    <a:cubicBezTo>
                      <a:pt x="592504" y="70568"/>
                      <a:pt x="592504" y="70568"/>
                      <a:pt x="592504" y="70568"/>
                    </a:cubicBezTo>
                    <a:cubicBezTo>
                      <a:pt x="592504" y="70568"/>
                      <a:pt x="592504" y="70568"/>
                      <a:pt x="592504" y="70568"/>
                    </a:cubicBezTo>
                    <a:cubicBezTo>
                      <a:pt x="592504" y="70568"/>
                      <a:pt x="592504" y="70568"/>
                      <a:pt x="592504" y="70568"/>
                    </a:cubicBezTo>
                    <a:cubicBezTo>
                      <a:pt x="592504" y="70568"/>
                      <a:pt x="592504" y="70568"/>
                      <a:pt x="592504" y="70568"/>
                    </a:cubicBezTo>
                    <a:cubicBezTo>
                      <a:pt x="592504" y="70568"/>
                      <a:pt x="592504" y="70568"/>
                      <a:pt x="592504" y="70568"/>
                    </a:cubicBezTo>
                    <a:cubicBezTo>
                      <a:pt x="592504" y="70568"/>
                      <a:pt x="592504" y="70568"/>
                      <a:pt x="592504" y="70568"/>
                    </a:cubicBezTo>
                    <a:cubicBezTo>
                      <a:pt x="592504" y="70568"/>
                      <a:pt x="592504" y="70568"/>
                      <a:pt x="592504" y="70568"/>
                    </a:cubicBezTo>
                    <a:cubicBezTo>
                      <a:pt x="729646" y="91871"/>
                      <a:pt x="729646" y="91871"/>
                      <a:pt x="736303" y="87877"/>
                    </a:cubicBezTo>
                    <a:cubicBezTo>
                      <a:pt x="737634" y="86546"/>
                      <a:pt x="737634" y="86546"/>
                      <a:pt x="737634" y="86546"/>
                    </a:cubicBezTo>
                    <a:cubicBezTo>
                      <a:pt x="737634" y="86546"/>
                      <a:pt x="737634" y="86546"/>
                      <a:pt x="737634" y="86546"/>
                    </a:cubicBezTo>
                    <a:cubicBezTo>
                      <a:pt x="737634" y="86546"/>
                      <a:pt x="737634" y="86546"/>
                      <a:pt x="737634" y="86546"/>
                    </a:cubicBezTo>
                    <a:cubicBezTo>
                      <a:pt x="705679" y="78557"/>
                      <a:pt x="677718" y="59916"/>
                      <a:pt x="647094" y="47933"/>
                    </a:cubicBezTo>
                    <a:cubicBezTo>
                      <a:pt x="620465" y="38613"/>
                      <a:pt x="592504" y="38613"/>
                      <a:pt x="564543" y="34618"/>
                    </a:cubicBezTo>
                    <a:cubicBezTo>
                      <a:pt x="564543" y="35950"/>
                      <a:pt x="564543" y="37281"/>
                      <a:pt x="564543" y="38613"/>
                    </a:cubicBezTo>
                    <a:cubicBezTo>
                      <a:pt x="540577" y="63911"/>
                      <a:pt x="516610" y="26629"/>
                      <a:pt x="492644" y="21304"/>
                    </a:cubicBezTo>
                    <a:cubicBezTo>
                      <a:pt x="447374" y="11983"/>
                      <a:pt x="402104" y="18641"/>
                      <a:pt x="356834" y="11983"/>
                    </a:cubicBezTo>
                    <a:cubicBezTo>
                      <a:pt x="340856" y="9320"/>
                      <a:pt x="335531" y="9320"/>
                      <a:pt x="319553" y="5326"/>
                    </a:cubicBezTo>
                    <a:cubicBezTo>
                      <a:pt x="302244" y="1332"/>
                      <a:pt x="296918" y="1332"/>
                      <a:pt x="287598" y="0"/>
                    </a:cubicBezTo>
                    <a:cubicBezTo>
                      <a:pt x="287598" y="0"/>
                      <a:pt x="287598" y="0"/>
                      <a:pt x="287598" y="0"/>
                    </a:cubicBezTo>
                    <a:cubicBezTo>
                      <a:pt x="284935" y="0"/>
                      <a:pt x="13315" y="3994"/>
                      <a:pt x="0" y="17309"/>
                    </a:cubicBezTo>
                    <a:cubicBezTo>
                      <a:pt x="1332" y="19972"/>
                      <a:pt x="1332" y="21304"/>
                      <a:pt x="2663" y="21304"/>
                    </a:cubicBezTo>
                  </a:path>
                </a:pathLst>
              </a:custGeom>
              <a:solidFill>
                <a:srgbClr val="778792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548" name="Freeform: Shape 6547">
                <a:extLst>
                  <a:ext uri="{FF2B5EF4-FFF2-40B4-BE49-F238E27FC236}">
                    <a16:creationId xmlns:a16="http://schemas.microsoft.com/office/drawing/2014/main" id="{2BABE335-BB21-45D7-A091-D3B6241AC154}"/>
                  </a:ext>
                </a:extLst>
              </p:cNvPr>
              <p:cNvSpPr/>
              <p:nvPr/>
            </p:nvSpPr>
            <p:spPr>
              <a:xfrm>
                <a:off x="11254404" y="3467610"/>
                <a:ext cx="51927" cy="112087"/>
              </a:xfrm>
              <a:custGeom>
                <a:avLst/>
                <a:gdLst>
                  <a:gd name="connsiteX0" fmla="*/ 0 w 51927"/>
                  <a:gd name="connsiteY0" fmla="*/ 4238 h 112087"/>
                  <a:gd name="connsiteX1" fmla="*/ 3994 w 51927"/>
                  <a:gd name="connsiteY1" fmla="*/ 20216 h 112087"/>
                  <a:gd name="connsiteX2" fmla="*/ 37281 w 51927"/>
                  <a:gd name="connsiteY2" fmla="*/ 80132 h 112087"/>
                  <a:gd name="connsiteX3" fmla="*/ 46601 w 51927"/>
                  <a:gd name="connsiteY3" fmla="*/ 98773 h 112087"/>
                  <a:gd name="connsiteX4" fmla="*/ 51927 w 51927"/>
                  <a:gd name="connsiteY4" fmla="*/ 112087 h 112087"/>
                  <a:gd name="connsiteX5" fmla="*/ 51927 w 51927"/>
                  <a:gd name="connsiteY5" fmla="*/ 109424 h 112087"/>
                  <a:gd name="connsiteX6" fmla="*/ 50596 w 51927"/>
                  <a:gd name="connsiteY6" fmla="*/ 86789 h 112087"/>
                  <a:gd name="connsiteX7" fmla="*/ 27961 w 51927"/>
                  <a:gd name="connsiteY7" fmla="*/ 20216 h 112087"/>
                  <a:gd name="connsiteX8" fmla="*/ 1331 w 51927"/>
                  <a:gd name="connsiteY8" fmla="*/ 244 h 112087"/>
                  <a:gd name="connsiteX9" fmla="*/ 0 w 51927"/>
                  <a:gd name="connsiteY9" fmla="*/ 4238 h 112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927" h="112087">
                    <a:moveTo>
                      <a:pt x="0" y="4238"/>
                    </a:moveTo>
                    <a:cubicBezTo>
                      <a:pt x="0" y="8233"/>
                      <a:pt x="3994" y="17553"/>
                      <a:pt x="3994" y="20216"/>
                    </a:cubicBezTo>
                    <a:cubicBezTo>
                      <a:pt x="14646" y="40188"/>
                      <a:pt x="27961" y="58828"/>
                      <a:pt x="37281" y="80132"/>
                    </a:cubicBezTo>
                    <a:cubicBezTo>
                      <a:pt x="45270" y="98773"/>
                      <a:pt x="45270" y="98773"/>
                      <a:pt x="46601" y="98773"/>
                    </a:cubicBezTo>
                    <a:cubicBezTo>
                      <a:pt x="50596" y="97441"/>
                      <a:pt x="51927" y="112087"/>
                      <a:pt x="51927" y="112087"/>
                    </a:cubicBezTo>
                    <a:lnTo>
                      <a:pt x="51927" y="109424"/>
                    </a:lnTo>
                    <a:cubicBezTo>
                      <a:pt x="51927" y="102767"/>
                      <a:pt x="50596" y="93447"/>
                      <a:pt x="50596" y="86789"/>
                    </a:cubicBezTo>
                    <a:cubicBezTo>
                      <a:pt x="47933" y="48177"/>
                      <a:pt x="27961" y="20216"/>
                      <a:pt x="27961" y="20216"/>
                    </a:cubicBezTo>
                    <a:cubicBezTo>
                      <a:pt x="25298" y="17553"/>
                      <a:pt x="6657" y="-2419"/>
                      <a:pt x="1331" y="244"/>
                    </a:cubicBezTo>
                    <a:cubicBezTo>
                      <a:pt x="0" y="244"/>
                      <a:pt x="0" y="2907"/>
                      <a:pt x="0" y="4238"/>
                    </a:cubicBezTo>
                  </a:path>
                </a:pathLst>
              </a:custGeom>
              <a:solidFill>
                <a:srgbClr val="778792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549" name="Freeform: Shape 6548">
                <a:extLst>
                  <a:ext uri="{FF2B5EF4-FFF2-40B4-BE49-F238E27FC236}">
                    <a16:creationId xmlns:a16="http://schemas.microsoft.com/office/drawing/2014/main" id="{8DD7D507-C014-4175-8025-9F284939E27D}"/>
                  </a:ext>
                </a:extLst>
              </p:cNvPr>
              <p:cNvSpPr/>
              <p:nvPr/>
            </p:nvSpPr>
            <p:spPr>
              <a:xfrm>
                <a:off x="10913548" y="3393579"/>
                <a:ext cx="221024" cy="26342"/>
              </a:xfrm>
              <a:custGeom>
                <a:avLst/>
                <a:gdLst>
                  <a:gd name="connsiteX0" fmla="*/ 1332 w 221024"/>
                  <a:gd name="connsiteY0" fmla="*/ 3708 h 26342"/>
                  <a:gd name="connsiteX1" fmla="*/ 129153 w 221024"/>
                  <a:gd name="connsiteY1" fmla="*/ 26343 h 26342"/>
                  <a:gd name="connsiteX2" fmla="*/ 129153 w 221024"/>
                  <a:gd name="connsiteY2" fmla="*/ 25011 h 26342"/>
                  <a:gd name="connsiteX3" fmla="*/ 130484 w 221024"/>
                  <a:gd name="connsiteY3" fmla="*/ 23680 h 26342"/>
                  <a:gd name="connsiteX4" fmla="*/ 174423 w 221024"/>
                  <a:gd name="connsiteY4" fmla="*/ 19685 h 26342"/>
                  <a:gd name="connsiteX5" fmla="*/ 221024 w 221024"/>
                  <a:gd name="connsiteY5" fmla="*/ 22348 h 26342"/>
                  <a:gd name="connsiteX6" fmla="*/ 182411 w 221024"/>
                  <a:gd name="connsiteY6" fmla="*/ 6371 h 26342"/>
                  <a:gd name="connsiteX7" fmla="*/ 0 w 221024"/>
                  <a:gd name="connsiteY7" fmla="*/ 1045 h 26342"/>
                  <a:gd name="connsiteX8" fmla="*/ 0 w 221024"/>
                  <a:gd name="connsiteY8" fmla="*/ 2376 h 26342"/>
                  <a:gd name="connsiteX9" fmla="*/ 1332 w 221024"/>
                  <a:gd name="connsiteY9" fmla="*/ 3708 h 26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1024" h="26342">
                    <a:moveTo>
                      <a:pt x="1332" y="3708"/>
                    </a:moveTo>
                    <a:cubicBezTo>
                      <a:pt x="45270" y="6371"/>
                      <a:pt x="86546" y="22348"/>
                      <a:pt x="129153" y="26343"/>
                    </a:cubicBezTo>
                    <a:cubicBezTo>
                      <a:pt x="129153" y="26343"/>
                      <a:pt x="129153" y="25011"/>
                      <a:pt x="129153" y="25011"/>
                    </a:cubicBezTo>
                    <a:cubicBezTo>
                      <a:pt x="129153" y="25011"/>
                      <a:pt x="129153" y="25011"/>
                      <a:pt x="130484" y="23680"/>
                    </a:cubicBezTo>
                    <a:cubicBezTo>
                      <a:pt x="157114" y="25011"/>
                      <a:pt x="159776" y="23680"/>
                      <a:pt x="174423" y="19685"/>
                    </a:cubicBezTo>
                    <a:cubicBezTo>
                      <a:pt x="186406" y="17022"/>
                      <a:pt x="193063" y="15691"/>
                      <a:pt x="221024" y="22348"/>
                    </a:cubicBezTo>
                    <a:cubicBezTo>
                      <a:pt x="219693" y="19685"/>
                      <a:pt x="219693" y="19685"/>
                      <a:pt x="182411" y="6371"/>
                    </a:cubicBezTo>
                    <a:cubicBezTo>
                      <a:pt x="163771" y="1045"/>
                      <a:pt x="9320" y="-1618"/>
                      <a:pt x="0" y="1045"/>
                    </a:cubicBezTo>
                    <a:cubicBezTo>
                      <a:pt x="0" y="1045"/>
                      <a:pt x="0" y="2376"/>
                      <a:pt x="0" y="2376"/>
                    </a:cubicBezTo>
                    <a:cubicBezTo>
                      <a:pt x="0" y="3708"/>
                      <a:pt x="1332" y="3708"/>
                      <a:pt x="1332" y="3708"/>
                    </a:cubicBezTo>
                  </a:path>
                </a:pathLst>
              </a:custGeom>
              <a:solidFill>
                <a:srgbClr val="778792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550" name="Freeform: Shape 6549">
                <a:extLst>
                  <a:ext uri="{FF2B5EF4-FFF2-40B4-BE49-F238E27FC236}">
                    <a16:creationId xmlns:a16="http://schemas.microsoft.com/office/drawing/2014/main" id="{1660361D-4553-47C7-8956-9529CEC72F57}"/>
                  </a:ext>
                </a:extLst>
              </p:cNvPr>
              <p:cNvSpPr/>
              <p:nvPr/>
            </p:nvSpPr>
            <p:spPr>
              <a:xfrm>
                <a:off x="9582817" y="3315171"/>
                <a:ext cx="442639" cy="107413"/>
              </a:xfrm>
              <a:custGeom>
                <a:avLst/>
                <a:gdLst>
                  <a:gd name="connsiteX0" fmla="*/ 592 w 442639"/>
                  <a:gd name="connsiteY0" fmla="*/ 102087 h 107413"/>
                  <a:gd name="connsiteX1" fmla="*/ 3255 w 442639"/>
                  <a:gd name="connsiteY1" fmla="*/ 107413 h 107413"/>
                  <a:gd name="connsiteX2" fmla="*/ 159037 w 442639"/>
                  <a:gd name="connsiteY2" fmla="*/ 58149 h 107413"/>
                  <a:gd name="connsiteX3" fmla="*/ 218953 w 442639"/>
                  <a:gd name="connsiteY3" fmla="*/ 38177 h 107413"/>
                  <a:gd name="connsiteX4" fmla="*/ 302835 w 442639"/>
                  <a:gd name="connsiteY4" fmla="*/ 31520 h 107413"/>
                  <a:gd name="connsiteX5" fmla="*/ 442640 w 442639"/>
                  <a:gd name="connsiteY5" fmla="*/ 896 h 107413"/>
                  <a:gd name="connsiteX6" fmla="*/ 302835 w 442639"/>
                  <a:gd name="connsiteY6" fmla="*/ 3559 h 107413"/>
                  <a:gd name="connsiteX7" fmla="*/ 592 w 442639"/>
                  <a:gd name="connsiteY7" fmla="*/ 98093 h 107413"/>
                  <a:gd name="connsiteX8" fmla="*/ 592 w 442639"/>
                  <a:gd name="connsiteY8" fmla="*/ 98093 h 107413"/>
                  <a:gd name="connsiteX9" fmla="*/ 592 w 442639"/>
                  <a:gd name="connsiteY9" fmla="*/ 102087 h 107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42639" h="107413">
                    <a:moveTo>
                      <a:pt x="592" y="102087"/>
                    </a:moveTo>
                    <a:cubicBezTo>
                      <a:pt x="592" y="103419"/>
                      <a:pt x="1923" y="106082"/>
                      <a:pt x="3255" y="107413"/>
                    </a:cubicBezTo>
                    <a:cubicBezTo>
                      <a:pt x="3255" y="107413"/>
                      <a:pt x="96458" y="82115"/>
                      <a:pt x="159037" y="58149"/>
                    </a:cubicBezTo>
                    <a:cubicBezTo>
                      <a:pt x="169688" y="54155"/>
                      <a:pt x="201644" y="42171"/>
                      <a:pt x="218953" y="38177"/>
                    </a:cubicBezTo>
                    <a:cubicBezTo>
                      <a:pt x="246914" y="32851"/>
                      <a:pt x="276206" y="40840"/>
                      <a:pt x="302835" y="31520"/>
                    </a:cubicBezTo>
                    <a:cubicBezTo>
                      <a:pt x="330796" y="22199"/>
                      <a:pt x="442640" y="896"/>
                      <a:pt x="442640" y="896"/>
                    </a:cubicBezTo>
                    <a:cubicBezTo>
                      <a:pt x="341448" y="-1767"/>
                      <a:pt x="314819" y="2227"/>
                      <a:pt x="302835" y="3559"/>
                    </a:cubicBezTo>
                    <a:cubicBezTo>
                      <a:pt x="228273" y="16873"/>
                      <a:pt x="96458" y="63475"/>
                      <a:pt x="592" y="98093"/>
                    </a:cubicBezTo>
                    <a:cubicBezTo>
                      <a:pt x="592" y="98093"/>
                      <a:pt x="592" y="98093"/>
                      <a:pt x="592" y="98093"/>
                    </a:cubicBezTo>
                    <a:cubicBezTo>
                      <a:pt x="592" y="99425"/>
                      <a:pt x="-740" y="100756"/>
                      <a:pt x="592" y="102087"/>
                    </a:cubicBezTo>
                  </a:path>
                </a:pathLst>
              </a:custGeom>
              <a:solidFill>
                <a:srgbClr val="778792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551" name="Freeform: Shape 6550">
                <a:extLst>
                  <a:ext uri="{FF2B5EF4-FFF2-40B4-BE49-F238E27FC236}">
                    <a16:creationId xmlns:a16="http://schemas.microsoft.com/office/drawing/2014/main" id="{463D1388-6332-48D9-9956-149C1E0CD99E}"/>
                  </a:ext>
                </a:extLst>
              </p:cNvPr>
              <p:cNvSpPr/>
              <p:nvPr/>
            </p:nvSpPr>
            <p:spPr>
              <a:xfrm>
                <a:off x="9442273" y="3490489"/>
                <a:ext cx="46601" cy="90539"/>
              </a:xfrm>
              <a:custGeom>
                <a:avLst/>
                <a:gdLst>
                  <a:gd name="connsiteX0" fmla="*/ 0 w 46601"/>
                  <a:gd name="connsiteY0" fmla="*/ 90540 h 90539"/>
                  <a:gd name="connsiteX1" fmla="*/ 0 w 46601"/>
                  <a:gd name="connsiteY1" fmla="*/ 82551 h 90539"/>
                  <a:gd name="connsiteX2" fmla="*/ 1331 w 46601"/>
                  <a:gd name="connsiteY2" fmla="*/ 59916 h 90539"/>
                  <a:gd name="connsiteX3" fmla="*/ 1331 w 46601"/>
                  <a:gd name="connsiteY3" fmla="*/ 58585 h 90539"/>
                  <a:gd name="connsiteX4" fmla="*/ 23966 w 46601"/>
                  <a:gd name="connsiteY4" fmla="*/ 17309 h 90539"/>
                  <a:gd name="connsiteX5" fmla="*/ 46601 w 46601"/>
                  <a:gd name="connsiteY5" fmla="*/ 0 h 90539"/>
                  <a:gd name="connsiteX6" fmla="*/ 23966 w 46601"/>
                  <a:gd name="connsiteY6" fmla="*/ 34618 h 90539"/>
                  <a:gd name="connsiteX7" fmla="*/ 0 w 46601"/>
                  <a:gd name="connsiteY7" fmla="*/ 90540 h 90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6601" h="90539">
                    <a:moveTo>
                      <a:pt x="0" y="90540"/>
                    </a:moveTo>
                    <a:lnTo>
                      <a:pt x="0" y="82551"/>
                    </a:lnTo>
                    <a:cubicBezTo>
                      <a:pt x="0" y="75894"/>
                      <a:pt x="1331" y="66574"/>
                      <a:pt x="1331" y="59916"/>
                    </a:cubicBezTo>
                    <a:lnTo>
                      <a:pt x="1331" y="58585"/>
                    </a:lnTo>
                    <a:cubicBezTo>
                      <a:pt x="3994" y="45270"/>
                      <a:pt x="23966" y="17309"/>
                      <a:pt x="23966" y="17309"/>
                    </a:cubicBezTo>
                    <a:cubicBezTo>
                      <a:pt x="30624" y="7989"/>
                      <a:pt x="33287" y="6657"/>
                      <a:pt x="46601" y="0"/>
                    </a:cubicBezTo>
                    <a:cubicBezTo>
                      <a:pt x="38613" y="11983"/>
                      <a:pt x="30624" y="22635"/>
                      <a:pt x="23966" y="34618"/>
                    </a:cubicBezTo>
                    <a:cubicBezTo>
                      <a:pt x="22635" y="37281"/>
                      <a:pt x="0" y="87877"/>
                      <a:pt x="0" y="90540"/>
                    </a:cubicBezTo>
                  </a:path>
                </a:pathLst>
              </a:custGeom>
              <a:solidFill>
                <a:srgbClr val="778792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552" name="Freeform: Shape 6551">
                <a:extLst>
                  <a:ext uri="{FF2B5EF4-FFF2-40B4-BE49-F238E27FC236}">
                    <a16:creationId xmlns:a16="http://schemas.microsoft.com/office/drawing/2014/main" id="{71CAE8E6-ADC1-48A6-829B-CD5B3A27A417}"/>
                  </a:ext>
                </a:extLst>
              </p:cNvPr>
              <p:cNvSpPr/>
              <p:nvPr/>
            </p:nvSpPr>
            <p:spPr>
              <a:xfrm>
                <a:off x="9543465" y="3948515"/>
                <a:ext cx="50595" cy="71899"/>
              </a:xfrm>
              <a:custGeom>
                <a:avLst/>
                <a:gdLst>
                  <a:gd name="connsiteX0" fmla="*/ 1331 w 50595"/>
                  <a:gd name="connsiteY0" fmla="*/ 63911 h 71899"/>
                  <a:gd name="connsiteX1" fmla="*/ 11983 w 50595"/>
                  <a:gd name="connsiteY1" fmla="*/ 71899 h 71899"/>
                  <a:gd name="connsiteX2" fmla="*/ 29292 w 50595"/>
                  <a:gd name="connsiteY2" fmla="*/ 67905 h 71899"/>
                  <a:gd name="connsiteX3" fmla="*/ 47933 w 50595"/>
                  <a:gd name="connsiteY3" fmla="*/ 38613 h 71899"/>
                  <a:gd name="connsiteX4" fmla="*/ 50596 w 50595"/>
                  <a:gd name="connsiteY4" fmla="*/ 3994 h 71899"/>
                  <a:gd name="connsiteX5" fmla="*/ 46601 w 50595"/>
                  <a:gd name="connsiteY5" fmla="*/ 0 h 71899"/>
                  <a:gd name="connsiteX6" fmla="*/ 38613 w 50595"/>
                  <a:gd name="connsiteY6" fmla="*/ 22635 h 71899"/>
                  <a:gd name="connsiteX7" fmla="*/ 22635 w 50595"/>
                  <a:gd name="connsiteY7" fmla="*/ 43939 h 71899"/>
                  <a:gd name="connsiteX8" fmla="*/ 6657 w 50595"/>
                  <a:gd name="connsiteY8" fmla="*/ 58585 h 71899"/>
                  <a:gd name="connsiteX9" fmla="*/ 0 w 50595"/>
                  <a:gd name="connsiteY9" fmla="*/ 59916 h 71899"/>
                  <a:gd name="connsiteX10" fmla="*/ 0 w 50595"/>
                  <a:gd name="connsiteY10" fmla="*/ 59916 h 71899"/>
                  <a:gd name="connsiteX11" fmla="*/ 1331 w 50595"/>
                  <a:gd name="connsiteY11" fmla="*/ 63911 h 71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0595" h="71899">
                    <a:moveTo>
                      <a:pt x="1331" y="63911"/>
                    </a:moveTo>
                    <a:cubicBezTo>
                      <a:pt x="2663" y="65242"/>
                      <a:pt x="5326" y="70568"/>
                      <a:pt x="11983" y="71899"/>
                    </a:cubicBezTo>
                    <a:cubicBezTo>
                      <a:pt x="14646" y="71899"/>
                      <a:pt x="27961" y="69237"/>
                      <a:pt x="29292" y="67905"/>
                    </a:cubicBezTo>
                    <a:cubicBezTo>
                      <a:pt x="39944" y="62579"/>
                      <a:pt x="47933" y="38613"/>
                      <a:pt x="47933" y="38613"/>
                    </a:cubicBezTo>
                    <a:cubicBezTo>
                      <a:pt x="50596" y="31955"/>
                      <a:pt x="50596" y="3994"/>
                      <a:pt x="50596" y="3994"/>
                    </a:cubicBezTo>
                    <a:cubicBezTo>
                      <a:pt x="50596" y="2663"/>
                      <a:pt x="47933" y="0"/>
                      <a:pt x="46601" y="0"/>
                    </a:cubicBezTo>
                    <a:cubicBezTo>
                      <a:pt x="42607" y="6657"/>
                      <a:pt x="42607" y="15978"/>
                      <a:pt x="38613" y="22635"/>
                    </a:cubicBezTo>
                    <a:cubicBezTo>
                      <a:pt x="38613" y="23967"/>
                      <a:pt x="22635" y="43939"/>
                      <a:pt x="22635" y="43939"/>
                    </a:cubicBezTo>
                    <a:cubicBezTo>
                      <a:pt x="18641" y="49264"/>
                      <a:pt x="6657" y="58585"/>
                      <a:pt x="6657" y="58585"/>
                    </a:cubicBezTo>
                    <a:cubicBezTo>
                      <a:pt x="3994" y="61248"/>
                      <a:pt x="1331" y="61248"/>
                      <a:pt x="0" y="59916"/>
                    </a:cubicBezTo>
                    <a:cubicBezTo>
                      <a:pt x="0" y="59916"/>
                      <a:pt x="0" y="59916"/>
                      <a:pt x="0" y="59916"/>
                    </a:cubicBezTo>
                    <a:cubicBezTo>
                      <a:pt x="0" y="59916"/>
                      <a:pt x="0" y="61248"/>
                      <a:pt x="1331" y="63911"/>
                    </a:cubicBezTo>
                  </a:path>
                </a:pathLst>
              </a:custGeom>
              <a:solidFill>
                <a:srgbClr val="D9C5A6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553" name="Freeform: Shape 6552">
                <a:extLst>
                  <a:ext uri="{FF2B5EF4-FFF2-40B4-BE49-F238E27FC236}">
                    <a16:creationId xmlns:a16="http://schemas.microsoft.com/office/drawing/2014/main" id="{A26C5A02-7F98-4E1C-9146-B8F7FC8DE5D7}"/>
                  </a:ext>
                </a:extLst>
              </p:cNvPr>
              <p:cNvSpPr/>
              <p:nvPr/>
            </p:nvSpPr>
            <p:spPr>
              <a:xfrm>
                <a:off x="11091965" y="3629742"/>
                <a:ext cx="85214" cy="37832"/>
              </a:xfrm>
              <a:custGeom>
                <a:avLst/>
                <a:gdLst>
                  <a:gd name="connsiteX0" fmla="*/ 1331 w 85214"/>
                  <a:gd name="connsiteY0" fmla="*/ 1883 h 37832"/>
                  <a:gd name="connsiteX1" fmla="*/ 85214 w 85214"/>
                  <a:gd name="connsiteY1" fmla="*/ 37833 h 37832"/>
                  <a:gd name="connsiteX2" fmla="*/ 62579 w 85214"/>
                  <a:gd name="connsiteY2" fmla="*/ 15198 h 37832"/>
                  <a:gd name="connsiteX3" fmla="*/ 53259 w 85214"/>
                  <a:gd name="connsiteY3" fmla="*/ 12535 h 37832"/>
                  <a:gd name="connsiteX4" fmla="*/ 14646 w 85214"/>
                  <a:gd name="connsiteY4" fmla="*/ 5877 h 37832"/>
                  <a:gd name="connsiteX5" fmla="*/ 1331 w 85214"/>
                  <a:gd name="connsiteY5" fmla="*/ 552 h 37832"/>
                  <a:gd name="connsiteX6" fmla="*/ 0 w 85214"/>
                  <a:gd name="connsiteY6" fmla="*/ 552 h 37832"/>
                  <a:gd name="connsiteX7" fmla="*/ 1331 w 85214"/>
                  <a:gd name="connsiteY7" fmla="*/ 1883 h 37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5214" h="37832">
                    <a:moveTo>
                      <a:pt x="1331" y="1883"/>
                    </a:moveTo>
                    <a:cubicBezTo>
                      <a:pt x="1331" y="1883"/>
                      <a:pt x="29292" y="37833"/>
                      <a:pt x="85214" y="37833"/>
                    </a:cubicBezTo>
                    <a:cubicBezTo>
                      <a:pt x="78557" y="25849"/>
                      <a:pt x="73231" y="20524"/>
                      <a:pt x="62579" y="15198"/>
                    </a:cubicBezTo>
                    <a:cubicBezTo>
                      <a:pt x="59916" y="13866"/>
                      <a:pt x="57253" y="13866"/>
                      <a:pt x="53259" y="12535"/>
                    </a:cubicBezTo>
                    <a:cubicBezTo>
                      <a:pt x="41276" y="8540"/>
                      <a:pt x="27961" y="9872"/>
                      <a:pt x="14646" y="5877"/>
                    </a:cubicBezTo>
                    <a:cubicBezTo>
                      <a:pt x="6657" y="3214"/>
                      <a:pt x="1331" y="552"/>
                      <a:pt x="1331" y="552"/>
                    </a:cubicBezTo>
                    <a:cubicBezTo>
                      <a:pt x="1331" y="552"/>
                      <a:pt x="1331" y="552"/>
                      <a:pt x="0" y="552"/>
                    </a:cubicBezTo>
                    <a:cubicBezTo>
                      <a:pt x="1331" y="-780"/>
                      <a:pt x="1331" y="552"/>
                      <a:pt x="1331" y="1883"/>
                    </a:cubicBezTo>
                  </a:path>
                </a:pathLst>
              </a:custGeom>
              <a:solidFill>
                <a:srgbClr val="D9C5A6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554" name="Freeform: Shape 6553">
                <a:extLst>
                  <a:ext uri="{FF2B5EF4-FFF2-40B4-BE49-F238E27FC236}">
                    <a16:creationId xmlns:a16="http://schemas.microsoft.com/office/drawing/2014/main" id="{84BA3F6D-4A2D-48E4-831A-11A64DE3AD66}"/>
                  </a:ext>
                </a:extLst>
              </p:cNvPr>
              <p:cNvSpPr/>
              <p:nvPr/>
            </p:nvSpPr>
            <p:spPr>
              <a:xfrm>
                <a:off x="9492869" y="3672901"/>
                <a:ext cx="85214" cy="62579"/>
              </a:xfrm>
              <a:custGeom>
                <a:avLst/>
                <a:gdLst>
                  <a:gd name="connsiteX0" fmla="*/ 3994 w 85214"/>
                  <a:gd name="connsiteY0" fmla="*/ 29292 h 62579"/>
                  <a:gd name="connsiteX1" fmla="*/ 85214 w 85214"/>
                  <a:gd name="connsiteY1" fmla="*/ 62579 h 62579"/>
                  <a:gd name="connsiteX2" fmla="*/ 53259 w 85214"/>
                  <a:gd name="connsiteY2" fmla="*/ 34618 h 62579"/>
                  <a:gd name="connsiteX3" fmla="*/ 41276 w 85214"/>
                  <a:gd name="connsiteY3" fmla="*/ 10652 h 62579"/>
                  <a:gd name="connsiteX4" fmla="*/ 43939 w 85214"/>
                  <a:gd name="connsiteY4" fmla="*/ 9320 h 62579"/>
                  <a:gd name="connsiteX5" fmla="*/ 26629 w 85214"/>
                  <a:gd name="connsiteY5" fmla="*/ 0 h 62579"/>
                  <a:gd name="connsiteX6" fmla="*/ 0 w 85214"/>
                  <a:gd name="connsiteY6" fmla="*/ 27961 h 62579"/>
                  <a:gd name="connsiteX7" fmla="*/ 3994 w 85214"/>
                  <a:gd name="connsiteY7" fmla="*/ 29292 h 6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5214" h="62579">
                    <a:moveTo>
                      <a:pt x="3994" y="29292"/>
                    </a:moveTo>
                    <a:cubicBezTo>
                      <a:pt x="42607" y="37281"/>
                      <a:pt x="46601" y="39944"/>
                      <a:pt x="85214" y="62579"/>
                    </a:cubicBezTo>
                    <a:cubicBezTo>
                      <a:pt x="74562" y="53259"/>
                      <a:pt x="62579" y="45270"/>
                      <a:pt x="53259" y="34618"/>
                    </a:cubicBezTo>
                    <a:cubicBezTo>
                      <a:pt x="45270" y="23967"/>
                      <a:pt x="42607" y="17309"/>
                      <a:pt x="41276" y="10652"/>
                    </a:cubicBezTo>
                    <a:cubicBezTo>
                      <a:pt x="42607" y="10652"/>
                      <a:pt x="42607" y="9320"/>
                      <a:pt x="43939" y="9320"/>
                    </a:cubicBezTo>
                    <a:cubicBezTo>
                      <a:pt x="41276" y="7989"/>
                      <a:pt x="37281" y="5326"/>
                      <a:pt x="26629" y="0"/>
                    </a:cubicBezTo>
                    <a:cubicBezTo>
                      <a:pt x="15978" y="10652"/>
                      <a:pt x="9320" y="17309"/>
                      <a:pt x="0" y="27961"/>
                    </a:cubicBezTo>
                    <a:cubicBezTo>
                      <a:pt x="1331" y="27961"/>
                      <a:pt x="2663" y="29292"/>
                      <a:pt x="3994" y="29292"/>
                    </a:cubicBezTo>
                  </a:path>
                </a:pathLst>
              </a:custGeom>
              <a:solidFill>
                <a:srgbClr val="927152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555" name="Freeform: Shape 6554">
                <a:extLst>
                  <a:ext uri="{FF2B5EF4-FFF2-40B4-BE49-F238E27FC236}">
                    <a16:creationId xmlns:a16="http://schemas.microsoft.com/office/drawing/2014/main" id="{9CB574DA-7B50-4604-91F4-C266BC4B8D89}"/>
                  </a:ext>
                </a:extLst>
              </p:cNvPr>
              <p:cNvSpPr/>
              <p:nvPr/>
            </p:nvSpPr>
            <p:spPr>
              <a:xfrm>
                <a:off x="9535476" y="3683552"/>
                <a:ext cx="81573" cy="69047"/>
              </a:xfrm>
              <a:custGeom>
                <a:avLst/>
                <a:gdLst>
                  <a:gd name="connsiteX0" fmla="*/ 1331 w 81573"/>
                  <a:gd name="connsiteY0" fmla="*/ 6657 h 69047"/>
                  <a:gd name="connsiteX1" fmla="*/ 43939 w 81573"/>
                  <a:gd name="connsiteY1" fmla="*/ 51927 h 69047"/>
                  <a:gd name="connsiteX2" fmla="*/ 81220 w 81573"/>
                  <a:gd name="connsiteY2" fmla="*/ 67905 h 69047"/>
                  <a:gd name="connsiteX3" fmla="*/ 77225 w 81573"/>
                  <a:gd name="connsiteY3" fmla="*/ 59916 h 69047"/>
                  <a:gd name="connsiteX4" fmla="*/ 73231 w 81573"/>
                  <a:gd name="connsiteY4" fmla="*/ 58585 h 69047"/>
                  <a:gd name="connsiteX5" fmla="*/ 62579 w 81573"/>
                  <a:gd name="connsiteY5" fmla="*/ 50596 h 69047"/>
                  <a:gd name="connsiteX6" fmla="*/ 35950 w 81573"/>
                  <a:gd name="connsiteY6" fmla="*/ 25298 h 69047"/>
                  <a:gd name="connsiteX7" fmla="*/ 2663 w 81573"/>
                  <a:gd name="connsiteY7" fmla="*/ 0 h 69047"/>
                  <a:gd name="connsiteX8" fmla="*/ 0 w 81573"/>
                  <a:gd name="connsiteY8" fmla="*/ 1331 h 69047"/>
                  <a:gd name="connsiteX9" fmla="*/ 1331 w 81573"/>
                  <a:gd name="connsiteY9" fmla="*/ 6657 h 69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1573" h="69047">
                    <a:moveTo>
                      <a:pt x="1331" y="6657"/>
                    </a:moveTo>
                    <a:cubicBezTo>
                      <a:pt x="3994" y="15978"/>
                      <a:pt x="6657" y="23966"/>
                      <a:pt x="43939" y="51927"/>
                    </a:cubicBezTo>
                    <a:cubicBezTo>
                      <a:pt x="51927" y="58585"/>
                      <a:pt x="78557" y="73231"/>
                      <a:pt x="81220" y="67905"/>
                    </a:cubicBezTo>
                    <a:cubicBezTo>
                      <a:pt x="82551" y="66574"/>
                      <a:pt x="79888" y="61248"/>
                      <a:pt x="77225" y="59916"/>
                    </a:cubicBezTo>
                    <a:cubicBezTo>
                      <a:pt x="75894" y="58585"/>
                      <a:pt x="74562" y="58585"/>
                      <a:pt x="73231" y="58585"/>
                    </a:cubicBezTo>
                    <a:cubicBezTo>
                      <a:pt x="70568" y="57253"/>
                      <a:pt x="66574" y="54590"/>
                      <a:pt x="62579" y="50596"/>
                    </a:cubicBezTo>
                    <a:cubicBezTo>
                      <a:pt x="53259" y="42607"/>
                      <a:pt x="45270" y="33287"/>
                      <a:pt x="35950" y="25298"/>
                    </a:cubicBezTo>
                    <a:cubicBezTo>
                      <a:pt x="23966" y="14646"/>
                      <a:pt x="13315" y="6657"/>
                      <a:pt x="2663" y="0"/>
                    </a:cubicBezTo>
                    <a:cubicBezTo>
                      <a:pt x="1331" y="0"/>
                      <a:pt x="1331" y="1331"/>
                      <a:pt x="0" y="1331"/>
                    </a:cubicBezTo>
                    <a:cubicBezTo>
                      <a:pt x="0" y="1331"/>
                      <a:pt x="0" y="3994"/>
                      <a:pt x="1331" y="6657"/>
                    </a:cubicBezTo>
                  </a:path>
                </a:pathLst>
              </a:custGeom>
              <a:solidFill>
                <a:srgbClr val="A88E76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556" name="Freeform: Shape 6555">
                <a:extLst>
                  <a:ext uri="{FF2B5EF4-FFF2-40B4-BE49-F238E27FC236}">
                    <a16:creationId xmlns:a16="http://schemas.microsoft.com/office/drawing/2014/main" id="{10B34642-0609-4FFD-B1E5-6C5E401B876B}"/>
                  </a:ext>
                </a:extLst>
              </p:cNvPr>
              <p:cNvSpPr/>
              <p:nvPr/>
            </p:nvSpPr>
            <p:spPr>
              <a:xfrm>
                <a:off x="9445490" y="3656370"/>
                <a:ext cx="48711" cy="87099"/>
              </a:xfrm>
              <a:custGeom>
                <a:avLst/>
                <a:gdLst>
                  <a:gd name="connsiteX0" fmla="*/ 4773 w 48711"/>
                  <a:gd name="connsiteY0" fmla="*/ 87099 h 87099"/>
                  <a:gd name="connsiteX1" fmla="*/ 10098 w 48711"/>
                  <a:gd name="connsiteY1" fmla="*/ 52481 h 87099"/>
                  <a:gd name="connsiteX2" fmla="*/ 30071 w 48711"/>
                  <a:gd name="connsiteY2" fmla="*/ 25851 h 87099"/>
                  <a:gd name="connsiteX3" fmla="*/ 48711 w 48711"/>
                  <a:gd name="connsiteY3" fmla="*/ 7211 h 87099"/>
                  <a:gd name="connsiteX4" fmla="*/ 48711 w 48711"/>
                  <a:gd name="connsiteY4" fmla="*/ 7211 h 87099"/>
                  <a:gd name="connsiteX5" fmla="*/ 48711 w 48711"/>
                  <a:gd name="connsiteY5" fmla="*/ 7211 h 87099"/>
                  <a:gd name="connsiteX6" fmla="*/ 48711 w 48711"/>
                  <a:gd name="connsiteY6" fmla="*/ 7211 h 87099"/>
                  <a:gd name="connsiteX7" fmla="*/ 48711 w 48711"/>
                  <a:gd name="connsiteY7" fmla="*/ 7211 h 87099"/>
                  <a:gd name="connsiteX8" fmla="*/ 48711 w 48711"/>
                  <a:gd name="connsiteY8" fmla="*/ 7211 h 87099"/>
                  <a:gd name="connsiteX9" fmla="*/ 48711 w 48711"/>
                  <a:gd name="connsiteY9" fmla="*/ 7211 h 87099"/>
                  <a:gd name="connsiteX10" fmla="*/ 48711 w 48711"/>
                  <a:gd name="connsiteY10" fmla="*/ 7211 h 87099"/>
                  <a:gd name="connsiteX11" fmla="*/ 48711 w 48711"/>
                  <a:gd name="connsiteY11" fmla="*/ 7211 h 87099"/>
                  <a:gd name="connsiteX12" fmla="*/ 2110 w 48711"/>
                  <a:gd name="connsiteY12" fmla="*/ 13868 h 87099"/>
                  <a:gd name="connsiteX13" fmla="*/ 2110 w 48711"/>
                  <a:gd name="connsiteY13" fmla="*/ 73784 h 87099"/>
                  <a:gd name="connsiteX14" fmla="*/ 4773 w 48711"/>
                  <a:gd name="connsiteY14" fmla="*/ 87099 h 87099"/>
                  <a:gd name="connsiteX15" fmla="*/ 4773 w 48711"/>
                  <a:gd name="connsiteY15" fmla="*/ 87099 h 87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711" h="87099">
                    <a:moveTo>
                      <a:pt x="4773" y="87099"/>
                    </a:moveTo>
                    <a:cubicBezTo>
                      <a:pt x="4773" y="81773"/>
                      <a:pt x="4773" y="61801"/>
                      <a:pt x="10098" y="52481"/>
                    </a:cubicBezTo>
                    <a:cubicBezTo>
                      <a:pt x="10098" y="52481"/>
                      <a:pt x="28739" y="27183"/>
                      <a:pt x="30071" y="25851"/>
                    </a:cubicBezTo>
                    <a:cubicBezTo>
                      <a:pt x="38059" y="16531"/>
                      <a:pt x="46048" y="9874"/>
                      <a:pt x="48711" y="7211"/>
                    </a:cubicBezTo>
                    <a:cubicBezTo>
                      <a:pt x="48711" y="7211"/>
                      <a:pt x="48711" y="7211"/>
                      <a:pt x="48711" y="7211"/>
                    </a:cubicBezTo>
                    <a:cubicBezTo>
                      <a:pt x="48711" y="7211"/>
                      <a:pt x="48711" y="7211"/>
                      <a:pt x="48711" y="7211"/>
                    </a:cubicBezTo>
                    <a:cubicBezTo>
                      <a:pt x="48711" y="7211"/>
                      <a:pt x="48711" y="7211"/>
                      <a:pt x="48711" y="7211"/>
                    </a:cubicBezTo>
                    <a:cubicBezTo>
                      <a:pt x="48711" y="7211"/>
                      <a:pt x="48711" y="7211"/>
                      <a:pt x="48711" y="7211"/>
                    </a:cubicBezTo>
                    <a:cubicBezTo>
                      <a:pt x="48711" y="7211"/>
                      <a:pt x="48711" y="7211"/>
                      <a:pt x="48711" y="7211"/>
                    </a:cubicBezTo>
                    <a:cubicBezTo>
                      <a:pt x="48711" y="7211"/>
                      <a:pt x="48711" y="7211"/>
                      <a:pt x="48711" y="7211"/>
                    </a:cubicBezTo>
                    <a:cubicBezTo>
                      <a:pt x="48711" y="7211"/>
                      <a:pt x="48711" y="7211"/>
                      <a:pt x="48711" y="7211"/>
                    </a:cubicBezTo>
                    <a:cubicBezTo>
                      <a:pt x="48711" y="7211"/>
                      <a:pt x="48711" y="7211"/>
                      <a:pt x="48711" y="7211"/>
                    </a:cubicBezTo>
                    <a:cubicBezTo>
                      <a:pt x="19419" y="-2109"/>
                      <a:pt x="8767" y="-4772"/>
                      <a:pt x="2110" y="13868"/>
                    </a:cubicBezTo>
                    <a:cubicBezTo>
                      <a:pt x="-1885" y="27183"/>
                      <a:pt x="778" y="53812"/>
                      <a:pt x="2110" y="73784"/>
                    </a:cubicBezTo>
                    <a:lnTo>
                      <a:pt x="4773" y="87099"/>
                    </a:lnTo>
                    <a:cubicBezTo>
                      <a:pt x="4773" y="87099"/>
                      <a:pt x="4773" y="87099"/>
                      <a:pt x="4773" y="87099"/>
                    </a:cubicBezTo>
                  </a:path>
                </a:pathLst>
              </a:custGeom>
              <a:solidFill>
                <a:srgbClr val="BBAF9E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557" name="Freeform: Shape 6556">
                <a:extLst>
                  <a:ext uri="{FF2B5EF4-FFF2-40B4-BE49-F238E27FC236}">
                    <a16:creationId xmlns:a16="http://schemas.microsoft.com/office/drawing/2014/main" id="{DF27DF24-21AF-4483-879B-2211D707A3C3}"/>
                  </a:ext>
                </a:extLst>
              </p:cNvPr>
              <p:cNvSpPr/>
              <p:nvPr/>
            </p:nvSpPr>
            <p:spPr>
              <a:xfrm>
                <a:off x="9449670" y="3663580"/>
                <a:ext cx="69828" cy="97197"/>
              </a:xfrm>
              <a:custGeom>
                <a:avLst/>
                <a:gdLst>
                  <a:gd name="connsiteX0" fmla="*/ 12575 w 69828"/>
                  <a:gd name="connsiteY0" fmla="*/ 37281 h 97197"/>
                  <a:gd name="connsiteX1" fmla="*/ 12575 w 69828"/>
                  <a:gd name="connsiteY1" fmla="*/ 37281 h 97197"/>
                  <a:gd name="connsiteX2" fmla="*/ 12575 w 69828"/>
                  <a:gd name="connsiteY2" fmla="*/ 37281 h 97197"/>
                  <a:gd name="connsiteX3" fmla="*/ 43199 w 69828"/>
                  <a:gd name="connsiteY3" fmla="*/ 0 h 97197"/>
                  <a:gd name="connsiteX4" fmla="*/ 43199 w 69828"/>
                  <a:gd name="connsiteY4" fmla="*/ 0 h 97197"/>
                  <a:gd name="connsiteX5" fmla="*/ 43199 w 69828"/>
                  <a:gd name="connsiteY5" fmla="*/ 0 h 97197"/>
                  <a:gd name="connsiteX6" fmla="*/ 43199 w 69828"/>
                  <a:gd name="connsiteY6" fmla="*/ 0 h 97197"/>
                  <a:gd name="connsiteX7" fmla="*/ 43199 w 69828"/>
                  <a:gd name="connsiteY7" fmla="*/ 0 h 97197"/>
                  <a:gd name="connsiteX8" fmla="*/ 43199 w 69828"/>
                  <a:gd name="connsiteY8" fmla="*/ 0 h 97197"/>
                  <a:gd name="connsiteX9" fmla="*/ 43199 w 69828"/>
                  <a:gd name="connsiteY9" fmla="*/ 0 h 97197"/>
                  <a:gd name="connsiteX10" fmla="*/ 43199 w 69828"/>
                  <a:gd name="connsiteY10" fmla="*/ 0 h 97197"/>
                  <a:gd name="connsiteX11" fmla="*/ 43199 w 69828"/>
                  <a:gd name="connsiteY11" fmla="*/ 0 h 97197"/>
                  <a:gd name="connsiteX12" fmla="*/ 69828 w 69828"/>
                  <a:gd name="connsiteY12" fmla="*/ 9320 h 97197"/>
                  <a:gd name="connsiteX13" fmla="*/ 43199 w 69828"/>
                  <a:gd name="connsiteY13" fmla="*/ 37281 h 97197"/>
                  <a:gd name="connsiteX14" fmla="*/ 12575 w 69828"/>
                  <a:gd name="connsiteY14" fmla="*/ 37281 h 97197"/>
                  <a:gd name="connsiteX15" fmla="*/ 3255 w 69828"/>
                  <a:gd name="connsiteY15" fmla="*/ 95866 h 97197"/>
                  <a:gd name="connsiteX16" fmla="*/ 3255 w 69828"/>
                  <a:gd name="connsiteY16" fmla="*/ 97197 h 97197"/>
                  <a:gd name="connsiteX17" fmla="*/ 592 w 69828"/>
                  <a:gd name="connsiteY17" fmla="*/ 79888 h 97197"/>
                  <a:gd name="connsiteX18" fmla="*/ 592 w 69828"/>
                  <a:gd name="connsiteY18" fmla="*/ 79888 h 97197"/>
                  <a:gd name="connsiteX19" fmla="*/ 592 w 69828"/>
                  <a:gd name="connsiteY19" fmla="*/ 66574 h 97197"/>
                  <a:gd name="connsiteX20" fmla="*/ 3255 w 69828"/>
                  <a:gd name="connsiteY20" fmla="*/ 95866 h 9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9828" h="97197">
                    <a:moveTo>
                      <a:pt x="12575" y="37281"/>
                    </a:moveTo>
                    <a:cubicBezTo>
                      <a:pt x="12575" y="37281"/>
                      <a:pt x="12575" y="37281"/>
                      <a:pt x="12575" y="37281"/>
                    </a:cubicBezTo>
                    <a:cubicBezTo>
                      <a:pt x="12575" y="37281"/>
                      <a:pt x="12575" y="35950"/>
                      <a:pt x="12575" y="37281"/>
                    </a:cubicBezTo>
                    <a:cubicBezTo>
                      <a:pt x="20564" y="22635"/>
                      <a:pt x="29884" y="11983"/>
                      <a:pt x="43199" y="0"/>
                    </a:cubicBezTo>
                    <a:cubicBezTo>
                      <a:pt x="43199" y="0"/>
                      <a:pt x="43199" y="0"/>
                      <a:pt x="43199" y="0"/>
                    </a:cubicBezTo>
                    <a:cubicBezTo>
                      <a:pt x="43199" y="0"/>
                      <a:pt x="43199" y="0"/>
                      <a:pt x="43199" y="0"/>
                    </a:cubicBezTo>
                    <a:cubicBezTo>
                      <a:pt x="43199" y="0"/>
                      <a:pt x="43199" y="0"/>
                      <a:pt x="43199" y="0"/>
                    </a:cubicBezTo>
                    <a:cubicBezTo>
                      <a:pt x="43199" y="0"/>
                      <a:pt x="43199" y="0"/>
                      <a:pt x="43199" y="0"/>
                    </a:cubicBezTo>
                    <a:cubicBezTo>
                      <a:pt x="43199" y="0"/>
                      <a:pt x="43199" y="0"/>
                      <a:pt x="43199" y="0"/>
                    </a:cubicBezTo>
                    <a:cubicBezTo>
                      <a:pt x="43199" y="0"/>
                      <a:pt x="43199" y="0"/>
                      <a:pt x="43199" y="0"/>
                    </a:cubicBezTo>
                    <a:cubicBezTo>
                      <a:pt x="43199" y="0"/>
                      <a:pt x="43199" y="0"/>
                      <a:pt x="43199" y="0"/>
                    </a:cubicBezTo>
                    <a:cubicBezTo>
                      <a:pt x="43199" y="0"/>
                      <a:pt x="43199" y="0"/>
                      <a:pt x="43199" y="0"/>
                    </a:cubicBezTo>
                    <a:cubicBezTo>
                      <a:pt x="53851" y="2663"/>
                      <a:pt x="61839" y="5326"/>
                      <a:pt x="69828" y="9320"/>
                    </a:cubicBezTo>
                    <a:cubicBezTo>
                      <a:pt x="59176" y="19972"/>
                      <a:pt x="52519" y="26629"/>
                      <a:pt x="43199" y="37281"/>
                    </a:cubicBezTo>
                    <a:cubicBezTo>
                      <a:pt x="31216" y="34618"/>
                      <a:pt x="20564" y="31955"/>
                      <a:pt x="12575" y="37281"/>
                    </a:cubicBezTo>
                    <a:moveTo>
                      <a:pt x="3255" y="95866"/>
                    </a:moveTo>
                    <a:cubicBezTo>
                      <a:pt x="3255" y="95866"/>
                      <a:pt x="3255" y="97197"/>
                      <a:pt x="3255" y="97197"/>
                    </a:cubicBezTo>
                    <a:cubicBezTo>
                      <a:pt x="1923" y="91871"/>
                      <a:pt x="1923" y="85214"/>
                      <a:pt x="592" y="79888"/>
                    </a:cubicBezTo>
                    <a:lnTo>
                      <a:pt x="592" y="79888"/>
                    </a:lnTo>
                    <a:cubicBezTo>
                      <a:pt x="592" y="77225"/>
                      <a:pt x="-740" y="73231"/>
                      <a:pt x="592" y="66574"/>
                    </a:cubicBezTo>
                    <a:cubicBezTo>
                      <a:pt x="592" y="74562"/>
                      <a:pt x="1923" y="85214"/>
                      <a:pt x="3255" y="95866"/>
                    </a:cubicBezTo>
                  </a:path>
                </a:pathLst>
              </a:custGeom>
              <a:solidFill>
                <a:srgbClr val="D5C1B0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558" name="Freeform: Shape 6557">
                <a:extLst>
                  <a:ext uri="{FF2B5EF4-FFF2-40B4-BE49-F238E27FC236}">
                    <a16:creationId xmlns:a16="http://schemas.microsoft.com/office/drawing/2014/main" id="{1D4E2B73-975C-4385-AFD0-3F79A497B46E}"/>
                  </a:ext>
                </a:extLst>
              </p:cNvPr>
              <p:cNvSpPr/>
              <p:nvPr/>
            </p:nvSpPr>
            <p:spPr>
              <a:xfrm>
                <a:off x="10110671" y="3609332"/>
                <a:ext cx="1054524" cy="178074"/>
              </a:xfrm>
              <a:custGeom>
                <a:avLst/>
                <a:gdLst>
                  <a:gd name="connsiteX0" fmla="*/ 10652 w 1054524"/>
                  <a:gd name="connsiteY0" fmla="*/ 64900 h 178074"/>
                  <a:gd name="connsiteX1" fmla="*/ 229013 w 1054524"/>
                  <a:gd name="connsiteY1" fmla="*/ 44928 h 178074"/>
                  <a:gd name="connsiteX2" fmla="*/ 288929 w 1054524"/>
                  <a:gd name="connsiteY2" fmla="*/ 31613 h 178074"/>
                  <a:gd name="connsiteX3" fmla="*/ 408761 w 1054524"/>
                  <a:gd name="connsiteY3" fmla="*/ 36939 h 178074"/>
                  <a:gd name="connsiteX4" fmla="*/ 451368 w 1054524"/>
                  <a:gd name="connsiteY4" fmla="*/ 32944 h 178074"/>
                  <a:gd name="connsiteX5" fmla="*/ 644432 w 1054524"/>
                  <a:gd name="connsiteY5" fmla="*/ 39602 h 178074"/>
                  <a:gd name="connsiteX6" fmla="*/ 730977 w 1054524"/>
                  <a:gd name="connsiteY6" fmla="*/ 66231 h 178074"/>
                  <a:gd name="connsiteX7" fmla="*/ 736303 w 1054524"/>
                  <a:gd name="connsiteY7" fmla="*/ 67563 h 178074"/>
                  <a:gd name="connsiteX8" fmla="*/ 737634 w 1054524"/>
                  <a:gd name="connsiteY8" fmla="*/ 67563 h 178074"/>
                  <a:gd name="connsiteX9" fmla="*/ 738966 w 1054524"/>
                  <a:gd name="connsiteY9" fmla="*/ 67563 h 178074"/>
                  <a:gd name="connsiteX10" fmla="*/ 740297 w 1054524"/>
                  <a:gd name="connsiteY10" fmla="*/ 67563 h 178074"/>
                  <a:gd name="connsiteX11" fmla="*/ 741629 w 1054524"/>
                  <a:gd name="connsiteY11" fmla="*/ 67563 h 178074"/>
                  <a:gd name="connsiteX12" fmla="*/ 742960 w 1054524"/>
                  <a:gd name="connsiteY12" fmla="*/ 67563 h 178074"/>
                  <a:gd name="connsiteX13" fmla="*/ 744292 w 1054524"/>
                  <a:gd name="connsiteY13" fmla="*/ 67563 h 178074"/>
                  <a:gd name="connsiteX14" fmla="*/ 745623 w 1054524"/>
                  <a:gd name="connsiteY14" fmla="*/ 67563 h 178074"/>
                  <a:gd name="connsiteX15" fmla="*/ 773584 w 1054524"/>
                  <a:gd name="connsiteY15" fmla="*/ 75551 h 178074"/>
                  <a:gd name="connsiteX16" fmla="*/ 874776 w 1054524"/>
                  <a:gd name="connsiteY16" fmla="*/ 120821 h 178074"/>
                  <a:gd name="connsiteX17" fmla="*/ 1054524 w 1054524"/>
                  <a:gd name="connsiteY17" fmla="*/ 178075 h 178074"/>
                  <a:gd name="connsiteX18" fmla="*/ 965316 w 1054524"/>
                  <a:gd name="connsiteY18" fmla="*/ 106175 h 178074"/>
                  <a:gd name="connsiteX19" fmla="*/ 693696 w 1054524"/>
                  <a:gd name="connsiteY19" fmla="*/ 30281 h 178074"/>
                  <a:gd name="connsiteX20" fmla="*/ 528594 w 1054524"/>
                  <a:gd name="connsiteY20" fmla="*/ 3652 h 178074"/>
                  <a:gd name="connsiteX21" fmla="*/ 527262 w 1054524"/>
                  <a:gd name="connsiteY21" fmla="*/ 3652 h 178074"/>
                  <a:gd name="connsiteX22" fmla="*/ 527262 w 1054524"/>
                  <a:gd name="connsiteY22" fmla="*/ 3652 h 178074"/>
                  <a:gd name="connsiteX23" fmla="*/ 338193 w 1054524"/>
                  <a:gd name="connsiteY23" fmla="*/ 2321 h 178074"/>
                  <a:gd name="connsiteX24" fmla="*/ 0 w 1054524"/>
                  <a:gd name="connsiteY24" fmla="*/ 63568 h 178074"/>
                  <a:gd name="connsiteX25" fmla="*/ 10652 w 1054524"/>
                  <a:gd name="connsiteY25" fmla="*/ 64900 h 178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054524" h="178074">
                    <a:moveTo>
                      <a:pt x="10652" y="64900"/>
                    </a:moveTo>
                    <a:cubicBezTo>
                      <a:pt x="83883" y="71557"/>
                      <a:pt x="161108" y="58242"/>
                      <a:pt x="229013" y="44928"/>
                    </a:cubicBezTo>
                    <a:cubicBezTo>
                      <a:pt x="248985" y="40933"/>
                      <a:pt x="267625" y="31613"/>
                      <a:pt x="288929" y="31613"/>
                    </a:cubicBezTo>
                    <a:cubicBezTo>
                      <a:pt x="328873" y="30281"/>
                      <a:pt x="368817" y="38270"/>
                      <a:pt x="408761" y="36939"/>
                    </a:cubicBezTo>
                    <a:cubicBezTo>
                      <a:pt x="423407" y="35607"/>
                      <a:pt x="436722" y="32944"/>
                      <a:pt x="451368" y="32944"/>
                    </a:cubicBezTo>
                    <a:lnTo>
                      <a:pt x="644432" y="39602"/>
                    </a:lnTo>
                    <a:cubicBezTo>
                      <a:pt x="675055" y="42265"/>
                      <a:pt x="701685" y="59574"/>
                      <a:pt x="730977" y="66231"/>
                    </a:cubicBezTo>
                    <a:cubicBezTo>
                      <a:pt x="736303" y="67563"/>
                      <a:pt x="736303" y="67563"/>
                      <a:pt x="736303" y="67563"/>
                    </a:cubicBezTo>
                    <a:cubicBezTo>
                      <a:pt x="736303" y="67563"/>
                      <a:pt x="736303" y="67563"/>
                      <a:pt x="737634" y="67563"/>
                    </a:cubicBezTo>
                    <a:cubicBezTo>
                      <a:pt x="737634" y="67563"/>
                      <a:pt x="737634" y="67563"/>
                      <a:pt x="738966" y="67563"/>
                    </a:cubicBezTo>
                    <a:cubicBezTo>
                      <a:pt x="738966" y="67563"/>
                      <a:pt x="738966" y="67563"/>
                      <a:pt x="740297" y="67563"/>
                    </a:cubicBezTo>
                    <a:cubicBezTo>
                      <a:pt x="740297" y="67563"/>
                      <a:pt x="740297" y="67563"/>
                      <a:pt x="741629" y="67563"/>
                    </a:cubicBezTo>
                    <a:cubicBezTo>
                      <a:pt x="741629" y="67563"/>
                      <a:pt x="741629" y="67563"/>
                      <a:pt x="742960" y="67563"/>
                    </a:cubicBezTo>
                    <a:cubicBezTo>
                      <a:pt x="742960" y="67563"/>
                      <a:pt x="742960" y="67563"/>
                      <a:pt x="744292" y="67563"/>
                    </a:cubicBezTo>
                    <a:cubicBezTo>
                      <a:pt x="744292" y="67563"/>
                      <a:pt x="744292" y="67563"/>
                      <a:pt x="745623" y="67563"/>
                    </a:cubicBezTo>
                    <a:cubicBezTo>
                      <a:pt x="753612" y="68894"/>
                      <a:pt x="761601" y="71557"/>
                      <a:pt x="773584" y="75551"/>
                    </a:cubicBezTo>
                    <a:cubicBezTo>
                      <a:pt x="825511" y="94192"/>
                      <a:pt x="828174" y="95523"/>
                      <a:pt x="874776" y="120821"/>
                    </a:cubicBezTo>
                    <a:cubicBezTo>
                      <a:pt x="930698" y="151445"/>
                      <a:pt x="994608" y="155440"/>
                      <a:pt x="1054524" y="178075"/>
                    </a:cubicBezTo>
                    <a:cubicBezTo>
                      <a:pt x="1043873" y="156771"/>
                      <a:pt x="1027895" y="127479"/>
                      <a:pt x="965316" y="106175"/>
                    </a:cubicBezTo>
                    <a:lnTo>
                      <a:pt x="693696" y="30281"/>
                    </a:lnTo>
                    <a:cubicBezTo>
                      <a:pt x="669729" y="24956"/>
                      <a:pt x="529925" y="3652"/>
                      <a:pt x="528594" y="3652"/>
                    </a:cubicBezTo>
                    <a:cubicBezTo>
                      <a:pt x="527262" y="3652"/>
                      <a:pt x="527262" y="3652"/>
                      <a:pt x="527262" y="3652"/>
                    </a:cubicBezTo>
                    <a:cubicBezTo>
                      <a:pt x="527262" y="3652"/>
                      <a:pt x="527262" y="3652"/>
                      <a:pt x="527262" y="3652"/>
                    </a:cubicBezTo>
                    <a:cubicBezTo>
                      <a:pt x="511285" y="2321"/>
                      <a:pt x="380800" y="-3005"/>
                      <a:pt x="338193" y="2321"/>
                    </a:cubicBezTo>
                    <a:cubicBezTo>
                      <a:pt x="223687" y="15635"/>
                      <a:pt x="114506" y="48922"/>
                      <a:pt x="0" y="63568"/>
                    </a:cubicBezTo>
                    <a:cubicBezTo>
                      <a:pt x="2663" y="64900"/>
                      <a:pt x="6657" y="64900"/>
                      <a:pt x="10652" y="64900"/>
                    </a:cubicBezTo>
                  </a:path>
                </a:pathLst>
              </a:custGeom>
              <a:solidFill>
                <a:srgbClr val="927152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559" name="Freeform: Shape 6558">
                <a:extLst>
                  <a:ext uri="{FF2B5EF4-FFF2-40B4-BE49-F238E27FC236}">
                    <a16:creationId xmlns:a16="http://schemas.microsoft.com/office/drawing/2014/main" id="{C94E354A-913D-439B-A582-402F85054E95}"/>
                  </a:ext>
                </a:extLst>
              </p:cNvPr>
              <p:cNvSpPr/>
              <p:nvPr/>
            </p:nvSpPr>
            <p:spPr>
              <a:xfrm>
                <a:off x="10087167" y="3650266"/>
                <a:ext cx="964853" cy="58584"/>
              </a:xfrm>
              <a:custGeom>
                <a:avLst/>
                <a:gdLst>
                  <a:gd name="connsiteX0" fmla="*/ 870 w 964853"/>
                  <a:gd name="connsiteY0" fmla="*/ 14646 h 58584"/>
                  <a:gd name="connsiteX1" fmla="*/ 2201 w 964853"/>
                  <a:gd name="connsiteY1" fmla="*/ 7989 h 58584"/>
                  <a:gd name="connsiteX2" fmla="*/ 118039 w 964853"/>
                  <a:gd name="connsiteY2" fmla="*/ 0 h 58584"/>
                  <a:gd name="connsiteX3" fmla="*/ 870 w 964853"/>
                  <a:gd name="connsiteY3" fmla="*/ 14646 h 58584"/>
                  <a:gd name="connsiteX4" fmla="*/ 923578 w 964853"/>
                  <a:gd name="connsiteY4" fmla="*/ 49264 h 58584"/>
                  <a:gd name="connsiteX5" fmla="*/ 923578 w 964853"/>
                  <a:gd name="connsiteY5" fmla="*/ 49264 h 58584"/>
                  <a:gd name="connsiteX6" fmla="*/ 964854 w 964853"/>
                  <a:gd name="connsiteY6" fmla="*/ 58585 h 58584"/>
                  <a:gd name="connsiteX7" fmla="*/ 962191 w 964853"/>
                  <a:gd name="connsiteY7" fmla="*/ 58585 h 58584"/>
                  <a:gd name="connsiteX8" fmla="*/ 923578 w 964853"/>
                  <a:gd name="connsiteY8" fmla="*/ 49264 h 58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64853" h="58584">
                    <a:moveTo>
                      <a:pt x="870" y="14646"/>
                    </a:moveTo>
                    <a:cubicBezTo>
                      <a:pt x="870" y="13315"/>
                      <a:pt x="-1793" y="9320"/>
                      <a:pt x="2201" y="7989"/>
                    </a:cubicBezTo>
                    <a:cubicBezTo>
                      <a:pt x="11521" y="7989"/>
                      <a:pt x="11521" y="7989"/>
                      <a:pt x="118039" y="0"/>
                    </a:cubicBezTo>
                    <a:cubicBezTo>
                      <a:pt x="62117" y="18640"/>
                      <a:pt x="8858" y="31955"/>
                      <a:pt x="870" y="14646"/>
                    </a:cubicBezTo>
                    <a:moveTo>
                      <a:pt x="923578" y="49264"/>
                    </a:moveTo>
                    <a:cubicBezTo>
                      <a:pt x="923578" y="49264"/>
                      <a:pt x="923578" y="49264"/>
                      <a:pt x="923578" y="49264"/>
                    </a:cubicBezTo>
                    <a:cubicBezTo>
                      <a:pt x="946213" y="53259"/>
                      <a:pt x="958196" y="57253"/>
                      <a:pt x="964854" y="58585"/>
                    </a:cubicBezTo>
                    <a:cubicBezTo>
                      <a:pt x="964854" y="58585"/>
                      <a:pt x="963522" y="58585"/>
                      <a:pt x="962191" y="58585"/>
                    </a:cubicBezTo>
                    <a:cubicBezTo>
                      <a:pt x="952871" y="57253"/>
                      <a:pt x="939556" y="54590"/>
                      <a:pt x="923578" y="49264"/>
                    </a:cubicBezTo>
                  </a:path>
                </a:pathLst>
              </a:custGeom>
              <a:solidFill>
                <a:srgbClr val="A88E76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560" name="Freeform: Shape 6559">
                <a:extLst>
                  <a:ext uri="{FF2B5EF4-FFF2-40B4-BE49-F238E27FC236}">
                    <a16:creationId xmlns:a16="http://schemas.microsoft.com/office/drawing/2014/main" id="{43C6CE57-A775-4322-9211-D7D82EA57BFB}"/>
                  </a:ext>
                </a:extLst>
              </p:cNvPr>
              <p:cNvSpPr/>
              <p:nvPr/>
            </p:nvSpPr>
            <p:spPr>
              <a:xfrm>
                <a:off x="9996357" y="3687547"/>
                <a:ext cx="311583" cy="70567"/>
              </a:xfrm>
              <a:custGeom>
                <a:avLst/>
                <a:gdLst>
                  <a:gd name="connsiteX0" fmla="*/ 1139 w 311583"/>
                  <a:gd name="connsiteY0" fmla="*/ 65242 h 70567"/>
                  <a:gd name="connsiteX1" fmla="*/ 7797 w 311583"/>
                  <a:gd name="connsiteY1" fmla="*/ 70568 h 70567"/>
                  <a:gd name="connsiteX2" fmla="*/ 75702 w 311583"/>
                  <a:gd name="connsiteY2" fmla="*/ 65242 h 70567"/>
                  <a:gd name="connsiteX3" fmla="*/ 160916 w 311583"/>
                  <a:gd name="connsiteY3" fmla="*/ 66574 h 70567"/>
                  <a:gd name="connsiteX4" fmla="*/ 214175 w 311583"/>
                  <a:gd name="connsiteY4" fmla="*/ 47933 h 70567"/>
                  <a:gd name="connsiteX5" fmla="*/ 286074 w 311583"/>
                  <a:gd name="connsiteY5" fmla="*/ 29292 h 70567"/>
                  <a:gd name="connsiteX6" fmla="*/ 311372 w 311583"/>
                  <a:gd name="connsiteY6" fmla="*/ 10652 h 70567"/>
                  <a:gd name="connsiteX7" fmla="*/ 306046 w 311583"/>
                  <a:gd name="connsiteY7" fmla="*/ 2663 h 70567"/>
                  <a:gd name="connsiteX8" fmla="*/ 224826 w 311583"/>
                  <a:gd name="connsiteY8" fmla="*/ 0 h 70567"/>
                  <a:gd name="connsiteX9" fmla="*/ 202191 w 311583"/>
                  <a:gd name="connsiteY9" fmla="*/ 3994 h 70567"/>
                  <a:gd name="connsiteX10" fmla="*/ 71707 w 311583"/>
                  <a:gd name="connsiteY10" fmla="*/ 35950 h 70567"/>
                  <a:gd name="connsiteX11" fmla="*/ 43746 w 311583"/>
                  <a:gd name="connsiteY11" fmla="*/ 50596 h 70567"/>
                  <a:gd name="connsiteX12" fmla="*/ 2471 w 311583"/>
                  <a:gd name="connsiteY12" fmla="*/ 58585 h 70567"/>
                  <a:gd name="connsiteX13" fmla="*/ 1139 w 311583"/>
                  <a:gd name="connsiteY13" fmla="*/ 65242 h 70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11583" h="70567">
                    <a:moveTo>
                      <a:pt x="1139" y="65242"/>
                    </a:moveTo>
                    <a:cubicBezTo>
                      <a:pt x="1139" y="65242"/>
                      <a:pt x="3802" y="70568"/>
                      <a:pt x="7797" y="70568"/>
                    </a:cubicBezTo>
                    <a:cubicBezTo>
                      <a:pt x="19780" y="70568"/>
                      <a:pt x="19780" y="70568"/>
                      <a:pt x="75702" y="65242"/>
                    </a:cubicBezTo>
                    <a:cubicBezTo>
                      <a:pt x="103663" y="62579"/>
                      <a:pt x="132955" y="71899"/>
                      <a:pt x="160916" y="66574"/>
                    </a:cubicBezTo>
                    <a:cubicBezTo>
                      <a:pt x="175562" y="63911"/>
                      <a:pt x="179556" y="62579"/>
                      <a:pt x="214175" y="47933"/>
                    </a:cubicBezTo>
                    <a:cubicBezTo>
                      <a:pt x="238141" y="38613"/>
                      <a:pt x="263439" y="37281"/>
                      <a:pt x="286074" y="29292"/>
                    </a:cubicBezTo>
                    <a:cubicBezTo>
                      <a:pt x="304715" y="22635"/>
                      <a:pt x="310040" y="13315"/>
                      <a:pt x="311372" y="10652"/>
                    </a:cubicBezTo>
                    <a:cubicBezTo>
                      <a:pt x="312703" y="6657"/>
                      <a:pt x="307378" y="2663"/>
                      <a:pt x="306046" y="2663"/>
                    </a:cubicBezTo>
                    <a:lnTo>
                      <a:pt x="224826" y="0"/>
                    </a:lnTo>
                    <a:cubicBezTo>
                      <a:pt x="214175" y="0"/>
                      <a:pt x="206186" y="2663"/>
                      <a:pt x="202191" y="3994"/>
                    </a:cubicBezTo>
                    <a:lnTo>
                      <a:pt x="71707" y="35950"/>
                    </a:lnTo>
                    <a:cubicBezTo>
                      <a:pt x="61056" y="38613"/>
                      <a:pt x="53067" y="47933"/>
                      <a:pt x="43746" y="50596"/>
                    </a:cubicBezTo>
                    <a:cubicBezTo>
                      <a:pt x="30432" y="54590"/>
                      <a:pt x="15786" y="53259"/>
                      <a:pt x="2471" y="58585"/>
                    </a:cubicBezTo>
                    <a:cubicBezTo>
                      <a:pt x="1139" y="58585"/>
                      <a:pt x="-1524" y="59916"/>
                      <a:pt x="1139" y="65242"/>
                    </a:cubicBezTo>
                  </a:path>
                </a:pathLst>
              </a:custGeom>
              <a:solidFill>
                <a:srgbClr val="927152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561" name="Freeform: Shape 6560">
                <a:extLst>
                  <a:ext uri="{FF2B5EF4-FFF2-40B4-BE49-F238E27FC236}">
                    <a16:creationId xmlns:a16="http://schemas.microsoft.com/office/drawing/2014/main" id="{6AAA9BA8-C356-4765-83C6-95D00A22C39C}"/>
                  </a:ext>
                </a:extLst>
              </p:cNvPr>
              <p:cNvSpPr/>
              <p:nvPr/>
            </p:nvSpPr>
            <p:spPr>
              <a:xfrm>
                <a:off x="9771147" y="3791402"/>
                <a:ext cx="175754" cy="50988"/>
              </a:xfrm>
              <a:custGeom>
                <a:avLst/>
                <a:gdLst>
                  <a:gd name="connsiteX0" fmla="*/ 5326 w 175754"/>
                  <a:gd name="connsiteY0" fmla="*/ 38613 h 50988"/>
                  <a:gd name="connsiteX1" fmla="*/ 79888 w 175754"/>
                  <a:gd name="connsiteY1" fmla="*/ 49264 h 50988"/>
                  <a:gd name="connsiteX2" fmla="*/ 175754 w 175754"/>
                  <a:gd name="connsiteY2" fmla="*/ 0 h 50988"/>
                  <a:gd name="connsiteX3" fmla="*/ 0 w 175754"/>
                  <a:gd name="connsiteY3" fmla="*/ 37281 h 50988"/>
                  <a:gd name="connsiteX4" fmla="*/ 5326 w 175754"/>
                  <a:gd name="connsiteY4" fmla="*/ 38613 h 50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754" h="50988">
                    <a:moveTo>
                      <a:pt x="5326" y="38613"/>
                    </a:moveTo>
                    <a:cubicBezTo>
                      <a:pt x="33287" y="46601"/>
                      <a:pt x="57253" y="54590"/>
                      <a:pt x="79888" y="49264"/>
                    </a:cubicBezTo>
                    <a:cubicBezTo>
                      <a:pt x="82551" y="49264"/>
                      <a:pt x="134478" y="35950"/>
                      <a:pt x="175754" y="0"/>
                    </a:cubicBezTo>
                    <a:cubicBezTo>
                      <a:pt x="41276" y="34618"/>
                      <a:pt x="41276" y="34618"/>
                      <a:pt x="0" y="37281"/>
                    </a:cubicBezTo>
                    <a:cubicBezTo>
                      <a:pt x="1331" y="38613"/>
                      <a:pt x="3994" y="38613"/>
                      <a:pt x="5326" y="38613"/>
                    </a:cubicBezTo>
                  </a:path>
                </a:pathLst>
              </a:custGeom>
              <a:solidFill>
                <a:srgbClr val="ADA9A1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562" name="Freeform: Shape 6561">
                <a:extLst>
                  <a:ext uri="{FF2B5EF4-FFF2-40B4-BE49-F238E27FC236}">
                    <a16:creationId xmlns:a16="http://schemas.microsoft.com/office/drawing/2014/main" id="{F16F42A3-63BA-4C35-ADA2-83DC1D1566CA}"/>
                  </a:ext>
                </a:extLst>
              </p:cNvPr>
              <p:cNvSpPr/>
              <p:nvPr/>
            </p:nvSpPr>
            <p:spPr>
              <a:xfrm>
                <a:off x="9758165" y="3699530"/>
                <a:ext cx="212253" cy="128491"/>
              </a:xfrm>
              <a:custGeom>
                <a:avLst/>
                <a:gdLst>
                  <a:gd name="connsiteX0" fmla="*/ 999 w 212253"/>
                  <a:gd name="connsiteY0" fmla="*/ 118501 h 128491"/>
                  <a:gd name="connsiteX1" fmla="*/ 188736 w 212253"/>
                  <a:gd name="connsiteY1" fmla="*/ 91871 h 128491"/>
                  <a:gd name="connsiteX2" fmla="*/ 211371 w 212253"/>
                  <a:gd name="connsiteY2" fmla="*/ 61248 h 128491"/>
                  <a:gd name="connsiteX3" fmla="*/ 131483 w 212253"/>
                  <a:gd name="connsiteY3" fmla="*/ 0 h 128491"/>
                  <a:gd name="connsiteX4" fmla="*/ 179416 w 212253"/>
                  <a:gd name="connsiteY4" fmla="*/ 41276 h 128491"/>
                  <a:gd name="connsiteX5" fmla="*/ 24965 w 212253"/>
                  <a:gd name="connsiteY5" fmla="*/ 111844 h 128491"/>
                  <a:gd name="connsiteX6" fmla="*/ 999 w 212253"/>
                  <a:gd name="connsiteY6" fmla="*/ 111844 h 128491"/>
                  <a:gd name="connsiteX7" fmla="*/ 999 w 212253"/>
                  <a:gd name="connsiteY7" fmla="*/ 118501 h 128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2253" h="128491">
                    <a:moveTo>
                      <a:pt x="999" y="118501"/>
                    </a:moveTo>
                    <a:cubicBezTo>
                      <a:pt x="10319" y="137141"/>
                      <a:pt x="47600" y="130484"/>
                      <a:pt x="188736" y="91871"/>
                    </a:cubicBezTo>
                    <a:cubicBezTo>
                      <a:pt x="188736" y="91871"/>
                      <a:pt x="207376" y="77225"/>
                      <a:pt x="211371" y="61248"/>
                    </a:cubicBezTo>
                    <a:cubicBezTo>
                      <a:pt x="222023" y="19972"/>
                      <a:pt x="132814" y="0"/>
                      <a:pt x="131483" y="0"/>
                    </a:cubicBezTo>
                    <a:cubicBezTo>
                      <a:pt x="114174" y="10652"/>
                      <a:pt x="176753" y="41276"/>
                      <a:pt x="179416" y="41276"/>
                    </a:cubicBezTo>
                    <a:cubicBezTo>
                      <a:pt x="171427" y="54590"/>
                      <a:pt x="104853" y="117169"/>
                      <a:pt x="24965" y="111844"/>
                    </a:cubicBezTo>
                    <a:cubicBezTo>
                      <a:pt x="3662" y="110512"/>
                      <a:pt x="3662" y="110512"/>
                      <a:pt x="999" y="111844"/>
                    </a:cubicBezTo>
                    <a:cubicBezTo>
                      <a:pt x="-333" y="115838"/>
                      <a:pt x="-333" y="117169"/>
                      <a:pt x="999" y="118501"/>
                    </a:cubicBezTo>
                  </a:path>
                </a:pathLst>
              </a:custGeom>
              <a:solidFill>
                <a:srgbClr val="927152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563" name="Freeform: Shape 6562">
                <a:extLst>
                  <a:ext uri="{FF2B5EF4-FFF2-40B4-BE49-F238E27FC236}">
                    <a16:creationId xmlns:a16="http://schemas.microsoft.com/office/drawing/2014/main" id="{FA0B759E-0BD8-4225-B7A6-622F117A7F14}"/>
                  </a:ext>
                </a:extLst>
              </p:cNvPr>
              <p:cNvSpPr/>
              <p:nvPr/>
            </p:nvSpPr>
            <p:spPr>
              <a:xfrm>
                <a:off x="11195329" y="3745607"/>
                <a:ext cx="81104" cy="158969"/>
              </a:xfrm>
              <a:custGeom>
                <a:avLst/>
                <a:gdLst>
                  <a:gd name="connsiteX0" fmla="*/ 490 w 81104"/>
                  <a:gd name="connsiteY0" fmla="*/ 4519 h 158969"/>
                  <a:gd name="connsiteX1" fmla="*/ 28451 w 81104"/>
                  <a:gd name="connsiteY1" fmla="*/ 19165 h 158969"/>
                  <a:gd name="connsiteX2" fmla="*/ 49755 w 81104"/>
                  <a:gd name="connsiteY2" fmla="*/ 47126 h 158969"/>
                  <a:gd name="connsiteX3" fmla="*/ 75053 w 81104"/>
                  <a:gd name="connsiteY3" fmla="*/ 65766 h 158969"/>
                  <a:gd name="connsiteX4" fmla="*/ 80379 w 81104"/>
                  <a:gd name="connsiteY4" fmla="*/ 100385 h 158969"/>
                  <a:gd name="connsiteX5" fmla="*/ 69727 w 81104"/>
                  <a:gd name="connsiteY5" fmla="*/ 137666 h 158969"/>
                  <a:gd name="connsiteX6" fmla="*/ 63070 w 81104"/>
                  <a:gd name="connsiteY6" fmla="*/ 158969 h 158969"/>
                  <a:gd name="connsiteX7" fmla="*/ 63070 w 81104"/>
                  <a:gd name="connsiteY7" fmla="*/ 158969 h 158969"/>
                  <a:gd name="connsiteX8" fmla="*/ 63070 w 81104"/>
                  <a:gd name="connsiteY8" fmla="*/ 93727 h 158969"/>
                  <a:gd name="connsiteX9" fmla="*/ 55081 w 81104"/>
                  <a:gd name="connsiteY9" fmla="*/ 75087 h 158969"/>
                  <a:gd name="connsiteX10" fmla="*/ 40434 w 81104"/>
                  <a:gd name="connsiteY10" fmla="*/ 57778 h 158969"/>
                  <a:gd name="connsiteX11" fmla="*/ 19131 w 81104"/>
                  <a:gd name="connsiteY11" fmla="*/ 35143 h 158969"/>
                  <a:gd name="connsiteX12" fmla="*/ 490 w 81104"/>
                  <a:gd name="connsiteY12" fmla="*/ 4519 h 158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1104" h="158969">
                    <a:moveTo>
                      <a:pt x="490" y="4519"/>
                    </a:moveTo>
                    <a:cubicBezTo>
                      <a:pt x="1822" y="-10127"/>
                      <a:pt x="25788" y="15171"/>
                      <a:pt x="28451" y="19165"/>
                    </a:cubicBezTo>
                    <a:cubicBezTo>
                      <a:pt x="36440" y="28485"/>
                      <a:pt x="41766" y="39137"/>
                      <a:pt x="49755" y="47126"/>
                    </a:cubicBezTo>
                    <a:cubicBezTo>
                      <a:pt x="57744" y="53783"/>
                      <a:pt x="68395" y="56446"/>
                      <a:pt x="75053" y="65766"/>
                    </a:cubicBezTo>
                    <a:cubicBezTo>
                      <a:pt x="77716" y="69761"/>
                      <a:pt x="83042" y="91064"/>
                      <a:pt x="80379" y="100385"/>
                    </a:cubicBezTo>
                    <a:cubicBezTo>
                      <a:pt x="73721" y="125683"/>
                      <a:pt x="73721" y="125683"/>
                      <a:pt x="69727" y="137666"/>
                    </a:cubicBezTo>
                    <a:cubicBezTo>
                      <a:pt x="67064" y="144323"/>
                      <a:pt x="64401" y="152312"/>
                      <a:pt x="63070" y="158969"/>
                    </a:cubicBezTo>
                    <a:lnTo>
                      <a:pt x="63070" y="158969"/>
                    </a:lnTo>
                    <a:cubicBezTo>
                      <a:pt x="63070" y="157638"/>
                      <a:pt x="75053" y="119025"/>
                      <a:pt x="63070" y="93727"/>
                    </a:cubicBezTo>
                    <a:cubicBezTo>
                      <a:pt x="56412" y="77750"/>
                      <a:pt x="56412" y="77750"/>
                      <a:pt x="55081" y="75087"/>
                    </a:cubicBezTo>
                    <a:cubicBezTo>
                      <a:pt x="51086" y="68429"/>
                      <a:pt x="44429" y="64435"/>
                      <a:pt x="40434" y="57778"/>
                    </a:cubicBezTo>
                    <a:cubicBezTo>
                      <a:pt x="31114" y="44463"/>
                      <a:pt x="31114" y="44463"/>
                      <a:pt x="19131" y="35143"/>
                    </a:cubicBezTo>
                    <a:cubicBezTo>
                      <a:pt x="-841" y="17834"/>
                      <a:pt x="-841" y="16502"/>
                      <a:pt x="490" y="4519"/>
                    </a:cubicBezTo>
                  </a:path>
                </a:pathLst>
              </a:custGeom>
              <a:solidFill>
                <a:srgbClr val="D9C5A6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564" name="Freeform: Shape 6563">
                <a:extLst>
                  <a:ext uri="{FF2B5EF4-FFF2-40B4-BE49-F238E27FC236}">
                    <a16:creationId xmlns:a16="http://schemas.microsoft.com/office/drawing/2014/main" id="{E7D11D17-C086-431A-B010-7B073A0EE531}"/>
                  </a:ext>
                </a:extLst>
              </p:cNvPr>
              <p:cNvSpPr/>
              <p:nvPr/>
            </p:nvSpPr>
            <p:spPr>
              <a:xfrm>
                <a:off x="9559242" y="3663294"/>
                <a:ext cx="251848" cy="80714"/>
              </a:xfrm>
              <a:custGeom>
                <a:avLst/>
                <a:gdLst>
                  <a:gd name="connsiteX0" fmla="*/ 201 w 251848"/>
                  <a:gd name="connsiteY0" fmla="*/ 21590 h 80714"/>
                  <a:gd name="connsiteX1" fmla="*/ 2864 w 251848"/>
                  <a:gd name="connsiteY1" fmla="*/ 24253 h 80714"/>
                  <a:gd name="connsiteX2" fmla="*/ 44140 w 251848"/>
                  <a:gd name="connsiteY2" fmla="*/ 21590 h 80714"/>
                  <a:gd name="connsiteX3" fmla="*/ 104056 w 251848"/>
                  <a:gd name="connsiteY3" fmla="*/ 68191 h 80714"/>
                  <a:gd name="connsiteX4" fmla="*/ 116039 w 251848"/>
                  <a:gd name="connsiteY4" fmla="*/ 73517 h 80714"/>
                  <a:gd name="connsiteX5" fmla="*/ 165303 w 251848"/>
                  <a:gd name="connsiteY5" fmla="*/ 72186 h 80714"/>
                  <a:gd name="connsiteX6" fmla="*/ 166635 w 251848"/>
                  <a:gd name="connsiteY6" fmla="*/ 72186 h 80714"/>
                  <a:gd name="connsiteX7" fmla="*/ 222557 w 251848"/>
                  <a:gd name="connsiteY7" fmla="*/ 73517 h 80714"/>
                  <a:gd name="connsiteX8" fmla="*/ 251849 w 251848"/>
                  <a:gd name="connsiteY8" fmla="*/ 80175 h 80714"/>
                  <a:gd name="connsiteX9" fmla="*/ 249186 w 251848"/>
                  <a:gd name="connsiteY9" fmla="*/ 76180 h 80714"/>
                  <a:gd name="connsiteX10" fmla="*/ 207910 w 251848"/>
                  <a:gd name="connsiteY10" fmla="*/ 53545 h 80714"/>
                  <a:gd name="connsiteX11" fmla="*/ 203916 w 251848"/>
                  <a:gd name="connsiteY11" fmla="*/ 52214 h 80714"/>
                  <a:gd name="connsiteX12" fmla="*/ 150657 w 251848"/>
                  <a:gd name="connsiteY12" fmla="*/ 50882 h 80714"/>
                  <a:gd name="connsiteX13" fmla="*/ 132017 w 251848"/>
                  <a:gd name="connsiteY13" fmla="*/ 54877 h 80714"/>
                  <a:gd name="connsiteX14" fmla="*/ 14847 w 251848"/>
                  <a:gd name="connsiteY14" fmla="*/ 4281 h 80714"/>
                  <a:gd name="connsiteX15" fmla="*/ 201 w 251848"/>
                  <a:gd name="connsiteY15" fmla="*/ 21590 h 80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1848" h="80714">
                    <a:moveTo>
                      <a:pt x="201" y="21590"/>
                    </a:moveTo>
                    <a:cubicBezTo>
                      <a:pt x="1533" y="22921"/>
                      <a:pt x="2864" y="24253"/>
                      <a:pt x="2864" y="24253"/>
                    </a:cubicBezTo>
                    <a:cubicBezTo>
                      <a:pt x="17510" y="30910"/>
                      <a:pt x="30825" y="16264"/>
                      <a:pt x="44140" y="21590"/>
                    </a:cubicBezTo>
                    <a:cubicBezTo>
                      <a:pt x="68106" y="32242"/>
                      <a:pt x="80089" y="57540"/>
                      <a:pt x="104056" y="68191"/>
                    </a:cubicBezTo>
                    <a:cubicBezTo>
                      <a:pt x="108050" y="69523"/>
                      <a:pt x="113376" y="72186"/>
                      <a:pt x="116039" y="73517"/>
                    </a:cubicBezTo>
                    <a:cubicBezTo>
                      <a:pt x="121365" y="74849"/>
                      <a:pt x="142668" y="78843"/>
                      <a:pt x="165303" y="72186"/>
                    </a:cubicBezTo>
                    <a:cubicBezTo>
                      <a:pt x="166635" y="72186"/>
                      <a:pt x="166635" y="72186"/>
                      <a:pt x="166635" y="72186"/>
                    </a:cubicBezTo>
                    <a:cubicBezTo>
                      <a:pt x="178618" y="69523"/>
                      <a:pt x="202585" y="65528"/>
                      <a:pt x="222557" y="73517"/>
                    </a:cubicBezTo>
                    <a:cubicBezTo>
                      <a:pt x="225220" y="74849"/>
                      <a:pt x="247855" y="82838"/>
                      <a:pt x="251849" y="80175"/>
                    </a:cubicBezTo>
                    <a:cubicBezTo>
                      <a:pt x="251849" y="78843"/>
                      <a:pt x="251849" y="77512"/>
                      <a:pt x="249186" y="76180"/>
                    </a:cubicBezTo>
                    <a:lnTo>
                      <a:pt x="207910" y="53545"/>
                    </a:lnTo>
                    <a:cubicBezTo>
                      <a:pt x="206579" y="53545"/>
                      <a:pt x="205247" y="52214"/>
                      <a:pt x="203916" y="52214"/>
                    </a:cubicBezTo>
                    <a:cubicBezTo>
                      <a:pt x="203916" y="52214"/>
                      <a:pt x="169298" y="44225"/>
                      <a:pt x="150657" y="50882"/>
                    </a:cubicBezTo>
                    <a:cubicBezTo>
                      <a:pt x="142668" y="53545"/>
                      <a:pt x="138674" y="53545"/>
                      <a:pt x="132017" y="54877"/>
                    </a:cubicBezTo>
                    <a:cubicBezTo>
                      <a:pt x="85415" y="56208"/>
                      <a:pt x="70769" y="-18354"/>
                      <a:pt x="14847" y="4281"/>
                    </a:cubicBezTo>
                    <a:cubicBezTo>
                      <a:pt x="4195" y="6944"/>
                      <a:pt x="-1130" y="17596"/>
                      <a:pt x="201" y="21590"/>
                    </a:cubicBezTo>
                  </a:path>
                </a:pathLst>
              </a:custGeom>
              <a:solidFill>
                <a:srgbClr val="DFE6F1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565" name="Freeform: Shape 6564">
                <a:extLst>
                  <a:ext uri="{FF2B5EF4-FFF2-40B4-BE49-F238E27FC236}">
                    <a16:creationId xmlns:a16="http://schemas.microsoft.com/office/drawing/2014/main" id="{2FD0FB07-B6C0-4DBB-9D22-61D3BC86A13D}"/>
                  </a:ext>
                </a:extLst>
              </p:cNvPr>
              <p:cNvSpPr/>
              <p:nvPr/>
            </p:nvSpPr>
            <p:spPr>
              <a:xfrm>
                <a:off x="9674966" y="3605995"/>
                <a:ext cx="386441" cy="84513"/>
              </a:xfrm>
              <a:custGeom>
                <a:avLst/>
                <a:gdLst>
                  <a:gd name="connsiteX0" fmla="*/ 4309 w 386441"/>
                  <a:gd name="connsiteY0" fmla="*/ 65574 h 84513"/>
                  <a:gd name="connsiteX1" fmla="*/ 36264 w 386441"/>
                  <a:gd name="connsiteY1" fmla="*/ 80220 h 84513"/>
                  <a:gd name="connsiteX2" fmla="*/ 30939 w 386441"/>
                  <a:gd name="connsiteY2" fmla="*/ 73563 h 84513"/>
                  <a:gd name="connsiteX3" fmla="*/ 96181 w 386441"/>
                  <a:gd name="connsiteY3" fmla="*/ 52260 h 84513"/>
                  <a:gd name="connsiteX4" fmla="*/ 157428 w 386441"/>
                  <a:gd name="connsiteY4" fmla="*/ 77558 h 84513"/>
                  <a:gd name="connsiteX5" fmla="*/ 262614 w 386441"/>
                  <a:gd name="connsiteY5" fmla="*/ 61580 h 84513"/>
                  <a:gd name="connsiteX6" fmla="*/ 287912 w 386441"/>
                  <a:gd name="connsiteY6" fmla="*/ 54922 h 84513"/>
                  <a:gd name="connsiteX7" fmla="*/ 327856 w 386441"/>
                  <a:gd name="connsiteY7" fmla="*/ 22967 h 84513"/>
                  <a:gd name="connsiteX8" fmla="*/ 386441 w 386441"/>
                  <a:gd name="connsiteY8" fmla="*/ 5658 h 84513"/>
                  <a:gd name="connsiteX9" fmla="*/ 342503 w 386441"/>
                  <a:gd name="connsiteY9" fmla="*/ 1664 h 84513"/>
                  <a:gd name="connsiteX10" fmla="*/ 337177 w 386441"/>
                  <a:gd name="connsiteY10" fmla="*/ 1664 h 84513"/>
                  <a:gd name="connsiteX11" fmla="*/ 270603 w 386441"/>
                  <a:gd name="connsiteY11" fmla="*/ 30956 h 84513"/>
                  <a:gd name="connsiteX12" fmla="*/ 194709 w 386441"/>
                  <a:gd name="connsiteY12" fmla="*/ 45602 h 84513"/>
                  <a:gd name="connsiteX13" fmla="*/ 121479 w 386441"/>
                  <a:gd name="connsiteY13" fmla="*/ 41608 h 84513"/>
                  <a:gd name="connsiteX14" fmla="*/ 25613 w 386441"/>
                  <a:gd name="connsiteY14" fmla="*/ 30956 h 84513"/>
                  <a:gd name="connsiteX15" fmla="*/ 4309 w 386441"/>
                  <a:gd name="connsiteY15" fmla="*/ 65574 h 84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6441" h="84513">
                    <a:moveTo>
                      <a:pt x="4309" y="65574"/>
                    </a:moveTo>
                    <a:cubicBezTo>
                      <a:pt x="8304" y="72232"/>
                      <a:pt x="32270" y="93535"/>
                      <a:pt x="36264" y="80220"/>
                    </a:cubicBezTo>
                    <a:cubicBezTo>
                      <a:pt x="37596" y="76226"/>
                      <a:pt x="34933" y="74895"/>
                      <a:pt x="30939" y="73563"/>
                    </a:cubicBezTo>
                    <a:cubicBezTo>
                      <a:pt x="14961" y="36282"/>
                      <a:pt x="94849" y="52260"/>
                      <a:pt x="96181" y="52260"/>
                    </a:cubicBezTo>
                    <a:cubicBezTo>
                      <a:pt x="117484" y="60248"/>
                      <a:pt x="133462" y="76226"/>
                      <a:pt x="157428" y="77558"/>
                    </a:cubicBezTo>
                    <a:lnTo>
                      <a:pt x="262614" y="61580"/>
                    </a:lnTo>
                    <a:cubicBezTo>
                      <a:pt x="278592" y="58917"/>
                      <a:pt x="286581" y="56254"/>
                      <a:pt x="287912" y="54922"/>
                    </a:cubicBezTo>
                    <a:cubicBezTo>
                      <a:pt x="303890" y="48265"/>
                      <a:pt x="313210" y="32287"/>
                      <a:pt x="327856" y="22967"/>
                    </a:cubicBezTo>
                    <a:cubicBezTo>
                      <a:pt x="346497" y="12315"/>
                      <a:pt x="369132" y="17641"/>
                      <a:pt x="386441" y="5658"/>
                    </a:cubicBezTo>
                    <a:cubicBezTo>
                      <a:pt x="382447" y="-999"/>
                      <a:pt x="382447" y="-999"/>
                      <a:pt x="342503" y="1664"/>
                    </a:cubicBezTo>
                    <a:cubicBezTo>
                      <a:pt x="341171" y="1664"/>
                      <a:pt x="338508" y="1664"/>
                      <a:pt x="337177" y="1664"/>
                    </a:cubicBezTo>
                    <a:cubicBezTo>
                      <a:pt x="309216" y="4327"/>
                      <a:pt x="309216" y="4327"/>
                      <a:pt x="270603" y="30956"/>
                    </a:cubicBezTo>
                    <a:cubicBezTo>
                      <a:pt x="266609" y="33619"/>
                      <a:pt x="266609" y="33619"/>
                      <a:pt x="194709" y="45602"/>
                    </a:cubicBezTo>
                    <a:cubicBezTo>
                      <a:pt x="142782" y="53591"/>
                      <a:pt x="142782" y="53591"/>
                      <a:pt x="121479" y="41608"/>
                    </a:cubicBezTo>
                    <a:cubicBezTo>
                      <a:pt x="81534" y="16310"/>
                      <a:pt x="28276" y="29624"/>
                      <a:pt x="25613" y="30956"/>
                    </a:cubicBezTo>
                    <a:cubicBezTo>
                      <a:pt x="16292" y="32287"/>
                      <a:pt x="-10337" y="42939"/>
                      <a:pt x="4309" y="65574"/>
                    </a:cubicBezTo>
                  </a:path>
                </a:pathLst>
              </a:custGeom>
              <a:solidFill>
                <a:srgbClr val="DFE6F1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566" name="Freeform: Shape 6565">
                <a:extLst>
                  <a:ext uri="{FF2B5EF4-FFF2-40B4-BE49-F238E27FC236}">
                    <a16:creationId xmlns:a16="http://schemas.microsoft.com/office/drawing/2014/main" id="{A17D4D1E-CE0B-4349-BCCF-E879AB4C7FE2}"/>
                  </a:ext>
                </a:extLst>
              </p:cNvPr>
              <p:cNvSpPr/>
              <p:nvPr/>
            </p:nvSpPr>
            <p:spPr>
              <a:xfrm>
                <a:off x="9884322" y="3555525"/>
                <a:ext cx="238333" cy="67619"/>
              </a:xfrm>
              <a:custGeom>
                <a:avLst/>
                <a:gdLst>
                  <a:gd name="connsiteX0" fmla="*/ 0 w 238333"/>
                  <a:gd name="connsiteY0" fmla="*/ 64117 h 67619"/>
                  <a:gd name="connsiteX1" fmla="*/ 49264 w 238333"/>
                  <a:gd name="connsiteY1" fmla="*/ 62785 h 67619"/>
                  <a:gd name="connsiteX2" fmla="*/ 109181 w 238333"/>
                  <a:gd name="connsiteY2" fmla="*/ 34824 h 67619"/>
                  <a:gd name="connsiteX3" fmla="*/ 137141 w 238333"/>
                  <a:gd name="connsiteY3" fmla="*/ 21510 h 67619"/>
                  <a:gd name="connsiteX4" fmla="*/ 225018 w 238333"/>
                  <a:gd name="connsiteY4" fmla="*/ 20178 h 67619"/>
                  <a:gd name="connsiteX5" fmla="*/ 238333 w 238333"/>
                  <a:gd name="connsiteY5" fmla="*/ 12189 h 67619"/>
                  <a:gd name="connsiteX6" fmla="*/ 166434 w 238333"/>
                  <a:gd name="connsiteY6" fmla="*/ 1538 h 67619"/>
                  <a:gd name="connsiteX7" fmla="*/ 125158 w 238333"/>
                  <a:gd name="connsiteY7" fmla="*/ 1538 h 67619"/>
                  <a:gd name="connsiteX8" fmla="*/ 93203 w 238333"/>
                  <a:gd name="connsiteY8" fmla="*/ 12189 h 67619"/>
                  <a:gd name="connsiteX9" fmla="*/ 86546 w 238333"/>
                  <a:gd name="connsiteY9" fmla="*/ 16184 h 67619"/>
                  <a:gd name="connsiteX10" fmla="*/ 35950 w 238333"/>
                  <a:gd name="connsiteY10" fmla="*/ 46807 h 67619"/>
                  <a:gd name="connsiteX11" fmla="*/ 10652 w 238333"/>
                  <a:gd name="connsiteY11" fmla="*/ 57459 h 67619"/>
                  <a:gd name="connsiteX12" fmla="*/ 0 w 238333"/>
                  <a:gd name="connsiteY12" fmla="*/ 64117 h 67619"/>
                  <a:gd name="connsiteX13" fmla="*/ 0 w 238333"/>
                  <a:gd name="connsiteY13" fmla="*/ 64117 h 67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8333" h="67619">
                    <a:moveTo>
                      <a:pt x="0" y="64117"/>
                    </a:moveTo>
                    <a:cubicBezTo>
                      <a:pt x="5326" y="72105"/>
                      <a:pt x="46601" y="64117"/>
                      <a:pt x="49264" y="62785"/>
                    </a:cubicBezTo>
                    <a:cubicBezTo>
                      <a:pt x="73231" y="57459"/>
                      <a:pt x="85214" y="50802"/>
                      <a:pt x="109181" y="34824"/>
                    </a:cubicBezTo>
                    <a:cubicBezTo>
                      <a:pt x="125158" y="24172"/>
                      <a:pt x="129153" y="22841"/>
                      <a:pt x="137141" y="21510"/>
                    </a:cubicBezTo>
                    <a:cubicBezTo>
                      <a:pt x="166434" y="16184"/>
                      <a:pt x="195726" y="28167"/>
                      <a:pt x="225018" y="20178"/>
                    </a:cubicBezTo>
                    <a:cubicBezTo>
                      <a:pt x="231676" y="18847"/>
                      <a:pt x="237002" y="14852"/>
                      <a:pt x="238333" y="12189"/>
                    </a:cubicBezTo>
                    <a:cubicBezTo>
                      <a:pt x="238333" y="8195"/>
                      <a:pt x="238333" y="8195"/>
                      <a:pt x="166434" y="1538"/>
                    </a:cubicBezTo>
                    <a:cubicBezTo>
                      <a:pt x="142467" y="-1126"/>
                      <a:pt x="129153" y="206"/>
                      <a:pt x="125158" y="1538"/>
                    </a:cubicBezTo>
                    <a:cubicBezTo>
                      <a:pt x="111843" y="2869"/>
                      <a:pt x="106518" y="5532"/>
                      <a:pt x="93203" y="12189"/>
                    </a:cubicBezTo>
                    <a:cubicBezTo>
                      <a:pt x="90540" y="13521"/>
                      <a:pt x="87877" y="14852"/>
                      <a:pt x="86546" y="16184"/>
                    </a:cubicBezTo>
                    <a:cubicBezTo>
                      <a:pt x="69236" y="25504"/>
                      <a:pt x="53259" y="38819"/>
                      <a:pt x="35950" y="46807"/>
                    </a:cubicBezTo>
                    <a:cubicBezTo>
                      <a:pt x="33287" y="48139"/>
                      <a:pt x="26629" y="52133"/>
                      <a:pt x="10652" y="57459"/>
                    </a:cubicBezTo>
                    <a:cubicBezTo>
                      <a:pt x="1331" y="61454"/>
                      <a:pt x="1331" y="61454"/>
                      <a:pt x="0" y="64117"/>
                    </a:cubicBezTo>
                    <a:cubicBezTo>
                      <a:pt x="0" y="64117"/>
                      <a:pt x="0" y="64117"/>
                      <a:pt x="0" y="64117"/>
                    </a:cubicBezTo>
                  </a:path>
                </a:pathLst>
              </a:custGeom>
              <a:solidFill>
                <a:srgbClr val="DFE6F1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567" name="Freeform: Shape 6566">
                <a:extLst>
                  <a:ext uri="{FF2B5EF4-FFF2-40B4-BE49-F238E27FC236}">
                    <a16:creationId xmlns:a16="http://schemas.microsoft.com/office/drawing/2014/main" id="{852DD100-D995-4067-825B-A1A53B04E43B}"/>
                  </a:ext>
                </a:extLst>
              </p:cNvPr>
              <p:cNvSpPr/>
              <p:nvPr/>
            </p:nvSpPr>
            <p:spPr>
              <a:xfrm>
                <a:off x="10155941" y="3535759"/>
                <a:ext cx="967978" cy="165102"/>
              </a:xfrm>
              <a:custGeom>
                <a:avLst/>
                <a:gdLst>
                  <a:gd name="connsiteX0" fmla="*/ 0 w 967978"/>
                  <a:gd name="connsiteY0" fmla="*/ 14646 h 165102"/>
                  <a:gd name="connsiteX1" fmla="*/ 187737 w 967978"/>
                  <a:gd name="connsiteY1" fmla="*/ 39944 h 165102"/>
                  <a:gd name="connsiteX2" fmla="*/ 499301 w 967978"/>
                  <a:gd name="connsiteY2" fmla="*/ 71899 h 165102"/>
                  <a:gd name="connsiteX3" fmla="*/ 757606 w 967978"/>
                  <a:gd name="connsiteY3" fmla="*/ 95866 h 165102"/>
                  <a:gd name="connsiteX4" fmla="*/ 918714 w 967978"/>
                  <a:gd name="connsiteY4" fmla="*/ 151788 h 165102"/>
                  <a:gd name="connsiteX5" fmla="*/ 918714 w 967978"/>
                  <a:gd name="connsiteY5" fmla="*/ 151788 h 165102"/>
                  <a:gd name="connsiteX6" fmla="*/ 918714 w 967978"/>
                  <a:gd name="connsiteY6" fmla="*/ 151788 h 165102"/>
                  <a:gd name="connsiteX7" fmla="*/ 918714 w 967978"/>
                  <a:gd name="connsiteY7" fmla="*/ 151788 h 165102"/>
                  <a:gd name="connsiteX8" fmla="*/ 967979 w 967978"/>
                  <a:gd name="connsiteY8" fmla="*/ 165102 h 165102"/>
                  <a:gd name="connsiteX9" fmla="*/ 62579 w 967978"/>
                  <a:gd name="connsiteY9" fmla="*/ 0 h 165102"/>
                  <a:gd name="connsiteX10" fmla="*/ 1332 w 967978"/>
                  <a:gd name="connsiteY10" fmla="*/ 10652 h 165102"/>
                  <a:gd name="connsiteX11" fmla="*/ 0 w 967978"/>
                  <a:gd name="connsiteY11" fmla="*/ 14646 h 165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67978" h="165102">
                    <a:moveTo>
                      <a:pt x="0" y="14646"/>
                    </a:moveTo>
                    <a:cubicBezTo>
                      <a:pt x="0" y="14646"/>
                      <a:pt x="165102" y="45270"/>
                      <a:pt x="187737" y="39944"/>
                    </a:cubicBezTo>
                    <a:cubicBezTo>
                      <a:pt x="210372" y="35950"/>
                      <a:pt x="210372" y="35950"/>
                      <a:pt x="499301" y="71899"/>
                    </a:cubicBezTo>
                    <a:cubicBezTo>
                      <a:pt x="584515" y="82551"/>
                      <a:pt x="672392" y="79888"/>
                      <a:pt x="757606" y="95866"/>
                    </a:cubicBezTo>
                    <a:cubicBezTo>
                      <a:pt x="757606" y="95866"/>
                      <a:pt x="789562" y="106518"/>
                      <a:pt x="918714" y="151788"/>
                    </a:cubicBezTo>
                    <a:cubicBezTo>
                      <a:pt x="918714" y="151788"/>
                      <a:pt x="918714" y="151788"/>
                      <a:pt x="918714" y="151788"/>
                    </a:cubicBezTo>
                    <a:cubicBezTo>
                      <a:pt x="918714" y="151788"/>
                      <a:pt x="918714" y="151788"/>
                      <a:pt x="918714" y="151788"/>
                    </a:cubicBezTo>
                    <a:cubicBezTo>
                      <a:pt x="918714" y="151788"/>
                      <a:pt x="918714" y="151788"/>
                      <a:pt x="918714" y="151788"/>
                    </a:cubicBezTo>
                    <a:cubicBezTo>
                      <a:pt x="958658" y="163771"/>
                      <a:pt x="958658" y="163771"/>
                      <a:pt x="967979" y="165102"/>
                    </a:cubicBezTo>
                    <a:cubicBezTo>
                      <a:pt x="933361" y="55922"/>
                      <a:pt x="70568" y="0"/>
                      <a:pt x="62579" y="0"/>
                    </a:cubicBezTo>
                    <a:cubicBezTo>
                      <a:pt x="42607" y="1332"/>
                      <a:pt x="22635" y="10652"/>
                      <a:pt x="1332" y="10652"/>
                    </a:cubicBezTo>
                    <a:cubicBezTo>
                      <a:pt x="1332" y="13315"/>
                      <a:pt x="0" y="14646"/>
                      <a:pt x="0" y="14646"/>
                    </a:cubicBezTo>
                  </a:path>
                </a:pathLst>
              </a:custGeom>
              <a:solidFill>
                <a:srgbClr val="DFE6F1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568" name="Freeform: Shape 6567">
                <a:extLst>
                  <a:ext uri="{FF2B5EF4-FFF2-40B4-BE49-F238E27FC236}">
                    <a16:creationId xmlns:a16="http://schemas.microsoft.com/office/drawing/2014/main" id="{549D1364-EF61-4DF9-927F-EA2481E8967C}"/>
                  </a:ext>
                </a:extLst>
              </p:cNvPr>
              <p:cNvSpPr/>
              <p:nvPr/>
            </p:nvSpPr>
            <p:spPr>
              <a:xfrm>
                <a:off x="10158604" y="3567714"/>
                <a:ext cx="270288" cy="35949"/>
              </a:xfrm>
              <a:custGeom>
                <a:avLst/>
                <a:gdLst>
                  <a:gd name="connsiteX0" fmla="*/ 0 w 270288"/>
                  <a:gd name="connsiteY0" fmla="*/ 6657 h 35949"/>
                  <a:gd name="connsiteX1" fmla="*/ 9320 w 270288"/>
                  <a:gd name="connsiteY1" fmla="*/ 11983 h 35949"/>
                  <a:gd name="connsiteX2" fmla="*/ 15978 w 270288"/>
                  <a:gd name="connsiteY2" fmla="*/ 13315 h 35949"/>
                  <a:gd name="connsiteX3" fmla="*/ 59916 w 270288"/>
                  <a:gd name="connsiteY3" fmla="*/ 18641 h 35949"/>
                  <a:gd name="connsiteX4" fmla="*/ 115838 w 270288"/>
                  <a:gd name="connsiteY4" fmla="*/ 33287 h 35949"/>
                  <a:gd name="connsiteX5" fmla="*/ 190400 w 270288"/>
                  <a:gd name="connsiteY5" fmla="*/ 30624 h 35949"/>
                  <a:gd name="connsiteX6" fmla="*/ 255642 w 270288"/>
                  <a:gd name="connsiteY6" fmla="*/ 35950 h 35949"/>
                  <a:gd name="connsiteX7" fmla="*/ 256974 w 270288"/>
                  <a:gd name="connsiteY7" fmla="*/ 35950 h 35949"/>
                  <a:gd name="connsiteX8" fmla="*/ 270288 w 270288"/>
                  <a:gd name="connsiteY8" fmla="*/ 34618 h 35949"/>
                  <a:gd name="connsiteX9" fmla="*/ 266294 w 270288"/>
                  <a:gd name="connsiteY9" fmla="*/ 31955 h 35949"/>
                  <a:gd name="connsiteX10" fmla="*/ 133147 w 270288"/>
                  <a:gd name="connsiteY10" fmla="*/ 15978 h 35949"/>
                  <a:gd name="connsiteX11" fmla="*/ 46601 w 270288"/>
                  <a:gd name="connsiteY11" fmla="*/ 0 h 35949"/>
                  <a:gd name="connsiteX12" fmla="*/ 0 w 270288"/>
                  <a:gd name="connsiteY12" fmla="*/ 6657 h 35949"/>
                  <a:gd name="connsiteX13" fmla="*/ 0 w 270288"/>
                  <a:gd name="connsiteY13" fmla="*/ 6657 h 35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70288" h="35949">
                    <a:moveTo>
                      <a:pt x="0" y="6657"/>
                    </a:moveTo>
                    <a:cubicBezTo>
                      <a:pt x="1331" y="9320"/>
                      <a:pt x="3994" y="10652"/>
                      <a:pt x="9320" y="11983"/>
                    </a:cubicBezTo>
                    <a:cubicBezTo>
                      <a:pt x="11983" y="11983"/>
                      <a:pt x="14646" y="13315"/>
                      <a:pt x="15978" y="13315"/>
                    </a:cubicBezTo>
                    <a:cubicBezTo>
                      <a:pt x="30624" y="15978"/>
                      <a:pt x="45270" y="15978"/>
                      <a:pt x="59916" y="18641"/>
                    </a:cubicBezTo>
                    <a:cubicBezTo>
                      <a:pt x="78557" y="22635"/>
                      <a:pt x="95866" y="31955"/>
                      <a:pt x="115838" y="33287"/>
                    </a:cubicBezTo>
                    <a:cubicBezTo>
                      <a:pt x="141136" y="35950"/>
                      <a:pt x="165102" y="29292"/>
                      <a:pt x="190400" y="30624"/>
                    </a:cubicBezTo>
                    <a:cubicBezTo>
                      <a:pt x="211704" y="30624"/>
                      <a:pt x="233007" y="35950"/>
                      <a:pt x="255642" y="35950"/>
                    </a:cubicBezTo>
                    <a:cubicBezTo>
                      <a:pt x="255642" y="35950"/>
                      <a:pt x="256974" y="35950"/>
                      <a:pt x="256974" y="35950"/>
                    </a:cubicBezTo>
                    <a:cubicBezTo>
                      <a:pt x="267625" y="35950"/>
                      <a:pt x="267625" y="35950"/>
                      <a:pt x="270288" y="34618"/>
                    </a:cubicBezTo>
                    <a:cubicBezTo>
                      <a:pt x="268957" y="31955"/>
                      <a:pt x="266294" y="31955"/>
                      <a:pt x="266294" y="31955"/>
                    </a:cubicBezTo>
                    <a:cubicBezTo>
                      <a:pt x="222355" y="25298"/>
                      <a:pt x="177086" y="23967"/>
                      <a:pt x="133147" y="15978"/>
                    </a:cubicBezTo>
                    <a:cubicBezTo>
                      <a:pt x="103855" y="10652"/>
                      <a:pt x="77225" y="0"/>
                      <a:pt x="46601" y="0"/>
                    </a:cubicBezTo>
                    <a:cubicBezTo>
                      <a:pt x="46601" y="0"/>
                      <a:pt x="1331" y="3994"/>
                      <a:pt x="0" y="6657"/>
                    </a:cubicBezTo>
                    <a:cubicBezTo>
                      <a:pt x="0" y="6657"/>
                      <a:pt x="0" y="6657"/>
                      <a:pt x="0" y="6657"/>
                    </a:cubicBezTo>
                  </a:path>
                </a:pathLst>
              </a:custGeom>
              <a:solidFill>
                <a:srgbClr val="DFE6F1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569" name="Freeform: Shape 6568">
                <a:extLst>
                  <a:ext uri="{FF2B5EF4-FFF2-40B4-BE49-F238E27FC236}">
                    <a16:creationId xmlns:a16="http://schemas.microsoft.com/office/drawing/2014/main" id="{0E7F9C45-CCE8-484F-A851-9B52370CDADF}"/>
                  </a:ext>
                </a:extLst>
              </p:cNvPr>
              <p:cNvSpPr/>
              <p:nvPr/>
            </p:nvSpPr>
            <p:spPr>
              <a:xfrm>
                <a:off x="10981453" y="3671569"/>
                <a:ext cx="186405" cy="69236"/>
              </a:xfrm>
              <a:custGeom>
                <a:avLst/>
                <a:gdLst>
                  <a:gd name="connsiteX0" fmla="*/ 0 w 186405"/>
                  <a:gd name="connsiteY0" fmla="*/ 0 h 69236"/>
                  <a:gd name="connsiteX1" fmla="*/ 119832 w 186405"/>
                  <a:gd name="connsiteY1" fmla="*/ 47933 h 69236"/>
                  <a:gd name="connsiteX2" fmla="*/ 186406 w 186405"/>
                  <a:gd name="connsiteY2" fmla="*/ 69236 h 69236"/>
                  <a:gd name="connsiteX3" fmla="*/ 135810 w 186405"/>
                  <a:gd name="connsiteY3" fmla="*/ 30624 h 69236"/>
                  <a:gd name="connsiteX4" fmla="*/ 0 w 186405"/>
                  <a:gd name="connsiteY4" fmla="*/ 0 h 69236"/>
                  <a:gd name="connsiteX5" fmla="*/ 0 w 186405"/>
                  <a:gd name="connsiteY5" fmla="*/ 0 h 69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405" h="69236">
                    <a:moveTo>
                      <a:pt x="0" y="0"/>
                    </a:moveTo>
                    <a:cubicBezTo>
                      <a:pt x="0" y="0"/>
                      <a:pt x="10652" y="17309"/>
                      <a:pt x="119832" y="47933"/>
                    </a:cubicBezTo>
                    <a:cubicBezTo>
                      <a:pt x="151788" y="57253"/>
                      <a:pt x="166434" y="61248"/>
                      <a:pt x="186406" y="69236"/>
                    </a:cubicBezTo>
                    <a:cubicBezTo>
                      <a:pt x="174422" y="50596"/>
                      <a:pt x="159776" y="39944"/>
                      <a:pt x="135810" y="30624"/>
                    </a:cubicBezTo>
                    <a:cubicBezTo>
                      <a:pt x="91871" y="13315"/>
                      <a:pt x="59916" y="7989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C5A6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570" name="Freeform: Shape 6569">
                <a:extLst>
                  <a:ext uri="{FF2B5EF4-FFF2-40B4-BE49-F238E27FC236}">
                    <a16:creationId xmlns:a16="http://schemas.microsoft.com/office/drawing/2014/main" id="{28869719-3978-41F1-90EC-279941542CC2}"/>
                  </a:ext>
                </a:extLst>
              </p:cNvPr>
              <p:cNvSpPr/>
              <p:nvPr/>
            </p:nvSpPr>
            <p:spPr>
              <a:xfrm>
                <a:off x="10928184" y="3789874"/>
                <a:ext cx="217039" cy="50981"/>
              </a:xfrm>
              <a:custGeom>
                <a:avLst/>
                <a:gdLst>
                  <a:gd name="connsiteX0" fmla="*/ 10 w 217039"/>
                  <a:gd name="connsiteY0" fmla="*/ 8185 h 50981"/>
                  <a:gd name="connsiteX1" fmla="*/ 4004 w 217039"/>
                  <a:gd name="connsiteY1" fmla="*/ 20168 h 50981"/>
                  <a:gd name="connsiteX2" fmla="*/ 50605 w 217039"/>
                  <a:gd name="connsiteY2" fmla="*/ 30819 h 50981"/>
                  <a:gd name="connsiteX3" fmla="*/ 50605 w 217039"/>
                  <a:gd name="connsiteY3" fmla="*/ 30819 h 50981"/>
                  <a:gd name="connsiteX4" fmla="*/ 50605 w 217039"/>
                  <a:gd name="connsiteY4" fmla="*/ 30819 h 50981"/>
                  <a:gd name="connsiteX5" fmla="*/ 50605 w 217039"/>
                  <a:gd name="connsiteY5" fmla="*/ 30819 h 50981"/>
                  <a:gd name="connsiteX6" fmla="*/ 50605 w 217039"/>
                  <a:gd name="connsiteY6" fmla="*/ 30819 h 50981"/>
                  <a:gd name="connsiteX7" fmla="*/ 50605 w 217039"/>
                  <a:gd name="connsiteY7" fmla="*/ 30819 h 50981"/>
                  <a:gd name="connsiteX8" fmla="*/ 50605 w 217039"/>
                  <a:gd name="connsiteY8" fmla="*/ 30819 h 50981"/>
                  <a:gd name="connsiteX9" fmla="*/ 50605 w 217039"/>
                  <a:gd name="connsiteY9" fmla="*/ 30819 h 50981"/>
                  <a:gd name="connsiteX10" fmla="*/ 50605 w 217039"/>
                  <a:gd name="connsiteY10" fmla="*/ 30819 h 50981"/>
                  <a:gd name="connsiteX11" fmla="*/ 217039 w 217039"/>
                  <a:gd name="connsiteY11" fmla="*/ 24162 h 50981"/>
                  <a:gd name="connsiteX12" fmla="*/ 10 w 217039"/>
                  <a:gd name="connsiteY12" fmla="*/ 8185 h 50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7039" h="50981">
                    <a:moveTo>
                      <a:pt x="10" y="8185"/>
                    </a:moveTo>
                    <a:cubicBezTo>
                      <a:pt x="10" y="12179"/>
                      <a:pt x="2673" y="18836"/>
                      <a:pt x="4004" y="20168"/>
                    </a:cubicBezTo>
                    <a:cubicBezTo>
                      <a:pt x="18650" y="26825"/>
                      <a:pt x="34628" y="26825"/>
                      <a:pt x="50605" y="30819"/>
                    </a:cubicBezTo>
                    <a:cubicBezTo>
                      <a:pt x="50605" y="30819"/>
                      <a:pt x="50605" y="30819"/>
                      <a:pt x="50605" y="30819"/>
                    </a:cubicBezTo>
                    <a:cubicBezTo>
                      <a:pt x="50605" y="30819"/>
                      <a:pt x="50605" y="30819"/>
                      <a:pt x="50605" y="30819"/>
                    </a:cubicBezTo>
                    <a:cubicBezTo>
                      <a:pt x="50605" y="30819"/>
                      <a:pt x="50605" y="30819"/>
                      <a:pt x="50605" y="30819"/>
                    </a:cubicBezTo>
                    <a:cubicBezTo>
                      <a:pt x="50605" y="30819"/>
                      <a:pt x="50605" y="30819"/>
                      <a:pt x="50605" y="30819"/>
                    </a:cubicBezTo>
                    <a:cubicBezTo>
                      <a:pt x="50605" y="30819"/>
                      <a:pt x="50605" y="30819"/>
                      <a:pt x="50605" y="30819"/>
                    </a:cubicBezTo>
                    <a:cubicBezTo>
                      <a:pt x="50605" y="30819"/>
                      <a:pt x="50605" y="30819"/>
                      <a:pt x="50605" y="30819"/>
                    </a:cubicBezTo>
                    <a:cubicBezTo>
                      <a:pt x="50605" y="30819"/>
                      <a:pt x="50605" y="30819"/>
                      <a:pt x="50605" y="30819"/>
                    </a:cubicBezTo>
                    <a:cubicBezTo>
                      <a:pt x="50605" y="30819"/>
                      <a:pt x="50605" y="30819"/>
                      <a:pt x="50605" y="30819"/>
                    </a:cubicBezTo>
                    <a:cubicBezTo>
                      <a:pt x="131825" y="53455"/>
                      <a:pt x="169106" y="64106"/>
                      <a:pt x="217039" y="24162"/>
                    </a:cubicBezTo>
                    <a:cubicBezTo>
                      <a:pt x="135820" y="-3799"/>
                      <a:pt x="-1322" y="-5130"/>
                      <a:pt x="10" y="8185"/>
                    </a:cubicBezTo>
                  </a:path>
                </a:pathLst>
              </a:custGeom>
              <a:solidFill>
                <a:srgbClr val="D9C5A6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571" name="Freeform: Shape 6570">
                <a:extLst>
                  <a:ext uri="{FF2B5EF4-FFF2-40B4-BE49-F238E27FC236}">
                    <a16:creationId xmlns:a16="http://schemas.microsoft.com/office/drawing/2014/main" id="{304712F0-270B-4796-9C6E-7FF651BF7EA8}"/>
                  </a:ext>
                </a:extLst>
              </p:cNvPr>
              <p:cNvSpPr/>
              <p:nvPr/>
            </p:nvSpPr>
            <p:spPr>
              <a:xfrm>
                <a:off x="10617815" y="4090640"/>
                <a:ext cx="104051" cy="97975"/>
              </a:xfrm>
              <a:custGeom>
                <a:avLst/>
                <a:gdLst>
                  <a:gd name="connsiteX0" fmla="*/ 1477 w 104051"/>
                  <a:gd name="connsiteY0" fmla="*/ 45612 h 97975"/>
                  <a:gd name="connsiteX1" fmla="*/ 74708 w 104051"/>
                  <a:gd name="connsiteY1" fmla="*/ 88219 h 97975"/>
                  <a:gd name="connsiteX2" fmla="*/ 104001 w 104051"/>
                  <a:gd name="connsiteY2" fmla="*/ 38955 h 97975"/>
                  <a:gd name="connsiteX3" fmla="*/ 69382 w 104051"/>
                  <a:gd name="connsiteY3" fmla="*/ 1674 h 97975"/>
                  <a:gd name="connsiteX4" fmla="*/ 65388 w 104051"/>
                  <a:gd name="connsiteY4" fmla="*/ 342 h 97975"/>
                  <a:gd name="connsiteX5" fmla="*/ 1477 w 104051"/>
                  <a:gd name="connsiteY5" fmla="*/ 45612 h 97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051" h="97975">
                    <a:moveTo>
                      <a:pt x="1477" y="45612"/>
                    </a:moveTo>
                    <a:cubicBezTo>
                      <a:pt x="-9174" y="96208"/>
                      <a:pt x="40090" y="109523"/>
                      <a:pt x="74708" y="88219"/>
                    </a:cubicBezTo>
                    <a:cubicBezTo>
                      <a:pt x="80034" y="85556"/>
                      <a:pt x="105332" y="68247"/>
                      <a:pt x="104001" y="38955"/>
                    </a:cubicBezTo>
                    <a:cubicBezTo>
                      <a:pt x="102669" y="25640"/>
                      <a:pt x="88023" y="6999"/>
                      <a:pt x="69382" y="1674"/>
                    </a:cubicBezTo>
                    <a:cubicBezTo>
                      <a:pt x="68051" y="1674"/>
                      <a:pt x="66720" y="1674"/>
                      <a:pt x="65388" y="342"/>
                    </a:cubicBezTo>
                    <a:cubicBezTo>
                      <a:pt x="24113" y="-3652"/>
                      <a:pt x="5472" y="28303"/>
                      <a:pt x="1477" y="45612"/>
                    </a:cubicBezTo>
                  </a:path>
                </a:pathLst>
              </a:custGeom>
              <a:solidFill>
                <a:srgbClr val="C6B19A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572" name="Freeform: Shape 6571">
                <a:extLst>
                  <a:ext uri="{FF2B5EF4-FFF2-40B4-BE49-F238E27FC236}">
                    <a16:creationId xmlns:a16="http://schemas.microsoft.com/office/drawing/2014/main" id="{152582A2-4365-4988-8EFF-A92615F5FD30}"/>
                  </a:ext>
                </a:extLst>
              </p:cNvPr>
              <p:cNvSpPr/>
              <p:nvPr/>
            </p:nvSpPr>
            <p:spPr>
              <a:xfrm>
                <a:off x="10559377" y="3342486"/>
                <a:ext cx="339524" cy="34881"/>
              </a:xfrm>
              <a:custGeom>
                <a:avLst/>
                <a:gdLst>
                  <a:gd name="connsiteX0" fmla="*/ 3994 w 339524"/>
                  <a:gd name="connsiteY0" fmla="*/ 2873 h 34881"/>
                  <a:gd name="connsiteX1" fmla="*/ 106518 w 339524"/>
                  <a:gd name="connsiteY1" fmla="*/ 9530 h 34881"/>
                  <a:gd name="connsiteX2" fmla="*/ 106518 w 339524"/>
                  <a:gd name="connsiteY2" fmla="*/ 9530 h 34881"/>
                  <a:gd name="connsiteX3" fmla="*/ 284935 w 339524"/>
                  <a:gd name="connsiteY3" fmla="*/ 33496 h 34881"/>
                  <a:gd name="connsiteX4" fmla="*/ 339525 w 339524"/>
                  <a:gd name="connsiteY4" fmla="*/ 30834 h 34881"/>
                  <a:gd name="connsiteX5" fmla="*/ 252979 w 339524"/>
                  <a:gd name="connsiteY5" fmla="*/ 10861 h 34881"/>
                  <a:gd name="connsiteX6" fmla="*/ 252979 w 339524"/>
                  <a:gd name="connsiteY6" fmla="*/ 10861 h 34881"/>
                  <a:gd name="connsiteX7" fmla="*/ 252979 w 339524"/>
                  <a:gd name="connsiteY7" fmla="*/ 10861 h 34881"/>
                  <a:gd name="connsiteX8" fmla="*/ 252979 w 339524"/>
                  <a:gd name="connsiteY8" fmla="*/ 10861 h 34881"/>
                  <a:gd name="connsiteX9" fmla="*/ 252979 w 339524"/>
                  <a:gd name="connsiteY9" fmla="*/ 10861 h 34881"/>
                  <a:gd name="connsiteX10" fmla="*/ 252979 w 339524"/>
                  <a:gd name="connsiteY10" fmla="*/ 10861 h 34881"/>
                  <a:gd name="connsiteX11" fmla="*/ 252979 w 339524"/>
                  <a:gd name="connsiteY11" fmla="*/ 10861 h 34881"/>
                  <a:gd name="connsiteX12" fmla="*/ 252979 w 339524"/>
                  <a:gd name="connsiteY12" fmla="*/ 10861 h 34881"/>
                  <a:gd name="connsiteX13" fmla="*/ 252979 w 339524"/>
                  <a:gd name="connsiteY13" fmla="*/ 10861 h 34881"/>
                  <a:gd name="connsiteX14" fmla="*/ 0 w 339524"/>
                  <a:gd name="connsiteY14" fmla="*/ 2873 h 34881"/>
                  <a:gd name="connsiteX15" fmla="*/ 3994 w 339524"/>
                  <a:gd name="connsiteY15" fmla="*/ 2873 h 34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39524" h="34881">
                    <a:moveTo>
                      <a:pt x="3994" y="2873"/>
                    </a:moveTo>
                    <a:cubicBezTo>
                      <a:pt x="38613" y="6867"/>
                      <a:pt x="71899" y="6867"/>
                      <a:pt x="106518" y="9530"/>
                    </a:cubicBezTo>
                    <a:cubicBezTo>
                      <a:pt x="106518" y="9530"/>
                      <a:pt x="106518" y="9530"/>
                      <a:pt x="106518" y="9530"/>
                    </a:cubicBezTo>
                    <a:cubicBezTo>
                      <a:pt x="166434" y="14856"/>
                      <a:pt x="225018" y="28171"/>
                      <a:pt x="284935" y="33496"/>
                    </a:cubicBezTo>
                    <a:cubicBezTo>
                      <a:pt x="320884" y="36159"/>
                      <a:pt x="327542" y="34828"/>
                      <a:pt x="339525" y="30834"/>
                    </a:cubicBezTo>
                    <a:cubicBezTo>
                      <a:pt x="327542" y="26839"/>
                      <a:pt x="306238" y="18850"/>
                      <a:pt x="252979" y="10861"/>
                    </a:cubicBezTo>
                    <a:cubicBezTo>
                      <a:pt x="252979" y="10861"/>
                      <a:pt x="252979" y="10861"/>
                      <a:pt x="252979" y="10861"/>
                    </a:cubicBezTo>
                    <a:cubicBezTo>
                      <a:pt x="252979" y="10861"/>
                      <a:pt x="252979" y="10861"/>
                      <a:pt x="252979" y="10861"/>
                    </a:cubicBezTo>
                    <a:cubicBezTo>
                      <a:pt x="252979" y="10861"/>
                      <a:pt x="252979" y="10861"/>
                      <a:pt x="252979" y="10861"/>
                    </a:cubicBezTo>
                    <a:cubicBezTo>
                      <a:pt x="252979" y="10861"/>
                      <a:pt x="252979" y="10861"/>
                      <a:pt x="252979" y="10861"/>
                    </a:cubicBezTo>
                    <a:cubicBezTo>
                      <a:pt x="252979" y="10861"/>
                      <a:pt x="252979" y="10861"/>
                      <a:pt x="252979" y="10861"/>
                    </a:cubicBezTo>
                    <a:cubicBezTo>
                      <a:pt x="252979" y="10861"/>
                      <a:pt x="252979" y="10861"/>
                      <a:pt x="252979" y="10861"/>
                    </a:cubicBezTo>
                    <a:cubicBezTo>
                      <a:pt x="252979" y="10861"/>
                      <a:pt x="252979" y="10861"/>
                      <a:pt x="252979" y="10861"/>
                    </a:cubicBezTo>
                    <a:cubicBezTo>
                      <a:pt x="252979" y="10861"/>
                      <a:pt x="252979" y="10861"/>
                      <a:pt x="252979" y="10861"/>
                    </a:cubicBezTo>
                    <a:cubicBezTo>
                      <a:pt x="213035" y="5536"/>
                      <a:pt x="138473" y="-5116"/>
                      <a:pt x="0" y="2873"/>
                    </a:cubicBezTo>
                    <a:cubicBezTo>
                      <a:pt x="1331" y="2873"/>
                      <a:pt x="3994" y="2873"/>
                      <a:pt x="3994" y="2873"/>
                    </a:cubicBezTo>
                  </a:path>
                </a:pathLst>
              </a:custGeom>
              <a:solidFill>
                <a:srgbClr val="A5D2E5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573" name="Freeform: Shape 6572">
                <a:extLst>
                  <a:ext uri="{FF2B5EF4-FFF2-40B4-BE49-F238E27FC236}">
                    <a16:creationId xmlns:a16="http://schemas.microsoft.com/office/drawing/2014/main" id="{754F5ABB-E160-4207-B907-1D19C7356045}"/>
                  </a:ext>
                </a:extLst>
              </p:cNvPr>
              <p:cNvSpPr/>
              <p:nvPr/>
            </p:nvSpPr>
            <p:spPr>
              <a:xfrm>
                <a:off x="11042700" y="3410601"/>
                <a:ext cx="118500" cy="27960"/>
              </a:xfrm>
              <a:custGeom>
                <a:avLst/>
                <a:gdLst>
                  <a:gd name="connsiteX0" fmla="*/ 0 w 118500"/>
                  <a:gd name="connsiteY0" fmla="*/ 9320 h 27960"/>
                  <a:gd name="connsiteX1" fmla="*/ 29292 w 118500"/>
                  <a:gd name="connsiteY1" fmla="*/ 22635 h 27960"/>
                  <a:gd name="connsiteX2" fmla="*/ 99860 w 118500"/>
                  <a:gd name="connsiteY2" fmla="*/ 27961 h 27960"/>
                  <a:gd name="connsiteX3" fmla="*/ 118501 w 118500"/>
                  <a:gd name="connsiteY3" fmla="*/ 21304 h 27960"/>
                  <a:gd name="connsiteX4" fmla="*/ 114506 w 118500"/>
                  <a:gd name="connsiteY4" fmla="*/ 11983 h 27960"/>
                  <a:gd name="connsiteX5" fmla="*/ 79888 w 118500"/>
                  <a:gd name="connsiteY5" fmla="*/ 2663 h 27960"/>
                  <a:gd name="connsiteX6" fmla="*/ 59916 w 118500"/>
                  <a:gd name="connsiteY6" fmla="*/ 0 h 27960"/>
                  <a:gd name="connsiteX7" fmla="*/ 29292 w 118500"/>
                  <a:gd name="connsiteY7" fmla="*/ 5326 h 27960"/>
                  <a:gd name="connsiteX8" fmla="*/ 1331 w 118500"/>
                  <a:gd name="connsiteY8" fmla="*/ 5326 h 27960"/>
                  <a:gd name="connsiteX9" fmla="*/ 0 w 118500"/>
                  <a:gd name="connsiteY9" fmla="*/ 9320 h 27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8500" h="27960">
                    <a:moveTo>
                      <a:pt x="0" y="9320"/>
                    </a:moveTo>
                    <a:cubicBezTo>
                      <a:pt x="0" y="11983"/>
                      <a:pt x="1331" y="19972"/>
                      <a:pt x="29292" y="22635"/>
                    </a:cubicBezTo>
                    <a:lnTo>
                      <a:pt x="99860" y="27961"/>
                    </a:lnTo>
                    <a:cubicBezTo>
                      <a:pt x="99860" y="27961"/>
                      <a:pt x="118501" y="22635"/>
                      <a:pt x="118501" y="21304"/>
                    </a:cubicBezTo>
                    <a:cubicBezTo>
                      <a:pt x="118501" y="19972"/>
                      <a:pt x="117169" y="14646"/>
                      <a:pt x="114506" y="11983"/>
                    </a:cubicBezTo>
                    <a:cubicBezTo>
                      <a:pt x="102523" y="9320"/>
                      <a:pt x="91871" y="5326"/>
                      <a:pt x="79888" y="2663"/>
                    </a:cubicBezTo>
                    <a:cubicBezTo>
                      <a:pt x="71899" y="1332"/>
                      <a:pt x="67905" y="0"/>
                      <a:pt x="59916" y="0"/>
                    </a:cubicBezTo>
                    <a:cubicBezTo>
                      <a:pt x="49264" y="0"/>
                      <a:pt x="39944" y="3994"/>
                      <a:pt x="29292" y="5326"/>
                    </a:cubicBezTo>
                    <a:cubicBezTo>
                      <a:pt x="19972" y="6657"/>
                      <a:pt x="10652" y="3994"/>
                      <a:pt x="1331" y="5326"/>
                    </a:cubicBezTo>
                    <a:cubicBezTo>
                      <a:pt x="1331" y="7989"/>
                      <a:pt x="0" y="7989"/>
                      <a:pt x="0" y="9320"/>
                    </a:cubicBezTo>
                  </a:path>
                </a:pathLst>
              </a:custGeom>
              <a:solidFill>
                <a:srgbClr val="A5D2E5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574" name="Freeform: Shape 6573">
                <a:extLst>
                  <a:ext uri="{FF2B5EF4-FFF2-40B4-BE49-F238E27FC236}">
                    <a16:creationId xmlns:a16="http://schemas.microsoft.com/office/drawing/2014/main" id="{2D821DEF-849E-4BDF-AC40-8FD72A7E4A73}"/>
                  </a:ext>
                </a:extLst>
              </p:cNvPr>
              <p:cNvSpPr/>
              <p:nvPr/>
            </p:nvSpPr>
            <p:spPr>
              <a:xfrm>
                <a:off x="9701910" y="3310985"/>
                <a:ext cx="412755" cy="79052"/>
              </a:xfrm>
              <a:custGeom>
                <a:avLst/>
                <a:gdLst>
                  <a:gd name="connsiteX0" fmla="*/ 0 w 412755"/>
                  <a:gd name="connsiteY0" fmla="*/ 78312 h 79052"/>
                  <a:gd name="connsiteX1" fmla="*/ 19972 w 412755"/>
                  <a:gd name="connsiteY1" fmla="*/ 74318 h 79052"/>
                  <a:gd name="connsiteX2" fmla="*/ 99860 w 412755"/>
                  <a:gd name="connsiteY2" fmla="*/ 61003 h 79052"/>
                  <a:gd name="connsiteX3" fmla="*/ 186406 w 412755"/>
                  <a:gd name="connsiteY3" fmla="*/ 57009 h 79052"/>
                  <a:gd name="connsiteX4" fmla="*/ 206378 w 412755"/>
                  <a:gd name="connsiteY4" fmla="*/ 51683 h 79052"/>
                  <a:gd name="connsiteX5" fmla="*/ 206378 w 412755"/>
                  <a:gd name="connsiteY5" fmla="*/ 51683 h 79052"/>
                  <a:gd name="connsiteX6" fmla="*/ 206378 w 412755"/>
                  <a:gd name="connsiteY6" fmla="*/ 51683 h 79052"/>
                  <a:gd name="connsiteX7" fmla="*/ 206378 w 412755"/>
                  <a:gd name="connsiteY7" fmla="*/ 51683 h 79052"/>
                  <a:gd name="connsiteX8" fmla="*/ 408761 w 412755"/>
                  <a:gd name="connsiteY8" fmla="*/ 9076 h 79052"/>
                  <a:gd name="connsiteX9" fmla="*/ 408761 w 412755"/>
                  <a:gd name="connsiteY9" fmla="*/ 9076 h 79052"/>
                  <a:gd name="connsiteX10" fmla="*/ 408761 w 412755"/>
                  <a:gd name="connsiteY10" fmla="*/ 9076 h 79052"/>
                  <a:gd name="connsiteX11" fmla="*/ 408761 w 412755"/>
                  <a:gd name="connsiteY11" fmla="*/ 9076 h 79052"/>
                  <a:gd name="connsiteX12" fmla="*/ 412756 w 412755"/>
                  <a:gd name="connsiteY12" fmla="*/ 5082 h 79052"/>
                  <a:gd name="connsiteX13" fmla="*/ 363491 w 412755"/>
                  <a:gd name="connsiteY13" fmla="*/ 1087 h 79052"/>
                  <a:gd name="connsiteX14" fmla="*/ 296918 w 412755"/>
                  <a:gd name="connsiteY14" fmla="*/ 11739 h 79052"/>
                  <a:gd name="connsiteX15" fmla="*/ 171760 w 412755"/>
                  <a:gd name="connsiteY15" fmla="*/ 38368 h 79052"/>
                  <a:gd name="connsiteX16" fmla="*/ 97197 w 412755"/>
                  <a:gd name="connsiteY16" fmla="*/ 43694 h 79052"/>
                  <a:gd name="connsiteX17" fmla="*/ 0 w 412755"/>
                  <a:gd name="connsiteY17" fmla="*/ 76981 h 79052"/>
                  <a:gd name="connsiteX18" fmla="*/ 0 w 412755"/>
                  <a:gd name="connsiteY18" fmla="*/ 78312 h 79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12755" h="79052">
                    <a:moveTo>
                      <a:pt x="0" y="78312"/>
                    </a:moveTo>
                    <a:cubicBezTo>
                      <a:pt x="3994" y="79644"/>
                      <a:pt x="3994" y="79644"/>
                      <a:pt x="19972" y="74318"/>
                    </a:cubicBezTo>
                    <a:cubicBezTo>
                      <a:pt x="34618" y="70324"/>
                      <a:pt x="34618" y="70324"/>
                      <a:pt x="99860" y="61003"/>
                    </a:cubicBezTo>
                    <a:cubicBezTo>
                      <a:pt x="129153" y="57009"/>
                      <a:pt x="158445" y="61003"/>
                      <a:pt x="186406" y="57009"/>
                    </a:cubicBezTo>
                    <a:cubicBezTo>
                      <a:pt x="193063" y="55677"/>
                      <a:pt x="199721" y="53014"/>
                      <a:pt x="206378" y="51683"/>
                    </a:cubicBezTo>
                    <a:cubicBezTo>
                      <a:pt x="206378" y="51683"/>
                      <a:pt x="206378" y="51683"/>
                      <a:pt x="206378" y="51683"/>
                    </a:cubicBezTo>
                    <a:cubicBezTo>
                      <a:pt x="206378" y="51683"/>
                      <a:pt x="206378" y="51683"/>
                      <a:pt x="206378" y="51683"/>
                    </a:cubicBezTo>
                    <a:cubicBezTo>
                      <a:pt x="206378" y="51683"/>
                      <a:pt x="206378" y="51683"/>
                      <a:pt x="206378" y="51683"/>
                    </a:cubicBezTo>
                    <a:cubicBezTo>
                      <a:pt x="274283" y="42363"/>
                      <a:pt x="339525" y="13070"/>
                      <a:pt x="408761" y="9076"/>
                    </a:cubicBezTo>
                    <a:cubicBezTo>
                      <a:pt x="408761" y="9076"/>
                      <a:pt x="408761" y="9076"/>
                      <a:pt x="408761" y="9076"/>
                    </a:cubicBezTo>
                    <a:cubicBezTo>
                      <a:pt x="408761" y="9076"/>
                      <a:pt x="408761" y="9076"/>
                      <a:pt x="408761" y="9076"/>
                    </a:cubicBezTo>
                    <a:cubicBezTo>
                      <a:pt x="408761" y="9076"/>
                      <a:pt x="408761" y="9076"/>
                      <a:pt x="408761" y="9076"/>
                    </a:cubicBezTo>
                    <a:cubicBezTo>
                      <a:pt x="411424" y="7745"/>
                      <a:pt x="411424" y="7745"/>
                      <a:pt x="412756" y="5082"/>
                    </a:cubicBezTo>
                    <a:cubicBezTo>
                      <a:pt x="410093" y="-1576"/>
                      <a:pt x="380800" y="-244"/>
                      <a:pt x="363491" y="1087"/>
                    </a:cubicBezTo>
                    <a:cubicBezTo>
                      <a:pt x="358165" y="1087"/>
                      <a:pt x="318221" y="6413"/>
                      <a:pt x="296918" y="11739"/>
                    </a:cubicBezTo>
                    <a:cubicBezTo>
                      <a:pt x="254311" y="21059"/>
                      <a:pt x="214367" y="38368"/>
                      <a:pt x="171760" y="38368"/>
                    </a:cubicBezTo>
                    <a:lnTo>
                      <a:pt x="97197" y="43694"/>
                    </a:lnTo>
                    <a:cubicBezTo>
                      <a:pt x="74562" y="49020"/>
                      <a:pt x="1331" y="76981"/>
                      <a:pt x="0" y="76981"/>
                    </a:cubicBezTo>
                    <a:cubicBezTo>
                      <a:pt x="0" y="76981"/>
                      <a:pt x="0" y="78312"/>
                      <a:pt x="0" y="78312"/>
                    </a:cubicBezTo>
                  </a:path>
                </a:pathLst>
              </a:custGeom>
              <a:solidFill>
                <a:srgbClr val="A5D2E5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575" name="Freeform: Shape 6574">
                <a:extLst>
                  <a:ext uri="{FF2B5EF4-FFF2-40B4-BE49-F238E27FC236}">
                    <a16:creationId xmlns:a16="http://schemas.microsoft.com/office/drawing/2014/main" id="{0FFFBEFC-A9C6-4D58-9B09-6F33DF89EF0A}"/>
                  </a:ext>
                </a:extLst>
              </p:cNvPr>
              <p:cNvSpPr/>
              <p:nvPr/>
            </p:nvSpPr>
            <p:spPr>
              <a:xfrm>
                <a:off x="10633939" y="3028408"/>
                <a:ext cx="493975" cy="111904"/>
              </a:xfrm>
              <a:custGeom>
                <a:avLst/>
                <a:gdLst>
                  <a:gd name="connsiteX0" fmla="*/ 13315 w 493975"/>
                  <a:gd name="connsiteY0" fmla="*/ 1393 h 111904"/>
                  <a:gd name="connsiteX1" fmla="*/ 99860 w 493975"/>
                  <a:gd name="connsiteY1" fmla="*/ 25359 h 111904"/>
                  <a:gd name="connsiteX2" fmla="*/ 22635 w 493975"/>
                  <a:gd name="connsiteY2" fmla="*/ 20033 h 111904"/>
                  <a:gd name="connsiteX3" fmla="*/ 256974 w 493975"/>
                  <a:gd name="connsiteY3" fmla="*/ 49325 h 111904"/>
                  <a:gd name="connsiteX4" fmla="*/ 488650 w 493975"/>
                  <a:gd name="connsiteY4" fmla="*/ 109242 h 111904"/>
                  <a:gd name="connsiteX5" fmla="*/ 493975 w 493975"/>
                  <a:gd name="connsiteY5" fmla="*/ 111905 h 111904"/>
                  <a:gd name="connsiteX6" fmla="*/ 470009 w 493975"/>
                  <a:gd name="connsiteY6" fmla="*/ 94595 h 111904"/>
                  <a:gd name="connsiteX7" fmla="*/ 0 w 493975"/>
                  <a:gd name="connsiteY7" fmla="*/ 61 h 111904"/>
                  <a:gd name="connsiteX8" fmla="*/ 13315 w 493975"/>
                  <a:gd name="connsiteY8" fmla="*/ 1393 h 111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3975" h="111904">
                    <a:moveTo>
                      <a:pt x="13315" y="1393"/>
                    </a:moveTo>
                    <a:cubicBezTo>
                      <a:pt x="97197" y="16039"/>
                      <a:pt x="97197" y="17370"/>
                      <a:pt x="99860" y="25359"/>
                    </a:cubicBezTo>
                    <a:cubicBezTo>
                      <a:pt x="74562" y="25359"/>
                      <a:pt x="49264" y="21365"/>
                      <a:pt x="22635" y="20033"/>
                    </a:cubicBezTo>
                    <a:cubicBezTo>
                      <a:pt x="122495" y="28022"/>
                      <a:pt x="179748" y="34679"/>
                      <a:pt x="256974" y="49325"/>
                    </a:cubicBezTo>
                    <a:cubicBezTo>
                      <a:pt x="335531" y="63972"/>
                      <a:pt x="411424" y="90601"/>
                      <a:pt x="488650" y="109242"/>
                    </a:cubicBezTo>
                    <a:cubicBezTo>
                      <a:pt x="489981" y="110573"/>
                      <a:pt x="492644" y="110573"/>
                      <a:pt x="493975" y="111905"/>
                    </a:cubicBezTo>
                    <a:cubicBezTo>
                      <a:pt x="492644" y="109242"/>
                      <a:pt x="489981" y="105247"/>
                      <a:pt x="470009" y="94595"/>
                    </a:cubicBezTo>
                    <a:cubicBezTo>
                      <a:pt x="442048" y="82612"/>
                      <a:pt x="195726" y="-2602"/>
                      <a:pt x="0" y="61"/>
                    </a:cubicBezTo>
                    <a:cubicBezTo>
                      <a:pt x="3994" y="61"/>
                      <a:pt x="9320" y="1393"/>
                      <a:pt x="13315" y="1393"/>
                    </a:cubicBezTo>
                  </a:path>
                </a:pathLst>
              </a:custGeom>
              <a:solidFill>
                <a:srgbClr val="B5B2A1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576" name="Freeform: Shape 6575">
                <a:extLst>
                  <a:ext uri="{FF2B5EF4-FFF2-40B4-BE49-F238E27FC236}">
                    <a16:creationId xmlns:a16="http://schemas.microsoft.com/office/drawing/2014/main" id="{51E6AB4F-4355-407D-8F77-AE0ACA321FAE}"/>
                  </a:ext>
                </a:extLst>
              </p:cNvPr>
              <p:cNvSpPr/>
              <p:nvPr/>
            </p:nvSpPr>
            <p:spPr>
              <a:xfrm>
                <a:off x="10530084" y="3043970"/>
                <a:ext cx="599161" cy="97673"/>
              </a:xfrm>
              <a:custGeom>
                <a:avLst/>
                <a:gdLst>
                  <a:gd name="connsiteX0" fmla="*/ 6657 w 599161"/>
                  <a:gd name="connsiteY0" fmla="*/ 5802 h 97673"/>
                  <a:gd name="connsiteX1" fmla="*/ 201052 w 599161"/>
                  <a:gd name="connsiteY1" fmla="*/ 16454 h 97673"/>
                  <a:gd name="connsiteX2" fmla="*/ 376806 w 599161"/>
                  <a:gd name="connsiteY2" fmla="*/ 49741 h 97673"/>
                  <a:gd name="connsiteX3" fmla="*/ 404767 w 599161"/>
                  <a:gd name="connsiteY3" fmla="*/ 55067 h 97673"/>
                  <a:gd name="connsiteX4" fmla="*/ 491312 w 599161"/>
                  <a:gd name="connsiteY4" fmla="*/ 81696 h 97673"/>
                  <a:gd name="connsiteX5" fmla="*/ 592504 w 599161"/>
                  <a:gd name="connsiteY5" fmla="*/ 96342 h 97673"/>
                  <a:gd name="connsiteX6" fmla="*/ 592504 w 599161"/>
                  <a:gd name="connsiteY6" fmla="*/ 96342 h 97673"/>
                  <a:gd name="connsiteX7" fmla="*/ 592504 w 599161"/>
                  <a:gd name="connsiteY7" fmla="*/ 96342 h 97673"/>
                  <a:gd name="connsiteX8" fmla="*/ 599162 w 599161"/>
                  <a:gd name="connsiteY8" fmla="*/ 97674 h 97673"/>
                  <a:gd name="connsiteX9" fmla="*/ 593836 w 599161"/>
                  <a:gd name="connsiteY9" fmla="*/ 92348 h 97673"/>
                  <a:gd name="connsiteX10" fmla="*/ 0 w 599161"/>
                  <a:gd name="connsiteY10" fmla="*/ 3139 h 97673"/>
                  <a:gd name="connsiteX11" fmla="*/ 6657 w 599161"/>
                  <a:gd name="connsiteY11" fmla="*/ 5802 h 97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99161" h="97673">
                    <a:moveTo>
                      <a:pt x="6657" y="5802"/>
                    </a:moveTo>
                    <a:cubicBezTo>
                      <a:pt x="71899" y="12460"/>
                      <a:pt x="137141" y="8465"/>
                      <a:pt x="201052" y="16454"/>
                    </a:cubicBezTo>
                    <a:cubicBezTo>
                      <a:pt x="259637" y="23111"/>
                      <a:pt x="316890" y="40420"/>
                      <a:pt x="376806" y="49741"/>
                    </a:cubicBezTo>
                    <a:cubicBezTo>
                      <a:pt x="384795" y="51072"/>
                      <a:pt x="390121" y="52404"/>
                      <a:pt x="404767" y="55067"/>
                    </a:cubicBezTo>
                    <a:cubicBezTo>
                      <a:pt x="430065" y="60392"/>
                      <a:pt x="430065" y="60392"/>
                      <a:pt x="491312" y="81696"/>
                    </a:cubicBezTo>
                    <a:cubicBezTo>
                      <a:pt x="524599" y="92348"/>
                      <a:pt x="560549" y="83027"/>
                      <a:pt x="592504" y="96342"/>
                    </a:cubicBezTo>
                    <a:cubicBezTo>
                      <a:pt x="592504" y="96342"/>
                      <a:pt x="592504" y="96342"/>
                      <a:pt x="592504" y="96342"/>
                    </a:cubicBezTo>
                    <a:cubicBezTo>
                      <a:pt x="592504" y="96342"/>
                      <a:pt x="592504" y="96342"/>
                      <a:pt x="592504" y="96342"/>
                    </a:cubicBezTo>
                    <a:cubicBezTo>
                      <a:pt x="593836" y="97674"/>
                      <a:pt x="596499" y="97674"/>
                      <a:pt x="599162" y="97674"/>
                    </a:cubicBezTo>
                    <a:cubicBezTo>
                      <a:pt x="596499" y="95011"/>
                      <a:pt x="595167" y="93679"/>
                      <a:pt x="593836" y="92348"/>
                    </a:cubicBezTo>
                    <a:cubicBezTo>
                      <a:pt x="235670" y="5802"/>
                      <a:pt x="179748" y="-7512"/>
                      <a:pt x="0" y="3139"/>
                    </a:cubicBezTo>
                    <a:cubicBezTo>
                      <a:pt x="1331" y="5802"/>
                      <a:pt x="3994" y="5802"/>
                      <a:pt x="6657" y="5802"/>
                    </a:cubicBezTo>
                  </a:path>
                </a:pathLst>
              </a:custGeom>
              <a:solidFill>
                <a:srgbClr val="A1846A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577" name="Freeform: Shape 6576">
                <a:extLst>
                  <a:ext uri="{FF2B5EF4-FFF2-40B4-BE49-F238E27FC236}">
                    <a16:creationId xmlns:a16="http://schemas.microsoft.com/office/drawing/2014/main" id="{5FBC6E13-CDDD-4014-9B01-8AC09D110A8C}"/>
                  </a:ext>
                </a:extLst>
              </p:cNvPr>
              <p:cNvSpPr/>
              <p:nvPr/>
            </p:nvSpPr>
            <p:spPr>
              <a:xfrm>
                <a:off x="9532813" y="3181588"/>
                <a:ext cx="35949" cy="35949"/>
              </a:xfrm>
              <a:custGeom>
                <a:avLst/>
                <a:gdLst>
                  <a:gd name="connsiteX0" fmla="*/ 1331 w 35949"/>
                  <a:gd name="connsiteY0" fmla="*/ 34618 h 35949"/>
                  <a:gd name="connsiteX1" fmla="*/ 35950 w 35949"/>
                  <a:gd name="connsiteY1" fmla="*/ 0 h 35949"/>
                  <a:gd name="connsiteX2" fmla="*/ 22635 w 35949"/>
                  <a:gd name="connsiteY2" fmla="*/ 9320 h 35949"/>
                  <a:gd name="connsiteX3" fmla="*/ 22635 w 35949"/>
                  <a:gd name="connsiteY3" fmla="*/ 9320 h 35949"/>
                  <a:gd name="connsiteX4" fmla="*/ 0 w 35949"/>
                  <a:gd name="connsiteY4" fmla="*/ 35950 h 35949"/>
                  <a:gd name="connsiteX5" fmla="*/ 1331 w 35949"/>
                  <a:gd name="connsiteY5" fmla="*/ 34618 h 35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949" h="35949">
                    <a:moveTo>
                      <a:pt x="1331" y="34618"/>
                    </a:moveTo>
                    <a:cubicBezTo>
                      <a:pt x="11983" y="21304"/>
                      <a:pt x="15978" y="17309"/>
                      <a:pt x="35950" y="0"/>
                    </a:cubicBezTo>
                    <a:cubicBezTo>
                      <a:pt x="30624" y="2663"/>
                      <a:pt x="27961" y="5326"/>
                      <a:pt x="22635" y="9320"/>
                    </a:cubicBezTo>
                    <a:cubicBezTo>
                      <a:pt x="22635" y="9320"/>
                      <a:pt x="22635" y="9320"/>
                      <a:pt x="22635" y="9320"/>
                    </a:cubicBezTo>
                    <a:cubicBezTo>
                      <a:pt x="11983" y="18641"/>
                      <a:pt x="3994" y="31955"/>
                      <a:pt x="0" y="35950"/>
                    </a:cubicBezTo>
                    <a:cubicBezTo>
                      <a:pt x="1331" y="35950"/>
                      <a:pt x="1331" y="34618"/>
                      <a:pt x="1331" y="34618"/>
                    </a:cubicBezTo>
                  </a:path>
                </a:pathLst>
              </a:custGeom>
              <a:solidFill>
                <a:srgbClr val="A1846A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578" name="Freeform: Shape 6577">
                <a:extLst>
                  <a:ext uri="{FF2B5EF4-FFF2-40B4-BE49-F238E27FC236}">
                    <a16:creationId xmlns:a16="http://schemas.microsoft.com/office/drawing/2014/main" id="{D46867BB-DE47-481A-B676-6F37D579AF9F}"/>
                  </a:ext>
                </a:extLst>
              </p:cNvPr>
              <p:cNvSpPr/>
              <p:nvPr/>
            </p:nvSpPr>
            <p:spPr>
              <a:xfrm>
                <a:off x="9558111" y="3132324"/>
                <a:ext cx="42607" cy="35209"/>
              </a:xfrm>
              <a:custGeom>
                <a:avLst/>
                <a:gdLst>
                  <a:gd name="connsiteX0" fmla="*/ 0 w 42607"/>
                  <a:gd name="connsiteY0" fmla="*/ 34618 h 35209"/>
                  <a:gd name="connsiteX1" fmla="*/ 42607 w 42607"/>
                  <a:gd name="connsiteY1" fmla="*/ 0 h 35209"/>
                  <a:gd name="connsiteX2" fmla="*/ 13315 w 42607"/>
                  <a:gd name="connsiteY2" fmla="*/ 18641 h 35209"/>
                  <a:gd name="connsiteX3" fmla="*/ 0 w 42607"/>
                  <a:gd name="connsiteY3" fmla="*/ 34618 h 35209"/>
                  <a:gd name="connsiteX4" fmla="*/ 0 w 42607"/>
                  <a:gd name="connsiteY4" fmla="*/ 34618 h 35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607" h="35209">
                    <a:moveTo>
                      <a:pt x="0" y="34618"/>
                    </a:moveTo>
                    <a:cubicBezTo>
                      <a:pt x="11983" y="21304"/>
                      <a:pt x="29292" y="9320"/>
                      <a:pt x="42607" y="0"/>
                    </a:cubicBezTo>
                    <a:cubicBezTo>
                      <a:pt x="29292" y="6657"/>
                      <a:pt x="22635" y="10652"/>
                      <a:pt x="13315" y="18641"/>
                    </a:cubicBezTo>
                    <a:cubicBezTo>
                      <a:pt x="9320" y="22635"/>
                      <a:pt x="6657" y="26629"/>
                      <a:pt x="0" y="34618"/>
                    </a:cubicBezTo>
                    <a:cubicBezTo>
                      <a:pt x="0" y="35950"/>
                      <a:pt x="0" y="34618"/>
                      <a:pt x="0" y="34618"/>
                    </a:cubicBezTo>
                  </a:path>
                </a:pathLst>
              </a:custGeom>
              <a:solidFill>
                <a:srgbClr val="A68667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579" name="Freeform: Shape 6578">
                <a:extLst>
                  <a:ext uri="{FF2B5EF4-FFF2-40B4-BE49-F238E27FC236}">
                    <a16:creationId xmlns:a16="http://schemas.microsoft.com/office/drawing/2014/main" id="{69FAF185-D0B1-40FD-A0C8-7358AD2255CB}"/>
                  </a:ext>
                </a:extLst>
              </p:cNvPr>
              <p:cNvSpPr/>
              <p:nvPr/>
            </p:nvSpPr>
            <p:spPr>
              <a:xfrm>
                <a:off x="9534145" y="3018942"/>
                <a:ext cx="1099794" cy="189275"/>
              </a:xfrm>
              <a:custGeom>
                <a:avLst/>
                <a:gdLst>
                  <a:gd name="connsiteX0" fmla="*/ 59916 w 1099794"/>
                  <a:gd name="connsiteY0" fmla="*/ 142674 h 189275"/>
                  <a:gd name="connsiteX1" fmla="*/ 57253 w 1099794"/>
                  <a:gd name="connsiteY1" fmla="*/ 144005 h 189275"/>
                  <a:gd name="connsiteX2" fmla="*/ 102523 w 1099794"/>
                  <a:gd name="connsiteY2" fmla="*/ 117376 h 189275"/>
                  <a:gd name="connsiteX3" fmla="*/ 161108 w 1099794"/>
                  <a:gd name="connsiteY3" fmla="*/ 94741 h 189275"/>
                  <a:gd name="connsiteX4" fmla="*/ 59916 w 1099794"/>
                  <a:gd name="connsiteY4" fmla="*/ 142674 h 189275"/>
                  <a:gd name="connsiteX5" fmla="*/ 0 w 1099794"/>
                  <a:gd name="connsiteY5" fmla="*/ 189275 h 189275"/>
                  <a:gd name="connsiteX6" fmla="*/ 3994 w 1099794"/>
                  <a:gd name="connsiteY6" fmla="*/ 181286 h 189275"/>
                  <a:gd name="connsiteX7" fmla="*/ 6657 w 1099794"/>
                  <a:gd name="connsiteY7" fmla="*/ 175961 h 189275"/>
                  <a:gd name="connsiteX8" fmla="*/ 9320 w 1099794"/>
                  <a:gd name="connsiteY8" fmla="*/ 170635 h 189275"/>
                  <a:gd name="connsiteX9" fmla="*/ 26629 w 1099794"/>
                  <a:gd name="connsiteY9" fmla="*/ 145337 h 189275"/>
                  <a:gd name="connsiteX10" fmla="*/ 1099794 w 1099794"/>
                  <a:gd name="connsiteY10" fmla="*/ 9527 h 189275"/>
                  <a:gd name="connsiteX11" fmla="*/ 848146 w 1099794"/>
                  <a:gd name="connsiteY11" fmla="*/ 8195 h 189275"/>
                  <a:gd name="connsiteX12" fmla="*/ 848146 w 1099794"/>
                  <a:gd name="connsiteY12" fmla="*/ 8195 h 189275"/>
                  <a:gd name="connsiteX13" fmla="*/ 848146 w 1099794"/>
                  <a:gd name="connsiteY13" fmla="*/ 8195 h 189275"/>
                  <a:gd name="connsiteX14" fmla="*/ 848146 w 1099794"/>
                  <a:gd name="connsiteY14" fmla="*/ 8195 h 189275"/>
                  <a:gd name="connsiteX15" fmla="*/ 848146 w 1099794"/>
                  <a:gd name="connsiteY15" fmla="*/ 8195 h 189275"/>
                  <a:gd name="connsiteX16" fmla="*/ 848146 w 1099794"/>
                  <a:gd name="connsiteY16" fmla="*/ 8195 h 189275"/>
                  <a:gd name="connsiteX17" fmla="*/ 848146 w 1099794"/>
                  <a:gd name="connsiteY17" fmla="*/ 8195 h 189275"/>
                  <a:gd name="connsiteX18" fmla="*/ 848146 w 1099794"/>
                  <a:gd name="connsiteY18" fmla="*/ 8195 h 189275"/>
                  <a:gd name="connsiteX19" fmla="*/ 848146 w 1099794"/>
                  <a:gd name="connsiteY19" fmla="*/ 8195 h 189275"/>
                  <a:gd name="connsiteX20" fmla="*/ 0 w 1099794"/>
                  <a:gd name="connsiteY20" fmla="*/ 189275 h 18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099794" h="189275">
                    <a:moveTo>
                      <a:pt x="59916" y="142674"/>
                    </a:moveTo>
                    <a:cubicBezTo>
                      <a:pt x="58585" y="142674"/>
                      <a:pt x="58585" y="144005"/>
                      <a:pt x="57253" y="144005"/>
                    </a:cubicBezTo>
                    <a:cubicBezTo>
                      <a:pt x="66574" y="136016"/>
                      <a:pt x="78557" y="128028"/>
                      <a:pt x="102523" y="117376"/>
                    </a:cubicBezTo>
                    <a:cubicBezTo>
                      <a:pt x="119832" y="109387"/>
                      <a:pt x="135810" y="102730"/>
                      <a:pt x="161108" y="94741"/>
                    </a:cubicBezTo>
                    <a:cubicBezTo>
                      <a:pt x="133147" y="105393"/>
                      <a:pt x="97197" y="120039"/>
                      <a:pt x="59916" y="142674"/>
                    </a:cubicBezTo>
                    <a:moveTo>
                      <a:pt x="0" y="189275"/>
                    </a:moveTo>
                    <a:lnTo>
                      <a:pt x="3994" y="181286"/>
                    </a:lnTo>
                    <a:lnTo>
                      <a:pt x="6657" y="175961"/>
                    </a:lnTo>
                    <a:lnTo>
                      <a:pt x="9320" y="170635"/>
                    </a:lnTo>
                    <a:cubicBezTo>
                      <a:pt x="18641" y="153326"/>
                      <a:pt x="22635" y="149331"/>
                      <a:pt x="26629" y="145337"/>
                    </a:cubicBezTo>
                    <a:cubicBezTo>
                      <a:pt x="194395" y="-19765"/>
                      <a:pt x="993277" y="-7782"/>
                      <a:pt x="1099794" y="9527"/>
                    </a:cubicBezTo>
                    <a:cubicBezTo>
                      <a:pt x="1090474" y="9527"/>
                      <a:pt x="1081154" y="9527"/>
                      <a:pt x="848146" y="8195"/>
                    </a:cubicBezTo>
                    <a:cubicBezTo>
                      <a:pt x="848146" y="8195"/>
                      <a:pt x="848146" y="8195"/>
                      <a:pt x="848146" y="8195"/>
                    </a:cubicBezTo>
                    <a:cubicBezTo>
                      <a:pt x="848146" y="8195"/>
                      <a:pt x="848146" y="8195"/>
                      <a:pt x="848146" y="8195"/>
                    </a:cubicBezTo>
                    <a:cubicBezTo>
                      <a:pt x="848146" y="8195"/>
                      <a:pt x="848146" y="8195"/>
                      <a:pt x="848146" y="8195"/>
                    </a:cubicBezTo>
                    <a:cubicBezTo>
                      <a:pt x="848146" y="8195"/>
                      <a:pt x="848146" y="8195"/>
                      <a:pt x="848146" y="8195"/>
                    </a:cubicBezTo>
                    <a:cubicBezTo>
                      <a:pt x="848146" y="8195"/>
                      <a:pt x="848146" y="8195"/>
                      <a:pt x="848146" y="8195"/>
                    </a:cubicBezTo>
                    <a:cubicBezTo>
                      <a:pt x="848146" y="8195"/>
                      <a:pt x="848146" y="8195"/>
                      <a:pt x="848146" y="8195"/>
                    </a:cubicBezTo>
                    <a:cubicBezTo>
                      <a:pt x="848146" y="8195"/>
                      <a:pt x="848146" y="8195"/>
                      <a:pt x="848146" y="8195"/>
                    </a:cubicBezTo>
                    <a:cubicBezTo>
                      <a:pt x="848146" y="8195"/>
                      <a:pt x="848146" y="8195"/>
                      <a:pt x="848146" y="8195"/>
                    </a:cubicBezTo>
                    <a:cubicBezTo>
                      <a:pt x="838826" y="8195"/>
                      <a:pt x="83883" y="34825"/>
                      <a:pt x="0" y="189275"/>
                    </a:cubicBezTo>
                  </a:path>
                </a:pathLst>
              </a:custGeom>
              <a:solidFill>
                <a:srgbClr val="B5B2A1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580" name="Freeform: Shape 6579">
                <a:extLst>
                  <a:ext uri="{FF2B5EF4-FFF2-40B4-BE49-F238E27FC236}">
                    <a16:creationId xmlns:a16="http://schemas.microsoft.com/office/drawing/2014/main" id="{BA258C18-10D9-4D10-B8A0-4D68E58BF364}"/>
                  </a:ext>
                </a:extLst>
              </p:cNvPr>
              <p:cNvSpPr/>
              <p:nvPr/>
            </p:nvSpPr>
            <p:spPr>
              <a:xfrm>
                <a:off x="9571426" y="3042089"/>
                <a:ext cx="957326" cy="138167"/>
              </a:xfrm>
              <a:custGeom>
                <a:avLst/>
                <a:gdLst>
                  <a:gd name="connsiteX0" fmla="*/ 0 w 957326"/>
                  <a:gd name="connsiteY0" fmla="*/ 138167 h 138167"/>
                  <a:gd name="connsiteX1" fmla="*/ 51927 w 957326"/>
                  <a:gd name="connsiteY1" fmla="*/ 111538 h 138167"/>
                  <a:gd name="connsiteX2" fmla="*/ 51927 w 957326"/>
                  <a:gd name="connsiteY2" fmla="*/ 111538 h 138167"/>
                  <a:gd name="connsiteX3" fmla="*/ 51927 w 957326"/>
                  <a:gd name="connsiteY3" fmla="*/ 111538 h 138167"/>
                  <a:gd name="connsiteX4" fmla="*/ 51927 w 957326"/>
                  <a:gd name="connsiteY4" fmla="*/ 111538 h 138167"/>
                  <a:gd name="connsiteX5" fmla="*/ 51927 w 957326"/>
                  <a:gd name="connsiteY5" fmla="*/ 111538 h 138167"/>
                  <a:gd name="connsiteX6" fmla="*/ 51927 w 957326"/>
                  <a:gd name="connsiteY6" fmla="*/ 111538 h 138167"/>
                  <a:gd name="connsiteX7" fmla="*/ 51927 w 957326"/>
                  <a:gd name="connsiteY7" fmla="*/ 111538 h 138167"/>
                  <a:gd name="connsiteX8" fmla="*/ 51927 w 957326"/>
                  <a:gd name="connsiteY8" fmla="*/ 111538 h 138167"/>
                  <a:gd name="connsiteX9" fmla="*/ 51927 w 957326"/>
                  <a:gd name="connsiteY9" fmla="*/ 111538 h 138167"/>
                  <a:gd name="connsiteX10" fmla="*/ 54590 w 957326"/>
                  <a:gd name="connsiteY10" fmla="*/ 110207 h 138167"/>
                  <a:gd name="connsiteX11" fmla="*/ 347514 w 957326"/>
                  <a:gd name="connsiteY11" fmla="*/ 42302 h 138167"/>
                  <a:gd name="connsiteX12" fmla="*/ 957327 w 957326"/>
                  <a:gd name="connsiteY12" fmla="*/ 6352 h 138167"/>
                  <a:gd name="connsiteX13" fmla="*/ 161108 w 957326"/>
                  <a:gd name="connsiteY13" fmla="*/ 59611 h 138167"/>
                  <a:gd name="connsiteX14" fmla="*/ 129153 w 957326"/>
                  <a:gd name="connsiteY14" fmla="*/ 70262 h 138167"/>
                  <a:gd name="connsiteX15" fmla="*/ 129153 w 957326"/>
                  <a:gd name="connsiteY15" fmla="*/ 70262 h 138167"/>
                  <a:gd name="connsiteX16" fmla="*/ 129153 w 957326"/>
                  <a:gd name="connsiteY16" fmla="*/ 70262 h 138167"/>
                  <a:gd name="connsiteX17" fmla="*/ 129153 w 957326"/>
                  <a:gd name="connsiteY17" fmla="*/ 70262 h 138167"/>
                  <a:gd name="connsiteX18" fmla="*/ 129153 w 957326"/>
                  <a:gd name="connsiteY18" fmla="*/ 70262 h 138167"/>
                  <a:gd name="connsiteX19" fmla="*/ 129153 w 957326"/>
                  <a:gd name="connsiteY19" fmla="*/ 70262 h 138167"/>
                  <a:gd name="connsiteX20" fmla="*/ 129153 w 957326"/>
                  <a:gd name="connsiteY20" fmla="*/ 70262 h 138167"/>
                  <a:gd name="connsiteX21" fmla="*/ 129153 w 957326"/>
                  <a:gd name="connsiteY21" fmla="*/ 70262 h 138167"/>
                  <a:gd name="connsiteX22" fmla="*/ 129153 w 957326"/>
                  <a:gd name="connsiteY22" fmla="*/ 70262 h 138167"/>
                  <a:gd name="connsiteX23" fmla="*/ 0 w 957326"/>
                  <a:gd name="connsiteY23" fmla="*/ 138167 h 138167"/>
                  <a:gd name="connsiteX24" fmla="*/ 0 w 957326"/>
                  <a:gd name="connsiteY24" fmla="*/ 138167 h 138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957326" h="138167">
                    <a:moveTo>
                      <a:pt x="0" y="138167"/>
                    </a:moveTo>
                    <a:cubicBezTo>
                      <a:pt x="6657" y="134173"/>
                      <a:pt x="50596" y="112869"/>
                      <a:pt x="51927" y="111538"/>
                    </a:cubicBezTo>
                    <a:cubicBezTo>
                      <a:pt x="51927" y="111538"/>
                      <a:pt x="51927" y="111538"/>
                      <a:pt x="51927" y="111538"/>
                    </a:cubicBezTo>
                    <a:cubicBezTo>
                      <a:pt x="51927" y="111538"/>
                      <a:pt x="51927" y="111538"/>
                      <a:pt x="51927" y="111538"/>
                    </a:cubicBezTo>
                    <a:cubicBezTo>
                      <a:pt x="51927" y="111538"/>
                      <a:pt x="51927" y="111538"/>
                      <a:pt x="51927" y="111538"/>
                    </a:cubicBezTo>
                    <a:cubicBezTo>
                      <a:pt x="51927" y="111538"/>
                      <a:pt x="51927" y="111538"/>
                      <a:pt x="51927" y="111538"/>
                    </a:cubicBezTo>
                    <a:cubicBezTo>
                      <a:pt x="51927" y="111538"/>
                      <a:pt x="51927" y="111538"/>
                      <a:pt x="51927" y="111538"/>
                    </a:cubicBezTo>
                    <a:cubicBezTo>
                      <a:pt x="51927" y="111538"/>
                      <a:pt x="51927" y="111538"/>
                      <a:pt x="51927" y="111538"/>
                    </a:cubicBezTo>
                    <a:cubicBezTo>
                      <a:pt x="51927" y="111538"/>
                      <a:pt x="51927" y="111538"/>
                      <a:pt x="51927" y="111538"/>
                    </a:cubicBezTo>
                    <a:cubicBezTo>
                      <a:pt x="51927" y="111538"/>
                      <a:pt x="51927" y="111538"/>
                      <a:pt x="51927" y="111538"/>
                    </a:cubicBezTo>
                    <a:cubicBezTo>
                      <a:pt x="54590" y="110207"/>
                      <a:pt x="54590" y="110207"/>
                      <a:pt x="54590" y="110207"/>
                    </a:cubicBezTo>
                    <a:cubicBezTo>
                      <a:pt x="141136" y="70262"/>
                      <a:pt x="346182" y="42302"/>
                      <a:pt x="347514" y="42302"/>
                    </a:cubicBezTo>
                    <a:cubicBezTo>
                      <a:pt x="549897" y="19667"/>
                      <a:pt x="753612" y="19667"/>
                      <a:pt x="957327" y="6352"/>
                    </a:cubicBezTo>
                    <a:cubicBezTo>
                      <a:pt x="876107" y="-1637"/>
                      <a:pt x="404767" y="-14952"/>
                      <a:pt x="161108" y="59611"/>
                    </a:cubicBezTo>
                    <a:cubicBezTo>
                      <a:pt x="146462" y="64937"/>
                      <a:pt x="142467" y="64937"/>
                      <a:pt x="129153" y="70262"/>
                    </a:cubicBezTo>
                    <a:cubicBezTo>
                      <a:pt x="129153" y="70262"/>
                      <a:pt x="129153" y="70262"/>
                      <a:pt x="129153" y="70262"/>
                    </a:cubicBezTo>
                    <a:lnTo>
                      <a:pt x="129153" y="70262"/>
                    </a:lnTo>
                    <a:cubicBezTo>
                      <a:pt x="129153" y="70262"/>
                      <a:pt x="129153" y="70262"/>
                      <a:pt x="129153" y="70262"/>
                    </a:cubicBezTo>
                    <a:cubicBezTo>
                      <a:pt x="129153" y="70262"/>
                      <a:pt x="129153" y="70262"/>
                      <a:pt x="129153" y="70262"/>
                    </a:cubicBezTo>
                    <a:cubicBezTo>
                      <a:pt x="129153" y="70262"/>
                      <a:pt x="129153" y="70262"/>
                      <a:pt x="129153" y="70262"/>
                    </a:cubicBezTo>
                    <a:cubicBezTo>
                      <a:pt x="129153" y="70262"/>
                      <a:pt x="129153" y="70262"/>
                      <a:pt x="129153" y="70262"/>
                    </a:cubicBezTo>
                    <a:cubicBezTo>
                      <a:pt x="129153" y="70262"/>
                      <a:pt x="129153" y="70262"/>
                      <a:pt x="129153" y="70262"/>
                    </a:cubicBezTo>
                    <a:cubicBezTo>
                      <a:pt x="129153" y="70262"/>
                      <a:pt x="129153" y="70262"/>
                      <a:pt x="129153" y="70262"/>
                    </a:cubicBezTo>
                    <a:cubicBezTo>
                      <a:pt x="41276" y="102218"/>
                      <a:pt x="13315" y="126184"/>
                      <a:pt x="0" y="138167"/>
                    </a:cubicBezTo>
                    <a:cubicBezTo>
                      <a:pt x="0" y="138167"/>
                      <a:pt x="0" y="138167"/>
                      <a:pt x="0" y="138167"/>
                    </a:cubicBezTo>
                  </a:path>
                </a:pathLst>
              </a:custGeom>
              <a:solidFill>
                <a:srgbClr val="A1846A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581" name="Freeform: Shape 6580">
                <a:extLst>
                  <a:ext uri="{FF2B5EF4-FFF2-40B4-BE49-F238E27FC236}">
                    <a16:creationId xmlns:a16="http://schemas.microsoft.com/office/drawing/2014/main" id="{8E5E2755-1B6E-439B-A3D3-4F694B72CAB2}"/>
                  </a:ext>
                </a:extLst>
              </p:cNvPr>
              <p:cNvSpPr/>
              <p:nvPr/>
            </p:nvSpPr>
            <p:spPr>
              <a:xfrm>
                <a:off x="10024126" y="3025806"/>
                <a:ext cx="709673" cy="27960"/>
              </a:xfrm>
              <a:custGeom>
                <a:avLst/>
                <a:gdLst>
                  <a:gd name="connsiteX0" fmla="*/ 0 w 709673"/>
                  <a:gd name="connsiteY0" fmla="*/ 26629 h 27960"/>
                  <a:gd name="connsiteX1" fmla="*/ 39944 w 709673"/>
                  <a:gd name="connsiteY1" fmla="*/ 25298 h 27960"/>
                  <a:gd name="connsiteX2" fmla="*/ 708342 w 709673"/>
                  <a:gd name="connsiteY2" fmla="*/ 27961 h 27960"/>
                  <a:gd name="connsiteX3" fmla="*/ 709673 w 709673"/>
                  <a:gd name="connsiteY3" fmla="*/ 23966 h 27960"/>
                  <a:gd name="connsiteX4" fmla="*/ 611145 w 709673"/>
                  <a:gd name="connsiteY4" fmla="*/ 1331 h 27960"/>
                  <a:gd name="connsiteX5" fmla="*/ 359497 w 709673"/>
                  <a:gd name="connsiteY5" fmla="*/ 0 h 27960"/>
                  <a:gd name="connsiteX6" fmla="*/ 359497 w 709673"/>
                  <a:gd name="connsiteY6" fmla="*/ 0 h 27960"/>
                  <a:gd name="connsiteX7" fmla="*/ 359497 w 709673"/>
                  <a:gd name="connsiteY7" fmla="*/ 0 h 27960"/>
                  <a:gd name="connsiteX8" fmla="*/ 359497 w 709673"/>
                  <a:gd name="connsiteY8" fmla="*/ 0 h 27960"/>
                  <a:gd name="connsiteX9" fmla="*/ 359497 w 709673"/>
                  <a:gd name="connsiteY9" fmla="*/ 0 h 27960"/>
                  <a:gd name="connsiteX10" fmla="*/ 359497 w 709673"/>
                  <a:gd name="connsiteY10" fmla="*/ 0 h 27960"/>
                  <a:gd name="connsiteX11" fmla="*/ 359497 w 709673"/>
                  <a:gd name="connsiteY11" fmla="*/ 0 h 27960"/>
                  <a:gd name="connsiteX12" fmla="*/ 359497 w 709673"/>
                  <a:gd name="connsiteY12" fmla="*/ 0 h 27960"/>
                  <a:gd name="connsiteX13" fmla="*/ 359497 w 709673"/>
                  <a:gd name="connsiteY13" fmla="*/ 0 h 27960"/>
                  <a:gd name="connsiteX14" fmla="*/ 1331 w 709673"/>
                  <a:gd name="connsiteY14" fmla="*/ 25298 h 27960"/>
                  <a:gd name="connsiteX15" fmla="*/ 0 w 709673"/>
                  <a:gd name="connsiteY15" fmla="*/ 26629 h 27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09673" h="27960">
                    <a:moveTo>
                      <a:pt x="0" y="26629"/>
                    </a:moveTo>
                    <a:cubicBezTo>
                      <a:pt x="11983" y="26629"/>
                      <a:pt x="27961" y="26629"/>
                      <a:pt x="39944" y="25298"/>
                    </a:cubicBezTo>
                    <a:cubicBezTo>
                      <a:pt x="330205" y="5326"/>
                      <a:pt x="575195" y="13315"/>
                      <a:pt x="708342" y="27961"/>
                    </a:cubicBezTo>
                    <a:cubicBezTo>
                      <a:pt x="708342" y="26629"/>
                      <a:pt x="709673" y="25298"/>
                      <a:pt x="709673" y="23966"/>
                    </a:cubicBezTo>
                    <a:cubicBezTo>
                      <a:pt x="707011" y="21304"/>
                      <a:pt x="703016" y="17309"/>
                      <a:pt x="611145" y="1331"/>
                    </a:cubicBezTo>
                    <a:cubicBezTo>
                      <a:pt x="603156" y="1331"/>
                      <a:pt x="591173" y="1331"/>
                      <a:pt x="359497" y="0"/>
                    </a:cubicBezTo>
                    <a:cubicBezTo>
                      <a:pt x="359497" y="0"/>
                      <a:pt x="359497" y="0"/>
                      <a:pt x="359497" y="0"/>
                    </a:cubicBezTo>
                    <a:cubicBezTo>
                      <a:pt x="359497" y="0"/>
                      <a:pt x="359497" y="0"/>
                      <a:pt x="359497" y="0"/>
                    </a:cubicBezTo>
                    <a:cubicBezTo>
                      <a:pt x="359497" y="0"/>
                      <a:pt x="359497" y="0"/>
                      <a:pt x="359497" y="0"/>
                    </a:cubicBezTo>
                    <a:cubicBezTo>
                      <a:pt x="359497" y="0"/>
                      <a:pt x="359497" y="0"/>
                      <a:pt x="359497" y="0"/>
                    </a:cubicBezTo>
                    <a:cubicBezTo>
                      <a:pt x="359497" y="0"/>
                      <a:pt x="359497" y="0"/>
                      <a:pt x="359497" y="0"/>
                    </a:cubicBezTo>
                    <a:cubicBezTo>
                      <a:pt x="359497" y="0"/>
                      <a:pt x="359497" y="0"/>
                      <a:pt x="359497" y="0"/>
                    </a:cubicBezTo>
                    <a:cubicBezTo>
                      <a:pt x="359497" y="0"/>
                      <a:pt x="359497" y="0"/>
                      <a:pt x="359497" y="0"/>
                    </a:cubicBezTo>
                    <a:cubicBezTo>
                      <a:pt x="359497" y="0"/>
                      <a:pt x="359497" y="0"/>
                      <a:pt x="359497" y="0"/>
                    </a:cubicBezTo>
                    <a:lnTo>
                      <a:pt x="1331" y="25298"/>
                    </a:lnTo>
                    <a:cubicBezTo>
                      <a:pt x="1331" y="25298"/>
                      <a:pt x="0" y="26629"/>
                      <a:pt x="0" y="26629"/>
                    </a:cubicBezTo>
                  </a:path>
                </a:pathLst>
              </a:custGeom>
              <a:solidFill>
                <a:srgbClr val="988B74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582" name="Freeform: Shape 6581">
                <a:extLst>
                  <a:ext uri="{FF2B5EF4-FFF2-40B4-BE49-F238E27FC236}">
                    <a16:creationId xmlns:a16="http://schemas.microsoft.com/office/drawing/2014/main" id="{877E0758-C3EE-4BED-B5EA-09B2A93658EF}"/>
                  </a:ext>
                </a:extLst>
              </p:cNvPr>
              <p:cNvSpPr/>
              <p:nvPr/>
            </p:nvSpPr>
            <p:spPr>
              <a:xfrm>
                <a:off x="10025457" y="3040021"/>
                <a:ext cx="632448" cy="16742"/>
              </a:xfrm>
              <a:custGeom>
                <a:avLst/>
                <a:gdLst>
                  <a:gd name="connsiteX0" fmla="*/ 0 w 632448"/>
                  <a:gd name="connsiteY0" fmla="*/ 15078 h 16742"/>
                  <a:gd name="connsiteX1" fmla="*/ 138473 w 632448"/>
                  <a:gd name="connsiteY1" fmla="*/ 12415 h 16742"/>
                  <a:gd name="connsiteX2" fmla="*/ 358165 w 632448"/>
                  <a:gd name="connsiteY2" fmla="*/ 432 h 16742"/>
                  <a:gd name="connsiteX3" fmla="*/ 632448 w 632448"/>
                  <a:gd name="connsiteY3" fmla="*/ 8421 h 16742"/>
                  <a:gd name="connsiteX4" fmla="*/ 0 w 632448"/>
                  <a:gd name="connsiteY4" fmla="*/ 15078 h 16742"/>
                  <a:gd name="connsiteX5" fmla="*/ 0 w 632448"/>
                  <a:gd name="connsiteY5" fmla="*/ 15078 h 16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32448" h="16742">
                    <a:moveTo>
                      <a:pt x="0" y="15078"/>
                    </a:moveTo>
                    <a:cubicBezTo>
                      <a:pt x="2663" y="16409"/>
                      <a:pt x="79888" y="19072"/>
                      <a:pt x="138473" y="12415"/>
                    </a:cubicBezTo>
                    <a:cubicBezTo>
                      <a:pt x="181080" y="8421"/>
                      <a:pt x="335530" y="432"/>
                      <a:pt x="358165" y="432"/>
                    </a:cubicBezTo>
                    <a:lnTo>
                      <a:pt x="632448" y="8421"/>
                    </a:lnTo>
                    <a:cubicBezTo>
                      <a:pt x="446042" y="-4894"/>
                      <a:pt x="233007" y="-2231"/>
                      <a:pt x="0" y="15078"/>
                    </a:cubicBezTo>
                    <a:cubicBezTo>
                      <a:pt x="0" y="15078"/>
                      <a:pt x="0" y="15078"/>
                      <a:pt x="0" y="15078"/>
                    </a:cubicBezTo>
                  </a:path>
                </a:pathLst>
              </a:custGeom>
              <a:solidFill>
                <a:srgbClr val="87674C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583" name="Freeform: Shape 6582">
                <a:extLst>
                  <a:ext uri="{FF2B5EF4-FFF2-40B4-BE49-F238E27FC236}">
                    <a16:creationId xmlns:a16="http://schemas.microsoft.com/office/drawing/2014/main" id="{A90AD4A2-9879-4475-95CC-7AE3ED80BDBF}"/>
                  </a:ext>
                </a:extLst>
              </p:cNvPr>
              <p:cNvSpPr/>
              <p:nvPr/>
            </p:nvSpPr>
            <p:spPr>
              <a:xfrm>
                <a:off x="9514913" y="3217538"/>
                <a:ext cx="19232" cy="32547"/>
              </a:xfrm>
              <a:custGeom>
                <a:avLst/>
                <a:gdLst>
                  <a:gd name="connsiteX0" fmla="*/ 592 w 19232"/>
                  <a:gd name="connsiteY0" fmla="*/ 31955 h 32547"/>
                  <a:gd name="connsiteX1" fmla="*/ 19232 w 19232"/>
                  <a:gd name="connsiteY1" fmla="*/ 0 h 32547"/>
                  <a:gd name="connsiteX2" fmla="*/ 3255 w 19232"/>
                  <a:gd name="connsiteY2" fmla="*/ 26629 h 32547"/>
                  <a:gd name="connsiteX3" fmla="*/ 592 w 19232"/>
                  <a:gd name="connsiteY3" fmla="*/ 31955 h 32547"/>
                  <a:gd name="connsiteX4" fmla="*/ 592 w 19232"/>
                  <a:gd name="connsiteY4" fmla="*/ 31955 h 32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232" h="32547">
                    <a:moveTo>
                      <a:pt x="592" y="31955"/>
                    </a:moveTo>
                    <a:cubicBezTo>
                      <a:pt x="7249" y="15978"/>
                      <a:pt x="15238" y="3994"/>
                      <a:pt x="19232" y="0"/>
                    </a:cubicBezTo>
                    <a:cubicBezTo>
                      <a:pt x="13906" y="6657"/>
                      <a:pt x="8581" y="14646"/>
                      <a:pt x="3255" y="26629"/>
                    </a:cubicBezTo>
                    <a:lnTo>
                      <a:pt x="592" y="31955"/>
                    </a:lnTo>
                    <a:cubicBezTo>
                      <a:pt x="-740" y="33287"/>
                      <a:pt x="592" y="31955"/>
                      <a:pt x="592" y="31955"/>
                    </a:cubicBezTo>
                  </a:path>
                </a:pathLst>
              </a:custGeom>
              <a:solidFill>
                <a:srgbClr val="A1846A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584" name="Freeform: Shape 6583">
                <a:extLst>
                  <a:ext uri="{FF2B5EF4-FFF2-40B4-BE49-F238E27FC236}">
                    <a16:creationId xmlns:a16="http://schemas.microsoft.com/office/drawing/2014/main" id="{3B80DD38-684E-4A03-9A8B-9712042F53DA}"/>
                  </a:ext>
                </a:extLst>
              </p:cNvPr>
              <p:cNvSpPr/>
              <p:nvPr/>
            </p:nvSpPr>
            <p:spPr>
              <a:xfrm>
                <a:off x="9522162" y="3109689"/>
                <a:ext cx="175754" cy="118500"/>
              </a:xfrm>
              <a:custGeom>
                <a:avLst/>
                <a:gdLst>
                  <a:gd name="connsiteX0" fmla="*/ 5326 w 175754"/>
                  <a:gd name="connsiteY0" fmla="*/ 111843 h 118500"/>
                  <a:gd name="connsiteX1" fmla="*/ 66574 w 175754"/>
                  <a:gd name="connsiteY1" fmla="*/ 54590 h 118500"/>
                  <a:gd name="connsiteX2" fmla="*/ 66574 w 175754"/>
                  <a:gd name="connsiteY2" fmla="*/ 54590 h 118500"/>
                  <a:gd name="connsiteX3" fmla="*/ 66574 w 175754"/>
                  <a:gd name="connsiteY3" fmla="*/ 54590 h 118500"/>
                  <a:gd name="connsiteX4" fmla="*/ 66574 w 175754"/>
                  <a:gd name="connsiteY4" fmla="*/ 54590 h 118500"/>
                  <a:gd name="connsiteX5" fmla="*/ 175754 w 175754"/>
                  <a:gd name="connsiteY5" fmla="*/ 2663 h 118500"/>
                  <a:gd name="connsiteX6" fmla="*/ 175754 w 175754"/>
                  <a:gd name="connsiteY6" fmla="*/ 0 h 118500"/>
                  <a:gd name="connsiteX7" fmla="*/ 73231 w 175754"/>
                  <a:gd name="connsiteY7" fmla="*/ 34618 h 118500"/>
                  <a:gd name="connsiteX8" fmla="*/ 9320 w 175754"/>
                  <a:gd name="connsiteY8" fmla="*/ 99860 h 118500"/>
                  <a:gd name="connsiteX9" fmla="*/ 0 w 175754"/>
                  <a:gd name="connsiteY9" fmla="*/ 118501 h 118500"/>
                  <a:gd name="connsiteX10" fmla="*/ 5326 w 175754"/>
                  <a:gd name="connsiteY10" fmla="*/ 111843 h 118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5754" h="118500">
                    <a:moveTo>
                      <a:pt x="5326" y="111843"/>
                    </a:moveTo>
                    <a:cubicBezTo>
                      <a:pt x="21304" y="85214"/>
                      <a:pt x="50596" y="65242"/>
                      <a:pt x="66574" y="54590"/>
                    </a:cubicBezTo>
                    <a:cubicBezTo>
                      <a:pt x="66574" y="54590"/>
                      <a:pt x="66574" y="54590"/>
                      <a:pt x="66574" y="54590"/>
                    </a:cubicBezTo>
                    <a:cubicBezTo>
                      <a:pt x="66574" y="54590"/>
                      <a:pt x="66574" y="54590"/>
                      <a:pt x="66574" y="54590"/>
                    </a:cubicBezTo>
                    <a:cubicBezTo>
                      <a:pt x="66574" y="54590"/>
                      <a:pt x="66574" y="54590"/>
                      <a:pt x="66574" y="54590"/>
                    </a:cubicBezTo>
                    <a:cubicBezTo>
                      <a:pt x="111843" y="26629"/>
                      <a:pt x="111843" y="26629"/>
                      <a:pt x="175754" y="2663"/>
                    </a:cubicBezTo>
                    <a:cubicBezTo>
                      <a:pt x="175754" y="2663"/>
                      <a:pt x="175754" y="1331"/>
                      <a:pt x="175754" y="0"/>
                    </a:cubicBezTo>
                    <a:cubicBezTo>
                      <a:pt x="162439" y="1331"/>
                      <a:pt x="121164" y="3994"/>
                      <a:pt x="73231" y="34618"/>
                    </a:cubicBezTo>
                    <a:cubicBezTo>
                      <a:pt x="42607" y="54590"/>
                      <a:pt x="19972" y="77225"/>
                      <a:pt x="9320" y="99860"/>
                    </a:cubicBezTo>
                    <a:cubicBezTo>
                      <a:pt x="6657" y="105186"/>
                      <a:pt x="2663" y="113175"/>
                      <a:pt x="0" y="118501"/>
                    </a:cubicBezTo>
                    <a:cubicBezTo>
                      <a:pt x="2663" y="117169"/>
                      <a:pt x="3994" y="114506"/>
                      <a:pt x="5326" y="111843"/>
                    </a:cubicBezTo>
                  </a:path>
                </a:pathLst>
              </a:custGeom>
              <a:solidFill>
                <a:srgbClr val="988B74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585" name="Freeform: Shape 6584">
                <a:extLst>
                  <a:ext uri="{FF2B5EF4-FFF2-40B4-BE49-F238E27FC236}">
                    <a16:creationId xmlns:a16="http://schemas.microsoft.com/office/drawing/2014/main" id="{380322CC-19E2-449E-8604-CA1D74ADFD4F}"/>
                  </a:ext>
                </a:extLst>
              </p:cNvPr>
              <p:cNvSpPr/>
              <p:nvPr/>
            </p:nvSpPr>
            <p:spPr>
              <a:xfrm>
                <a:off x="9518167" y="3113683"/>
                <a:ext cx="181079" cy="129152"/>
              </a:xfrm>
              <a:custGeom>
                <a:avLst/>
                <a:gdLst>
                  <a:gd name="connsiteX0" fmla="*/ 177086 w 181079"/>
                  <a:gd name="connsiteY0" fmla="*/ 1331 h 129152"/>
                  <a:gd name="connsiteX1" fmla="*/ 177086 w 181079"/>
                  <a:gd name="connsiteY1" fmla="*/ 1331 h 129152"/>
                  <a:gd name="connsiteX2" fmla="*/ 181080 w 181079"/>
                  <a:gd name="connsiteY2" fmla="*/ 0 h 129152"/>
                  <a:gd name="connsiteX3" fmla="*/ 181080 w 181079"/>
                  <a:gd name="connsiteY3" fmla="*/ 0 h 129152"/>
                  <a:gd name="connsiteX4" fmla="*/ 181080 w 181079"/>
                  <a:gd name="connsiteY4" fmla="*/ 0 h 129152"/>
                  <a:gd name="connsiteX5" fmla="*/ 181080 w 181079"/>
                  <a:gd name="connsiteY5" fmla="*/ 0 h 129152"/>
                  <a:gd name="connsiteX6" fmla="*/ 181080 w 181079"/>
                  <a:gd name="connsiteY6" fmla="*/ 0 h 129152"/>
                  <a:gd name="connsiteX7" fmla="*/ 181080 w 181079"/>
                  <a:gd name="connsiteY7" fmla="*/ 0 h 129152"/>
                  <a:gd name="connsiteX8" fmla="*/ 181080 w 181079"/>
                  <a:gd name="connsiteY8" fmla="*/ 0 h 129152"/>
                  <a:gd name="connsiteX9" fmla="*/ 181080 w 181079"/>
                  <a:gd name="connsiteY9" fmla="*/ 0 h 129152"/>
                  <a:gd name="connsiteX10" fmla="*/ 181080 w 181079"/>
                  <a:gd name="connsiteY10" fmla="*/ 0 h 129152"/>
                  <a:gd name="connsiteX11" fmla="*/ 181080 w 181079"/>
                  <a:gd name="connsiteY11" fmla="*/ 0 h 129152"/>
                  <a:gd name="connsiteX12" fmla="*/ 181080 w 181079"/>
                  <a:gd name="connsiteY12" fmla="*/ 0 h 129152"/>
                  <a:gd name="connsiteX13" fmla="*/ 177086 w 181079"/>
                  <a:gd name="connsiteY13" fmla="*/ 1331 h 129152"/>
                  <a:gd name="connsiteX14" fmla="*/ 0 w 181079"/>
                  <a:gd name="connsiteY14" fmla="*/ 129153 h 129152"/>
                  <a:gd name="connsiteX15" fmla="*/ 0 w 181079"/>
                  <a:gd name="connsiteY15" fmla="*/ 129153 h 129152"/>
                  <a:gd name="connsiteX16" fmla="*/ 3994 w 181079"/>
                  <a:gd name="connsiteY16" fmla="*/ 121164 h 129152"/>
                  <a:gd name="connsiteX17" fmla="*/ 6657 w 181079"/>
                  <a:gd name="connsiteY17" fmla="*/ 115838 h 129152"/>
                  <a:gd name="connsiteX18" fmla="*/ 7989 w 181079"/>
                  <a:gd name="connsiteY18" fmla="*/ 111844 h 129152"/>
                  <a:gd name="connsiteX19" fmla="*/ 71899 w 181079"/>
                  <a:gd name="connsiteY19" fmla="*/ 50596 h 129152"/>
                  <a:gd name="connsiteX20" fmla="*/ 71899 w 181079"/>
                  <a:gd name="connsiteY20" fmla="*/ 50596 h 129152"/>
                  <a:gd name="connsiteX21" fmla="*/ 71899 w 181079"/>
                  <a:gd name="connsiteY21" fmla="*/ 50596 h 129152"/>
                  <a:gd name="connsiteX22" fmla="*/ 71899 w 181079"/>
                  <a:gd name="connsiteY22" fmla="*/ 50596 h 129152"/>
                  <a:gd name="connsiteX23" fmla="*/ 73231 w 181079"/>
                  <a:gd name="connsiteY23" fmla="*/ 50596 h 129152"/>
                  <a:gd name="connsiteX24" fmla="*/ 51927 w 181079"/>
                  <a:gd name="connsiteY24" fmla="*/ 67905 h 129152"/>
                  <a:gd name="connsiteX25" fmla="*/ 38613 w 181079"/>
                  <a:gd name="connsiteY25" fmla="*/ 77225 h 129152"/>
                  <a:gd name="connsiteX26" fmla="*/ 38613 w 181079"/>
                  <a:gd name="connsiteY26" fmla="*/ 77225 h 129152"/>
                  <a:gd name="connsiteX27" fmla="*/ 0 w 181079"/>
                  <a:gd name="connsiteY27" fmla="*/ 129153 h 129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81079" h="129152">
                    <a:moveTo>
                      <a:pt x="177086" y="1331"/>
                    </a:moveTo>
                    <a:cubicBezTo>
                      <a:pt x="177086" y="1331"/>
                      <a:pt x="177086" y="1331"/>
                      <a:pt x="177086" y="1331"/>
                    </a:cubicBezTo>
                    <a:cubicBezTo>
                      <a:pt x="178417" y="1331"/>
                      <a:pt x="179748" y="0"/>
                      <a:pt x="181080" y="0"/>
                    </a:cubicBezTo>
                    <a:cubicBezTo>
                      <a:pt x="181080" y="0"/>
                      <a:pt x="181080" y="0"/>
                      <a:pt x="181080" y="0"/>
                    </a:cubicBezTo>
                    <a:cubicBezTo>
                      <a:pt x="181080" y="0"/>
                      <a:pt x="181080" y="0"/>
                      <a:pt x="181080" y="0"/>
                    </a:cubicBezTo>
                    <a:cubicBezTo>
                      <a:pt x="181080" y="0"/>
                      <a:pt x="181080" y="0"/>
                      <a:pt x="181080" y="0"/>
                    </a:cubicBezTo>
                    <a:lnTo>
                      <a:pt x="181080" y="0"/>
                    </a:lnTo>
                    <a:cubicBezTo>
                      <a:pt x="181080" y="0"/>
                      <a:pt x="181080" y="0"/>
                      <a:pt x="181080" y="0"/>
                    </a:cubicBezTo>
                    <a:cubicBezTo>
                      <a:pt x="181080" y="0"/>
                      <a:pt x="181080" y="0"/>
                      <a:pt x="181080" y="0"/>
                    </a:cubicBezTo>
                    <a:cubicBezTo>
                      <a:pt x="181080" y="0"/>
                      <a:pt x="181080" y="0"/>
                      <a:pt x="181080" y="0"/>
                    </a:cubicBezTo>
                    <a:cubicBezTo>
                      <a:pt x="181080" y="0"/>
                      <a:pt x="181080" y="0"/>
                      <a:pt x="181080" y="0"/>
                    </a:cubicBezTo>
                    <a:cubicBezTo>
                      <a:pt x="181080" y="0"/>
                      <a:pt x="181080" y="0"/>
                      <a:pt x="181080" y="0"/>
                    </a:cubicBezTo>
                    <a:cubicBezTo>
                      <a:pt x="181080" y="0"/>
                      <a:pt x="181080" y="0"/>
                      <a:pt x="181080" y="0"/>
                    </a:cubicBezTo>
                    <a:cubicBezTo>
                      <a:pt x="179748" y="0"/>
                      <a:pt x="178417" y="0"/>
                      <a:pt x="177086" y="1331"/>
                    </a:cubicBezTo>
                    <a:moveTo>
                      <a:pt x="0" y="129153"/>
                    </a:moveTo>
                    <a:cubicBezTo>
                      <a:pt x="0" y="129153"/>
                      <a:pt x="0" y="129153"/>
                      <a:pt x="0" y="129153"/>
                    </a:cubicBezTo>
                    <a:cubicBezTo>
                      <a:pt x="1331" y="126490"/>
                      <a:pt x="2663" y="123827"/>
                      <a:pt x="3994" y="121164"/>
                    </a:cubicBezTo>
                    <a:lnTo>
                      <a:pt x="6657" y="115838"/>
                    </a:lnTo>
                    <a:lnTo>
                      <a:pt x="7989" y="111844"/>
                    </a:lnTo>
                    <a:cubicBezTo>
                      <a:pt x="19972" y="89209"/>
                      <a:pt x="38613" y="71899"/>
                      <a:pt x="71899" y="50596"/>
                    </a:cubicBezTo>
                    <a:cubicBezTo>
                      <a:pt x="71899" y="50596"/>
                      <a:pt x="71899" y="50596"/>
                      <a:pt x="71899" y="50596"/>
                    </a:cubicBezTo>
                    <a:cubicBezTo>
                      <a:pt x="71899" y="50596"/>
                      <a:pt x="71899" y="50596"/>
                      <a:pt x="71899" y="50596"/>
                    </a:cubicBezTo>
                    <a:cubicBezTo>
                      <a:pt x="71899" y="50596"/>
                      <a:pt x="71899" y="50596"/>
                      <a:pt x="71899" y="50596"/>
                    </a:cubicBezTo>
                    <a:cubicBezTo>
                      <a:pt x="71899" y="50596"/>
                      <a:pt x="71899" y="50596"/>
                      <a:pt x="73231" y="50596"/>
                    </a:cubicBezTo>
                    <a:cubicBezTo>
                      <a:pt x="65242" y="57253"/>
                      <a:pt x="62579" y="59916"/>
                      <a:pt x="51927" y="67905"/>
                    </a:cubicBezTo>
                    <a:cubicBezTo>
                      <a:pt x="47933" y="71899"/>
                      <a:pt x="42607" y="74562"/>
                      <a:pt x="38613" y="77225"/>
                    </a:cubicBezTo>
                    <a:cubicBezTo>
                      <a:pt x="38613" y="77225"/>
                      <a:pt x="38613" y="77225"/>
                      <a:pt x="38613" y="77225"/>
                    </a:cubicBezTo>
                    <a:cubicBezTo>
                      <a:pt x="29292" y="85214"/>
                      <a:pt x="10652" y="107849"/>
                      <a:pt x="0" y="129153"/>
                    </a:cubicBezTo>
                  </a:path>
                </a:pathLst>
              </a:custGeom>
              <a:solidFill>
                <a:srgbClr val="87674C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586" name="Freeform: Shape 6585">
                <a:extLst>
                  <a:ext uri="{FF2B5EF4-FFF2-40B4-BE49-F238E27FC236}">
                    <a16:creationId xmlns:a16="http://schemas.microsoft.com/office/drawing/2014/main" id="{462A26D8-DA85-4EC7-BD77-50811217072A}"/>
                  </a:ext>
                </a:extLst>
              </p:cNvPr>
              <p:cNvSpPr/>
              <p:nvPr/>
            </p:nvSpPr>
            <p:spPr>
              <a:xfrm>
                <a:off x="11154544" y="3154959"/>
                <a:ext cx="66573" cy="70567"/>
              </a:xfrm>
              <a:custGeom>
                <a:avLst/>
                <a:gdLst>
                  <a:gd name="connsiteX0" fmla="*/ 31955 w 66573"/>
                  <a:gd name="connsiteY0" fmla="*/ 23967 h 70567"/>
                  <a:gd name="connsiteX1" fmla="*/ 0 w 66573"/>
                  <a:gd name="connsiteY1" fmla="*/ 1332 h 70567"/>
                  <a:gd name="connsiteX2" fmla="*/ 0 w 66573"/>
                  <a:gd name="connsiteY2" fmla="*/ 0 h 70567"/>
                  <a:gd name="connsiteX3" fmla="*/ 0 w 66573"/>
                  <a:gd name="connsiteY3" fmla="*/ 0 h 70567"/>
                  <a:gd name="connsiteX4" fmla="*/ 0 w 66573"/>
                  <a:gd name="connsiteY4" fmla="*/ 0 h 70567"/>
                  <a:gd name="connsiteX5" fmla="*/ 0 w 66573"/>
                  <a:gd name="connsiteY5" fmla="*/ 0 h 70567"/>
                  <a:gd name="connsiteX6" fmla="*/ 15978 w 66573"/>
                  <a:gd name="connsiteY6" fmla="*/ 10652 h 70567"/>
                  <a:gd name="connsiteX7" fmla="*/ 27961 w 66573"/>
                  <a:gd name="connsiteY7" fmla="*/ 14646 h 70567"/>
                  <a:gd name="connsiteX8" fmla="*/ 35950 w 66573"/>
                  <a:gd name="connsiteY8" fmla="*/ 21304 h 70567"/>
                  <a:gd name="connsiteX9" fmla="*/ 66574 w 66573"/>
                  <a:gd name="connsiteY9" fmla="*/ 70568 h 70567"/>
                  <a:gd name="connsiteX10" fmla="*/ 63911 w 66573"/>
                  <a:gd name="connsiteY10" fmla="*/ 65242 h 70567"/>
                  <a:gd name="connsiteX11" fmla="*/ 31955 w 66573"/>
                  <a:gd name="connsiteY11" fmla="*/ 23967 h 70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6573" h="70567">
                    <a:moveTo>
                      <a:pt x="31955" y="23967"/>
                    </a:moveTo>
                    <a:cubicBezTo>
                      <a:pt x="22635" y="15978"/>
                      <a:pt x="11983" y="7989"/>
                      <a:pt x="0" y="1332"/>
                    </a:cubicBezTo>
                    <a:cubicBezTo>
                      <a:pt x="0" y="1332"/>
                      <a:pt x="0" y="1332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315" y="9320"/>
                      <a:pt x="13315" y="9320"/>
                      <a:pt x="15978" y="10652"/>
                    </a:cubicBezTo>
                    <a:cubicBezTo>
                      <a:pt x="19972" y="11983"/>
                      <a:pt x="23967" y="11983"/>
                      <a:pt x="27961" y="14646"/>
                    </a:cubicBezTo>
                    <a:cubicBezTo>
                      <a:pt x="29292" y="14646"/>
                      <a:pt x="31955" y="17309"/>
                      <a:pt x="35950" y="21304"/>
                    </a:cubicBezTo>
                    <a:cubicBezTo>
                      <a:pt x="50596" y="37281"/>
                      <a:pt x="62579" y="61248"/>
                      <a:pt x="66574" y="70568"/>
                    </a:cubicBezTo>
                    <a:lnTo>
                      <a:pt x="63911" y="65242"/>
                    </a:lnTo>
                    <a:cubicBezTo>
                      <a:pt x="58585" y="54590"/>
                      <a:pt x="50596" y="41276"/>
                      <a:pt x="31955" y="23967"/>
                    </a:cubicBezTo>
                  </a:path>
                </a:pathLst>
              </a:custGeom>
              <a:solidFill>
                <a:srgbClr val="B5B2A1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587" name="Freeform: Shape 6586">
                <a:extLst>
                  <a:ext uri="{FF2B5EF4-FFF2-40B4-BE49-F238E27FC236}">
                    <a16:creationId xmlns:a16="http://schemas.microsoft.com/office/drawing/2014/main" id="{68A8F594-9000-46C3-86DC-762762957DD8}"/>
                  </a:ext>
                </a:extLst>
              </p:cNvPr>
              <p:cNvSpPr/>
              <p:nvPr/>
            </p:nvSpPr>
            <p:spPr>
              <a:xfrm>
                <a:off x="11154544" y="3156290"/>
                <a:ext cx="74562" cy="87876"/>
              </a:xfrm>
              <a:custGeom>
                <a:avLst/>
                <a:gdLst>
                  <a:gd name="connsiteX0" fmla="*/ 0 w 74562"/>
                  <a:gd name="connsiteY0" fmla="*/ 0 h 87876"/>
                  <a:gd name="connsiteX1" fmla="*/ 0 w 74562"/>
                  <a:gd name="connsiteY1" fmla="*/ 0 h 87876"/>
                  <a:gd name="connsiteX2" fmla="*/ 30624 w 74562"/>
                  <a:gd name="connsiteY2" fmla="*/ 21304 h 87876"/>
                  <a:gd name="connsiteX3" fmla="*/ 71899 w 74562"/>
                  <a:gd name="connsiteY3" fmla="*/ 79888 h 87876"/>
                  <a:gd name="connsiteX4" fmla="*/ 74562 w 74562"/>
                  <a:gd name="connsiteY4" fmla="*/ 87877 h 87876"/>
                  <a:gd name="connsiteX5" fmla="*/ 74562 w 74562"/>
                  <a:gd name="connsiteY5" fmla="*/ 87877 h 87876"/>
                  <a:gd name="connsiteX6" fmla="*/ 54590 w 74562"/>
                  <a:gd name="connsiteY6" fmla="*/ 59916 h 87876"/>
                  <a:gd name="connsiteX7" fmla="*/ 43939 w 74562"/>
                  <a:gd name="connsiteY7" fmla="*/ 51927 h 87876"/>
                  <a:gd name="connsiteX8" fmla="*/ 23967 w 74562"/>
                  <a:gd name="connsiteY8" fmla="*/ 27961 h 87876"/>
                  <a:gd name="connsiteX9" fmla="*/ 5326 w 74562"/>
                  <a:gd name="connsiteY9" fmla="*/ 9320 h 87876"/>
                  <a:gd name="connsiteX10" fmla="*/ 0 w 74562"/>
                  <a:gd name="connsiteY10" fmla="*/ 0 h 87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4562" h="87876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1983" y="6657"/>
                      <a:pt x="21303" y="14646"/>
                      <a:pt x="30624" y="21304"/>
                    </a:cubicBezTo>
                    <a:cubicBezTo>
                      <a:pt x="57253" y="47933"/>
                      <a:pt x="61248" y="55922"/>
                      <a:pt x="71899" y="79888"/>
                    </a:cubicBezTo>
                    <a:lnTo>
                      <a:pt x="74562" y="87877"/>
                    </a:lnTo>
                    <a:lnTo>
                      <a:pt x="74562" y="87877"/>
                    </a:lnTo>
                    <a:cubicBezTo>
                      <a:pt x="65242" y="67905"/>
                      <a:pt x="58585" y="62579"/>
                      <a:pt x="54590" y="59916"/>
                    </a:cubicBezTo>
                    <a:cubicBezTo>
                      <a:pt x="47933" y="55922"/>
                      <a:pt x="46601" y="54590"/>
                      <a:pt x="43939" y="51927"/>
                    </a:cubicBezTo>
                    <a:cubicBezTo>
                      <a:pt x="37281" y="43939"/>
                      <a:pt x="30624" y="35950"/>
                      <a:pt x="23967" y="27961"/>
                    </a:cubicBezTo>
                    <a:cubicBezTo>
                      <a:pt x="18640" y="21304"/>
                      <a:pt x="10652" y="15978"/>
                      <a:pt x="5326" y="9320"/>
                    </a:cubicBezTo>
                    <a:cubicBezTo>
                      <a:pt x="5326" y="7989"/>
                      <a:pt x="1331" y="2663"/>
                      <a:pt x="0" y="0"/>
                    </a:cubicBezTo>
                  </a:path>
                </a:pathLst>
              </a:custGeom>
              <a:solidFill>
                <a:srgbClr val="A1846A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588" name="Freeform: Shape 6587">
                <a:extLst>
                  <a:ext uri="{FF2B5EF4-FFF2-40B4-BE49-F238E27FC236}">
                    <a16:creationId xmlns:a16="http://schemas.microsoft.com/office/drawing/2014/main" id="{7236F0B7-C260-47C3-AAB2-5E9D8881EE45}"/>
                  </a:ext>
                </a:extLst>
              </p:cNvPr>
              <p:cNvSpPr/>
              <p:nvPr/>
            </p:nvSpPr>
            <p:spPr>
              <a:xfrm>
                <a:off x="10603315" y="3939534"/>
                <a:ext cx="440206" cy="101398"/>
              </a:xfrm>
              <a:custGeom>
                <a:avLst/>
                <a:gdLst>
                  <a:gd name="connsiteX0" fmla="*/ 9320 w 440206"/>
                  <a:gd name="connsiteY0" fmla="*/ 3656 h 101398"/>
                  <a:gd name="connsiteX1" fmla="*/ 78557 w 440206"/>
                  <a:gd name="connsiteY1" fmla="*/ 22296 h 101398"/>
                  <a:gd name="connsiteX2" fmla="*/ 117169 w 440206"/>
                  <a:gd name="connsiteY2" fmla="*/ 38274 h 101398"/>
                  <a:gd name="connsiteX3" fmla="*/ 251648 w 440206"/>
                  <a:gd name="connsiteY3" fmla="*/ 70229 h 101398"/>
                  <a:gd name="connsiteX4" fmla="*/ 328873 w 440206"/>
                  <a:gd name="connsiteY4" fmla="*/ 95527 h 101398"/>
                  <a:gd name="connsiteX5" fmla="*/ 428733 w 440206"/>
                  <a:gd name="connsiteY5" fmla="*/ 99521 h 101398"/>
                  <a:gd name="connsiteX6" fmla="*/ 430065 w 440206"/>
                  <a:gd name="connsiteY6" fmla="*/ 99521 h 101398"/>
                  <a:gd name="connsiteX7" fmla="*/ 430065 w 440206"/>
                  <a:gd name="connsiteY7" fmla="*/ 99521 h 101398"/>
                  <a:gd name="connsiteX8" fmla="*/ 430065 w 440206"/>
                  <a:gd name="connsiteY8" fmla="*/ 99521 h 101398"/>
                  <a:gd name="connsiteX9" fmla="*/ 430065 w 440206"/>
                  <a:gd name="connsiteY9" fmla="*/ 99521 h 101398"/>
                  <a:gd name="connsiteX10" fmla="*/ 430065 w 440206"/>
                  <a:gd name="connsiteY10" fmla="*/ 99521 h 101398"/>
                  <a:gd name="connsiteX11" fmla="*/ 430065 w 440206"/>
                  <a:gd name="connsiteY11" fmla="*/ 99521 h 101398"/>
                  <a:gd name="connsiteX12" fmla="*/ 430065 w 440206"/>
                  <a:gd name="connsiteY12" fmla="*/ 99521 h 101398"/>
                  <a:gd name="connsiteX13" fmla="*/ 430065 w 440206"/>
                  <a:gd name="connsiteY13" fmla="*/ 99521 h 101398"/>
                  <a:gd name="connsiteX14" fmla="*/ 439385 w 440206"/>
                  <a:gd name="connsiteY14" fmla="*/ 94195 h 101398"/>
                  <a:gd name="connsiteX15" fmla="*/ 424739 w 440206"/>
                  <a:gd name="connsiteY15" fmla="*/ 83544 h 101398"/>
                  <a:gd name="connsiteX16" fmla="*/ 394115 w 440206"/>
                  <a:gd name="connsiteY16" fmla="*/ 72892 h 101398"/>
                  <a:gd name="connsiteX17" fmla="*/ 328873 w 440206"/>
                  <a:gd name="connsiteY17" fmla="*/ 59577 h 101398"/>
                  <a:gd name="connsiteX18" fmla="*/ 272951 w 440206"/>
                  <a:gd name="connsiteY18" fmla="*/ 36942 h 101398"/>
                  <a:gd name="connsiteX19" fmla="*/ 0 w 440206"/>
                  <a:gd name="connsiteY19" fmla="*/ 993 h 101398"/>
                  <a:gd name="connsiteX20" fmla="*/ 9320 w 440206"/>
                  <a:gd name="connsiteY20" fmla="*/ 3656 h 101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40206" h="101398">
                    <a:moveTo>
                      <a:pt x="9320" y="3656"/>
                    </a:moveTo>
                    <a:cubicBezTo>
                      <a:pt x="10652" y="3656"/>
                      <a:pt x="77225" y="18302"/>
                      <a:pt x="78557" y="22296"/>
                    </a:cubicBezTo>
                    <a:cubicBezTo>
                      <a:pt x="81220" y="28953"/>
                      <a:pt x="114506" y="36942"/>
                      <a:pt x="117169" y="38274"/>
                    </a:cubicBezTo>
                    <a:cubicBezTo>
                      <a:pt x="162439" y="46263"/>
                      <a:pt x="206378" y="60909"/>
                      <a:pt x="251648" y="70229"/>
                    </a:cubicBezTo>
                    <a:cubicBezTo>
                      <a:pt x="278277" y="76886"/>
                      <a:pt x="300912" y="92864"/>
                      <a:pt x="328873" y="95527"/>
                    </a:cubicBezTo>
                    <a:cubicBezTo>
                      <a:pt x="362160" y="99521"/>
                      <a:pt x="395447" y="87538"/>
                      <a:pt x="428733" y="99521"/>
                    </a:cubicBezTo>
                    <a:cubicBezTo>
                      <a:pt x="430065" y="99521"/>
                      <a:pt x="430065" y="99521"/>
                      <a:pt x="430065" y="99521"/>
                    </a:cubicBezTo>
                    <a:cubicBezTo>
                      <a:pt x="430065" y="99521"/>
                      <a:pt x="430065" y="99521"/>
                      <a:pt x="430065" y="99521"/>
                    </a:cubicBezTo>
                    <a:cubicBezTo>
                      <a:pt x="430065" y="99521"/>
                      <a:pt x="430065" y="99521"/>
                      <a:pt x="430065" y="99521"/>
                    </a:cubicBezTo>
                    <a:cubicBezTo>
                      <a:pt x="430065" y="99521"/>
                      <a:pt x="430065" y="99521"/>
                      <a:pt x="430065" y="99521"/>
                    </a:cubicBezTo>
                    <a:cubicBezTo>
                      <a:pt x="430065" y="99521"/>
                      <a:pt x="430065" y="99521"/>
                      <a:pt x="430065" y="99521"/>
                    </a:cubicBezTo>
                    <a:cubicBezTo>
                      <a:pt x="430065" y="99521"/>
                      <a:pt x="430065" y="99521"/>
                      <a:pt x="430065" y="99521"/>
                    </a:cubicBezTo>
                    <a:cubicBezTo>
                      <a:pt x="430065" y="99521"/>
                      <a:pt x="430065" y="99521"/>
                      <a:pt x="430065" y="99521"/>
                    </a:cubicBezTo>
                    <a:cubicBezTo>
                      <a:pt x="430065" y="99521"/>
                      <a:pt x="430065" y="99521"/>
                      <a:pt x="430065" y="99521"/>
                    </a:cubicBezTo>
                    <a:cubicBezTo>
                      <a:pt x="438054" y="103516"/>
                      <a:pt x="442048" y="100853"/>
                      <a:pt x="439385" y="94195"/>
                    </a:cubicBezTo>
                    <a:cubicBezTo>
                      <a:pt x="432728" y="91533"/>
                      <a:pt x="430065" y="86207"/>
                      <a:pt x="424739" y="83544"/>
                    </a:cubicBezTo>
                    <a:cubicBezTo>
                      <a:pt x="414087" y="79549"/>
                      <a:pt x="394115" y="72892"/>
                      <a:pt x="394115" y="72892"/>
                    </a:cubicBezTo>
                    <a:cubicBezTo>
                      <a:pt x="372812" y="66235"/>
                      <a:pt x="348845" y="68897"/>
                      <a:pt x="328873" y="59577"/>
                    </a:cubicBezTo>
                    <a:cubicBezTo>
                      <a:pt x="287598" y="39605"/>
                      <a:pt x="287598" y="39605"/>
                      <a:pt x="272951" y="36942"/>
                    </a:cubicBezTo>
                    <a:cubicBezTo>
                      <a:pt x="70568" y="-1670"/>
                      <a:pt x="70568" y="-1670"/>
                      <a:pt x="0" y="993"/>
                    </a:cubicBezTo>
                    <a:cubicBezTo>
                      <a:pt x="2663" y="2324"/>
                      <a:pt x="6657" y="2324"/>
                      <a:pt x="9320" y="3656"/>
                    </a:cubicBezTo>
                  </a:path>
                </a:pathLst>
              </a:custGeom>
              <a:solidFill>
                <a:srgbClr val="ADA9A1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589" name="Freeform: Shape 6588">
                <a:extLst>
                  <a:ext uri="{FF2B5EF4-FFF2-40B4-BE49-F238E27FC236}">
                    <a16:creationId xmlns:a16="http://schemas.microsoft.com/office/drawing/2014/main" id="{A721169A-53D4-4F08-9CA6-62EA23D44FDF}"/>
                  </a:ext>
                </a:extLst>
              </p:cNvPr>
              <p:cNvSpPr/>
              <p:nvPr/>
            </p:nvSpPr>
            <p:spPr>
              <a:xfrm>
                <a:off x="9610039" y="4077668"/>
                <a:ext cx="65242" cy="122495"/>
              </a:xfrm>
              <a:custGeom>
                <a:avLst/>
                <a:gdLst>
                  <a:gd name="connsiteX0" fmla="*/ 42607 w 65242"/>
                  <a:gd name="connsiteY0" fmla="*/ 21304 h 122495"/>
                  <a:gd name="connsiteX1" fmla="*/ 42607 w 65242"/>
                  <a:gd name="connsiteY1" fmla="*/ 21304 h 122495"/>
                  <a:gd name="connsiteX2" fmla="*/ 53259 w 65242"/>
                  <a:gd name="connsiteY2" fmla="*/ 6657 h 122495"/>
                  <a:gd name="connsiteX3" fmla="*/ 65242 w 65242"/>
                  <a:gd name="connsiteY3" fmla="*/ 0 h 122495"/>
                  <a:gd name="connsiteX4" fmla="*/ 53259 w 65242"/>
                  <a:gd name="connsiteY4" fmla="*/ 11983 h 122495"/>
                  <a:gd name="connsiteX5" fmla="*/ 42607 w 65242"/>
                  <a:gd name="connsiteY5" fmla="*/ 21304 h 122495"/>
                  <a:gd name="connsiteX6" fmla="*/ 19972 w 65242"/>
                  <a:gd name="connsiteY6" fmla="*/ 98529 h 122495"/>
                  <a:gd name="connsiteX7" fmla="*/ 21304 w 65242"/>
                  <a:gd name="connsiteY7" fmla="*/ 101192 h 122495"/>
                  <a:gd name="connsiteX8" fmla="*/ 14646 w 65242"/>
                  <a:gd name="connsiteY8" fmla="*/ 91871 h 122495"/>
                  <a:gd name="connsiteX9" fmla="*/ 10652 w 65242"/>
                  <a:gd name="connsiteY9" fmla="*/ 86546 h 122495"/>
                  <a:gd name="connsiteX10" fmla="*/ 0 w 65242"/>
                  <a:gd name="connsiteY10" fmla="*/ 53259 h 122495"/>
                  <a:gd name="connsiteX11" fmla="*/ 19972 w 65242"/>
                  <a:gd name="connsiteY11" fmla="*/ 98529 h 122495"/>
                  <a:gd name="connsiteX12" fmla="*/ 38613 w 65242"/>
                  <a:gd name="connsiteY12" fmla="*/ 121164 h 122495"/>
                  <a:gd name="connsiteX13" fmla="*/ 39944 w 65242"/>
                  <a:gd name="connsiteY13" fmla="*/ 122495 h 122495"/>
                  <a:gd name="connsiteX14" fmla="*/ 33287 w 65242"/>
                  <a:gd name="connsiteY14" fmla="*/ 114506 h 122495"/>
                  <a:gd name="connsiteX15" fmla="*/ 30624 w 65242"/>
                  <a:gd name="connsiteY15" fmla="*/ 110512 h 122495"/>
                  <a:gd name="connsiteX16" fmla="*/ 22635 w 65242"/>
                  <a:gd name="connsiteY16" fmla="*/ 85214 h 122495"/>
                  <a:gd name="connsiteX17" fmla="*/ 38613 w 65242"/>
                  <a:gd name="connsiteY17" fmla="*/ 121164 h 122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5242" h="122495">
                    <a:moveTo>
                      <a:pt x="42607" y="21304"/>
                    </a:moveTo>
                    <a:cubicBezTo>
                      <a:pt x="42607" y="21304"/>
                      <a:pt x="41276" y="21304"/>
                      <a:pt x="42607" y="21304"/>
                    </a:cubicBezTo>
                    <a:cubicBezTo>
                      <a:pt x="46601" y="13315"/>
                      <a:pt x="50596" y="9320"/>
                      <a:pt x="53259" y="6657"/>
                    </a:cubicBezTo>
                    <a:cubicBezTo>
                      <a:pt x="57253" y="3994"/>
                      <a:pt x="59916" y="2663"/>
                      <a:pt x="65242" y="0"/>
                    </a:cubicBezTo>
                    <a:cubicBezTo>
                      <a:pt x="59916" y="6657"/>
                      <a:pt x="53259" y="10652"/>
                      <a:pt x="53259" y="11983"/>
                    </a:cubicBezTo>
                    <a:cubicBezTo>
                      <a:pt x="50596" y="13315"/>
                      <a:pt x="46601" y="15978"/>
                      <a:pt x="42607" y="21304"/>
                    </a:cubicBezTo>
                    <a:moveTo>
                      <a:pt x="19972" y="98529"/>
                    </a:moveTo>
                    <a:cubicBezTo>
                      <a:pt x="19972" y="99860"/>
                      <a:pt x="21304" y="99860"/>
                      <a:pt x="21304" y="101192"/>
                    </a:cubicBezTo>
                    <a:cubicBezTo>
                      <a:pt x="18641" y="98529"/>
                      <a:pt x="15978" y="94534"/>
                      <a:pt x="14646" y="91871"/>
                    </a:cubicBezTo>
                    <a:lnTo>
                      <a:pt x="10652" y="86546"/>
                    </a:lnTo>
                    <a:cubicBezTo>
                      <a:pt x="2663" y="73231"/>
                      <a:pt x="1331" y="67905"/>
                      <a:pt x="0" y="53259"/>
                    </a:cubicBezTo>
                    <a:cubicBezTo>
                      <a:pt x="3994" y="70568"/>
                      <a:pt x="7989" y="82551"/>
                      <a:pt x="19972" y="98529"/>
                    </a:cubicBezTo>
                    <a:moveTo>
                      <a:pt x="38613" y="121164"/>
                    </a:moveTo>
                    <a:cubicBezTo>
                      <a:pt x="38613" y="121164"/>
                      <a:pt x="39944" y="122495"/>
                      <a:pt x="39944" y="122495"/>
                    </a:cubicBezTo>
                    <a:cubicBezTo>
                      <a:pt x="38613" y="119832"/>
                      <a:pt x="35950" y="117169"/>
                      <a:pt x="33287" y="114506"/>
                    </a:cubicBezTo>
                    <a:lnTo>
                      <a:pt x="30624" y="110512"/>
                    </a:lnTo>
                    <a:cubicBezTo>
                      <a:pt x="18641" y="93203"/>
                      <a:pt x="21304" y="87877"/>
                      <a:pt x="22635" y="85214"/>
                    </a:cubicBezTo>
                    <a:cubicBezTo>
                      <a:pt x="25298" y="102523"/>
                      <a:pt x="33287" y="114506"/>
                      <a:pt x="38613" y="121164"/>
                    </a:cubicBezTo>
                  </a:path>
                </a:pathLst>
              </a:custGeom>
              <a:solidFill>
                <a:srgbClr val="ADA9A1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590" name="Freeform: Shape 6589">
                <a:extLst>
                  <a:ext uri="{FF2B5EF4-FFF2-40B4-BE49-F238E27FC236}">
                    <a16:creationId xmlns:a16="http://schemas.microsoft.com/office/drawing/2014/main" id="{9590B7CB-7B56-4228-B04B-F01D7BB5EB5D}"/>
                  </a:ext>
                </a:extLst>
              </p:cNvPr>
              <p:cNvSpPr/>
              <p:nvPr/>
            </p:nvSpPr>
            <p:spPr>
              <a:xfrm>
                <a:off x="9607397" y="3929874"/>
                <a:ext cx="997250" cy="201051"/>
              </a:xfrm>
              <a:custGeom>
                <a:avLst/>
                <a:gdLst>
                  <a:gd name="connsiteX0" fmla="*/ 532567 w 997250"/>
                  <a:gd name="connsiteY0" fmla="*/ 9320 h 201051"/>
                  <a:gd name="connsiteX1" fmla="*/ 520584 w 997250"/>
                  <a:gd name="connsiteY1" fmla="*/ 9320 h 201051"/>
                  <a:gd name="connsiteX2" fmla="*/ 581832 w 997250"/>
                  <a:gd name="connsiteY2" fmla="*/ 5326 h 201051"/>
                  <a:gd name="connsiteX3" fmla="*/ 876086 w 997250"/>
                  <a:gd name="connsiteY3" fmla="*/ 0 h 201051"/>
                  <a:gd name="connsiteX4" fmla="*/ 877418 w 997250"/>
                  <a:gd name="connsiteY4" fmla="*/ 1331 h 201051"/>
                  <a:gd name="connsiteX5" fmla="*/ 884075 w 997250"/>
                  <a:gd name="connsiteY5" fmla="*/ 6657 h 201051"/>
                  <a:gd name="connsiteX6" fmla="*/ 532567 w 997250"/>
                  <a:gd name="connsiteY6" fmla="*/ 9320 h 201051"/>
                  <a:gd name="connsiteX7" fmla="*/ 925351 w 997250"/>
                  <a:gd name="connsiteY7" fmla="*/ 9320 h 201051"/>
                  <a:gd name="connsiteX8" fmla="*/ 922688 w 997250"/>
                  <a:gd name="connsiteY8" fmla="*/ 9320 h 201051"/>
                  <a:gd name="connsiteX9" fmla="*/ 934671 w 997250"/>
                  <a:gd name="connsiteY9" fmla="*/ 2663 h 201051"/>
                  <a:gd name="connsiteX10" fmla="*/ 937334 w 997250"/>
                  <a:gd name="connsiteY10" fmla="*/ 2663 h 201051"/>
                  <a:gd name="connsiteX11" fmla="*/ 997250 w 997250"/>
                  <a:gd name="connsiteY11" fmla="*/ 11983 h 201051"/>
                  <a:gd name="connsiteX12" fmla="*/ 925351 w 997250"/>
                  <a:gd name="connsiteY12" fmla="*/ 9320 h 201051"/>
                  <a:gd name="connsiteX13" fmla="*/ 2642 w 997250"/>
                  <a:gd name="connsiteY13" fmla="*/ 195726 h 201051"/>
                  <a:gd name="connsiteX14" fmla="*/ 2642 w 997250"/>
                  <a:gd name="connsiteY14" fmla="*/ 201052 h 201051"/>
                  <a:gd name="connsiteX15" fmla="*/ 23946 w 997250"/>
                  <a:gd name="connsiteY15" fmla="*/ 113175 h 201051"/>
                  <a:gd name="connsiteX16" fmla="*/ 146441 w 997250"/>
                  <a:gd name="connsiteY16" fmla="*/ 63911 h 201051"/>
                  <a:gd name="connsiteX17" fmla="*/ 279588 w 997250"/>
                  <a:gd name="connsiteY17" fmla="*/ 43938 h 201051"/>
                  <a:gd name="connsiteX18" fmla="*/ 339504 w 997250"/>
                  <a:gd name="connsiteY18" fmla="*/ 27961 h 201051"/>
                  <a:gd name="connsiteX19" fmla="*/ 352819 w 997250"/>
                  <a:gd name="connsiteY19" fmla="*/ 26629 h 201051"/>
                  <a:gd name="connsiteX20" fmla="*/ 114486 w 997250"/>
                  <a:gd name="connsiteY20" fmla="*/ 126490 h 201051"/>
                  <a:gd name="connsiteX21" fmla="*/ 67884 w 997250"/>
                  <a:gd name="connsiteY21" fmla="*/ 150456 h 201051"/>
                  <a:gd name="connsiteX22" fmla="*/ 175733 w 997250"/>
                  <a:gd name="connsiteY22" fmla="*/ 90540 h 201051"/>
                  <a:gd name="connsiteX23" fmla="*/ 174402 w 997250"/>
                  <a:gd name="connsiteY23" fmla="*/ 87877 h 201051"/>
                  <a:gd name="connsiteX24" fmla="*/ 2642 w 997250"/>
                  <a:gd name="connsiteY24" fmla="*/ 195726 h 201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997250" h="201051">
                    <a:moveTo>
                      <a:pt x="532567" y="9320"/>
                    </a:moveTo>
                    <a:cubicBezTo>
                      <a:pt x="528573" y="9320"/>
                      <a:pt x="524578" y="9320"/>
                      <a:pt x="520584" y="9320"/>
                    </a:cubicBezTo>
                    <a:cubicBezTo>
                      <a:pt x="548545" y="5326"/>
                      <a:pt x="559197" y="5326"/>
                      <a:pt x="581832" y="5326"/>
                    </a:cubicBezTo>
                    <a:lnTo>
                      <a:pt x="876086" y="0"/>
                    </a:lnTo>
                    <a:cubicBezTo>
                      <a:pt x="876086" y="0"/>
                      <a:pt x="877418" y="1331"/>
                      <a:pt x="877418" y="1331"/>
                    </a:cubicBezTo>
                    <a:cubicBezTo>
                      <a:pt x="880081" y="3994"/>
                      <a:pt x="880081" y="3994"/>
                      <a:pt x="884075" y="6657"/>
                    </a:cubicBezTo>
                    <a:cubicBezTo>
                      <a:pt x="850788" y="13315"/>
                      <a:pt x="846794" y="14646"/>
                      <a:pt x="532567" y="9320"/>
                    </a:cubicBezTo>
                    <a:moveTo>
                      <a:pt x="925351" y="9320"/>
                    </a:moveTo>
                    <a:cubicBezTo>
                      <a:pt x="925351" y="9320"/>
                      <a:pt x="924019" y="9320"/>
                      <a:pt x="922688" y="9320"/>
                    </a:cubicBezTo>
                    <a:cubicBezTo>
                      <a:pt x="928014" y="7989"/>
                      <a:pt x="930677" y="5326"/>
                      <a:pt x="934671" y="2663"/>
                    </a:cubicBezTo>
                    <a:cubicBezTo>
                      <a:pt x="934671" y="2663"/>
                      <a:pt x="936003" y="2663"/>
                      <a:pt x="937334" y="2663"/>
                    </a:cubicBezTo>
                    <a:cubicBezTo>
                      <a:pt x="954643" y="3994"/>
                      <a:pt x="971952" y="6657"/>
                      <a:pt x="997250" y="11983"/>
                    </a:cubicBezTo>
                    <a:cubicBezTo>
                      <a:pt x="958638" y="11983"/>
                      <a:pt x="946654" y="10652"/>
                      <a:pt x="925351" y="9320"/>
                    </a:cubicBezTo>
                    <a:moveTo>
                      <a:pt x="2642" y="195726"/>
                    </a:moveTo>
                    <a:cubicBezTo>
                      <a:pt x="2642" y="197058"/>
                      <a:pt x="2642" y="199721"/>
                      <a:pt x="2642" y="201052"/>
                    </a:cubicBezTo>
                    <a:cubicBezTo>
                      <a:pt x="-6678" y="157113"/>
                      <a:pt x="10631" y="123827"/>
                      <a:pt x="23946" y="113175"/>
                    </a:cubicBezTo>
                    <a:cubicBezTo>
                      <a:pt x="38592" y="103855"/>
                      <a:pt x="121143" y="70568"/>
                      <a:pt x="146441" y="63911"/>
                    </a:cubicBezTo>
                    <a:cubicBezTo>
                      <a:pt x="190379" y="51927"/>
                      <a:pt x="235649" y="53259"/>
                      <a:pt x="279588" y="43938"/>
                    </a:cubicBezTo>
                    <a:cubicBezTo>
                      <a:pt x="299560" y="38613"/>
                      <a:pt x="319532" y="31955"/>
                      <a:pt x="339504" y="27961"/>
                    </a:cubicBezTo>
                    <a:cubicBezTo>
                      <a:pt x="344830" y="26629"/>
                      <a:pt x="348824" y="26629"/>
                      <a:pt x="352819" y="26629"/>
                    </a:cubicBezTo>
                    <a:cubicBezTo>
                      <a:pt x="259616" y="50596"/>
                      <a:pt x="224998" y="67905"/>
                      <a:pt x="114486" y="126490"/>
                    </a:cubicBezTo>
                    <a:cubicBezTo>
                      <a:pt x="73210" y="147793"/>
                      <a:pt x="73210" y="147793"/>
                      <a:pt x="67884" y="150456"/>
                    </a:cubicBezTo>
                    <a:cubicBezTo>
                      <a:pt x="89188" y="125158"/>
                      <a:pt x="101171" y="113175"/>
                      <a:pt x="175733" y="90540"/>
                    </a:cubicBezTo>
                    <a:cubicBezTo>
                      <a:pt x="175733" y="90540"/>
                      <a:pt x="174402" y="89208"/>
                      <a:pt x="174402" y="87877"/>
                    </a:cubicBezTo>
                    <a:cubicBezTo>
                      <a:pt x="70547" y="79888"/>
                      <a:pt x="6636" y="155782"/>
                      <a:pt x="2642" y="195726"/>
                    </a:cubicBezTo>
                  </a:path>
                </a:pathLst>
              </a:custGeom>
              <a:solidFill>
                <a:srgbClr val="ADA9A1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591" name="Freeform: Shape 6590">
                <a:extLst>
                  <a:ext uri="{FF2B5EF4-FFF2-40B4-BE49-F238E27FC236}">
                    <a16:creationId xmlns:a16="http://schemas.microsoft.com/office/drawing/2014/main" id="{E10C6B1B-9EE2-4903-BCC0-23335066B7F0}"/>
                  </a:ext>
                </a:extLst>
              </p:cNvPr>
              <p:cNvSpPr/>
              <p:nvPr/>
            </p:nvSpPr>
            <p:spPr>
              <a:xfrm>
                <a:off x="10483816" y="3929874"/>
                <a:ext cx="59583" cy="7988"/>
              </a:xfrm>
              <a:custGeom>
                <a:avLst/>
                <a:gdLst>
                  <a:gd name="connsiteX0" fmla="*/ 999 w 59583"/>
                  <a:gd name="connsiteY0" fmla="*/ 0 h 7988"/>
                  <a:gd name="connsiteX1" fmla="*/ 8987 w 59583"/>
                  <a:gd name="connsiteY1" fmla="*/ 5326 h 7988"/>
                  <a:gd name="connsiteX2" fmla="*/ 26297 w 59583"/>
                  <a:gd name="connsiteY2" fmla="*/ 6657 h 7988"/>
                  <a:gd name="connsiteX3" fmla="*/ 47600 w 59583"/>
                  <a:gd name="connsiteY3" fmla="*/ 7989 h 7988"/>
                  <a:gd name="connsiteX4" fmla="*/ 59583 w 59583"/>
                  <a:gd name="connsiteY4" fmla="*/ 1331 h 7988"/>
                  <a:gd name="connsiteX5" fmla="*/ 51594 w 59583"/>
                  <a:gd name="connsiteY5" fmla="*/ 1331 h 7988"/>
                  <a:gd name="connsiteX6" fmla="*/ 8987 w 59583"/>
                  <a:gd name="connsiteY6" fmla="*/ 0 h 7988"/>
                  <a:gd name="connsiteX7" fmla="*/ 999 w 59583"/>
                  <a:gd name="connsiteY7" fmla="*/ 0 h 7988"/>
                  <a:gd name="connsiteX8" fmla="*/ 999 w 59583"/>
                  <a:gd name="connsiteY8" fmla="*/ 0 h 7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583" h="7988">
                    <a:moveTo>
                      <a:pt x="999" y="0"/>
                    </a:moveTo>
                    <a:cubicBezTo>
                      <a:pt x="4993" y="3994"/>
                      <a:pt x="8987" y="5326"/>
                      <a:pt x="8987" y="5326"/>
                    </a:cubicBezTo>
                    <a:cubicBezTo>
                      <a:pt x="14313" y="6657"/>
                      <a:pt x="19639" y="5326"/>
                      <a:pt x="26297" y="6657"/>
                    </a:cubicBezTo>
                    <a:cubicBezTo>
                      <a:pt x="32954" y="6657"/>
                      <a:pt x="40943" y="7989"/>
                      <a:pt x="47600" y="7989"/>
                    </a:cubicBezTo>
                    <a:cubicBezTo>
                      <a:pt x="47600" y="7989"/>
                      <a:pt x="52926" y="6657"/>
                      <a:pt x="59583" y="1331"/>
                    </a:cubicBezTo>
                    <a:cubicBezTo>
                      <a:pt x="56920" y="1331"/>
                      <a:pt x="54257" y="1331"/>
                      <a:pt x="51594" y="1331"/>
                    </a:cubicBezTo>
                    <a:cubicBezTo>
                      <a:pt x="39611" y="9320"/>
                      <a:pt x="19639" y="9320"/>
                      <a:pt x="8987" y="0"/>
                    </a:cubicBezTo>
                    <a:cubicBezTo>
                      <a:pt x="6324" y="0"/>
                      <a:pt x="6324" y="0"/>
                      <a:pt x="999" y="0"/>
                    </a:cubicBezTo>
                    <a:cubicBezTo>
                      <a:pt x="-333" y="0"/>
                      <a:pt x="-333" y="0"/>
                      <a:pt x="999" y="0"/>
                    </a:cubicBezTo>
                  </a:path>
                </a:pathLst>
              </a:custGeom>
              <a:solidFill>
                <a:srgbClr val="766652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592" name="Freeform: Shape 6591">
                <a:extLst>
                  <a:ext uri="{FF2B5EF4-FFF2-40B4-BE49-F238E27FC236}">
                    <a16:creationId xmlns:a16="http://schemas.microsoft.com/office/drawing/2014/main" id="{C6E1795A-3C45-41B3-8E48-834034B0B087}"/>
                  </a:ext>
                </a:extLst>
              </p:cNvPr>
              <p:cNvSpPr/>
              <p:nvPr/>
            </p:nvSpPr>
            <p:spPr>
              <a:xfrm>
                <a:off x="10491472" y="3929874"/>
                <a:ext cx="42606" cy="6698"/>
              </a:xfrm>
              <a:custGeom>
                <a:avLst/>
                <a:gdLst>
                  <a:gd name="connsiteX0" fmla="*/ 0 w 42606"/>
                  <a:gd name="connsiteY0" fmla="*/ 0 h 6698"/>
                  <a:gd name="connsiteX1" fmla="*/ 42607 w 42606"/>
                  <a:gd name="connsiteY1" fmla="*/ 1331 h 6698"/>
                  <a:gd name="connsiteX2" fmla="*/ 30624 w 42606"/>
                  <a:gd name="connsiteY2" fmla="*/ 0 h 6698"/>
                  <a:gd name="connsiteX3" fmla="*/ 0 w 42606"/>
                  <a:gd name="connsiteY3" fmla="*/ 0 h 6698"/>
                  <a:gd name="connsiteX4" fmla="*/ 0 w 42606"/>
                  <a:gd name="connsiteY4" fmla="*/ 0 h 6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606" h="6698">
                    <a:moveTo>
                      <a:pt x="0" y="0"/>
                    </a:moveTo>
                    <a:cubicBezTo>
                      <a:pt x="10652" y="7989"/>
                      <a:pt x="30624" y="9320"/>
                      <a:pt x="42607" y="1331"/>
                    </a:cubicBezTo>
                    <a:cubicBezTo>
                      <a:pt x="38613" y="1331"/>
                      <a:pt x="34618" y="1331"/>
                      <a:pt x="30624" y="0"/>
                    </a:cubicBezTo>
                    <a:cubicBezTo>
                      <a:pt x="19972" y="0"/>
                      <a:pt x="10652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A08C7A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593" name="Freeform: Shape 6592">
                <a:extLst>
                  <a:ext uri="{FF2B5EF4-FFF2-40B4-BE49-F238E27FC236}">
                    <a16:creationId xmlns:a16="http://schemas.microsoft.com/office/drawing/2014/main" id="{AC06AA68-922E-4C6F-B22A-55BC268D7391}"/>
                  </a:ext>
                </a:extLst>
              </p:cNvPr>
              <p:cNvSpPr/>
              <p:nvPr/>
            </p:nvSpPr>
            <p:spPr>
              <a:xfrm>
                <a:off x="10423567" y="3935200"/>
                <a:ext cx="259636" cy="29292"/>
              </a:xfrm>
              <a:custGeom>
                <a:avLst/>
                <a:gdLst>
                  <a:gd name="connsiteX0" fmla="*/ 1331 w 259636"/>
                  <a:gd name="connsiteY0" fmla="*/ 6657 h 29292"/>
                  <a:gd name="connsiteX1" fmla="*/ 170428 w 259636"/>
                  <a:gd name="connsiteY1" fmla="*/ 10652 h 29292"/>
                  <a:gd name="connsiteX2" fmla="*/ 259637 w 259636"/>
                  <a:gd name="connsiteY2" fmla="*/ 29292 h 29292"/>
                  <a:gd name="connsiteX3" fmla="*/ 179748 w 259636"/>
                  <a:gd name="connsiteY3" fmla="*/ 5326 h 29292"/>
                  <a:gd name="connsiteX4" fmla="*/ 91871 w 259636"/>
                  <a:gd name="connsiteY4" fmla="*/ 5326 h 29292"/>
                  <a:gd name="connsiteX5" fmla="*/ 62579 w 259636"/>
                  <a:gd name="connsiteY5" fmla="*/ 0 h 29292"/>
                  <a:gd name="connsiteX6" fmla="*/ 0 w 259636"/>
                  <a:gd name="connsiteY6" fmla="*/ 5326 h 29292"/>
                  <a:gd name="connsiteX7" fmla="*/ 1331 w 259636"/>
                  <a:gd name="connsiteY7" fmla="*/ 6657 h 29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9636" h="29292">
                    <a:moveTo>
                      <a:pt x="1331" y="6657"/>
                    </a:moveTo>
                    <a:cubicBezTo>
                      <a:pt x="57253" y="7989"/>
                      <a:pt x="114506" y="5326"/>
                      <a:pt x="170428" y="10652"/>
                    </a:cubicBezTo>
                    <a:cubicBezTo>
                      <a:pt x="201052" y="13315"/>
                      <a:pt x="225018" y="18641"/>
                      <a:pt x="259637" y="29292"/>
                    </a:cubicBezTo>
                    <a:cubicBezTo>
                      <a:pt x="258305" y="23967"/>
                      <a:pt x="258305" y="21304"/>
                      <a:pt x="179748" y="5326"/>
                    </a:cubicBezTo>
                    <a:cubicBezTo>
                      <a:pt x="150456" y="6657"/>
                      <a:pt x="121164" y="5326"/>
                      <a:pt x="91871" y="5326"/>
                    </a:cubicBezTo>
                    <a:cubicBezTo>
                      <a:pt x="81220" y="5326"/>
                      <a:pt x="71899" y="0"/>
                      <a:pt x="62579" y="0"/>
                    </a:cubicBezTo>
                    <a:cubicBezTo>
                      <a:pt x="58585" y="0"/>
                      <a:pt x="58585" y="0"/>
                      <a:pt x="0" y="5326"/>
                    </a:cubicBezTo>
                    <a:cubicBezTo>
                      <a:pt x="0" y="6657"/>
                      <a:pt x="1331" y="6657"/>
                      <a:pt x="1331" y="6657"/>
                    </a:cubicBezTo>
                  </a:path>
                </a:pathLst>
              </a:custGeom>
              <a:solidFill>
                <a:srgbClr val="918474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594" name="Freeform: Shape 6593">
                <a:extLst>
                  <a:ext uri="{FF2B5EF4-FFF2-40B4-BE49-F238E27FC236}">
                    <a16:creationId xmlns:a16="http://schemas.microsoft.com/office/drawing/2014/main" id="{4A8C1994-63D9-4829-BDB7-5FD1F01DC739}"/>
                  </a:ext>
                </a:extLst>
              </p:cNvPr>
              <p:cNvSpPr/>
              <p:nvPr/>
            </p:nvSpPr>
            <p:spPr>
              <a:xfrm>
                <a:off x="10492803" y="3936532"/>
                <a:ext cx="37281" cy="4844"/>
              </a:xfrm>
              <a:custGeom>
                <a:avLst/>
                <a:gdLst>
                  <a:gd name="connsiteX0" fmla="*/ 0 w 37281"/>
                  <a:gd name="connsiteY0" fmla="*/ 0 h 4844"/>
                  <a:gd name="connsiteX1" fmla="*/ 37281 w 37281"/>
                  <a:gd name="connsiteY1" fmla="*/ 2663 h 4844"/>
                  <a:gd name="connsiteX2" fmla="*/ 7989 w 37281"/>
                  <a:gd name="connsiteY2" fmla="*/ 0 h 4844"/>
                  <a:gd name="connsiteX3" fmla="*/ 0 w 37281"/>
                  <a:gd name="connsiteY3" fmla="*/ 0 h 4844"/>
                  <a:gd name="connsiteX4" fmla="*/ 0 w 37281"/>
                  <a:gd name="connsiteY4" fmla="*/ 0 h 4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281" h="4844">
                    <a:moveTo>
                      <a:pt x="0" y="0"/>
                    </a:moveTo>
                    <a:cubicBezTo>
                      <a:pt x="11983" y="6657"/>
                      <a:pt x="26629" y="5326"/>
                      <a:pt x="37281" y="2663"/>
                    </a:cubicBezTo>
                    <a:cubicBezTo>
                      <a:pt x="23967" y="1331"/>
                      <a:pt x="17309" y="1331"/>
                      <a:pt x="7989" y="0"/>
                    </a:cubicBezTo>
                    <a:cubicBezTo>
                      <a:pt x="5326" y="0"/>
                      <a:pt x="2663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63503B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595" name="Freeform: Shape 6594">
                <a:extLst>
                  <a:ext uri="{FF2B5EF4-FFF2-40B4-BE49-F238E27FC236}">
                    <a16:creationId xmlns:a16="http://schemas.microsoft.com/office/drawing/2014/main" id="{A45D05E0-CA4F-4B29-91B7-4F1B0182D476}"/>
                  </a:ext>
                </a:extLst>
              </p:cNvPr>
              <p:cNvSpPr/>
              <p:nvPr/>
            </p:nvSpPr>
            <p:spPr>
              <a:xfrm>
                <a:off x="9631342" y="4154893"/>
                <a:ext cx="2330" cy="9320"/>
              </a:xfrm>
              <a:custGeom>
                <a:avLst/>
                <a:gdLst>
                  <a:gd name="connsiteX0" fmla="*/ 1331 w 2330"/>
                  <a:gd name="connsiteY0" fmla="*/ 9320 h 9320"/>
                  <a:gd name="connsiteX1" fmla="*/ 1331 w 2330"/>
                  <a:gd name="connsiteY1" fmla="*/ 9320 h 9320"/>
                  <a:gd name="connsiteX2" fmla="*/ 1331 w 2330"/>
                  <a:gd name="connsiteY2" fmla="*/ 9320 h 9320"/>
                  <a:gd name="connsiteX3" fmla="*/ 1331 w 2330"/>
                  <a:gd name="connsiteY3" fmla="*/ 7989 h 9320"/>
                  <a:gd name="connsiteX4" fmla="*/ 0 w 2330"/>
                  <a:gd name="connsiteY4" fmla="*/ 0 h 9320"/>
                  <a:gd name="connsiteX5" fmla="*/ 1331 w 2330"/>
                  <a:gd name="connsiteY5" fmla="*/ 9320 h 9320"/>
                  <a:gd name="connsiteX6" fmla="*/ 1331 w 2330"/>
                  <a:gd name="connsiteY6" fmla="*/ 9320 h 9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30" h="9320">
                    <a:moveTo>
                      <a:pt x="1331" y="9320"/>
                    </a:moveTo>
                    <a:cubicBezTo>
                      <a:pt x="1331" y="9320"/>
                      <a:pt x="1331" y="9320"/>
                      <a:pt x="1331" y="9320"/>
                    </a:cubicBezTo>
                    <a:cubicBezTo>
                      <a:pt x="2663" y="9320"/>
                      <a:pt x="2663" y="7989"/>
                      <a:pt x="1331" y="9320"/>
                    </a:cubicBezTo>
                    <a:cubicBezTo>
                      <a:pt x="1331" y="7989"/>
                      <a:pt x="1331" y="7989"/>
                      <a:pt x="1331" y="7989"/>
                    </a:cubicBezTo>
                    <a:cubicBezTo>
                      <a:pt x="1331" y="5326"/>
                      <a:pt x="0" y="2663"/>
                      <a:pt x="0" y="0"/>
                    </a:cubicBezTo>
                    <a:cubicBezTo>
                      <a:pt x="1331" y="2663"/>
                      <a:pt x="1331" y="6657"/>
                      <a:pt x="1331" y="9320"/>
                    </a:cubicBezTo>
                    <a:cubicBezTo>
                      <a:pt x="1331" y="9320"/>
                      <a:pt x="1331" y="9320"/>
                      <a:pt x="1331" y="9320"/>
                    </a:cubicBezTo>
                  </a:path>
                </a:pathLst>
              </a:custGeom>
              <a:solidFill>
                <a:srgbClr val="ADA9A1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596" name="Freeform: Shape 6595">
                <a:extLst>
                  <a:ext uri="{FF2B5EF4-FFF2-40B4-BE49-F238E27FC236}">
                    <a16:creationId xmlns:a16="http://schemas.microsoft.com/office/drawing/2014/main" id="{59E48BFD-62F7-48BA-BF6F-5D44D7F5945F}"/>
                  </a:ext>
                </a:extLst>
              </p:cNvPr>
              <p:cNvSpPr/>
              <p:nvPr/>
            </p:nvSpPr>
            <p:spPr>
              <a:xfrm>
                <a:off x="9611037" y="4014398"/>
                <a:ext cx="170761" cy="179107"/>
              </a:xfrm>
              <a:custGeom>
                <a:avLst/>
                <a:gdLst>
                  <a:gd name="connsiteX0" fmla="*/ 29625 w 170761"/>
                  <a:gd name="connsiteY0" fmla="*/ 175113 h 179107"/>
                  <a:gd name="connsiteX1" fmla="*/ 36283 w 170761"/>
                  <a:gd name="connsiteY1" fmla="*/ 88567 h 179107"/>
                  <a:gd name="connsiteX2" fmla="*/ 49597 w 170761"/>
                  <a:gd name="connsiteY2" fmla="*/ 71258 h 179107"/>
                  <a:gd name="connsiteX3" fmla="*/ 66906 w 170761"/>
                  <a:gd name="connsiteY3" fmla="*/ 59275 h 179107"/>
                  <a:gd name="connsiteX4" fmla="*/ 94867 w 170761"/>
                  <a:gd name="connsiteY4" fmla="*/ 33977 h 179107"/>
                  <a:gd name="connsiteX5" fmla="*/ 170761 w 170761"/>
                  <a:gd name="connsiteY5" fmla="*/ 3353 h 179107"/>
                  <a:gd name="connsiteX6" fmla="*/ 170761 w 170761"/>
                  <a:gd name="connsiteY6" fmla="*/ 2022 h 179107"/>
                  <a:gd name="connsiteX7" fmla="*/ 61580 w 170761"/>
                  <a:gd name="connsiteY7" fmla="*/ 28651 h 179107"/>
                  <a:gd name="connsiteX8" fmla="*/ 20305 w 170761"/>
                  <a:gd name="connsiteY8" fmla="*/ 163129 h 179107"/>
                  <a:gd name="connsiteX9" fmla="*/ 25631 w 170761"/>
                  <a:gd name="connsiteY9" fmla="*/ 169787 h 179107"/>
                  <a:gd name="connsiteX10" fmla="*/ 32288 w 170761"/>
                  <a:gd name="connsiteY10" fmla="*/ 179107 h 179107"/>
                  <a:gd name="connsiteX11" fmla="*/ 29625 w 170761"/>
                  <a:gd name="connsiteY11" fmla="*/ 175113 h 179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0761" h="179107">
                    <a:moveTo>
                      <a:pt x="29625" y="175113"/>
                    </a:moveTo>
                    <a:cubicBezTo>
                      <a:pt x="10985" y="149815"/>
                      <a:pt x="20305" y="107208"/>
                      <a:pt x="36283" y="88567"/>
                    </a:cubicBezTo>
                    <a:cubicBezTo>
                      <a:pt x="41608" y="83241"/>
                      <a:pt x="44271" y="75252"/>
                      <a:pt x="49597" y="71258"/>
                    </a:cubicBezTo>
                    <a:cubicBezTo>
                      <a:pt x="54923" y="65932"/>
                      <a:pt x="61580" y="64601"/>
                      <a:pt x="66906" y="59275"/>
                    </a:cubicBezTo>
                    <a:cubicBezTo>
                      <a:pt x="78890" y="45960"/>
                      <a:pt x="84215" y="40634"/>
                      <a:pt x="94867" y="33977"/>
                    </a:cubicBezTo>
                    <a:cubicBezTo>
                      <a:pt x="117502" y="19331"/>
                      <a:pt x="150789" y="10010"/>
                      <a:pt x="170761" y="3353"/>
                    </a:cubicBezTo>
                    <a:cubicBezTo>
                      <a:pt x="170761" y="3353"/>
                      <a:pt x="170761" y="2022"/>
                      <a:pt x="170761" y="2022"/>
                    </a:cubicBezTo>
                    <a:cubicBezTo>
                      <a:pt x="166767" y="-3304"/>
                      <a:pt x="105519" y="690"/>
                      <a:pt x="61580" y="28651"/>
                    </a:cubicBezTo>
                    <a:cubicBezTo>
                      <a:pt x="-34285" y="91230"/>
                      <a:pt x="6990" y="145820"/>
                      <a:pt x="20305" y="163129"/>
                    </a:cubicBezTo>
                    <a:lnTo>
                      <a:pt x="25631" y="169787"/>
                    </a:lnTo>
                    <a:lnTo>
                      <a:pt x="32288" y="179107"/>
                    </a:lnTo>
                    <a:cubicBezTo>
                      <a:pt x="32288" y="177776"/>
                      <a:pt x="30957" y="176444"/>
                      <a:pt x="29625" y="175113"/>
                    </a:cubicBezTo>
                  </a:path>
                </a:pathLst>
              </a:custGeom>
              <a:solidFill>
                <a:srgbClr val="918474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597" name="Freeform: Shape 6596">
                <a:extLst>
                  <a:ext uri="{FF2B5EF4-FFF2-40B4-BE49-F238E27FC236}">
                    <a16:creationId xmlns:a16="http://schemas.microsoft.com/office/drawing/2014/main" id="{8CD1890E-9660-4E74-B2F3-5C808EED63AF}"/>
                  </a:ext>
                </a:extLst>
              </p:cNvPr>
              <p:cNvSpPr/>
              <p:nvPr/>
            </p:nvSpPr>
            <p:spPr>
              <a:xfrm>
                <a:off x="11063798" y="4051038"/>
                <a:ext cx="76099" cy="145130"/>
              </a:xfrm>
              <a:custGeom>
                <a:avLst/>
                <a:gdLst>
                  <a:gd name="connsiteX0" fmla="*/ 1537 w 76099"/>
                  <a:gd name="connsiteY0" fmla="*/ 5326 h 145130"/>
                  <a:gd name="connsiteX1" fmla="*/ 1537 w 76099"/>
                  <a:gd name="connsiteY1" fmla="*/ 15978 h 145130"/>
                  <a:gd name="connsiteX2" fmla="*/ 20178 w 76099"/>
                  <a:gd name="connsiteY2" fmla="*/ 30624 h 145130"/>
                  <a:gd name="connsiteX3" fmla="*/ 34824 w 76099"/>
                  <a:gd name="connsiteY3" fmla="*/ 49264 h 145130"/>
                  <a:gd name="connsiteX4" fmla="*/ 54796 w 76099"/>
                  <a:gd name="connsiteY4" fmla="*/ 109181 h 145130"/>
                  <a:gd name="connsiteX5" fmla="*/ 38819 w 76099"/>
                  <a:gd name="connsiteY5" fmla="*/ 145130 h 145130"/>
                  <a:gd name="connsiteX6" fmla="*/ 45476 w 76099"/>
                  <a:gd name="connsiteY6" fmla="*/ 135810 h 145130"/>
                  <a:gd name="connsiteX7" fmla="*/ 64117 w 76099"/>
                  <a:gd name="connsiteY7" fmla="*/ 110512 h 145130"/>
                  <a:gd name="connsiteX8" fmla="*/ 76100 w 76099"/>
                  <a:gd name="connsiteY8" fmla="*/ 82551 h 145130"/>
                  <a:gd name="connsiteX9" fmla="*/ 76100 w 76099"/>
                  <a:gd name="connsiteY9" fmla="*/ 81220 h 145130"/>
                  <a:gd name="connsiteX10" fmla="*/ 76100 w 76099"/>
                  <a:gd name="connsiteY10" fmla="*/ 79888 h 145130"/>
                  <a:gd name="connsiteX11" fmla="*/ 64117 w 76099"/>
                  <a:gd name="connsiteY11" fmla="*/ 58585 h 145130"/>
                  <a:gd name="connsiteX12" fmla="*/ 62785 w 76099"/>
                  <a:gd name="connsiteY12" fmla="*/ 53259 h 145130"/>
                  <a:gd name="connsiteX13" fmla="*/ 56128 w 76099"/>
                  <a:gd name="connsiteY13" fmla="*/ 22635 h 145130"/>
                  <a:gd name="connsiteX14" fmla="*/ 45476 w 76099"/>
                  <a:gd name="connsiteY14" fmla="*/ 11983 h 145130"/>
                  <a:gd name="connsiteX15" fmla="*/ 18847 w 76099"/>
                  <a:gd name="connsiteY15" fmla="*/ 7989 h 145130"/>
                  <a:gd name="connsiteX16" fmla="*/ 6863 w 76099"/>
                  <a:gd name="connsiteY16" fmla="*/ 0 h 145130"/>
                  <a:gd name="connsiteX17" fmla="*/ 5532 w 76099"/>
                  <a:gd name="connsiteY17" fmla="*/ 0 h 145130"/>
                  <a:gd name="connsiteX18" fmla="*/ 1537 w 76099"/>
                  <a:gd name="connsiteY18" fmla="*/ 5326 h 145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6099" h="145130">
                    <a:moveTo>
                      <a:pt x="1537" y="5326"/>
                    </a:moveTo>
                    <a:cubicBezTo>
                      <a:pt x="-1125" y="10652"/>
                      <a:pt x="206" y="13315"/>
                      <a:pt x="1537" y="15978"/>
                    </a:cubicBezTo>
                    <a:cubicBezTo>
                      <a:pt x="8195" y="19972"/>
                      <a:pt x="14852" y="25298"/>
                      <a:pt x="20178" y="30624"/>
                    </a:cubicBezTo>
                    <a:cubicBezTo>
                      <a:pt x="24172" y="37281"/>
                      <a:pt x="30830" y="42607"/>
                      <a:pt x="34824" y="49264"/>
                    </a:cubicBezTo>
                    <a:cubicBezTo>
                      <a:pt x="42813" y="69236"/>
                      <a:pt x="50802" y="86546"/>
                      <a:pt x="54796" y="109181"/>
                    </a:cubicBezTo>
                    <a:cubicBezTo>
                      <a:pt x="56128" y="118501"/>
                      <a:pt x="46807" y="135810"/>
                      <a:pt x="38819" y="145130"/>
                    </a:cubicBezTo>
                    <a:lnTo>
                      <a:pt x="45476" y="135810"/>
                    </a:lnTo>
                    <a:cubicBezTo>
                      <a:pt x="50802" y="127821"/>
                      <a:pt x="58791" y="118501"/>
                      <a:pt x="64117" y="110512"/>
                    </a:cubicBezTo>
                    <a:cubicBezTo>
                      <a:pt x="68111" y="105186"/>
                      <a:pt x="76100" y="93203"/>
                      <a:pt x="76100" y="82551"/>
                    </a:cubicBezTo>
                    <a:cubicBezTo>
                      <a:pt x="76100" y="82551"/>
                      <a:pt x="76100" y="81220"/>
                      <a:pt x="76100" y="81220"/>
                    </a:cubicBezTo>
                    <a:cubicBezTo>
                      <a:pt x="76100" y="81220"/>
                      <a:pt x="76100" y="79888"/>
                      <a:pt x="76100" y="79888"/>
                    </a:cubicBezTo>
                    <a:cubicBezTo>
                      <a:pt x="73437" y="71899"/>
                      <a:pt x="68111" y="65242"/>
                      <a:pt x="64117" y="58585"/>
                    </a:cubicBezTo>
                    <a:cubicBezTo>
                      <a:pt x="62785" y="57253"/>
                      <a:pt x="62785" y="54590"/>
                      <a:pt x="62785" y="53259"/>
                    </a:cubicBezTo>
                    <a:cubicBezTo>
                      <a:pt x="62785" y="47933"/>
                      <a:pt x="61454" y="33287"/>
                      <a:pt x="56128" y="22635"/>
                    </a:cubicBezTo>
                    <a:cubicBezTo>
                      <a:pt x="53465" y="17309"/>
                      <a:pt x="49470" y="13315"/>
                      <a:pt x="45476" y="11983"/>
                    </a:cubicBezTo>
                    <a:cubicBezTo>
                      <a:pt x="36156" y="7989"/>
                      <a:pt x="26835" y="10652"/>
                      <a:pt x="18847" y="7989"/>
                    </a:cubicBezTo>
                    <a:cubicBezTo>
                      <a:pt x="13521" y="6657"/>
                      <a:pt x="10858" y="1331"/>
                      <a:pt x="6863" y="0"/>
                    </a:cubicBezTo>
                    <a:cubicBezTo>
                      <a:pt x="6863" y="0"/>
                      <a:pt x="5532" y="0"/>
                      <a:pt x="5532" y="0"/>
                    </a:cubicBezTo>
                    <a:cubicBezTo>
                      <a:pt x="2869" y="1331"/>
                      <a:pt x="2869" y="1331"/>
                      <a:pt x="1537" y="5326"/>
                    </a:cubicBezTo>
                  </a:path>
                </a:pathLst>
              </a:custGeom>
              <a:solidFill>
                <a:srgbClr val="ADA9A1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598" name="Freeform: Shape 6597">
                <a:extLst>
                  <a:ext uri="{FF2B5EF4-FFF2-40B4-BE49-F238E27FC236}">
                    <a16:creationId xmlns:a16="http://schemas.microsoft.com/office/drawing/2014/main" id="{5F74A88F-A5D4-453B-8D91-6EAA76C0786F}"/>
                  </a:ext>
                </a:extLst>
              </p:cNvPr>
              <p:cNvSpPr/>
              <p:nvPr/>
            </p:nvSpPr>
            <p:spPr>
              <a:xfrm>
                <a:off x="11064004" y="4065684"/>
                <a:ext cx="47932" cy="71899"/>
              </a:xfrm>
              <a:custGeom>
                <a:avLst/>
                <a:gdLst>
                  <a:gd name="connsiteX0" fmla="*/ 35950 w 47932"/>
                  <a:gd name="connsiteY0" fmla="*/ 38613 h 71899"/>
                  <a:gd name="connsiteX1" fmla="*/ 35950 w 47932"/>
                  <a:gd name="connsiteY1" fmla="*/ 38613 h 71899"/>
                  <a:gd name="connsiteX2" fmla="*/ 35950 w 47932"/>
                  <a:gd name="connsiteY2" fmla="*/ 38613 h 71899"/>
                  <a:gd name="connsiteX3" fmla="*/ 47933 w 47932"/>
                  <a:gd name="connsiteY3" fmla="*/ 71899 h 71899"/>
                  <a:gd name="connsiteX4" fmla="*/ 42607 w 47932"/>
                  <a:gd name="connsiteY4" fmla="*/ 57253 h 71899"/>
                  <a:gd name="connsiteX5" fmla="*/ 35950 w 47932"/>
                  <a:gd name="connsiteY5" fmla="*/ 38613 h 71899"/>
                  <a:gd name="connsiteX6" fmla="*/ 1331 w 47932"/>
                  <a:gd name="connsiteY6" fmla="*/ 2663 h 71899"/>
                  <a:gd name="connsiteX7" fmla="*/ 0 w 47932"/>
                  <a:gd name="connsiteY7" fmla="*/ 0 h 71899"/>
                  <a:gd name="connsiteX8" fmla="*/ 18641 w 47932"/>
                  <a:gd name="connsiteY8" fmla="*/ 14646 h 71899"/>
                  <a:gd name="connsiteX9" fmla="*/ 23967 w 47932"/>
                  <a:gd name="connsiteY9" fmla="*/ 21304 h 71899"/>
                  <a:gd name="connsiteX10" fmla="*/ 19972 w 47932"/>
                  <a:gd name="connsiteY10" fmla="*/ 19972 h 71899"/>
                  <a:gd name="connsiteX11" fmla="*/ 17309 w 47932"/>
                  <a:gd name="connsiteY11" fmla="*/ 26629 h 71899"/>
                  <a:gd name="connsiteX12" fmla="*/ 18641 w 47932"/>
                  <a:gd name="connsiteY12" fmla="*/ 27961 h 71899"/>
                  <a:gd name="connsiteX13" fmla="*/ 26629 w 47932"/>
                  <a:gd name="connsiteY13" fmla="*/ 42607 h 71899"/>
                  <a:gd name="connsiteX14" fmla="*/ 11983 w 47932"/>
                  <a:gd name="connsiteY14" fmla="*/ 34618 h 71899"/>
                  <a:gd name="connsiteX15" fmla="*/ 7989 w 47932"/>
                  <a:gd name="connsiteY15" fmla="*/ 19972 h 71899"/>
                  <a:gd name="connsiteX16" fmla="*/ 6657 w 47932"/>
                  <a:gd name="connsiteY16" fmla="*/ 10652 h 71899"/>
                  <a:gd name="connsiteX17" fmla="*/ 1331 w 47932"/>
                  <a:gd name="connsiteY17" fmla="*/ 2663 h 71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7932" h="71899">
                    <a:moveTo>
                      <a:pt x="35950" y="38613"/>
                    </a:moveTo>
                    <a:cubicBezTo>
                      <a:pt x="35950" y="38613"/>
                      <a:pt x="35950" y="38613"/>
                      <a:pt x="35950" y="38613"/>
                    </a:cubicBezTo>
                    <a:cubicBezTo>
                      <a:pt x="35950" y="38613"/>
                      <a:pt x="35950" y="38613"/>
                      <a:pt x="35950" y="38613"/>
                    </a:cubicBezTo>
                    <a:cubicBezTo>
                      <a:pt x="42607" y="50596"/>
                      <a:pt x="46601" y="59916"/>
                      <a:pt x="47933" y="71899"/>
                    </a:cubicBezTo>
                    <a:cubicBezTo>
                      <a:pt x="46601" y="69236"/>
                      <a:pt x="43939" y="61248"/>
                      <a:pt x="42607" y="57253"/>
                    </a:cubicBezTo>
                    <a:cubicBezTo>
                      <a:pt x="39944" y="51927"/>
                      <a:pt x="39944" y="51927"/>
                      <a:pt x="35950" y="38613"/>
                    </a:cubicBezTo>
                    <a:moveTo>
                      <a:pt x="1331" y="2663"/>
                    </a:moveTo>
                    <a:cubicBezTo>
                      <a:pt x="1331" y="2663"/>
                      <a:pt x="0" y="1331"/>
                      <a:pt x="0" y="0"/>
                    </a:cubicBezTo>
                    <a:cubicBezTo>
                      <a:pt x="6657" y="3994"/>
                      <a:pt x="13315" y="9320"/>
                      <a:pt x="18641" y="14646"/>
                    </a:cubicBezTo>
                    <a:cubicBezTo>
                      <a:pt x="19972" y="17309"/>
                      <a:pt x="19972" y="17309"/>
                      <a:pt x="23967" y="21304"/>
                    </a:cubicBezTo>
                    <a:cubicBezTo>
                      <a:pt x="23967" y="21304"/>
                      <a:pt x="19972" y="18641"/>
                      <a:pt x="19972" y="19972"/>
                    </a:cubicBezTo>
                    <a:cubicBezTo>
                      <a:pt x="18641" y="21304"/>
                      <a:pt x="17309" y="25298"/>
                      <a:pt x="17309" y="26629"/>
                    </a:cubicBezTo>
                    <a:cubicBezTo>
                      <a:pt x="17309" y="26629"/>
                      <a:pt x="18641" y="27961"/>
                      <a:pt x="18641" y="27961"/>
                    </a:cubicBezTo>
                    <a:cubicBezTo>
                      <a:pt x="22635" y="33287"/>
                      <a:pt x="25298" y="39944"/>
                      <a:pt x="26629" y="42607"/>
                    </a:cubicBezTo>
                    <a:cubicBezTo>
                      <a:pt x="19972" y="39944"/>
                      <a:pt x="14646" y="38613"/>
                      <a:pt x="11983" y="34618"/>
                    </a:cubicBezTo>
                    <a:cubicBezTo>
                      <a:pt x="9320" y="31955"/>
                      <a:pt x="9320" y="27961"/>
                      <a:pt x="7989" y="19972"/>
                    </a:cubicBezTo>
                    <a:cubicBezTo>
                      <a:pt x="7989" y="15978"/>
                      <a:pt x="6657" y="13315"/>
                      <a:pt x="6657" y="10652"/>
                    </a:cubicBezTo>
                    <a:cubicBezTo>
                      <a:pt x="6657" y="9320"/>
                      <a:pt x="3994" y="6657"/>
                      <a:pt x="1331" y="2663"/>
                    </a:cubicBezTo>
                  </a:path>
                </a:pathLst>
              </a:custGeom>
              <a:solidFill>
                <a:srgbClr val="957D65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599" name="Freeform: Shape 6598">
                <a:extLst>
                  <a:ext uri="{FF2B5EF4-FFF2-40B4-BE49-F238E27FC236}">
                    <a16:creationId xmlns:a16="http://schemas.microsoft.com/office/drawing/2014/main" id="{E78544B0-26E4-4A93-9848-DB6930781769}"/>
                  </a:ext>
                </a:extLst>
              </p:cNvPr>
              <p:cNvSpPr/>
              <p:nvPr/>
            </p:nvSpPr>
            <p:spPr>
              <a:xfrm>
                <a:off x="10500792" y="4295369"/>
                <a:ext cx="89208" cy="14307"/>
              </a:xfrm>
              <a:custGeom>
                <a:avLst/>
                <a:gdLst>
                  <a:gd name="connsiteX0" fmla="*/ 1332 w 89208"/>
                  <a:gd name="connsiteY0" fmla="*/ 7317 h 14307"/>
                  <a:gd name="connsiteX1" fmla="*/ 14646 w 89208"/>
                  <a:gd name="connsiteY1" fmla="*/ 12643 h 14307"/>
                  <a:gd name="connsiteX2" fmla="*/ 89209 w 89208"/>
                  <a:gd name="connsiteY2" fmla="*/ 13975 h 14307"/>
                  <a:gd name="connsiteX3" fmla="*/ 46601 w 89208"/>
                  <a:gd name="connsiteY3" fmla="*/ 660 h 14307"/>
                  <a:gd name="connsiteX4" fmla="*/ 0 w 89208"/>
                  <a:gd name="connsiteY4" fmla="*/ 7317 h 14307"/>
                  <a:gd name="connsiteX5" fmla="*/ 1332 w 89208"/>
                  <a:gd name="connsiteY5" fmla="*/ 7317 h 14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9208" h="14307">
                    <a:moveTo>
                      <a:pt x="1332" y="7317"/>
                    </a:moveTo>
                    <a:cubicBezTo>
                      <a:pt x="5326" y="8649"/>
                      <a:pt x="9320" y="12643"/>
                      <a:pt x="14646" y="12643"/>
                    </a:cubicBezTo>
                    <a:cubicBezTo>
                      <a:pt x="43939" y="15306"/>
                      <a:pt x="75894" y="13975"/>
                      <a:pt x="89209" y="13975"/>
                    </a:cubicBezTo>
                    <a:cubicBezTo>
                      <a:pt x="74562" y="9980"/>
                      <a:pt x="61248" y="1992"/>
                      <a:pt x="46601" y="660"/>
                    </a:cubicBezTo>
                    <a:cubicBezTo>
                      <a:pt x="35950" y="-671"/>
                      <a:pt x="35950" y="-671"/>
                      <a:pt x="0" y="7317"/>
                    </a:cubicBezTo>
                    <a:cubicBezTo>
                      <a:pt x="0" y="7317"/>
                      <a:pt x="1332" y="7317"/>
                      <a:pt x="1332" y="7317"/>
                    </a:cubicBezTo>
                  </a:path>
                </a:pathLst>
              </a:custGeom>
              <a:solidFill>
                <a:srgbClr val="9D8D79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600" name="Freeform: Shape 6599">
                <a:extLst>
                  <a:ext uri="{FF2B5EF4-FFF2-40B4-BE49-F238E27FC236}">
                    <a16:creationId xmlns:a16="http://schemas.microsoft.com/office/drawing/2014/main" id="{C3BA77EA-F2CF-450E-981E-189D9D7F6944}"/>
                  </a:ext>
                </a:extLst>
              </p:cNvPr>
              <p:cNvSpPr/>
              <p:nvPr/>
            </p:nvSpPr>
            <p:spPr>
              <a:xfrm>
                <a:off x="10434219" y="4307514"/>
                <a:ext cx="320884" cy="64408"/>
              </a:xfrm>
              <a:custGeom>
                <a:avLst/>
                <a:gdLst>
                  <a:gd name="connsiteX0" fmla="*/ 5326 w 320884"/>
                  <a:gd name="connsiteY0" fmla="*/ 32453 h 64408"/>
                  <a:gd name="connsiteX1" fmla="*/ 67905 w 320884"/>
                  <a:gd name="connsiteY1" fmla="*/ 32453 h 64408"/>
                  <a:gd name="connsiteX2" fmla="*/ 134479 w 320884"/>
                  <a:gd name="connsiteY2" fmla="*/ 41773 h 64408"/>
                  <a:gd name="connsiteX3" fmla="*/ 146462 w 320884"/>
                  <a:gd name="connsiteY3" fmla="*/ 47099 h 64408"/>
                  <a:gd name="connsiteX4" fmla="*/ 186406 w 320884"/>
                  <a:gd name="connsiteY4" fmla="*/ 51094 h 64408"/>
                  <a:gd name="connsiteX5" fmla="*/ 201052 w 320884"/>
                  <a:gd name="connsiteY5" fmla="*/ 55088 h 64408"/>
                  <a:gd name="connsiteX6" fmla="*/ 213035 w 320884"/>
                  <a:gd name="connsiteY6" fmla="*/ 64408 h 64408"/>
                  <a:gd name="connsiteX7" fmla="*/ 215698 w 320884"/>
                  <a:gd name="connsiteY7" fmla="*/ 64408 h 64408"/>
                  <a:gd name="connsiteX8" fmla="*/ 244991 w 320884"/>
                  <a:gd name="connsiteY8" fmla="*/ 56420 h 64408"/>
                  <a:gd name="connsiteX9" fmla="*/ 308901 w 320884"/>
                  <a:gd name="connsiteY9" fmla="*/ 51094 h 64408"/>
                  <a:gd name="connsiteX10" fmla="*/ 320884 w 320884"/>
                  <a:gd name="connsiteY10" fmla="*/ 43105 h 64408"/>
                  <a:gd name="connsiteX11" fmla="*/ 315558 w 320884"/>
                  <a:gd name="connsiteY11" fmla="*/ 35116 h 64408"/>
                  <a:gd name="connsiteX12" fmla="*/ 268957 w 320884"/>
                  <a:gd name="connsiteY12" fmla="*/ 29790 h 64408"/>
                  <a:gd name="connsiteX13" fmla="*/ 240996 w 320884"/>
                  <a:gd name="connsiteY13" fmla="*/ 20470 h 64408"/>
                  <a:gd name="connsiteX14" fmla="*/ 211704 w 320884"/>
                  <a:gd name="connsiteY14" fmla="*/ 9818 h 64408"/>
                  <a:gd name="connsiteX15" fmla="*/ 153119 w 320884"/>
                  <a:gd name="connsiteY15" fmla="*/ 1829 h 64408"/>
                  <a:gd name="connsiteX16" fmla="*/ 78557 w 320884"/>
                  <a:gd name="connsiteY16" fmla="*/ 498 h 64408"/>
                  <a:gd name="connsiteX17" fmla="*/ 101192 w 320884"/>
                  <a:gd name="connsiteY17" fmla="*/ 11150 h 64408"/>
                  <a:gd name="connsiteX18" fmla="*/ 86546 w 320884"/>
                  <a:gd name="connsiteY18" fmla="*/ 21801 h 64408"/>
                  <a:gd name="connsiteX19" fmla="*/ 0 w 320884"/>
                  <a:gd name="connsiteY19" fmla="*/ 32453 h 64408"/>
                  <a:gd name="connsiteX20" fmla="*/ 5326 w 320884"/>
                  <a:gd name="connsiteY20" fmla="*/ 32453 h 64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20884" h="64408">
                    <a:moveTo>
                      <a:pt x="5326" y="32453"/>
                    </a:moveTo>
                    <a:cubicBezTo>
                      <a:pt x="31955" y="37779"/>
                      <a:pt x="51927" y="35116"/>
                      <a:pt x="67905" y="32453"/>
                    </a:cubicBezTo>
                    <a:cubicBezTo>
                      <a:pt x="86546" y="28459"/>
                      <a:pt x="86546" y="28459"/>
                      <a:pt x="134479" y="41773"/>
                    </a:cubicBezTo>
                    <a:cubicBezTo>
                      <a:pt x="138473" y="43105"/>
                      <a:pt x="142467" y="45768"/>
                      <a:pt x="146462" y="47099"/>
                    </a:cubicBezTo>
                    <a:cubicBezTo>
                      <a:pt x="159776" y="51094"/>
                      <a:pt x="173091" y="47099"/>
                      <a:pt x="186406" y="51094"/>
                    </a:cubicBezTo>
                    <a:cubicBezTo>
                      <a:pt x="201052" y="55088"/>
                      <a:pt x="201052" y="55088"/>
                      <a:pt x="201052" y="55088"/>
                    </a:cubicBezTo>
                    <a:cubicBezTo>
                      <a:pt x="205046" y="57751"/>
                      <a:pt x="207709" y="63077"/>
                      <a:pt x="213035" y="64408"/>
                    </a:cubicBezTo>
                    <a:cubicBezTo>
                      <a:pt x="214367" y="64408"/>
                      <a:pt x="214367" y="64408"/>
                      <a:pt x="215698" y="64408"/>
                    </a:cubicBezTo>
                    <a:cubicBezTo>
                      <a:pt x="226350" y="64408"/>
                      <a:pt x="234339" y="57751"/>
                      <a:pt x="244991" y="56420"/>
                    </a:cubicBezTo>
                    <a:cubicBezTo>
                      <a:pt x="266294" y="53757"/>
                      <a:pt x="287598" y="55088"/>
                      <a:pt x="308901" y="51094"/>
                    </a:cubicBezTo>
                    <a:cubicBezTo>
                      <a:pt x="312895" y="49762"/>
                      <a:pt x="316890" y="48431"/>
                      <a:pt x="320884" y="43105"/>
                    </a:cubicBezTo>
                    <a:cubicBezTo>
                      <a:pt x="316890" y="41773"/>
                      <a:pt x="318221" y="37779"/>
                      <a:pt x="315558" y="35116"/>
                    </a:cubicBezTo>
                    <a:cubicBezTo>
                      <a:pt x="311564" y="33785"/>
                      <a:pt x="290261" y="28459"/>
                      <a:pt x="268957" y="29790"/>
                    </a:cubicBezTo>
                    <a:cubicBezTo>
                      <a:pt x="247654" y="31122"/>
                      <a:pt x="247654" y="31122"/>
                      <a:pt x="240996" y="20470"/>
                    </a:cubicBezTo>
                    <a:cubicBezTo>
                      <a:pt x="237002" y="13813"/>
                      <a:pt x="227681" y="11150"/>
                      <a:pt x="211704" y="9818"/>
                    </a:cubicBezTo>
                    <a:cubicBezTo>
                      <a:pt x="206378" y="9818"/>
                      <a:pt x="206378" y="9818"/>
                      <a:pt x="153119" y="1829"/>
                    </a:cubicBezTo>
                    <a:cubicBezTo>
                      <a:pt x="127821" y="-2165"/>
                      <a:pt x="103855" y="1829"/>
                      <a:pt x="78557" y="498"/>
                    </a:cubicBezTo>
                    <a:cubicBezTo>
                      <a:pt x="82551" y="1829"/>
                      <a:pt x="82551" y="1829"/>
                      <a:pt x="101192" y="11150"/>
                    </a:cubicBezTo>
                    <a:cubicBezTo>
                      <a:pt x="102523" y="21801"/>
                      <a:pt x="95866" y="21801"/>
                      <a:pt x="86546" y="21801"/>
                    </a:cubicBezTo>
                    <a:cubicBezTo>
                      <a:pt x="42607" y="19138"/>
                      <a:pt x="11983" y="28459"/>
                      <a:pt x="0" y="32453"/>
                    </a:cubicBezTo>
                    <a:cubicBezTo>
                      <a:pt x="3994" y="32453"/>
                      <a:pt x="5326" y="32453"/>
                      <a:pt x="5326" y="32453"/>
                    </a:cubicBezTo>
                  </a:path>
                </a:pathLst>
              </a:custGeom>
              <a:solidFill>
                <a:srgbClr val="7E8481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601" name="Freeform: Shape 6600">
                <a:extLst>
                  <a:ext uri="{FF2B5EF4-FFF2-40B4-BE49-F238E27FC236}">
                    <a16:creationId xmlns:a16="http://schemas.microsoft.com/office/drawing/2014/main" id="{7DC32F7D-612B-4D53-951F-5B62507B57EF}"/>
                  </a:ext>
                </a:extLst>
              </p:cNvPr>
              <p:cNvSpPr/>
              <p:nvPr/>
            </p:nvSpPr>
            <p:spPr>
              <a:xfrm>
                <a:off x="9930676" y="4402546"/>
                <a:ext cx="117416" cy="85213"/>
              </a:xfrm>
              <a:custGeom>
                <a:avLst/>
                <a:gdLst>
                  <a:gd name="connsiteX0" fmla="*/ 113422 w 117416"/>
                  <a:gd name="connsiteY0" fmla="*/ 83883 h 85213"/>
                  <a:gd name="connsiteX1" fmla="*/ 37528 w 117416"/>
                  <a:gd name="connsiteY1" fmla="*/ 45270 h 85213"/>
                  <a:gd name="connsiteX2" fmla="*/ 17556 w 117416"/>
                  <a:gd name="connsiteY2" fmla="*/ 25298 h 85213"/>
                  <a:gd name="connsiteX3" fmla="*/ 247 w 117416"/>
                  <a:gd name="connsiteY3" fmla="*/ 0 h 85213"/>
                  <a:gd name="connsiteX4" fmla="*/ 13562 w 117416"/>
                  <a:gd name="connsiteY4" fmla="*/ 30624 h 85213"/>
                  <a:gd name="connsiteX5" fmla="*/ 78804 w 117416"/>
                  <a:gd name="connsiteY5" fmla="*/ 69236 h 85213"/>
                  <a:gd name="connsiteX6" fmla="*/ 88124 w 117416"/>
                  <a:gd name="connsiteY6" fmla="*/ 73231 h 85213"/>
                  <a:gd name="connsiteX7" fmla="*/ 117416 w 117416"/>
                  <a:gd name="connsiteY7" fmla="*/ 85214 h 85213"/>
                  <a:gd name="connsiteX8" fmla="*/ 113422 w 117416"/>
                  <a:gd name="connsiteY8" fmla="*/ 83883 h 85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416" h="85213">
                    <a:moveTo>
                      <a:pt x="113422" y="83883"/>
                    </a:moveTo>
                    <a:cubicBezTo>
                      <a:pt x="80135" y="70568"/>
                      <a:pt x="37528" y="46601"/>
                      <a:pt x="37528" y="45270"/>
                    </a:cubicBezTo>
                    <a:cubicBezTo>
                      <a:pt x="28208" y="38613"/>
                      <a:pt x="25545" y="34618"/>
                      <a:pt x="17556" y="25298"/>
                    </a:cubicBezTo>
                    <a:cubicBezTo>
                      <a:pt x="10899" y="17309"/>
                      <a:pt x="5573" y="7989"/>
                      <a:pt x="247" y="0"/>
                    </a:cubicBezTo>
                    <a:cubicBezTo>
                      <a:pt x="-1084" y="11983"/>
                      <a:pt x="2910" y="18640"/>
                      <a:pt x="13562" y="30624"/>
                    </a:cubicBezTo>
                    <a:cubicBezTo>
                      <a:pt x="28208" y="43939"/>
                      <a:pt x="46849" y="54590"/>
                      <a:pt x="78804" y="69236"/>
                    </a:cubicBezTo>
                    <a:lnTo>
                      <a:pt x="88124" y="73231"/>
                    </a:lnTo>
                    <a:cubicBezTo>
                      <a:pt x="97444" y="77225"/>
                      <a:pt x="109428" y="81220"/>
                      <a:pt x="117416" y="85214"/>
                    </a:cubicBezTo>
                    <a:cubicBezTo>
                      <a:pt x="116085" y="83883"/>
                      <a:pt x="114754" y="83883"/>
                      <a:pt x="113422" y="83883"/>
                    </a:cubicBezTo>
                  </a:path>
                </a:pathLst>
              </a:custGeom>
              <a:solidFill>
                <a:srgbClr val="9D8D79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602" name="Freeform: Shape 6601">
                <a:extLst>
                  <a:ext uri="{FF2B5EF4-FFF2-40B4-BE49-F238E27FC236}">
                    <a16:creationId xmlns:a16="http://schemas.microsoft.com/office/drawing/2014/main" id="{7F35D458-342E-4908-AD1E-9F30F6179383}"/>
                  </a:ext>
                </a:extLst>
              </p:cNvPr>
              <p:cNvSpPr/>
              <p:nvPr/>
            </p:nvSpPr>
            <p:spPr>
              <a:xfrm>
                <a:off x="9978419" y="4433170"/>
                <a:ext cx="74999" cy="55921"/>
              </a:xfrm>
              <a:custGeom>
                <a:avLst/>
                <a:gdLst>
                  <a:gd name="connsiteX0" fmla="*/ 68342 w 74999"/>
                  <a:gd name="connsiteY0" fmla="*/ 51927 h 55921"/>
                  <a:gd name="connsiteX1" fmla="*/ 9758 w 74999"/>
                  <a:gd name="connsiteY1" fmla="*/ 0 h 55921"/>
                  <a:gd name="connsiteX2" fmla="*/ 9758 w 74999"/>
                  <a:gd name="connsiteY2" fmla="*/ 0 h 55921"/>
                  <a:gd name="connsiteX3" fmla="*/ 9758 w 74999"/>
                  <a:gd name="connsiteY3" fmla="*/ 0 h 55921"/>
                  <a:gd name="connsiteX4" fmla="*/ 9758 w 74999"/>
                  <a:gd name="connsiteY4" fmla="*/ 0 h 55921"/>
                  <a:gd name="connsiteX5" fmla="*/ 9758 w 74999"/>
                  <a:gd name="connsiteY5" fmla="*/ 0 h 55921"/>
                  <a:gd name="connsiteX6" fmla="*/ 9758 w 74999"/>
                  <a:gd name="connsiteY6" fmla="*/ 0 h 55921"/>
                  <a:gd name="connsiteX7" fmla="*/ 9758 w 74999"/>
                  <a:gd name="connsiteY7" fmla="*/ 0 h 55921"/>
                  <a:gd name="connsiteX8" fmla="*/ 9758 w 74999"/>
                  <a:gd name="connsiteY8" fmla="*/ 0 h 55921"/>
                  <a:gd name="connsiteX9" fmla="*/ 9758 w 74999"/>
                  <a:gd name="connsiteY9" fmla="*/ 0 h 55921"/>
                  <a:gd name="connsiteX10" fmla="*/ 437 w 74999"/>
                  <a:gd name="connsiteY10" fmla="*/ 7989 h 55921"/>
                  <a:gd name="connsiteX11" fmla="*/ 4432 w 74999"/>
                  <a:gd name="connsiteY11" fmla="*/ 14646 h 55921"/>
                  <a:gd name="connsiteX12" fmla="*/ 16415 w 74999"/>
                  <a:gd name="connsiteY12" fmla="*/ 27961 h 55921"/>
                  <a:gd name="connsiteX13" fmla="*/ 12421 w 74999"/>
                  <a:gd name="connsiteY13" fmla="*/ 26629 h 55921"/>
                  <a:gd name="connsiteX14" fmla="*/ 53696 w 74999"/>
                  <a:gd name="connsiteY14" fmla="*/ 47933 h 55921"/>
                  <a:gd name="connsiteX15" fmla="*/ 45707 w 74999"/>
                  <a:gd name="connsiteY15" fmla="*/ 43938 h 55921"/>
                  <a:gd name="connsiteX16" fmla="*/ 75000 w 74999"/>
                  <a:gd name="connsiteY16" fmla="*/ 55922 h 55921"/>
                  <a:gd name="connsiteX17" fmla="*/ 68342 w 74999"/>
                  <a:gd name="connsiteY17" fmla="*/ 51927 h 55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4999" h="55921">
                    <a:moveTo>
                      <a:pt x="68342" y="51927"/>
                    </a:moveTo>
                    <a:cubicBezTo>
                      <a:pt x="19078" y="30624"/>
                      <a:pt x="12421" y="14646"/>
                      <a:pt x="9758" y="0"/>
                    </a:cubicBezTo>
                    <a:cubicBezTo>
                      <a:pt x="9758" y="0"/>
                      <a:pt x="9758" y="0"/>
                      <a:pt x="9758" y="0"/>
                    </a:cubicBezTo>
                    <a:cubicBezTo>
                      <a:pt x="9758" y="0"/>
                      <a:pt x="9758" y="0"/>
                      <a:pt x="9758" y="0"/>
                    </a:cubicBezTo>
                    <a:cubicBezTo>
                      <a:pt x="9758" y="0"/>
                      <a:pt x="9758" y="0"/>
                      <a:pt x="9758" y="0"/>
                    </a:cubicBezTo>
                    <a:cubicBezTo>
                      <a:pt x="9758" y="0"/>
                      <a:pt x="9758" y="0"/>
                      <a:pt x="9758" y="0"/>
                    </a:cubicBezTo>
                    <a:cubicBezTo>
                      <a:pt x="9758" y="0"/>
                      <a:pt x="9758" y="0"/>
                      <a:pt x="9758" y="0"/>
                    </a:cubicBezTo>
                    <a:cubicBezTo>
                      <a:pt x="9758" y="0"/>
                      <a:pt x="9758" y="0"/>
                      <a:pt x="9758" y="0"/>
                    </a:cubicBezTo>
                    <a:cubicBezTo>
                      <a:pt x="9758" y="0"/>
                      <a:pt x="9758" y="0"/>
                      <a:pt x="9758" y="0"/>
                    </a:cubicBezTo>
                    <a:cubicBezTo>
                      <a:pt x="9758" y="0"/>
                      <a:pt x="9758" y="0"/>
                      <a:pt x="9758" y="0"/>
                    </a:cubicBezTo>
                    <a:cubicBezTo>
                      <a:pt x="437" y="0"/>
                      <a:pt x="-894" y="1331"/>
                      <a:pt x="437" y="7989"/>
                    </a:cubicBezTo>
                    <a:cubicBezTo>
                      <a:pt x="1769" y="10652"/>
                      <a:pt x="3100" y="13315"/>
                      <a:pt x="4432" y="14646"/>
                    </a:cubicBezTo>
                    <a:cubicBezTo>
                      <a:pt x="8426" y="18640"/>
                      <a:pt x="13752" y="22635"/>
                      <a:pt x="16415" y="27961"/>
                    </a:cubicBezTo>
                    <a:cubicBezTo>
                      <a:pt x="15083" y="27961"/>
                      <a:pt x="15083" y="27961"/>
                      <a:pt x="12421" y="26629"/>
                    </a:cubicBezTo>
                    <a:cubicBezTo>
                      <a:pt x="25735" y="34618"/>
                      <a:pt x="36387" y="39944"/>
                      <a:pt x="53696" y="47933"/>
                    </a:cubicBezTo>
                    <a:cubicBezTo>
                      <a:pt x="52365" y="46601"/>
                      <a:pt x="49702" y="46601"/>
                      <a:pt x="45707" y="43938"/>
                    </a:cubicBezTo>
                    <a:cubicBezTo>
                      <a:pt x="47039" y="43938"/>
                      <a:pt x="47039" y="43938"/>
                      <a:pt x="75000" y="55922"/>
                    </a:cubicBezTo>
                    <a:cubicBezTo>
                      <a:pt x="75000" y="54590"/>
                      <a:pt x="71005" y="53259"/>
                      <a:pt x="68342" y="51927"/>
                    </a:cubicBezTo>
                  </a:path>
                </a:pathLst>
              </a:custGeom>
              <a:solidFill>
                <a:srgbClr val="7E8481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603" name="Freeform: Shape 6602">
                <a:extLst>
                  <a:ext uri="{FF2B5EF4-FFF2-40B4-BE49-F238E27FC236}">
                    <a16:creationId xmlns:a16="http://schemas.microsoft.com/office/drawing/2014/main" id="{B169621C-327B-42BA-8B2B-75E544367E3F}"/>
                  </a:ext>
                </a:extLst>
              </p:cNvPr>
              <p:cNvSpPr/>
              <p:nvPr/>
            </p:nvSpPr>
            <p:spPr>
              <a:xfrm>
                <a:off x="9989175" y="4385237"/>
                <a:ext cx="10984" cy="17309"/>
              </a:xfrm>
              <a:custGeom>
                <a:avLst/>
                <a:gdLst>
                  <a:gd name="connsiteX0" fmla="*/ 2996 w 10984"/>
                  <a:gd name="connsiteY0" fmla="*/ 17309 h 17309"/>
                  <a:gd name="connsiteX1" fmla="*/ 2996 w 10984"/>
                  <a:gd name="connsiteY1" fmla="*/ 17309 h 17309"/>
                  <a:gd name="connsiteX2" fmla="*/ 2996 w 10984"/>
                  <a:gd name="connsiteY2" fmla="*/ 2663 h 17309"/>
                  <a:gd name="connsiteX3" fmla="*/ 10985 w 10984"/>
                  <a:gd name="connsiteY3" fmla="*/ 0 h 17309"/>
                  <a:gd name="connsiteX4" fmla="*/ 6990 w 10984"/>
                  <a:gd name="connsiteY4" fmla="*/ 6657 h 17309"/>
                  <a:gd name="connsiteX5" fmla="*/ 2996 w 10984"/>
                  <a:gd name="connsiteY5" fmla="*/ 17309 h 17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984" h="17309">
                    <a:moveTo>
                      <a:pt x="2996" y="17309"/>
                    </a:moveTo>
                    <a:cubicBezTo>
                      <a:pt x="2996" y="17309"/>
                      <a:pt x="2996" y="17309"/>
                      <a:pt x="2996" y="17309"/>
                    </a:cubicBezTo>
                    <a:cubicBezTo>
                      <a:pt x="-999" y="9320"/>
                      <a:pt x="-999" y="5326"/>
                      <a:pt x="2996" y="2663"/>
                    </a:cubicBezTo>
                    <a:cubicBezTo>
                      <a:pt x="5659" y="1332"/>
                      <a:pt x="6990" y="1332"/>
                      <a:pt x="10985" y="0"/>
                    </a:cubicBezTo>
                    <a:cubicBezTo>
                      <a:pt x="10985" y="2663"/>
                      <a:pt x="9653" y="3994"/>
                      <a:pt x="6990" y="6657"/>
                    </a:cubicBezTo>
                    <a:cubicBezTo>
                      <a:pt x="4327" y="9320"/>
                      <a:pt x="4327" y="9320"/>
                      <a:pt x="2996" y="17309"/>
                    </a:cubicBezTo>
                  </a:path>
                </a:pathLst>
              </a:custGeom>
              <a:solidFill>
                <a:srgbClr val="7E8481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604" name="Freeform: Shape 6603">
                <a:extLst>
                  <a:ext uri="{FF2B5EF4-FFF2-40B4-BE49-F238E27FC236}">
                    <a16:creationId xmlns:a16="http://schemas.microsoft.com/office/drawing/2014/main" id="{A9FDEB92-DA51-40ED-9441-A7D03CE1BFA6}"/>
                  </a:ext>
                </a:extLst>
              </p:cNvPr>
              <p:cNvSpPr/>
              <p:nvPr/>
            </p:nvSpPr>
            <p:spPr>
              <a:xfrm>
                <a:off x="9908027" y="4292866"/>
                <a:ext cx="592765" cy="109679"/>
              </a:xfrm>
              <a:custGeom>
                <a:avLst/>
                <a:gdLst>
                  <a:gd name="connsiteX0" fmla="*/ 495568 w 592765"/>
                  <a:gd name="connsiteY0" fmla="*/ 4494 h 109679"/>
                  <a:gd name="connsiteX1" fmla="*/ 491574 w 592765"/>
                  <a:gd name="connsiteY1" fmla="*/ 4494 h 109679"/>
                  <a:gd name="connsiteX2" fmla="*/ 551490 w 592765"/>
                  <a:gd name="connsiteY2" fmla="*/ 499 h 109679"/>
                  <a:gd name="connsiteX3" fmla="*/ 592765 w 592765"/>
                  <a:gd name="connsiteY3" fmla="*/ 9820 h 109679"/>
                  <a:gd name="connsiteX4" fmla="*/ 570131 w 592765"/>
                  <a:gd name="connsiteY4" fmla="*/ 12483 h 109679"/>
                  <a:gd name="connsiteX5" fmla="*/ 495568 w 592765"/>
                  <a:gd name="connsiteY5" fmla="*/ 4494 h 109679"/>
                  <a:gd name="connsiteX6" fmla="*/ 22896 w 592765"/>
                  <a:gd name="connsiteY6" fmla="*/ 107017 h 109679"/>
                  <a:gd name="connsiteX7" fmla="*/ 22896 w 592765"/>
                  <a:gd name="connsiteY7" fmla="*/ 109680 h 109679"/>
                  <a:gd name="connsiteX8" fmla="*/ 5587 w 592765"/>
                  <a:gd name="connsiteY8" fmla="*/ 45769 h 109679"/>
                  <a:gd name="connsiteX9" fmla="*/ 9582 w 592765"/>
                  <a:gd name="connsiteY9" fmla="*/ 44438 h 109679"/>
                  <a:gd name="connsiteX10" fmla="*/ 40205 w 592765"/>
                  <a:gd name="connsiteY10" fmla="*/ 40443 h 109679"/>
                  <a:gd name="connsiteX11" fmla="*/ 86807 w 592765"/>
                  <a:gd name="connsiteY11" fmla="*/ 25797 h 109679"/>
                  <a:gd name="connsiteX12" fmla="*/ 94796 w 592765"/>
                  <a:gd name="connsiteY12" fmla="*/ 24466 h 109679"/>
                  <a:gd name="connsiteX13" fmla="*/ 186667 w 592765"/>
                  <a:gd name="connsiteY13" fmla="*/ 23134 h 109679"/>
                  <a:gd name="connsiteX14" fmla="*/ 223948 w 592765"/>
                  <a:gd name="connsiteY14" fmla="*/ 11151 h 109679"/>
                  <a:gd name="connsiteX15" fmla="*/ 258567 w 592765"/>
                  <a:gd name="connsiteY15" fmla="*/ 13814 h 109679"/>
                  <a:gd name="connsiteX16" fmla="*/ 144060 w 592765"/>
                  <a:gd name="connsiteY16" fmla="*/ 51095 h 109679"/>
                  <a:gd name="connsiteX17" fmla="*/ 94796 w 592765"/>
                  <a:gd name="connsiteY17" fmla="*/ 48432 h 109679"/>
                  <a:gd name="connsiteX18" fmla="*/ 66835 w 592765"/>
                  <a:gd name="connsiteY18" fmla="*/ 55090 h 109679"/>
                  <a:gd name="connsiteX19" fmla="*/ 22896 w 592765"/>
                  <a:gd name="connsiteY19" fmla="*/ 107017 h 109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92765" h="109679">
                    <a:moveTo>
                      <a:pt x="495568" y="4494"/>
                    </a:moveTo>
                    <a:cubicBezTo>
                      <a:pt x="494237" y="4494"/>
                      <a:pt x="492905" y="4494"/>
                      <a:pt x="491574" y="4494"/>
                    </a:cubicBezTo>
                    <a:cubicBezTo>
                      <a:pt x="518203" y="499"/>
                      <a:pt x="528855" y="-832"/>
                      <a:pt x="551490" y="499"/>
                    </a:cubicBezTo>
                    <a:cubicBezTo>
                      <a:pt x="570131" y="1831"/>
                      <a:pt x="580782" y="4494"/>
                      <a:pt x="592765" y="9820"/>
                    </a:cubicBezTo>
                    <a:cubicBezTo>
                      <a:pt x="575456" y="12483"/>
                      <a:pt x="570131" y="12483"/>
                      <a:pt x="570131" y="12483"/>
                    </a:cubicBezTo>
                    <a:cubicBezTo>
                      <a:pt x="544833" y="11151"/>
                      <a:pt x="520866" y="5825"/>
                      <a:pt x="495568" y="4494"/>
                    </a:cubicBezTo>
                    <a:moveTo>
                      <a:pt x="22896" y="107017"/>
                    </a:moveTo>
                    <a:cubicBezTo>
                      <a:pt x="22896" y="108348"/>
                      <a:pt x="22896" y="109680"/>
                      <a:pt x="22896" y="109680"/>
                    </a:cubicBezTo>
                    <a:cubicBezTo>
                      <a:pt x="1593" y="83050"/>
                      <a:pt x="-6396" y="53758"/>
                      <a:pt x="5587" y="45769"/>
                    </a:cubicBezTo>
                    <a:cubicBezTo>
                      <a:pt x="6919" y="45769"/>
                      <a:pt x="8250" y="44438"/>
                      <a:pt x="9582" y="44438"/>
                    </a:cubicBezTo>
                    <a:cubicBezTo>
                      <a:pt x="18902" y="41775"/>
                      <a:pt x="29554" y="43106"/>
                      <a:pt x="40205" y="40443"/>
                    </a:cubicBezTo>
                    <a:cubicBezTo>
                      <a:pt x="56183" y="36449"/>
                      <a:pt x="70829" y="29792"/>
                      <a:pt x="86807" y="25797"/>
                    </a:cubicBezTo>
                    <a:cubicBezTo>
                      <a:pt x="89470" y="25797"/>
                      <a:pt x="92133" y="24466"/>
                      <a:pt x="94796" y="24466"/>
                    </a:cubicBezTo>
                    <a:cubicBezTo>
                      <a:pt x="125419" y="20471"/>
                      <a:pt x="156043" y="29792"/>
                      <a:pt x="186667" y="23134"/>
                    </a:cubicBezTo>
                    <a:cubicBezTo>
                      <a:pt x="199982" y="20471"/>
                      <a:pt x="210634" y="11151"/>
                      <a:pt x="223948" y="11151"/>
                    </a:cubicBezTo>
                    <a:cubicBezTo>
                      <a:pt x="233269" y="11151"/>
                      <a:pt x="239926" y="11151"/>
                      <a:pt x="258567" y="13814"/>
                    </a:cubicBezTo>
                    <a:cubicBezTo>
                      <a:pt x="246583" y="16477"/>
                      <a:pt x="218622" y="23134"/>
                      <a:pt x="144060" y="51095"/>
                    </a:cubicBezTo>
                    <a:cubicBezTo>
                      <a:pt x="126751" y="57753"/>
                      <a:pt x="110773" y="47101"/>
                      <a:pt x="94796" y="48432"/>
                    </a:cubicBezTo>
                    <a:cubicBezTo>
                      <a:pt x="88138" y="48432"/>
                      <a:pt x="72161" y="52427"/>
                      <a:pt x="66835" y="55090"/>
                    </a:cubicBezTo>
                    <a:cubicBezTo>
                      <a:pt x="41537" y="64410"/>
                      <a:pt x="22896" y="104354"/>
                      <a:pt x="22896" y="107017"/>
                    </a:cubicBezTo>
                  </a:path>
                </a:pathLst>
              </a:custGeom>
              <a:solidFill>
                <a:srgbClr val="9D8D79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605" name="Freeform: Shape 6604">
                <a:extLst>
                  <a:ext uri="{FF2B5EF4-FFF2-40B4-BE49-F238E27FC236}">
                    <a16:creationId xmlns:a16="http://schemas.microsoft.com/office/drawing/2014/main" id="{0460BC91-5FED-4DDC-9EFF-DB47CF7CA9F4}"/>
                  </a:ext>
                </a:extLst>
              </p:cNvPr>
              <p:cNvSpPr/>
              <p:nvPr/>
            </p:nvSpPr>
            <p:spPr>
              <a:xfrm>
                <a:off x="9998828" y="4297360"/>
                <a:ext cx="476666" cy="86545"/>
              </a:xfrm>
              <a:custGeom>
                <a:avLst/>
                <a:gdLst>
                  <a:gd name="connsiteX0" fmla="*/ 3994 w 476666"/>
                  <a:gd name="connsiteY0" fmla="*/ 86546 h 86545"/>
                  <a:gd name="connsiteX1" fmla="*/ 37281 w 476666"/>
                  <a:gd name="connsiteY1" fmla="*/ 78557 h 86545"/>
                  <a:gd name="connsiteX2" fmla="*/ 38613 w 476666"/>
                  <a:gd name="connsiteY2" fmla="*/ 77225 h 86545"/>
                  <a:gd name="connsiteX3" fmla="*/ 97197 w 476666"/>
                  <a:gd name="connsiteY3" fmla="*/ 70568 h 86545"/>
                  <a:gd name="connsiteX4" fmla="*/ 143799 w 476666"/>
                  <a:gd name="connsiteY4" fmla="*/ 73231 h 86545"/>
                  <a:gd name="connsiteX5" fmla="*/ 146462 w 476666"/>
                  <a:gd name="connsiteY5" fmla="*/ 73231 h 86545"/>
                  <a:gd name="connsiteX6" fmla="*/ 149125 w 476666"/>
                  <a:gd name="connsiteY6" fmla="*/ 73231 h 86545"/>
                  <a:gd name="connsiteX7" fmla="*/ 189069 w 476666"/>
                  <a:gd name="connsiteY7" fmla="*/ 62579 h 86545"/>
                  <a:gd name="connsiteX8" fmla="*/ 243659 w 476666"/>
                  <a:gd name="connsiteY8" fmla="*/ 66574 h 86545"/>
                  <a:gd name="connsiteX9" fmla="*/ 436722 w 476666"/>
                  <a:gd name="connsiteY9" fmla="*/ 42607 h 86545"/>
                  <a:gd name="connsiteX10" fmla="*/ 362160 w 476666"/>
                  <a:gd name="connsiteY10" fmla="*/ 35950 h 86545"/>
                  <a:gd name="connsiteX11" fmla="*/ 213035 w 476666"/>
                  <a:gd name="connsiteY11" fmla="*/ 30624 h 86545"/>
                  <a:gd name="connsiteX12" fmla="*/ 242328 w 476666"/>
                  <a:gd name="connsiteY12" fmla="*/ 30624 h 86545"/>
                  <a:gd name="connsiteX13" fmla="*/ 268957 w 476666"/>
                  <a:gd name="connsiteY13" fmla="*/ 30624 h 86545"/>
                  <a:gd name="connsiteX14" fmla="*/ 360828 w 476666"/>
                  <a:gd name="connsiteY14" fmla="*/ 15978 h 86545"/>
                  <a:gd name="connsiteX15" fmla="*/ 434059 w 476666"/>
                  <a:gd name="connsiteY15" fmla="*/ 5326 h 86545"/>
                  <a:gd name="connsiteX16" fmla="*/ 476666 w 476666"/>
                  <a:gd name="connsiteY16" fmla="*/ 7989 h 86545"/>
                  <a:gd name="connsiteX17" fmla="*/ 399441 w 476666"/>
                  <a:gd name="connsiteY17" fmla="*/ 0 h 86545"/>
                  <a:gd name="connsiteX18" fmla="*/ 315558 w 476666"/>
                  <a:gd name="connsiteY18" fmla="*/ 3994 h 86545"/>
                  <a:gd name="connsiteX19" fmla="*/ 221024 w 476666"/>
                  <a:gd name="connsiteY19" fmla="*/ 5326 h 86545"/>
                  <a:gd name="connsiteX20" fmla="*/ 166434 w 476666"/>
                  <a:gd name="connsiteY20" fmla="*/ 9320 h 86545"/>
                  <a:gd name="connsiteX21" fmla="*/ 46601 w 476666"/>
                  <a:gd name="connsiteY21" fmla="*/ 49264 h 86545"/>
                  <a:gd name="connsiteX22" fmla="*/ 50596 w 476666"/>
                  <a:gd name="connsiteY22" fmla="*/ 51927 h 86545"/>
                  <a:gd name="connsiteX23" fmla="*/ 50596 w 476666"/>
                  <a:gd name="connsiteY23" fmla="*/ 51927 h 86545"/>
                  <a:gd name="connsiteX24" fmla="*/ 0 w 476666"/>
                  <a:gd name="connsiteY24" fmla="*/ 86546 h 86545"/>
                  <a:gd name="connsiteX25" fmla="*/ 3994 w 476666"/>
                  <a:gd name="connsiteY25" fmla="*/ 86546 h 86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76666" h="86545">
                    <a:moveTo>
                      <a:pt x="3994" y="86546"/>
                    </a:moveTo>
                    <a:cubicBezTo>
                      <a:pt x="23966" y="83883"/>
                      <a:pt x="25298" y="83883"/>
                      <a:pt x="37281" y="78557"/>
                    </a:cubicBezTo>
                    <a:cubicBezTo>
                      <a:pt x="38613" y="77225"/>
                      <a:pt x="38613" y="77225"/>
                      <a:pt x="38613" y="77225"/>
                    </a:cubicBezTo>
                    <a:cubicBezTo>
                      <a:pt x="51927" y="71899"/>
                      <a:pt x="65242" y="66574"/>
                      <a:pt x="97197" y="70568"/>
                    </a:cubicBezTo>
                    <a:cubicBezTo>
                      <a:pt x="114506" y="71899"/>
                      <a:pt x="143799" y="73231"/>
                      <a:pt x="143799" y="73231"/>
                    </a:cubicBezTo>
                    <a:cubicBezTo>
                      <a:pt x="145130" y="73231"/>
                      <a:pt x="145130" y="73231"/>
                      <a:pt x="146462" y="73231"/>
                    </a:cubicBezTo>
                    <a:cubicBezTo>
                      <a:pt x="147793" y="73231"/>
                      <a:pt x="147793" y="73231"/>
                      <a:pt x="149125" y="73231"/>
                    </a:cubicBezTo>
                    <a:cubicBezTo>
                      <a:pt x="162439" y="71899"/>
                      <a:pt x="174423" y="62579"/>
                      <a:pt x="189069" y="62579"/>
                    </a:cubicBezTo>
                    <a:cubicBezTo>
                      <a:pt x="207709" y="62579"/>
                      <a:pt x="225018" y="69236"/>
                      <a:pt x="243659" y="66574"/>
                    </a:cubicBezTo>
                    <a:cubicBezTo>
                      <a:pt x="307570" y="57253"/>
                      <a:pt x="374143" y="62579"/>
                      <a:pt x="436722" y="42607"/>
                    </a:cubicBezTo>
                    <a:cubicBezTo>
                      <a:pt x="414087" y="37281"/>
                      <a:pt x="388789" y="31955"/>
                      <a:pt x="362160" y="35950"/>
                    </a:cubicBezTo>
                    <a:cubicBezTo>
                      <a:pt x="319553" y="42607"/>
                      <a:pt x="231676" y="57253"/>
                      <a:pt x="213035" y="30624"/>
                    </a:cubicBezTo>
                    <a:cubicBezTo>
                      <a:pt x="214367" y="29292"/>
                      <a:pt x="217030" y="26629"/>
                      <a:pt x="242328" y="30624"/>
                    </a:cubicBezTo>
                    <a:cubicBezTo>
                      <a:pt x="254311" y="31955"/>
                      <a:pt x="258305" y="33287"/>
                      <a:pt x="268957" y="30624"/>
                    </a:cubicBezTo>
                    <a:cubicBezTo>
                      <a:pt x="294255" y="25298"/>
                      <a:pt x="360828" y="15978"/>
                      <a:pt x="360828" y="15978"/>
                    </a:cubicBezTo>
                    <a:cubicBezTo>
                      <a:pt x="384795" y="13315"/>
                      <a:pt x="408761" y="6657"/>
                      <a:pt x="434059" y="5326"/>
                    </a:cubicBezTo>
                    <a:cubicBezTo>
                      <a:pt x="448705" y="3994"/>
                      <a:pt x="462020" y="7989"/>
                      <a:pt x="476666" y="7989"/>
                    </a:cubicBezTo>
                    <a:cubicBezTo>
                      <a:pt x="459357" y="5326"/>
                      <a:pt x="399441" y="0"/>
                      <a:pt x="399441" y="0"/>
                    </a:cubicBezTo>
                    <a:cubicBezTo>
                      <a:pt x="371480" y="0"/>
                      <a:pt x="343519" y="6657"/>
                      <a:pt x="315558" y="3994"/>
                    </a:cubicBezTo>
                    <a:cubicBezTo>
                      <a:pt x="256974" y="-1331"/>
                      <a:pt x="247653" y="0"/>
                      <a:pt x="221024" y="5326"/>
                    </a:cubicBezTo>
                    <a:cubicBezTo>
                      <a:pt x="197058" y="10652"/>
                      <a:pt x="186406" y="11983"/>
                      <a:pt x="166434" y="9320"/>
                    </a:cubicBezTo>
                    <a:cubicBezTo>
                      <a:pt x="138473" y="15978"/>
                      <a:pt x="98529" y="29292"/>
                      <a:pt x="46601" y="49264"/>
                    </a:cubicBezTo>
                    <a:cubicBezTo>
                      <a:pt x="47933" y="50596"/>
                      <a:pt x="49264" y="50596"/>
                      <a:pt x="50596" y="51927"/>
                    </a:cubicBezTo>
                    <a:cubicBezTo>
                      <a:pt x="50596" y="51927"/>
                      <a:pt x="50596" y="51927"/>
                      <a:pt x="50596" y="51927"/>
                    </a:cubicBezTo>
                    <a:cubicBezTo>
                      <a:pt x="2663" y="62579"/>
                      <a:pt x="1331" y="69236"/>
                      <a:pt x="0" y="86546"/>
                    </a:cubicBezTo>
                    <a:cubicBezTo>
                      <a:pt x="2663" y="86546"/>
                      <a:pt x="2663" y="86546"/>
                      <a:pt x="3994" y="86546"/>
                    </a:cubicBezTo>
                  </a:path>
                </a:pathLst>
              </a:custGeom>
              <a:solidFill>
                <a:srgbClr val="7E8481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606" name="Freeform: Shape 6605">
                <a:extLst>
                  <a:ext uri="{FF2B5EF4-FFF2-40B4-BE49-F238E27FC236}">
                    <a16:creationId xmlns:a16="http://schemas.microsoft.com/office/drawing/2014/main" id="{49CF6CD4-7C8A-49BC-A6E4-051158E540F1}"/>
                  </a:ext>
                </a:extLst>
              </p:cNvPr>
              <p:cNvSpPr/>
              <p:nvPr/>
            </p:nvSpPr>
            <p:spPr>
              <a:xfrm>
                <a:off x="10476826" y="4301354"/>
                <a:ext cx="37281" cy="6657"/>
              </a:xfrm>
              <a:custGeom>
                <a:avLst/>
                <a:gdLst>
                  <a:gd name="connsiteX0" fmla="*/ 2663 w 37281"/>
                  <a:gd name="connsiteY0" fmla="*/ 3994 h 6657"/>
                  <a:gd name="connsiteX1" fmla="*/ 37281 w 37281"/>
                  <a:gd name="connsiteY1" fmla="*/ 6657 h 6657"/>
                  <a:gd name="connsiteX2" fmla="*/ 22635 w 37281"/>
                  <a:gd name="connsiteY2" fmla="*/ 0 h 6657"/>
                  <a:gd name="connsiteX3" fmla="*/ 0 w 37281"/>
                  <a:gd name="connsiteY3" fmla="*/ 2663 h 6657"/>
                  <a:gd name="connsiteX4" fmla="*/ 2663 w 37281"/>
                  <a:gd name="connsiteY4" fmla="*/ 3994 h 6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281" h="6657">
                    <a:moveTo>
                      <a:pt x="2663" y="3994"/>
                    </a:moveTo>
                    <a:cubicBezTo>
                      <a:pt x="18641" y="5326"/>
                      <a:pt x="30624" y="6657"/>
                      <a:pt x="37281" y="6657"/>
                    </a:cubicBezTo>
                    <a:cubicBezTo>
                      <a:pt x="31955" y="3994"/>
                      <a:pt x="27961" y="2663"/>
                      <a:pt x="22635" y="0"/>
                    </a:cubicBezTo>
                    <a:cubicBezTo>
                      <a:pt x="13315" y="1332"/>
                      <a:pt x="6657" y="2663"/>
                      <a:pt x="0" y="2663"/>
                    </a:cubicBezTo>
                    <a:cubicBezTo>
                      <a:pt x="1331" y="3994"/>
                      <a:pt x="2663" y="3994"/>
                      <a:pt x="2663" y="3994"/>
                    </a:cubicBezTo>
                  </a:path>
                </a:pathLst>
              </a:custGeom>
              <a:solidFill>
                <a:srgbClr val="8F806E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607" name="Freeform: Shape 6606">
                <a:extLst>
                  <a:ext uri="{FF2B5EF4-FFF2-40B4-BE49-F238E27FC236}">
                    <a16:creationId xmlns:a16="http://schemas.microsoft.com/office/drawing/2014/main" id="{2ECFF8CC-2EAF-4EEC-A788-8938AE54904B}"/>
                  </a:ext>
                </a:extLst>
              </p:cNvPr>
              <p:cNvSpPr/>
              <p:nvPr/>
            </p:nvSpPr>
            <p:spPr>
              <a:xfrm>
                <a:off x="10214320" y="4301354"/>
                <a:ext cx="325084" cy="42607"/>
              </a:xfrm>
              <a:custGeom>
                <a:avLst/>
                <a:gdLst>
                  <a:gd name="connsiteX0" fmla="*/ 1537 w 325084"/>
                  <a:gd name="connsiteY0" fmla="*/ 29292 h 42607"/>
                  <a:gd name="connsiteX1" fmla="*/ 58791 w 325084"/>
                  <a:gd name="connsiteY1" fmla="*/ 42607 h 42607"/>
                  <a:gd name="connsiteX2" fmla="*/ 165308 w 325084"/>
                  <a:gd name="connsiteY2" fmla="*/ 30624 h 42607"/>
                  <a:gd name="connsiteX3" fmla="*/ 223893 w 325084"/>
                  <a:gd name="connsiteY3" fmla="*/ 38613 h 42607"/>
                  <a:gd name="connsiteX4" fmla="*/ 269163 w 325084"/>
                  <a:gd name="connsiteY4" fmla="*/ 29292 h 42607"/>
                  <a:gd name="connsiteX5" fmla="*/ 319759 w 325084"/>
                  <a:gd name="connsiteY5" fmla="*/ 29292 h 42607"/>
                  <a:gd name="connsiteX6" fmla="*/ 325085 w 325084"/>
                  <a:gd name="connsiteY6" fmla="*/ 19972 h 42607"/>
                  <a:gd name="connsiteX7" fmla="*/ 325085 w 325084"/>
                  <a:gd name="connsiteY7" fmla="*/ 17309 h 42607"/>
                  <a:gd name="connsiteX8" fmla="*/ 230550 w 325084"/>
                  <a:gd name="connsiteY8" fmla="*/ 0 h 42607"/>
                  <a:gd name="connsiteX9" fmla="*/ 175960 w 325084"/>
                  <a:gd name="connsiteY9" fmla="*/ 10652 h 42607"/>
                  <a:gd name="connsiteX10" fmla="*/ 149331 w 325084"/>
                  <a:gd name="connsiteY10" fmla="*/ 11983 h 42607"/>
                  <a:gd name="connsiteX11" fmla="*/ 54796 w 325084"/>
                  <a:gd name="connsiteY11" fmla="*/ 26629 h 42607"/>
                  <a:gd name="connsiteX12" fmla="*/ 1537 w 325084"/>
                  <a:gd name="connsiteY12" fmla="*/ 25298 h 42607"/>
                  <a:gd name="connsiteX13" fmla="*/ 1537 w 325084"/>
                  <a:gd name="connsiteY13" fmla="*/ 29292 h 42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25084" h="42607">
                    <a:moveTo>
                      <a:pt x="1537" y="29292"/>
                    </a:moveTo>
                    <a:cubicBezTo>
                      <a:pt x="10858" y="39944"/>
                      <a:pt x="57459" y="42607"/>
                      <a:pt x="58791" y="42607"/>
                    </a:cubicBezTo>
                    <a:cubicBezTo>
                      <a:pt x="94740" y="41276"/>
                      <a:pt x="129359" y="30624"/>
                      <a:pt x="165308" y="30624"/>
                    </a:cubicBezTo>
                    <a:cubicBezTo>
                      <a:pt x="185280" y="30624"/>
                      <a:pt x="203921" y="39944"/>
                      <a:pt x="223893" y="38613"/>
                    </a:cubicBezTo>
                    <a:cubicBezTo>
                      <a:pt x="239871" y="37281"/>
                      <a:pt x="254517" y="30624"/>
                      <a:pt x="269163" y="29292"/>
                    </a:cubicBezTo>
                    <a:cubicBezTo>
                      <a:pt x="286472" y="27961"/>
                      <a:pt x="302450" y="31955"/>
                      <a:pt x="319759" y="29292"/>
                    </a:cubicBezTo>
                    <a:cubicBezTo>
                      <a:pt x="322422" y="29292"/>
                      <a:pt x="325085" y="22635"/>
                      <a:pt x="325085" y="19972"/>
                    </a:cubicBezTo>
                    <a:cubicBezTo>
                      <a:pt x="325085" y="19972"/>
                      <a:pt x="325085" y="18641"/>
                      <a:pt x="325085" y="17309"/>
                    </a:cubicBezTo>
                    <a:cubicBezTo>
                      <a:pt x="298455" y="3994"/>
                      <a:pt x="298455" y="3994"/>
                      <a:pt x="230550" y="0"/>
                    </a:cubicBezTo>
                    <a:cubicBezTo>
                      <a:pt x="211910" y="0"/>
                      <a:pt x="194601" y="9320"/>
                      <a:pt x="175960" y="10652"/>
                    </a:cubicBezTo>
                    <a:cubicBezTo>
                      <a:pt x="166640" y="10652"/>
                      <a:pt x="157319" y="10652"/>
                      <a:pt x="149331" y="11983"/>
                    </a:cubicBezTo>
                    <a:cubicBezTo>
                      <a:pt x="133353" y="13315"/>
                      <a:pt x="88083" y="21304"/>
                      <a:pt x="54796" y="26629"/>
                    </a:cubicBezTo>
                    <a:cubicBezTo>
                      <a:pt x="36156" y="29292"/>
                      <a:pt x="18847" y="18641"/>
                      <a:pt x="1537" y="25298"/>
                    </a:cubicBezTo>
                    <a:cubicBezTo>
                      <a:pt x="-1126" y="26629"/>
                      <a:pt x="206" y="27961"/>
                      <a:pt x="1537" y="29292"/>
                    </a:cubicBezTo>
                  </a:path>
                </a:pathLst>
              </a:custGeom>
              <a:solidFill>
                <a:srgbClr val="727875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608" name="Freeform: Shape 6607">
                <a:extLst>
                  <a:ext uri="{FF2B5EF4-FFF2-40B4-BE49-F238E27FC236}">
                    <a16:creationId xmlns:a16="http://schemas.microsoft.com/office/drawing/2014/main" id="{18E58916-3351-4B15-B79D-10CF6A8D737A}"/>
                  </a:ext>
                </a:extLst>
              </p:cNvPr>
              <p:cNvSpPr/>
              <p:nvPr/>
            </p:nvSpPr>
            <p:spPr>
              <a:xfrm>
                <a:off x="9988633" y="4403878"/>
                <a:ext cx="12857" cy="29292"/>
              </a:xfrm>
              <a:custGeom>
                <a:avLst/>
                <a:gdLst>
                  <a:gd name="connsiteX0" fmla="*/ 875 w 12857"/>
                  <a:gd name="connsiteY0" fmla="*/ 29293 h 29292"/>
                  <a:gd name="connsiteX1" fmla="*/ 12858 w 12857"/>
                  <a:gd name="connsiteY1" fmla="*/ 22635 h 29292"/>
                  <a:gd name="connsiteX2" fmla="*/ 11526 w 12857"/>
                  <a:gd name="connsiteY2" fmla="*/ 15978 h 29292"/>
                  <a:gd name="connsiteX3" fmla="*/ 2206 w 12857"/>
                  <a:gd name="connsiteY3" fmla="*/ 0 h 29292"/>
                  <a:gd name="connsiteX4" fmla="*/ 875 w 12857"/>
                  <a:gd name="connsiteY4" fmla="*/ 29293 h 29292"/>
                  <a:gd name="connsiteX5" fmla="*/ 875 w 12857"/>
                  <a:gd name="connsiteY5" fmla="*/ 29293 h 29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857" h="29292">
                    <a:moveTo>
                      <a:pt x="875" y="29293"/>
                    </a:moveTo>
                    <a:cubicBezTo>
                      <a:pt x="4869" y="29293"/>
                      <a:pt x="12858" y="27961"/>
                      <a:pt x="12858" y="22635"/>
                    </a:cubicBezTo>
                    <a:cubicBezTo>
                      <a:pt x="12858" y="21304"/>
                      <a:pt x="12858" y="18641"/>
                      <a:pt x="11526" y="15978"/>
                    </a:cubicBezTo>
                    <a:cubicBezTo>
                      <a:pt x="8863" y="10652"/>
                      <a:pt x="4869" y="5326"/>
                      <a:pt x="2206" y="0"/>
                    </a:cubicBezTo>
                    <a:cubicBezTo>
                      <a:pt x="-457" y="13315"/>
                      <a:pt x="-457" y="21304"/>
                      <a:pt x="875" y="29293"/>
                    </a:cubicBezTo>
                    <a:cubicBezTo>
                      <a:pt x="875" y="29293"/>
                      <a:pt x="875" y="29293"/>
                      <a:pt x="875" y="29293"/>
                    </a:cubicBezTo>
                  </a:path>
                </a:pathLst>
              </a:custGeom>
              <a:solidFill>
                <a:srgbClr val="7E8481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609" name="Freeform: Shape 6608">
                <a:extLst>
                  <a:ext uri="{FF2B5EF4-FFF2-40B4-BE49-F238E27FC236}">
                    <a16:creationId xmlns:a16="http://schemas.microsoft.com/office/drawing/2014/main" id="{BDAADE2C-568E-46ED-8FE8-71096B531B5C}"/>
                  </a:ext>
                </a:extLst>
              </p:cNvPr>
              <p:cNvSpPr/>
              <p:nvPr/>
            </p:nvSpPr>
            <p:spPr>
              <a:xfrm>
                <a:off x="9929591" y="4341124"/>
                <a:ext cx="117169" cy="118675"/>
              </a:xfrm>
              <a:custGeom>
                <a:avLst/>
                <a:gdLst>
                  <a:gd name="connsiteX0" fmla="*/ 55922 w 117169"/>
                  <a:gd name="connsiteY0" fmla="*/ 116012 h 118675"/>
                  <a:gd name="connsiteX1" fmla="*/ 62579 w 117169"/>
                  <a:gd name="connsiteY1" fmla="*/ 118676 h 118675"/>
                  <a:gd name="connsiteX2" fmla="*/ 30624 w 117169"/>
                  <a:gd name="connsiteY2" fmla="*/ 66748 h 118675"/>
                  <a:gd name="connsiteX3" fmla="*/ 117169 w 117169"/>
                  <a:gd name="connsiteY3" fmla="*/ 4169 h 118675"/>
                  <a:gd name="connsiteX4" fmla="*/ 35950 w 117169"/>
                  <a:gd name="connsiteY4" fmla="*/ 10826 h 118675"/>
                  <a:gd name="connsiteX5" fmla="*/ 0 w 117169"/>
                  <a:gd name="connsiteY5" fmla="*/ 61422 h 118675"/>
                  <a:gd name="connsiteX6" fmla="*/ 26629 w 117169"/>
                  <a:gd name="connsiteY6" fmla="*/ 96040 h 118675"/>
                  <a:gd name="connsiteX7" fmla="*/ 55922 w 117169"/>
                  <a:gd name="connsiteY7" fmla="*/ 116012 h 11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169" h="118675">
                    <a:moveTo>
                      <a:pt x="55922" y="116012"/>
                    </a:moveTo>
                    <a:cubicBezTo>
                      <a:pt x="58585" y="117344"/>
                      <a:pt x="61248" y="117344"/>
                      <a:pt x="62579" y="118676"/>
                    </a:cubicBezTo>
                    <a:cubicBezTo>
                      <a:pt x="49264" y="110687"/>
                      <a:pt x="18641" y="90715"/>
                      <a:pt x="30624" y="66748"/>
                    </a:cubicBezTo>
                    <a:cubicBezTo>
                      <a:pt x="46601" y="33461"/>
                      <a:pt x="89209" y="16152"/>
                      <a:pt x="117169" y="4169"/>
                    </a:cubicBezTo>
                    <a:cubicBezTo>
                      <a:pt x="101192" y="1506"/>
                      <a:pt x="62579" y="-6483"/>
                      <a:pt x="35950" y="10826"/>
                    </a:cubicBezTo>
                    <a:cubicBezTo>
                      <a:pt x="23966" y="18815"/>
                      <a:pt x="2663" y="46776"/>
                      <a:pt x="0" y="61422"/>
                    </a:cubicBezTo>
                    <a:cubicBezTo>
                      <a:pt x="9320" y="73405"/>
                      <a:pt x="15978" y="85389"/>
                      <a:pt x="26629" y="96040"/>
                    </a:cubicBezTo>
                    <a:cubicBezTo>
                      <a:pt x="41276" y="110687"/>
                      <a:pt x="53259" y="116012"/>
                      <a:pt x="55922" y="116012"/>
                    </a:cubicBezTo>
                  </a:path>
                </a:pathLst>
              </a:custGeom>
              <a:solidFill>
                <a:srgbClr val="8F806E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610" name="Freeform: Shape 6609">
                <a:extLst>
                  <a:ext uri="{FF2B5EF4-FFF2-40B4-BE49-F238E27FC236}">
                    <a16:creationId xmlns:a16="http://schemas.microsoft.com/office/drawing/2014/main" id="{BC0A0EF0-90E8-4FD1-8470-9FEE94A023A4}"/>
                  </a:ext>
                </a:extLst>
              </p:cNvPr>
              <p:cNvSpPr/>
              <p:nvPr/>
            </p:nvSpPr>
            <p:spPr>
              <a:xfrm>
                <a:off x="9959134" y="4346624"/>
                <a:ext cx="92952" cy="115837"/>
              </a:xfrm>
              <a:custGeom>
                <a:avLst/>
                <a:gdLst>
                  <a:gd name="connsiteX0" fmla="*/ 34368 w 92952"/>
                  <a:gd name="connsiteY0" fmla="*/ 114506 h 115837"/>
                  <a:gd name="connsiteX1" fmla="*/ 37031 w 92952"/>
                  <a:gd name="connsiteY1" fmla="*/ 115838 h 115837"/>
                  <a:gd name="connsiteX2" fmla="*/ 21053 w 92952"/>
                  <a:gd name="connsiteY2" fmla="*/ 95866 h 115837"/>
                  <a:gd name="connsiteX3" fmla="*/ 30373 w 92952"/>
                  <a:gd name="connsiteY3" fmla="*/ 87877 h 115837"/>
                  <a:gd name="connsiteX4" fmla="*/ 30373 w 92952"/>
                  <a:gd name="connsiteY4" fmla="*/ 81220 h 115837"/>
                  <a:gd name="connsiteX5" fmla="*/ 30373 w 92952"/>
                  <a:gd name="connsiteY5" fmla="*/ 77225 h 115837"/>
                  <a:gd name="connsiteX6" fmla="*/ 33036 w 92952"/>
                  <a:gd name="connsiteY6" fmla="*/ 57253 h 115837"/>
                  <a:gd name="connsiteX7" fmla="*/ 30373 w 92952"/>
                  <a:gd name="connsiteY7" fmla="*/ 45270 h 115837"/>
                  <a:gd name="connsiteX8" fmla="*/ 42357 w 92952"/>
                  <a:gd name="connsiteY8" fmla="*/ 38613 h 115837"/>
                  <a:gd name="connsiteX9" fmla="*/ 51677 w 92952"/>
                  <a:gd name="connsiteY9" fmla="*/ 17309 h 115837"/>
                  <a:gd name="connsiteX10" fmla="*/ 92952 w 92952"/>
                  <a:gd name="connsiteY10" fmla="*/ 3994 h 115837"/>
                  <a:gd name="connsiteX11" fmla="*/ 92952 w 92952"/>
                  <a:gd name="connsiteY11" fmla="*/ 3994 h 115837"/>
                  <a:gd name="connsiteX12" fmla="*/ 88958 w 92952"/>
                  <a:gd name="connsiteY12" fmla="*/ 0 h 115837"/>
                  <a:gd name="connsiteX13" fmla="*/ 5075 w 92952"/>
                  <a:gd name="connsiteY13" fmla="*/ 89209 h 115837"/>
                  <a:gd name="connsiteX14" fmla="*/ 34368 w 92952"/>
                  <a:gd name="connsiteY14" fmla="*/ 114506 h 115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2952" h="115837">
                    <a:moveTo>
                      <a:pt x="34368" y="114506"/>
                    </a:moveTo>
                    <a:cubicBezTo>
                      <a:pt x="35699" y="114506"/>
                      <a:pt x="35699" y="114506"/>
                      <a:pt x="37031" y="115838"/>
                    </a:cubicBezTo>
                    <a:cubicBezTo>
                      <a:pt x="33036" y="107849"/>
                      <a:pt x="23716" y="105186"/>
                      <a:pt x="21053" y="95866"/>
                    </a:cubicBezTo>
                    <a:cubicBezTo>
                      <a:pt x="19722" y="89209"/>
                      <a:pt x="21053" y="89209"/>
                      <a:pt x="30373" y="87877"/>
                    </a:cubicBezTo>
                    <a:cubicBezTo>
                      <a:pt x="30373" y="85214"/>
                      <a:pt x="30373" y="82551"/>
                      <a:pt x="30373" y="81220"/>
                    </a:cubicBezTo>
                    <a:cubicBezTo>
                      <a:pt x="30373" y="79888"/>
                      <a:pt x="30373" y="78557"/>
                      <a:pt x="30373" y="77225"/>
                    </a:cubicBezTo>
                    <a:cubicBezTo>
                      <a:pt x="30373" y="70568"/>
                      <a:pt x="33036" y="63911"/>
                      <a:pt x="33036" y="57253"/>
                    </a:cubicBezTo>
                    <a:cubicBezTo>
                      <a:pt x="33036" y="53259"/>
                      <a:pt x="30373" y="49264"/>
                      <a:pt x="30373" y="45270"/>
                    </a:cubicBezTo>
                    <a:cubicBezTo>
                      <a:pt x="31705" y="39944"/>
                      <a:pt x="37031" y="39944"/>
                      <a:pt x="42357" y="38613"/>
                    </a:cubicBezTo>
                    <a:cubicBezTo>
                      <a:pt x="46351" y="21304"/>
                      <a:pt x="46351" y="21304"/>
                      <a:pt x="51677" y="17309"/>
                    </a:cubicBezTo>
                    <a:cubicBezTo>
                      <a:pt x="60997" y="10652"/>
                      <a:pt x="78306" y="6657"/>
                      <a:pt x="92952" y="3994"/>
                    </a:cubicBezTo>
                    <a:cubicBezTo>
                      <a:pt x="92952" y="3994"/>
                      <a:pt x="92952" y="3994"/>
                      <a:pt x="92952" y="3994"/>
                    </a:cubicBezTo>
                    <a:cubicBezTo>
                      <a:pt x="92952" y="2663"/>
                      <a:pt x="88958" y="1331"/>
                      <a:pt x="88958" y="0"/>
                    </a:cubicBezTo>
                    <a:cubicBezTo>
                      <a:pt x="-8239" y="38613"/>
                      <a:pt x="-5576" y="71899"/>
                      <a:pt x="5075" y="89209"/>
                    </a:cubicBezTo>
                    <a:cubicBezTo>
                      <a:pt x="14396" y="103855"/>
                      <a:pt x="34368" y="113175"/>
                      <a:pt x="34368" y="114506"/>
                    </a:cubicBezTo>
                  </a:path>
                </a:pathLst>
              </a:custGeom>
              <a:solidFill>
                <a:srgbClr val="727875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611" name="Freeform: Shape 6610">
                <a:extLst>
                  <a:ext uri="{FF2B5EF4-FFF2-40B4-BE49-F238E27FC236}">
                    <a16:creationId xmlns:a16="http://schemas.microsoft.com/office/drawing/2014/main" id="{786A2475-9DFF-4983-A901-D8EC3EDBD84B}"/>
                  </a:ext>
                </a:extLst>
              </p:cNvPr>
              <p:cNvSpPr/>
              <p:nvPr/>
            </p:nvSpPr>
            <p:spPr>
              <a:xfrm>
                <a:off x="10737794" y="4401954"/>
                <a:ext cx="92580" cy="69828"/>
              </a:xfrm>
              <a:custGeom>
                <a:avLst/>
                <a:gdLst>
                  <a:gd name="connsiteX0" fmla="*/ 78557 w 92580"/>
                  <a:gd name="connsiteY0" fmla="*/ 592 h 69828"/>
                  <a:gd name="connsiteX1" fmla="*/ 78557 w 92580"/>
                  <a:gd name="connsiteY1" fmla="*/ 592 h 69828"/>
                  <a:gd name="connsiteX2" fmla="*/ 87877 w 92580"/>
                  <a:gd name="connsiteY2" fmla="*/ 16569 h 69828"/>
                  <a:gd name="connsiteX3" fmla="*/ 31955 w 92580"/>
                  <a:gd name="connsiteY3" fmla="*/ 55182 h 69828"/>
                  <a:gd name="connsiteX4" fmla="*/ 78557 w 92580"/>
                  <a:gd name="connsiteY4" fmla="*/ 592 h 69828"/>
                  <a:gd name="connsiteX5" fmla="*/ 0 w 92580"/>
                  <a:gd name="connsiteY5" fmla="*/ 69828 h 69828"/>
                  <a:gd name="connsiteX6" fmla="*/ 0 w 92580"/>
                  <a:gd name="connsiteY6" fmla="*/ 69828 h 69828"/>
                  <a:gd name="connsiteX7" fmla="*/ 0 w 92580"/>
                  <a:gd name="connsiteY7" fmla="*/ 69828 h 69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2580" h="69828">
                    <a:moveTo>
                      <a:pt x="78557" y="592"/>
                    </a:moveTo>
                    <a:cubicBezTo>
                      <a:pt x="78557" y="592"/>
                      <a:pt x="78557" y="-740"/>
                      <a:pt x="78557" y="592"/>
                    </a:cubicBezTo>
                    <a:cubicBezTo>
                      <a:pt x="89208" y="592"/>
                      <a:pt x="98529" y="1923"/>
                      <a:pt x="87877" y="16569"/>
                    </a:cubicBezTo>
                    <a:cubicBezTo>
                      <a:pt x="77225" y="28553"/>
                      <a:pt x="62579" y="37873"/>
                      <a:pt x="31955" y="55182"/>
                    </a:cubicBezTo>
                    <a:cubicBezTo>
                      <a:pt x="53259" y="41867"/>
                      <a:pt x="66574" y="28553"/>
                      <a:pt x="78557" y="592"/>
                    </a:cubicBezTo>
                    <a:moveTo>
                      <a:pt x="0" y="69828"/>
                    </a:moveTo>
                    <a:lnTo>
                      <a:pt x="0" y="69828"/>
                    </a:lnTo>
                    <a:cubicBezTo>
                      <a:pt x="0" y="69828"/>
                      <a:pt x="0" y="69828"/>
                      <a:pt x="0" y="69828"/>
                    </a:cubicBezTo>
                  </a:path>
                </a:pathLst>
              </a:custGeom>
              <a:solidFill>
                <a:srgbClr val="9D8D79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612" name="Freeform: Shape 6611">
                <a:extLst>
                  <a:ext uri="{FF2B5EF4-FFF2-40B4-BE49-F238E27FC236}">
                    <a16:creationId xmlns:a16="http://schemas.microsoft.com/office/drawing/2014/main" id="{143E5BB6-45B1-41F9-BE0D-8024E5A082D7}"/>
                  </a:ext>
                </a:extLst>
              </p:cNvPr>
              <p:cNvSpPr/>
              <p:nvPr/>
            </p:nvSpPr>
            <p:spPr>
              <a:xfrm>
                <a:off x="10056081" y="4359939"/>
                <a:ext cx="761600" cy="149124"/>
              </a:xfrm>
              <a:custGeom>
                <a:avLst/>
                <a:gdLst>
                  <a:gd name="connsiteX0" fmla="*/ 59916 w 761600"/>
                  <a:gd name="connsiteY0" fmla="*/ 149125 h 149124"/>
                  <a:gd name="connsiteX1" fmla="*/ 51927 w 761600"/>
                  <a:gd name="connsiteY1" fmla="*/ 146462 h 149124"/>
                  <a:gd name="connsiteX2" fmla="*/ 50596 w 761600"/>
                  <a:gd name="connsiteY2" fmla="*/ 146462 h 149124"/>
                  <a:gd name="connsiteX3" fmla="*/ 46601 w 761600"/>
                  <a:gd name="connsiteY3" fmla="*/ 145130 h 149124"/>
                  <a:gd name="connsiteX4" fmla="*/ 0 w 761600"/>
                  <a:gd name="connsiteY4" fmla="*/ 129153 h 149124"/>
                  <a:gd name="connsiteX5" fmla="*/ 3994 w 761600"/>
                  <a:gd name="connsiteY5" fmla="*/ 130484 h 149124"/>
                  <a:gd name="connsiteX6" fmla="*/ 59916 w 761600"/>
                  <a:gd name="connsiteY6" fmla="*/ 149125 h 149124"/>
                  <a:gd name="connsiteX7" fmla="*/ 704348 w 761600"/>
                  <a:gd name="connsiteY7" fmla="*/ 5326 h 149124"/>
                  <a:gd name="connsiteX8" fmla="*/ 713668 w 761600"/>
                  <a:gd name="connsiteY8" fmla="*/ 0 h 149124"/>
                  <a:gd name="connsiteX9" fmla="*/ 736303 w 761600"/>
                  <a:gd name="connsiteY9" fmla="*/ 2663 h 149124"/>
                  <a:gd name="connsiteX10" fmla="*/ 758938 w 761600"/>
                  <a:gd name="connsiteY10" fmla="*/ 3994 h 149124"/>
                  <a:gd name="connsiteX11" fmla="*/ 746955 w 761600"/>
                  <a:gd name="connsiteY11" fmla="*/ 31955 h 149124"/>
                  <a:gd name="connsiteX12" fmla="*/ 761601 w 761600"/>
                  <a:gd name="connsiteY12" fmla="*/ 39944 h 149124"/>
                  <a:gd name="connsiteX13" fmla="*/ 672392 w 761600"/>
                  <a:gd name="connsiteY13" fmla="*/ 115838 h 149124"/>
                  <a:gd name="connsiteX14" fmla="*/ 629785 w 761600"/>
                  <a:gd name="connsiteY14" fmla="*/ 131816 h 149124"/>
                  <a:gd name="connsiteX15" fmla="*/ 583184 w 761600"/>
                  <a:gd name="connsiteY15" fmla="*/ 146462 h 149124"/>
                  <a:gd name="connsiteX16" fmla="*/ 580521 w 761600"/>
                  <a:gd name="connsiteY16" fmla="*/ 147793 h 149124"/>
                  <a:gd name="connsiteX17" fmla="*/ 585847 w 761600"/>
                  <a:gd name="connsiteY17" fmla="*/ 146462 h 149124"/>
                  <a:gd name="connsiteX18" fmla="*/ 713668 w 761600"/>
                  <a:gd name="connsiteY18" fmla="*/ 67905 h 149124"/>
                  <a:gd name="connsiteX19" fmla="*/ 709674 w 761600"/>
                  <a:gd name="connsiteY19" fmla="*/ 65242 h 149124"/>
                  <a:gd name="connsiteX20" fmla="*/ 704348 w 761600"/>
                  <a:gd name="connsiteY20" fmla="*/ 50596 h 149124"/>
                  <a:gd name="connsiteX21" fmla="*/ 677718 w 761600"/>
                  <a:gd name="connsiteY21" fmla="*/ 41276 h 149124"/>
                  <a:gd name="connsiteX22" fmla="*/ 677718 w 761600"/>
                  <a:gd name="connsiteY22" fmla="*/ 39944 h 149124"/>
                  <a:gd name="connsiteX23" fmla="*/ 691033 w 761600"/>
                  <a:gd name="connsiteY23" fmla="*/ 23967 h 149124"/>
                  <a:gd name="connsiteX24" fmla="*/ 696359 w 761600"/>
                  <a:gd name="connsiteY24" fmla="*/ 10652 h 149124"/>
                  <a:gd name="connsiteX25" fmla="*/ 704348 w 761600"/>
                  <a:gd name="connsiteY25" fmla="*/ 5326 h 149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761600" h="149124">
                    <a:moveTo>
                      <a:pt x="59916" y="149125"/>
                    </a:moveTo>
                    <a:lnTo>
                      <a:pt x="51927" y="146462"/>
                    </a:lnTo>
                    <a:lnTo>
                      <a:pt x="50596" y="146462"/>
                    </a:lnTo>
                    <a:lnTo>
                      <a:pt x="46601" y="145130"/>
                    </a:lnTo>
                    <a:cubicBezTo>
                      <a:pt x="39944" y="143799"/>
                      <a:pt x="21304" y="137141"/>
                      <a:pt x="0" y="129153"/>
                    </a:cubicBezTo>
                    <a:cubicBezTo>
                      <a:pt x="1332" y="129153"/>
                      <a:pt x="2663" y="130484"/>
                      <a:pt x="3994" y="130484"/>
                    </a:cubicBezTo>
                    <a:cubicBezTo>
                      <a:pt x="33287" y="142467"/>
                      <a:pt x="55922" y="149125"/>
                      <a:pt x="59916" y="149125"/>
                    </a:cubicBezTo>
                    <a:moveTo>
                      <a:pt x="704348" y="5326"/>
                    </a:moveTo>
                    <a:cubicBezTo>
                      <a:pt x="711005" y="0"/>
                      <a:pt x="712337" y="0"/>
                      <a:pt x="713668" y="0"/>
                    </a:cubicBezTo>
                    <a:cubicBezTo>
                      <a:pt x="717662" y="5326"/>
                      <a:pt x="718994" y="6657"/>
                      <a:pt x="736303" y="2663"/>
                    </a:cubicBezTo>
                    <a:cubicBezTo>
                      <a:pt x="748286" y="0"/>
                      <a:pt x="754944" y="-1331"/>
                      <a:pt x="758938" y="3994"/>
                    </a:cubicBezTo>
                    <a:cubicBezTo>
                      <a:pt x="760269" y="7989"/>
                      <a:pt x="761601" y="11983"/>
                      <a:pt x="746955" y="31955"/>
                    </a:cubicBezTo>
                    <a:cubicBezTo>
                      <a:pt x="750949" y="38613"/>
                      <a:pt x="757606" y="39944"/>
                      <a:pt x="761601" y="39944"/>
                    </a:cubicBezTo>
                    <a:cubicBezTo>
                      <a:pt x="745623" y="78557"/>
                      <a:pt x="724320" y="93203"/>
                      <a:pt x="672392" y="115838"/>
                    </a:cubicBezTo>
                    <a:cubicBezTo>
                      <a:pt x="647094" y="126490"/>
                      <a:pt x="645763" y="126490"/>
                      <a:pt x="629785" y="131816"/>
                    </a:cubicBezTo>
                    <a:cubicBezTo>
                      <a:pt x="603156" y="141136"/>
                      <a:pt x="601824" y="141136"/>
                      <a:pt x="583184" y="146462"/>
                    </a:cubicBezTo>
                    <a:lnTo>
                      <a:pt x="580521" y="147793"/>
                    </a:lnTo>
                    <a:lnTo>
                      <a:pt x="585847" y="146462"/>
                    </a:lnTo>
                    <a:cubicBezTo>
                      <a:pt x="692364" y="110512"/>
                      <a:pt x="726983" y="74562"/>
                      <a:pt x="713668" y="67905"/>
                    </a:cubicBezTo>
                    <a:cubicBezTo>
                      <a:pt x="709674" y="66574"/>
                      <a:pt x="709674" y="66574"/>
                      <a:pt x="709674" y="65242"/>
                    </a:cubicBezTo>
                    <a:cubicBezTo>
                      <a:pt x="708342" y="63911"/>
                      <a:pt x="705679" y="61248"/>
                      <a:pt x="704348" y="50596"/>
                    </a:cubicBezTo>
                    <a:cubicBezTo>
                      <a:pt x="703016" y="37281"/>
                      <a:pt x="684376" y="50596"/>
                      <a:pt x="677718" y="41276"/>
                    </a:cubicBezTo>
                    <a:cubicBezTo>
                      <a:pt x="677718" y="41276"/>
                      <a:pt x="677718" y="39944"/>
                      <a:pt x="677718" y="39944"/>
                    </a:cubicBezTo>
                    <a:cubicBezTo>
                      <a:pt x="681713" y="34618"/>
                      <a:pt x="687039" y="30624"/>
                      <a:pt x="691033" y="23967"/>
                    </a:cubicBezTo>
                    <a:cubicBezTo>
                      <a:pt x="693696" y="19972"/>
                      <a:pt x="693696" y="14646"/>
                      <a:pt x="696359" y="10652"/>
                    </a:cubicBezTo>
                    <a:cubicBezTo>
                      <a:pt x="696359" y="11983"/>
                      <a:pt x="700353" y="7989"/>
                      <a:pt x="704348" y="5326"/>
                    </a:cubicBezTo>
                  </a:path>
                </a:pathLst>
              </a:custGeom>
              <a:solidFill>
                <a:srgbClr val="7E8481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613" name="Freeform: Shape 6612">
                <a:extLst>
                  <a:ext uri="{FF2B5EF4-FFF2-40B4-BE49-F238E27FC236}">
                    <a16:creationId xmlns:a16="http://schemas.microsoft.com/office/drawing/2014/main" id="{94380B07-1FAD-4DD8-962D-6BC70661DF88}"/>
                  </a:ext>
                </a:extLst>
              </p:cNvPr>
              <p:cNvSpPr/>
              <p:nvPr/>
            </p:nvSpPr>
            <p:spPr>
              <a:xfrm>
                <a:off x="10034778" y="4481103"/>
                <a:ext cx="22635" cy="9320"/>
              </a:xfrm>
              <a:custGeom>
                <a:avLst/>
                <a:gdLst>
                  <a:gd name="connsiteX0" fmla="*/ 22635 w 22635"/>
                  <a:gd name="connsiteY0" fmla="*/ 9320 h 9320"/>
                  <a:gd name="connsiteX1" fmla="*/ 0 w 22635"/>
                  <a:gd name="connsiteY1" fmla="*/ 0 h 9320"/>
                  <a:gd name="connsiteX2" fmla="*/ 13315 w 22635"/>
                  <a:gd name="connsiteY2" fmla="*/ 5326 h 9320"/>
                  <a:gd name="connsiteX3" fmla="*/ 22635 w 22635"/>
                  <a:gd name="connsiteY3" fmla="*/ 9320 h 9320"/>
                  <a:gd name="connsiteX4" fmla="*/ 22635 w 22635"/>
                  <a:gd name="connsiteY4" fmla="*/ 9320 h 9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635" h="9320">
                    <a:moveTo>
                      <a:pt x="22635" y="9320"/>
                    </a:moveTo>
                    <a:cubicBezTo>
                      <a:pt x="10652" y="5326"/>
                      <a:pt x="3994" y="2663"/>
                      <a:pt x="0" y="0"/>
                    </a:cubicBezTo>
                    <a:cubicBezTo>
                      <a:pt x="6657" y="2663"/>
                      <a:pt x="7989" y="3994"/>
                      <a:pt x="13315" y="5326"/>
                    </a:cubicBezTo>
                    <a:lnTo>
                      <a:pt x="22635" y="9320"/>
                    </a:lnTo>
                    <a:cubicBezTo>
                      <a:pt x="22635" y="9320"/>
                      <a:pt x="22635" y="9320"/>
                      <a:pt x="22635" y="9320"/>
                    </a:cubicBezTo>
                  </a:path>
                </a:pathLst>
              </a:custGeom>
              <a:solidFill>
                <a:srgbClr val="8F806E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614" name="Freeform: Shape 6613">
                <a:extLst>
                  <a:ext uri="{FF2B5EF4-FFF2-40B4-BE49-F238E27FC236}">
                    <a16:creationId xmlns:a16="http://schemas.microsoft.com/office/drawing/2014/main" id="{FD4C6D53-3550-463A-9A72-3498A886E2FA}"/>
                  </a:ext>
                </a:extLst>
              </p:cNvPr>
              <p:cNvSpPr/>
              <p:nvPr/>
            </p:nvSpPr>
            <p:spPr>
              <a:xfrm>
                <a:off x="10025457" y="4478440"/>
                <a:ext cx="79888" cy="29292"/>
              </a:xfrm>
              <a:custGeom>
                <a:avLst/>
                <a:gdLst>
                  <a:gd name="connsiteX0" fmla="*/ 73231 w 79888"/>
                  <a:gd name="connsiteY0" fmla="*/ 26629 h 29292"/>
                  <a:gd name="connsiteX1" fmla="*/ 0 w 79888"/>
                  <a:gd name="connsiteY1" fmla="*/ 0 h 29292"/>
                  <a:gd name="connsiteX2" fmla="*/ 31955 w 79888"/>
                  <a:gd name="connsiteY2" fmla="*/ 13315 h 29292"/>
                  <a:gd name="connsiteX3" fmla="*/ 34618 w 79888"/>
                  <a:gd name="connsiteY3" fmla="*/ 14646 h 29292"/>
                  <a:gd name="connsiteX4" fmla="*/ 79888 w 79888"/>
                  <a:gd name="connsiteY4" fmla="*/ 29292 h 29292"/>
                  <a:gd name="connsiteX5" fmla="*/ 73231 w 79888"/>
                  <a:gd name="connsiteY5" fmla="*/ 26629 h 29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888" h="29292">
                    <a:moveTo>
                      <a:pt x="73231" y="26629"/>
                    </a:moveTo>
                    <a:cubicBezTo>
                      <a:pt x="47933" y="18640"/>
                      <a:pt x="25298" y="7989"/>
                      <a:pt x="0" y="0"/>
                    </a:cubicBezTo>
                    <a:cubicBezTo>
                      <a:pt x="1331" y="1332"/>
                      <a:pt x="13315" y="6657"/>
                      <a:pt x="31955" y="13315"/>
                    </a:cubicBezTo>
                    <a:lnTo>
                      <a:pt x="34618" y="14646"/>
                    </a:lnTo>
                    <a:cubicBezTo>
                      <a:pt x="61248" y="23967"/>
                      <a:pt x="62579" y="23967"/>
                      <a:pt x="79888" y="29292"/>
                    </a:cubicBezTo>
                    <a:cubicBezTo>
                      <a:pt x="78557" y="27961"/>
                      <a:pt x="74562" y="26629"/>
                      <a:pt x="73231" y="26629"/>
                    </a:cubicBezTo>
                  </a:path>
                </a:pathLst>
              </a:custGeom>
              <a:solidFill>
                <a:srgbClr val="727875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615" name="Freeform: Shape 6614">
                <a:extLst>
                  <a:ext uri="{FF2B5EF4-FFF2-40B4-BE49-F238E27FC236}">
                    <a16:creationId xmlns:a16="http://schemas.microsoft.com/office/drawing/2014/main" id="{2B60CF4B-27BF-4831-9A18-A22931F14A42}"/>
                  </a:ext>
                </a:extLst>
              </p:cNvPr>
              <p:cNvSpPr/>
              <p:nvPr/>
            </p:nvSpPr>
            <p:spPr>
              <a:xfrm>
                <a:off x="10424307" y="4446153"/>
                <a:ext cx="113766" cy="30955"/>
              </a:xfrm>
              <a:custGeom>
                <a:avLst/>
                <a:gdLst>
                  <a:gd name="connsiteX0" fmla="*/ 592 w 113766"/>
                  <a:gd name="connsiteY0" fmla="*/ 5658 h 30955"/>
                  <a:gd name="connsiteX1" fmla="*/ 7249 w 113766"/>
                  <a:gd name="connsiteY1" fmla="*/ 12315 h 30955"/>
                  <a:gd name="connsiteX2" fmla="*/ 11244 w 113766"/>
                  <a:gd name="connsiteY2" fmla="*/ 13647 h 30955"/>
                  <a:gd name="connsiteX3" fmla="*/ 17901 w 113766"/>
                  <a:gd name="connsiteY3" fmla="*/ 17641 h 30955"/>
                  <a:gd name="connsiteX4" fmla="*/ 17901 w 113766"/>
                  <a:gd name="connsiteY4" fmla="*/ 22967 h 30955"/>
                  <a:gd name="connsiteX5" fmla="*/ 37873 w 113766"/>
                  <a:gd name="connsiteY5" fmla="*/ 25630 h 30955"/>
                  <a:gd name="connsiteX6" fmla="*/ 67165 w 113766"/>
                  <a:gd name="connsiteY6" fmla="*/ 30956 h 30955"/>
                  <a:gd name="connsiteX7" fmla="*/ 99121 w 113766"/>
                  <a:gd name="connsiteY7" fmla="*/ 26962 h 30955"/>
                  <a:gd name="connsiteX8" fmla="*/ 112435 w 113766"/>
                  <a:gd name="connsiteY8" fmla="*/ 22967 h 30955"/>
                  <a:gd name="connsiteX9" fmla="*/ 111104 w 113766"/>
                  <a:gd name="connsiteY9" fmla="*/ 22967 h 30955"/>
                  <a:gd name="connsiteX10" fmla="*/ 113767 w 113766"/>
                  <a:gd name="connsiteY10" fmla="*/ 18973 h 30955"/>
                  <a:gd name="connsiteX11" fmla="*/ 113767 w 113766"/>
                  <a:gd name="connsiteY11" fmla="*/ 18973 h 30955"/>
                  <a:gd name="connsiteX12" fmla="*/ 81811 w 113766"/>
                  <a:gd name="connsiteY12" fmla="*/ 18973 h 30955"/>
                  <a:gd name="connsiteX13" fmla="*/ 75154 w 113766"/>
                  <a:gd name="connsiteY13" fmla="*/ 20304 h 30955"/>
                  <a:gd name="connsiteX14" fmla="*/ 72491 w 113766"/>
                  <a:gd name="connsiteY14" fmla="*/ 10984 h 30955"/>
                  <a:gd name="connsiteX15" fmla="*/ 41867 w 113766"/>
                  <a:gd name="connsiteY15" fmla="*/ 9653 h 30955"/>
                  <a:gd name="connsiteX16" fmla="*/ 23227 w 113766"/>
                  <a:gd name="connsiteY16" fmla="*/ 1664 h 30955"/>
                  <a:gd name="connsiteX17" fmla="*/ 592 w 113766"/>
                  <a:gd name="connsiteY17" fmla="*/ 5658 h 30955"/>
                  <a:gd name="connsiteX18" fmla="*/ 592 w 113766"/>
                  <a:gd name="connsiteY18" fmla="*/ 5658 h 30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13766" h="30955">
                    <a:moveTo>
                      <a:pt x="592" y="5658"/>
                    </a:moveTo>
                    <a:cubicBezTo>
                      <a:pt x="3255" y="6990"/>
                      <a:pt x="4586" y="9653"/>
                      <a:pt x="7249" y="12315"/>
                    </a:cubicBezTo>
                    <a:cubicBezTo>
                      <a:pt x="8581" y="13647"/>
                      <a:pt x="9912" y="13647"/>
                      <a:pt x="11244" y="13647"/>
                    </a:cubicBezTo>
                    <a:cubicBezTo>
                      <a:pt x="13906" y="14978"/>
                      <a:pt x="17901" y="17641"/>
                      <a:pt x="17901" y="17641"/>
                    </a:cubicBezTo>
                    <a:cubicBezTo>
                      <a:pt x="19232" y="18973"/>
                      <a:pt x="17901" y="21636"/>
                      <a:pt x="17901" y="22967"/>
                    </a:cubicBezTo>
                    <a:cubicBezTo>
                      <a:pt x="27221" y="22967"/>
                      <a:pt x="29884" y="24299"/>
                      <a:pt x="37873" y="25630"/>
                    </a:cubicBezTo>
                    <a:lnTo>
                      <a:pt x="67165" y="30956"/>
                    </a:lnTo>
                    <a:lnTo>
                      <a:pt x="99121" y="26962"/>
                    </a:lnTo>
                    <a:cubicBezTo>
                      <a:pt x="104446" y="25630"/>
                      <a:pt x="111104" y="22967"/>
                      <a:pt x="112435" y="22967"/>
                    </a:cubicBezTo>
                    <a:cubicBezTo>
                      <a:pt x="112435" y="22967"/>
                      <a:pt x="111104" y="22967"/>
                      <a:pt x="111104" y="22967"/>
                    </a:cubicBezTo>
                    <a:cubicBezTo>
                      <a:pt x="111104" y="21636"/>
                      <a:pt x="113767" y="20304"/>
                      <a:pt x="113767" y="18973"/>
                    </a:cubicBezTo>
                    <a:cubicBezTo>
                      <a:pt x="113767" y="18973"/>
                      <a:pt x="113767" y="18973"/>
                      <a:pt x="113767" y="18973"/>
                    </a:cubicBezTo>
                    <a:cubicBezTo>
                      <a:pt x="99121" y="16310"/>
                      <a:pt x="85806" y="17641"/>
                      <a:pt x="81811" y="18973"/>
                    </a:cubicBezTo>
                    <a:cubicBezTo>
                      <a:pt x="77817" y="20304"/>
                      <a:pt x="76486" y="20304"/>
                      <a:pt x="75154" y="20304"/>
                    </a:cubicBezTo>
                    <a:cubicBezTo>
                      <a:pt x="73823" y="17641"/>
                      <a:pt x="76486" y="13647"/>
                      <a:pt x="72491" y="10984"/>
                    </a:cubicBezTo>
                    <a:cubicBezTo>
                      <a:pt x="63171" y="6990"/>
                      <a:pt x="52519" y="10984"/>
                      <a:pt x="41867" y="9653"/>
                    </a:cubicBezTo>
                    <a:cubicBezTo>
                      <a:pt x="35210" y="8321"/>
                      <a:pt x="29884" y="2995"/>
                      <a:pt x="23227" y="1664"/>
                    </a:cubicBezTo>
                    <a:cubicBezTo>
                      <a:pt x="17901" y="-999"/>
                      <a:pt x="15238" y="-999"/>
                      <a:pt x="592" y="5658"/>
                    </a:cubicBezTo>
                    <a:cubicBezTo>
                      <a:pt x="-740" y="4327"/>
                      <a:pt x="592" y="4327"/>
                      <a:pt x="592" y="5658"/>
                    </a:cubicBezTo>
                  </a:path>
                </a:pathLst>
              </a:custGeom>
              <a:solidFill>
                <a:srgbClr val="AEB4B2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616" name="Freeform: Shape 6615">
                <a:extLst>
                  <a:ext uri="{FF2B5EF4-FFF2-40B4-BE49-F238E27FC236}">
                    <a16:creationId xmlns:a16="http://schemas.microsoft.com/office/drawing/2014/main" id="{725DD367-8611-4116-98C8-0380DC0BB8CD}"/>
                  </a:ext>
                </a:extLst>
              </p:cNvPr>
              <p:cNvSpPr/>
              <p:nvPr/>
            </p:nvSpPr>
            <p:spPr>
              <a:xfrm>
                <a:off x="10391612" y="4467788"/>
                <a:ext cx="95865" cy="17309"/>
              </a:xfrm>
              <a:custGeom>
                <a:avLst/>
                <a:gdLst>
                  <a:gd name="connsiteX0" fmla="*/ 0 w 95865"/>
                  <a:gd name="connsiteY0" fmla="*/ 7989 h 17309"/>
                  <a:gd name="connsiteX1" fmla="*/ 0 w 95865"/>
                  <a:gd name="connsiteY1" fmla="*/ 7989 h 17309"/>
                  <a:gd name="connsiteX2" fmla="*/ 9320 w 95865"/>
                  <a:gd name="connsiteY2" fmla="*/ 2663 h 17309"/>
                  <a:gd name="connsiteX3" fmla="*/ 9320 w 95865"/>
                  <a:gd name="connsiteY3" fmla="*/ 2663 h 17309"/>
                  <a:gd name="connsiteX4" fmla="*/ 15978 w 95865"/>
                  <a:gd name="connsiteY4" fmla="*/ 6657 h 17309"/>
                  <a:gd name="connsiteX5" fmla="*/ 0 w 95865"/>
                  <a:gd name="connsiteY5" fmla="*/ 7989 h 17309"/>
                  <a:gd name="connsiteX6" fmla="*/ 37281 w 95865"/>
                  <a:gd name="connsiteY6" fmla="*/ 7989 h 17309"/>
                  <a:gd name="connsiteX7" fmla="*/ 37281 w 95865"/>
                  <a:gd name="connsiteY7" fmla="*/ 7989 h 17309"/>
                  <a:gd name="connsiteX8" fmla="*/ 49264 w 95865"/>
                  <a:gd name="connsiteY8" fmla="*/ 0 h 17309"/>
                  <a:gd name="connsiteX9" fmla="*/ 58585 w 95865"/>
                  <a:gd name="connsiteY9" fmla="*/ 1332 h 17309"/>
                  <a:gd name="connsiteX10" fmla="*/ 79888 w 95865"/>
                  <a:gd name="connsiteY10" fmla="*/ 5326 h 17309"/>
                  <a:gd name="connsiteX11" fmla="*/ 91871 w 95865"/>
                  <a:gd name="connsiteY11" fmla="*/ 6657 h 17309"/>
                  <a:gd name="connsiteX12" fmla="*/ 94534 w 95865"/>
                  <a:gd name="connsiteY12" fmla="*/ 7989 h 17309"/>
                  <a:gd name="connsiteX13" fmla="*/ 95866 w 95865"/>
                  <a:gd name="connsiteY13" fmla="*/ 9320 h 17309"/>
                  <a:gd name="connsiteX14" fmla="*/ 94534 w 95865"/>
                  <a:gd name="connsiteY14" fmla="*/ 9320 h 17309"/>
                  <a:gd name="connsiteX15" fmla="*/ 79888 w 95865"/>
                  <a:gd name="connsiteY15" fmla="*/ 11983 h 17309"/>
                  <a:gd name="connsiteX16" fmla="*/ 62579 w 95865"/>
                  <a:gd name="connsiteY16" fmla="*/ 17309 h 17309"/>
                  <a:gd name="connsiteX17" fmla="*/ 58585 w 95865"/>
                  <a:gd name="connsiteY17" fmla="*/ 15978 h 17309"/>
                  <a:gd name="connsiteX18" fmla="*/ 59916 w 95865"/>
                  <a:gd name="connsiteY18" fmla="*/ 13315 h 17309"/>
                  <a:gd name="connsiteX19" fmla="*/ 43939 w 95865"/>
                  <a:gd name="connsiteY19" fmla="*/ 11983 h 17309"/>
                  <a:gd name="connsiteX20" fmla="*/ 37281 w 95865"/>
                  <a:gd name="connsiteY20" fmla="*/ 7989 h 17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5865" h="17309">
                    <a:moveTo>
                      <a:pt x="0" y="7989"/>
                    </a:moveTo>
                    <a:cubicBezTo>
                      <a:pt x="0" y="6657"/>
                      <a:pt x="0" y="6657"/>
                      <a:pt x="0" y="7989"/>
                    </a:cubicBezTo>
                    <a:cubicBezTo>
                      <a:pt x="3994" y="5326"/>
                      <a:pt x="6657" y="3994"/>
                      <a:pt x="9320" y="2663"/>
                    </a:cubicBezTo>
                    <a:cubicBezTo>
                      <a:pt x="9320" y="2663"/>
                      <a:pt x="9320" y="2663"/>
                      <a:pt x="9320" y="2663"/>
                    </a:cubicBezTo>
                    <a:cubicBezTo>
                      <a:pt x="9320" y="3994"/>
                      <a:pt x="11983" y="5326"/>
                      <a:pt x="15978" y="6657"/>
                    </a:cubicBezTo>
                    <a:cubicBezTo>
                      <a:pt x="9320" y="9320"/>
                      <a:pt x="5326" y="9320"/>
                      <a:pt x="0" y="7989"/>
                    </a:cubicBezTo>
                    <a:moveTo>
                      <a:pt x="37281" y="7989"/>
                    </a:moveTo>
                    <a:cubicBezTo>
                      <a:pt x="38613" y="7989"/>
                      <a:pt x="38613" y="7989"/>
                      <a:pt x="37281" y="7989"/>
                    </a:cubicBezTo>
                    <a:cubicBezTo>
                      <a:pt x="41276" y="6657"/>
                      <a:pt x="46601" y="3994"/>
                      <a:pt x="49264" y="0"/>
                    </a:cubicBezTo>
                    <a:cubicBezTo>
                      <a:pt x="51927" y="0"/>
                      <a:pt x="55922" y="0"/>
                      <a:pt x="58585" y="1332"/>
                    </a:cubicBezTo>
                    <a:cubicBezTo>
                      <a:pt x="65242" y="2663"/>
                      <a:pt x="73231" y="3994"/>
                      <a:pt x="79888" y="5326"/>
                    </a:cubicBezTo>
                    <a:cubicBezTo>
                      <a:pt x="83883" y="5326"/>
                      <a:pt x="87877" y="5326"/>
                      <a:pt x="91871" y="6657"/>
                    </a:cubicBezTo>
                    <a:cubicBezTo>
                      <a:pt x="93203" y="6657"/>
                      <a:pt x="94534" y="6657"/>
                      <a:pt x="94534" y="7989"/>
                    </a:cubicBezTo>
                    <a:cubicBezTo>
                      <a:pt x="94534" y="7989"/>
                      <a:pt x="95866" y="7989"/>
                      <a:pt x="95866" y="9320"/>
                    </a:cubicBezTo>
                    <a:cubicBezTo>
                      <a:pt x="95866" y="9320"/>
                      <a:pt x="94534" y="9320"/>
                      <a:pt x="94534" y="9320"/>
                    </a:cubicBezTo>
                    <a:cubicBezTo>
                      <a:pt x="89208" y="10652"/>
                      <a:pt x="85214" y="10652"/>
                      <a:pt x="79888" y="11983"/>
                    </a:cubicBezTo>
                    <a:cubicBezTo>
                      <a:pt x="73231" y="13315"/>
                      <a:pt x="67905" y="15978"/>
                      <a:pt x="62579" y="17309"/>
                    </a:cubicBezTo>
                    <a:cubicBezTo>
                      <a:pt x="59916" y="17309"/>
                      <a:pt x="59916" y="17309"/>
                      <a:pt x="58585" y="15978"/>
                    </a:cubicBezTo>
                    <a:cubicBezTo>
                      <a:pt x="58585" y="14646"/>
                      <a:pt x="59916" y="14646"/>
                      <a:pt x="59916" y="13315"/>
                    </a:cubicBezTo>
                    <a:cubicBezTo>
                      <a:pt x="59916" y="13315"/>
                      <a:pt x="54590" y="9320"/>
                      <a:pt x="43939" y="11983"/>
                    </a:cubicBezTo>
                    <a:cubicBezTo>
                      <a:pt x="43939" y="10652"/>
                      <a:pt x="43939" y="10652"/>
                      <a:pt x="37281" y="7989"/>
                    </a:cubicBezTo>
                  </a:path>
                </a:pathLst>
              </a:custGeom>
              <a:solidFill>
                <a:srgbClr val="969F9C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617" name="Freeform: Shape 6616">
                <a:extLst>
                  <a:ext uri="{FF2B5EF4-FFF2-40B4-BE49-F238E27FC236}">
                    <a16:creationId xmlns:a16="http://schemas.microsoft.com/office/drawing/2014/main" id="{BDC20DEA-7DDD-4C58-AB8F-5171F1BE86E8}"/>
                  </a:ext>
                </a:extLst>
              </p:cNvPr>
              <p:cNvSpPr/>
              <p:nvPr/>
            </p:nvSpPr>
            <p:spPr>
              <a:xfrm>
                <a:off x="10179788" y="4489092"/>
                <a:ext cx="137261" cy="46601"/>
              </a:xfrm>
              <a:custGeom>
                <a:avLst/>
                <a:gdLst>
                  <a:gd name="connsiteX0" fmla="*/ 137262 w 137261"/>
                  <a:gd name="connsiteY0" fmla="*/ 46601 h 46601"/>
                  <a:gd name="connsiteX1" fmla="*/ 135930 w 137261"/>
                  <a:gd name="connsiteY1" fmla="*/ 46601 h 46601"/>
                  <a:gd name="connsiteX2" fmla="*/ 121284 w 137261"/>
                  <a:gd name="connsiteY2" fmla="*/ 37281 h 46601"/>
                  <a:gd name="connsiteX3" fmla="*/ 129273 w 137261"/>
                  <a:gd name="connsiteY3" fmla="*/ 38613 h 46601"/>
                  <a:gd name="connsiteX4" fmla="*/ 130604 w 137261"/>
                  <a:gd name="connsiteY4" fmla="*/ 38613 h 46601"/>
                  <a:gd name="connsiteX5" fmla="*/ 131936 w 137261"/>
                  <a:gd name="connsiteY5" fmla="*/ 39944 h 46601"/>
                  <a:gd name="connsiteX6" fmla="*/ 135930 w 137261"/>
                  <a:gd name="connsiteY6" fmla="*/ 41275 h 46601"/>
                  <a:gd name="connsiteX7" fmla="*/ 137262 w 137261"/>
                  <a:gd name="connsiteY7" fmla="*/ 42607 h 46601"/>
                  <a:gd name="connsiteX8" fmla="*/ 137262 w 137261"/>
                  <a:gd name="connsiteY8" fmla="*/ 46601 h 46601"/>
                  <a:gd name="connsiteX9" fmla="*/ 137262 w 137261"/>
                  <a:gd name="connsiteY9" fmla="*/ 46601 h 46601"/>
                  <a:gd name="connsiteX10" fmla="*/ 72019 w 137261"/>
                  <a:gd name="connsiteY10" fmla="*/ 37281 h 46601"/>
                  <a:gd name="connsiteX11" fmla="*/ 72019 w 137261"/>
                  <a:gd name="connsiteY11" fmla="*/ 37281 h 46601"/>
                  <a:gd name="connsiteX12" fmla="*/ 24087 w 137261"/>
                  <a:gd name="connsiteY12" fmla="*/ 25298 h 46601"/>
                  <a:gd name="connsiteX13" fmla="*/ 2783 w 137261"/>
                  <a:gd name="connsiteY13" fmla="*/ 11983 h 46601"/>
                  <a:gd name="connsiteX14" fmla="*/ 1452 w 137261"/>
                  <a:gd name="connsiteY14" fmla="*/ 0 h 46601"/>
                  <a:gd name="connsiteX15" fmla="*/ 30744 w 137261"/>
                  <a:gd name="connsiteY15" fmla="*/ 19972 h 46601"/>
                  <a:gd name="connsiteX16" fmla="*/ 53379 w 137261"/>
                  <a:gd name="connsiteY16" fmla="*/ 21303 h 46601"/>
                  <a:gd name="connsiteX17" fmla="*/ 52047 w 137261"/>
                  <a:gd name="connsiteY17" fmla="*/ 18640 h 46601"/>
                  <a:gd name="connsiteX18" fmla="*/ 53379 w 137261"/>
                  <a:gd name="connsiteY18" fmla="*/ 13315 h 46601"/>
                  <a:gd name="connsiteX19" fmla="*/ 65362 w 137261"/>
                  <a:gd name="connsiteY19" fmla="*/ 11983 h 46601"/>
                  <a:gd name="connsiteX20" fmla="*/ 91991 w 137261"/>
                  <a:gd name="connsiteY20" fmla="*/ 29292 h 46601"/>
                  <a:gd name="connsiteX21" fmla="*/ 66694 w 137261"/>
                  <a:gd name="connsiteY21" fmla="*/ 27961 h 46601"/>
                  <a:gd name="connsiteX22" fmla="*/ 72019 w 137261"/>
                  <a:gd name="connsiteY22" fmla="*/ 37281 h 46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37261" h="46601">
                    <a:moveTo>
                      <a:pt x="137262" y="46601"/>
                    </a:moveTo>
                    <a:lnTo>
                      <a:pt x="135930" y="46601"/>
                    </a:lnTo>
                    <a:cubicBezTo>
                      <a:pt x="119952" y="43939"/>
                      <a:pt x="119952" y="39944"/>
                      <a:pt x="121284" y="37281"/>
                    </a:cubicBezTo>
                    <a:cubicBezTo>
                      <a:pt x="122615" y="37281"/>
                      <a:pt x="125278" y="38613"/>
                      <a:pt x="129273" y="38613"/>
                    </a:cubicBezTo>
                    <a:cubicBezTo>
                      <a:pt x="129273" y="38613"/>
                      <a:pt x="130604" y="38613"/>
                      <a:pt x="130604" y="38613"/>
                    </a:cubicBezTo>
                    <a:cubicBezTo>
                      <a:pt x="131936" y="38613"/>
                      <a:pt x="130604" y="39944"/>
                      <a:pt x="131936" y="39944"/>
                    </a:cubicBezTo>
                    <a:cubicBezTo>
                      <a:pt x="133267" y="41275"/>
                      <a:pt x="134598" y="41275"/>
                      <a:pt x="135930" y="41275"/>
                    </a:cubicBezTo>
                    <a:cubicBezTo>
                      <a:pt x="135930" y="41275"/>
                      <a:pt x="137262" y="42607"/>
                      <a:pt x="137262" y="42607"/>
                    </a:cubicBezTo>
                    <a:cubicBezTo>
                      <a:pt x="135930" y="45270"/>
                      <a:pt x="135930" y="45270"/>
                      <a:pt x="137262" y="46601"/>
                    </a:cubicBezTo>
                    <a:cubicBezTo>
                      <a:pt x="135930" y="46601"/>
                      <a:pt x="137262" y="46601"/>
                      <a:pt x="137262" y="46601"/>
                    </a:cubicBezTo>
                    <a:moveTo>
                      <a:pt x="72019" y="37281"/>
                    </a:moveTo>
                    <a:cubicBezTo>
                      <a:pt x="72019" y="37281"/>
                      <a:pt x="72019" y="38613"/>
                      <a:pt x="72019" y="37281"/>
                    </a:cubicBezTo>
                    <a:cubicBezTo>
                      <a:pt x="56042" y="34618"/>
                      <a:pt x="40064" y="31955"/>
                      <a:pt x="24087" y="25298"/>
                    </a:cubicBezTo>
                    <a:cubicBezTo>
                      <a:pt x="9440" y="19972"/>
                      <a:pt x="4114" y="14646"/>
                      <a:pt x="2783" y="11983"/>
                    </a:cubicBezTo>
                    <a:cubicBezTo>
                      <a:pt x="120" y="7989"/>
                      <a:pt x="-1211" y="5326"/>
                      <a:pt x="1452" y="0"/>
                    </a:cubicBezTo>
                    <a:cubicBezTo>
                      <a:pt x="12103" y="5326"/>
                      <a:pt x="20092" y="15978"/>
                      <a:pt x="30744" y="19972"/>
                    </a:cubicBezTo>
                    <a:cubicBezTo>
                      <a:pt x="33407" y="21303"/>
                      <a:pt x="53379" y="23967"/>
                      <a:pt x="53379" y="21303"/>
                    </a:cubicBezTo>
                    <a:cubicBezTo>
                      <a:pt x="53379" y="21303"/>
                      <a:pt x="53379" y="19972"/>
                      <a:pt x="52047" y="18640"/>
                    </a:cubicBezTo>
                    <a:cubicBezTo>
                      <a:pt x="50716" y="17309"/>
                      <a:pt x="49384" y="15978"/>
                      <a:pt x="53379" y="13315"/>
                    </a:cubicBezTo>
                    <a:cubicBezTo>
                      <a:pt x="54710" y="11983"/>
                      <a:pt x="54710" y="11983"/>
                      <a:pt x="65362" y="11983"/>
                    </a:cubicBezTo>
                    <a:cubicBezTo>
                      <a:pt x="66694" y="19972"/>
                      <a:pt x="66694" y="25298"/>
                      <a:pt x="91991" y="29292"/>
                    </a:cubicBezTo>
                    <a:cubicBezTo>
                      <a:pt x="74682" y="27961"/>
                      <a:pt x="74682" y="27961"/>
                      <a:pt x="66694" y="27961"/>
                    </a:cubicBezTo>
                    <a:cubicBezTo>
                      <a:pt x="70688" y="31955"/>
                      <a:pt x="70688" y="31955"/>
                      <a:pt x="72019" y="37281"/>
                    </a:cubicBezTo>
                  </a:path>
                </a:pathLst>
              </a:custGeom>
              <a:solidFill>
                <a:srgbClr val="AEB4B2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618" name="Freeform: Shape 6617">
                <a:extLst>
                  <a:ext uri="{FF2B5EF4-FFF2-40B4-BE49-F238E27FC236}">
                    <a16:creationId xmlns:a16="http://schemas.microsoft.com/office/drawing/2014/main" id="{48083331-2C05-464C-8B75-92A365A4FCF8}"/>
                  </a:ext>
                </a:extLst>
              </p:cNvPr>
              <p:cNvSpPr/>
              <p:nvPr/>
            </p:nvSpPr>
            <p:spPr>
              <a:xfrm>
                <a:off x="10301072" y="4525041"/>
                <a:ext cx="7988" cy="3994"/>
              </a:xfrm>
              <a:custGeom>
                <a:avLst/>
                <a:gdLst>
                  <a:gd name="connsiteX0" fmla="*/ 7989 w 7988"/>
                  <a:gd name="connsiteY0" fmla="*/ 3994 h 3994"/>
                  <a:gd name="connsiteX1" fmla="*/ 0 w 7988"/>
                  <a:gd name="connsiteY1" fmla="*/ 0 h 3994"/>
                  <a:gd name="connsiteX2" fmla="*/ 0 w 7988"/>
                  <a:gd name="connsiteY2" fmla="*/ 1332 h 3994"/>
                  <a:gd name="connsiteX3" fmla="*/ 7989 w 7988"/>
                  <a:gd name="connsiteY3" fmla="*/ 3994 h 3994"/>
                  <a:gd name="connsiteX4" fmla="*/ 7989 w 7988"/>
                  <a:gd name="connsiteY4" fmla="*/ 3994 h 3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8" h="3994">
                    <a:moveTo>
                      <a:pt x="7989" y="3994"/>
                    </a:moveTo>
                    <a:cubicBezTo>
                      <a:pt x="6657" y="2663"/>
                      <a:pt x="2663" y="1332"/>
                      <a:pt x="0" y="0"/>
                    </a:cubicBezTo>
                    <a:cubicBezTo>
                      <a:pt x="0" y="0"/>
                      <a:pt x="0" y="1332"/>
                      <a:pt x="0" y="1332"/>
                    </a:cubicBezTo>
                    <a:cubicBezTo>
                      <a:pt x="2663" y="2663"/>
                      <a:pt x="5326" y="2663"/>
                      <a:pt x="7989" y="3994"/>
                    </a:cubicBezTo>
                    <a:cubicBezTo>
                      <a:pt x="7989" y="3994"/>
                      <a:pt x="7989" y="3994"/>
                      <a:pt x="7989" y="3994"/>
                    </a:cubicBezTo>
                  </a:path>
                </a:pathLst>
              </a:custGeom>
              <a:solidFill>
                <a:srgbClr val="969F9C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619" name="Freeform: Shape 6618">
                <a:extLst>
                  <a:ext uri="{FF2B5EF4-FFF2-40B4-BE49-F238E27FC236}">
                    <a16:creationId xmlns:a16="http://schemas.microsoft.com/office/drawing/2014/main" id="{293BB210-0520-453A-A9BA-F5437D8CF412}"/>
                  </a:ext>
                </a:extLst>
              </p:cNvPr>
              <p:cNvSpPr/>
              <p:nvPr/>
            </p:nvSpPr>
            <p:spPr>
              <a:xfrm>
                <a:off x="10233953" y="4485097"/>
                <a:ext cx="7202" cy="6657"/>
              </a:xfrm>
              <a:custGeom>
                <a:avLst/>
                <a:gdLst>
                  <a:gd name="connsiteX0" fmla="*/ 7203 w 7202"/>
                  <a:gd name="connsiteY0" fmla="*/ 6657 h 6657"/>
                  <a:gd name="connsiteX1" fmla="*/ 5871 w 7202"/>
                  <a:gd name="connsiteY1" fmla="*/ 3994 h 6657"/>
                  <a:gd name="connsiteX2" fmla="*/ 5871 w 7202"/>
                  <a:gd name="connsiteY2" fmla="*/ 2663 h 6657"/>
                  <a:gd name="connsiteX3" fmla="*/ 7203 w 7202"/>
                  <a:gd name="connsiteY3" fmla="*/ 1332 h 6657"/>
                  <a:gd name="connsiteX4" fmla="*/ 7203 w 7202"/>
                  <a:gd name="connsiteY4" fmla="*/ 0 h 6657"/>
                  <a:gd name="connsiteX5" fmla="*/ 1877 w 7202"/>
                  <a:gd name="connsiteY5" fmla="*/ 1332 h 6657"/>
                  <a:gd name="connsiteX6" fmla="*/ 7203 w 7202"/>
                  <a:gd name="connsiteY6" fmla="*/ 6657 h 6657"/>
                  <a:gd name="connsiteX7" fmla="*/ 7203 w 7202"/>
                  <a:gd name="connsiteY7" fmla="*/ 6657 h 6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202" h="6657">
                    <a:moveTo>
                      <a:pt x="7203" y="6657"/>
                    </a:moveTo>
                    <a:cubicBezTo>
                      <a:pt x="7203" y="5326"/>
                      <a:pt x="5871" y="5326"/>
                      <a:pt x="5871" y="3994"/>
                    </a:cubicBezTo>
                    <a:cubicBezTo>
                      <a:pt x="5871" y="3994"/>
                      <a:pt x="5871" y="3994"/>
                      <a:pt x="5871" y="2663"/>
                    </a:cubicBezTo>
                    <a:cubicBezTo>
                      <a:pt x="5871" y="2663"/>
                      <a:pt x="7203" y="1332"/>
                      <a:pt x="7203" y="1332"/>
                    </a:cubicBezTo>
                    <a:cubicBezTo>
                      <a:pt x="7203" y="1332"/>
                      <a:pt x="7203" y="0"/>
                      <a:pt x="7203" y="0"/>
                    </a:cubicBezTo>
                    <a:cubicBezTo>
                      <a:pt x="3208" y="0"/>
                      <a:pt x="1877" y="0"/>
                      <a:pt x="1877" y="1332"/>
                    </a:cubicBezTo>
                    <a:cubicBezTo>
                      <a:pt x="-2118" y="1332"/>
                      <a:pt x="545" y="3994"/>
                      <a:pt x="7203" y="6657"/>
                    </a:cubicBezTo>
                    <a:cubicBezTo>
                      <a:pt x="7203" y="6657"/>
                      <a:pt x="7203" y="6657"/>
                      <a:pt x="7203" y="6657"/>
                    </a:cubicBezTo>
                  </a:path>
                </a:pathLst>
              </a:custGeom>
              <a:solidFill>
                <a:srgbClr val="AEB4B2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620" name="Freeform: Shape 6619">
                <a:extLst>
                  <a:ext uri="{FF2B5EF4-FFF2-40B4-BE49-F238E27FC236}">
                    <a16:creationId xmlns:a16="http://schemas.microsoft.com/office/drawing/2014/main" id="{89578C18-6854-41C8-A51C-00C43DC1A06A}"/>
                  </a:ext>
                </a:extLst>
              </p:cNvPr>
              <p:cNvSpPr/>
              <p:nvPr/>
            </p:nvSpPr>
            <p:spPr>
              <a:xfrm>
                <a:off x="10143958" y="4442490"/>
                <a:ext cx="280940" cy="47193"/>
              </a:xfrm>
              <a:custGeom>
                <a:avLst/>
                <a:gdLst>
                  <a:gd name="connsiteX0" fmla="*/ 37281 w 280940"/>
                  <a:gd name="connsiteY0" fmla="*/ 46601 h 47193"/>
                  <a:gd name="connsiteX1" fmla="*/ 107849 w 280940"/>
                  <a:gd name="connsiteY1" fmla="*/ 27961 h 47193"/>
                  <a:gd name="connsiteX2" fmla="*/ 94534 w 280940"/>
                  <a:gd name="connsiteY2" fmla="*/ 41275 h 47193"/>
                  <a:gd name="connsiteX3" fmla="*/ 181080 w 280940"/>
                  <a:gd name="connsiteY3" fmla="*/ 31955 h 47193"/>
                  <a:gd name="connsiteX4" fmla="*/ 181080 w 280940"/>
                  <a:gd name="connsiteY4" fmla="*/ 31955 h 47193"/>
                  <a:gd name="connsiteX5" fmla="*/ 187737 w 280940"/>
                  <a:gd name="connsiteY5" fmla="*/ 30624 h 47193"/>
                  <a:gd name="connsiteX6" fmla="*/ 171760 w 280940"/>
                  <a:gd name="connsiteY6" fmla="*/ 21303 h 47193"/>
                  <a:gd name="connsiteX7" fmla="*/ 194395 w 280940"/>
                  <a:gd name="connsiteY7" fmla="*/ 22635 h 47193"/>
                  <a:gd name="connsiteX8" fmla="*/ 226350 w 280940"/>
                  <a:gd name="connsiteY8" fmla="*/ 14646 h 47193"/>
                  <a:gd name="connsiteX9" fmla="*/ 230344 w 280940"/>
                  <a:gd name="connsiteY9" fmla="*/ 14646 h 47193"/>
                  <a:gd name="connsiteX10" fmla="*/ 230344 w 280940"/>
                  <a:gd name="connsiteY10" fmla="*/ 14646 h 47193"/>
                  <a:gd name="connsiteX11" fmla="*/ 230344 w 280940"/>
                  <a:gd name="connsiteY11" fmla="*/ 14646 h 47193"/>
                  <a:gd name="connsiteX12" fmla="*/ 230344 w 280940"/>
                  <a:gd name="connsiteY12" fmla="*/ 14646 h 47193"/>
                  <a:gd name="connsiteX13" fmla="*/ 230344 w 280940"/>
                  <a:gd name="connsiteY13" fmla="*/ 14646 h 47193"/>
                  <a:gd name="connsiteX14" fmla="*/ 230344 w 280940"/>
                  <a:gd name="connsiteY14" fmla="*/ 14646 h 47193"/>
                  <a:gd name="connsiteX15" fmla="*/ 230344 w 280940"/>
                  <a:gd name="connsiteY15" fmla="*/ 14646 h 47193"/>
                  <a:gd name="connsiteX16" fmla="*/ 230344 w 280940"/>
                  <a:gd name="connsiteY16" fmla="*/ 14646 h 47193"/>
                  <a:gd name="connsiteX17" fmla="*/ 230344 w 280940"/>
                  <a:gd name="connsiteY17" fmla="*/ 14646 h 47193"/>
                  <a:gd name="connsiteX18" fmla="*/ 250316 w 280940"/>
                  <a:gd name="connsiteY18" fmla="*/ 7989 h 47193"/>
                  <a:gd name="connsiteX19" fmla="*/ 271620 w 280940"/>
                  <a:gd name="connsiteY19" fmla="*/ 7989 h 47193"/>
                  <a:gd name="connsiteX20" fmla="*/ 280940 w 280940"/>
                  <a:gd name="connsiteY20" fmla="*/ 5326 h 47193"/>
                  <a:gd name="connsiteX21" fmla="*/ 259637 w 280940"/>
                  <a:gd name="connsiteY21" fmla="*/ 0 h 47193"/>
                  <a:gd name="connsiteX22" fmla="*/ 217030 w 280940"/>
                  <a:gd name="connsiteY22" fmla="*/ 6657 h 47193"/>
                  <a:gd name="connsiteX23" fmla="*/ 181080 w 280940"/>
                  <a:gd name="connsiteY23" fmla="*/ 2663 h 47193"/>
                  <a:gd name="connsiteX24" fmla="*/ 157113 w 280940"/>
                  <a:gd name="connsiteY24" fmla="*/ 7989 h 47193"/>
                  <a:gd name="connsiteX25" fmla="*/ 155782 w 280940"/>
                  <a:gd name="connsiteY25" fmla="*/ 7989 h 47193"/>
                  <a:gd name="connsiteX26" fmla="*/ 155782 w 280940"/>
                  <a:gd name="connsiteY26" fmla="*/ 7989 h 47193"/>
                  <a:gd name="connsiteX27" fmla="*/ 155782 w 280940"/>
                  <a:gd name="connsiteY27" fmla="*/ 7989 h 47193"/>
                  <a:gd name="connsiteX28" fmla="*/ 155782 w 280940"/>
                  <a:gd name="connsiteY28" fmla="*/ 7989 h 47193"/>
                  <a:gd name="connsiteX29" fmla="*/ 155782 w 280940"/>
                  <a:gd name="connsiteY29" fmla="*/ 7989 h 47193"/>
                  <a:gd name="connsiteX30" fmla="*/ 155782 w 280940"/>
                  <a:gd name="connsiteY30" fmla="*/ 7989 h 47193"/>
                  <a:gd name="connsiteX31" fmla="*/ 155782 w 280940"/>
                  <a:gd name="connsiteY31" fmla="*/ 7989 h 47193"/>
                  <a:gd name="connsiteX32" fmla="*/ 155782 w 280940"/>
                  <a:gd name="connsiteY32" fmla="*/ 7989 h 47193"/>
                  <a:gd name="connsiteX33" fmla="*/ 153119 w 280940"/>
                  <a:gd name="connsiteY33" fmla="*/ 7989 h 47193"/>
                  <a:gd name="connsiteX34" fmla="*/ 123827 w 280940"/>
                  <a:gd name="connsiteY34" fmla="*/ 2663 h 47193"/>
                  <a:gd name="connsiteX35" fmla="*/ 110512 w 280940"/>
                  <a:gd name="connsiteY35" fmla="*/ 7989 h 47193"/>
                  <a:gd name="connsiteX36" fmla="*/ 87877 w 280940"/>
                  <a:gd name="connsiteY36" fmla="*/ 6657 h 47193"/>
                  <a:gd name="connsiteX37" fmla="*/ 57253 w 280940"/>
                  <a:gd name="connsiteY37" fmla="*/ 5326 h 47193"/>
                  <a:gd name="connsiteX38" fmla="*/ 0 w 280940"/>
                  <a:gd name="connsiteY38" fmla="*/ 14646 h 47193"/>
                  <a:gd name="connsiteX39" fmla="*/ 0 w 280940"/>
                  <a:gd name="connsiteY39" fmla="*/ 15978 h 47193"/>
                  <a:gd name="connsiteX40" fmla="*/ 37281 w 280940"/>
                  <a:gd name="connsiteY40" fmla="*/ 46601 h 47193"/>
                  <a:gd name="connsiteX41" fmla="*/ 37281 w 280940"/>
                  <a:gd name="connsiteY41" fmla="*/ 46601 h 47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80940" h="47193">
                    <a:moveTo>
                      <a:pt x="37281" y="46601"/>
                    </a:moveTo>
                    <a:cubicBezTo>
                      <a:pt x="51927" y="18640"/>
                      <a:pt x="75894" y="13315"/>
                      <a:pt x="107849" y="27961"/>
                    </a:cubicBezTo>
                    <a:cubicBezTo>
                      <a:pt x="79888" y="31955"/>
                      <a:pt x="87877" y="38613"/>
                      <a:pt x="94534" y="41275"/>
                    </a:cubicBezTo>
                    <a:cubicBezTo>
                      <a:pt x="95866" y="42607"/>
                      <a:pt x="95866" y="42607"/>
                      <a:pt x="181080" y="31955"/>
                    </a:cubicBezTo>
                    <a:cubicBezTo>
                      <a:pt x="181080" y="31955"/>
                      <a:pt x="181080" y="31955"/>
                      <a:pt x="181080" y="31955"/>
                    </a:cubicBezTo>
                    <a:cubicBezTo>
                      <a:pt x="183743" y="31955"/>
                      <a:pt x="186406" y="31955"/>
                      <a:pt x="187737" y="30624"/>
                    </a:cubicBezTo>
                    <a:cubicBezTo>
                      <a:pt x="171760" y="21303"/>
                      <a:pt x="171760" y="21303"/>
                      <a:pt x="171760" y="21303"/>
                    </a:cubicBezTo>
                    <a:cubicBezTo>
                      <a:pt x="179748" y="19972"/>
                      <a:pt x="186406" y="25298"/>
                      <a:pt x="194395" y="22635"/>
                    </a:cubicBezTo>
                    <a:lnTo>
                      <a:pt x="226350" y="14646"/>
                    </a:lnTo>
                    <a:cubicBezTo>
                      <a:pt x="227681" y="14646"/>
                      <a:pt x="229013" y="14646"/>
                      <a:pt x="230344" y="14646"/>
                    </a:cubicBezTo>
                    <a:cubicBezTo>
                      <a:pt x="230344" y="14646"/>
                      <a:pt x="230344" y="14646"/>
                      <a:pt x="230344" y="14646"/>
                    </a:cubicBezTo>
                    <a:cubicBezTo>
                      <a:pt x="230344" y="14646"/>
                      <a:pt x="230344" y="14646"/>
                      <a:pt x="230344" y="14646"/>
                    </a:cubicBezTo>
                    <a:cubicBezTo>
                      <a:pt x="230344" y="14646"/>
                      <a:pt x="230344" y="14646"/>
                      <a:pt x="230344" y="14646"/>
                    </a:cubicBezTo>
                    <a:cubicBezTo>
                      <a:pt x="230344" y="14646"/>
                      <a:pt x="230344" y="14646"/>
                      <a:pt x="230344" y="14646"/>
                    </a:cubicBezTo>
                    <a:cubicBezTo>
                      <a:pt x="230344" y="14646"/>
                      <a:pt x="230344" y="14646"/>
                      <a:pt x="230344" y="14646"/>
                    </a:cubicBezTo>
                    <a:cubicBezTo>
                      <a:pt x="230344" y="14646"/>
                      <a:pt x="230344" y="14646"/>
                      <a:pt x="230344" y="14646"/>
                    </a:cubicBezTo>
                    <a:cubicBezTo>
                      <a:pt x="230344" y="14646"/>
                      <a:pt x="230344" y="14646"/>
                      <a:pt x="230344" y="14646"/>
                    </a:cubicBezTo>
                    <a:cubicBezTo>
                      <a:pt x="230344" y="14646"/>
                      <a:pt x="230344" y="14646"/>
                      <a:pt x="230344" y="14646"/>
                    </a:cubicBezTo>
                    <a:cubicBezTo>
                      <a:pt x="237002" y="14646"/>
                      <a:pt x="243659" y="10652"/>
                      <a:pt x="250316" y="7989"/>
                    </a:cubicBezTo>
                    <a:cubicBezTo>
                      <a:pt x="256974" y="5326"/>
                      <a:pt x="264963" y="9320"/>
                      <a:pt x="271620" y="7989"/>
                    </a:cubicBezTo>
                    <a:cubicBezTo>
                      <a:pt x="274283" y="7989"/>
                      <a:pt x="276946" y="6657"/>
                      <a:pt x="280940" y="5326"/>
                    </a:cubicBezTo>
                    <a:cubicBezTo>
                      <a:pt x="276946" y="2663"/>
                      <a:pt x="271620" y="0"/>
                      <a:pt x="259637" y="0"/>
                    </a:cubicBezTo>
                    <a:cubicBezTo>
                      <a:pt x="244991" y="0"/>
                      <a:pt x="231676" y="6657"/>
                      <a:pt x="217030" y="6657"/>
                    </a:cubicBezTo>
                    <a:cubicBezTo>
                      <a:pt x="205046" y="6657"/>
                      <a:pt x="193063" y="1331"/>
                      <a:pt x="181080" y="2663"/>
                    </a:cubicBezTo>
                    <a:cubicBezTo>
                      <a:pt x="173091" y="2663"/>
                      <a:pt x="165102" y="6657"/>
                      <a:pt x="157113" y="7989"/>
                    </a:cubicBezTo>
                    <a:cubicBezTo>
                      <a:pt x="155782" y="7989"/>
                      <a:pt x="155782" y="7989"/>
                      <a:pt x="155782" y="7989"/>
                    </a:cubicBezTo>
                    <a:cubicBezTo>
                      <a:pt x="155782" y="7989"/>
                      <a:pt x="155782" y="7989"/>
                      <a:pt x="155782" y="7989"/>
                    </a:cubicBezTo>
                    <a:cubicBezTo>
                      <a:pt x="155782" y="7989"/>
                      <a:pt x="155782" y="7989"/>
                      <a:pt x="155782" y="7989"/>
                    </a:cubicBezTo>
                    <a:cubicBezTo>
                      <a:pt x="155782" y="7989"/>
                      <a:pt x="155782" y="7989"/>
                      <a:pt x="155782" y="7989"/>
                    </a:cubicBezTo>
                    <a:cubicBezTo>
                      <a:pt x="155782" y="7989"/>
                      <a:pt x="155782" y="7989"/>
                      <a:pt x="155782" y="7989"/>
                    </a:cubicBezTo>
                    <a:cubicBezTo>
                      <a:pt x="155782" y="7989"/>
                      <a:pt x="155782" y="7989"/>
                      <a:pt x="155782" y="7989"/>
                    </a:cubicBezTo>
                    <a:lnTo>
                      <a:pt x="155782" y="7989"/>
                    </a:lnTo>
                    <a:cubicBezTo>
                      <a:pt x="155782" y="7989"/>
                      <a:pt x="155782" y="7989"/>
                      <a:pt x="155782" y="7989"/>
                    </a:cubicBezTo>
                    <a:cubicBezTo>
                      <a:pt x="155782" y="7989"/>
                      <a:pt x="154451" y="7989"/>
                      <a:pt x="153119" y="7989"/>
                    </a:cubicBezTo>
                    <a:cubicBezTo>
                      <a:pt x="143799" y="7989"/>
                      <a:pt x="134478" y="1331"/>
                      <a:pt x="123827" y="2663"/>
                    </a:cubicBezTo>
                    <a:cubicBezTo>
                      <a:pt x="118501" y="3994"/>
                      <a:pt x="115838" y="7989"/>
                      <a:pt x="110512" y="7989"/>
                    </a:cubicBezTo>
                    <a:cubicBezTo>
                      <a:pt x="105186" y="7989"/>
                      <a:pt x="95866" y="7989"/>
                      <a:pt x="87877" y="6657"/>
                    </a:cubicBezTo>
                    <a:cubicBezTo>
                      <a:pt x="74562" y="5326"/>
                      <a:pt x="66574" y="3994"/>
                      <a:pt x="57253" y="5326"/>
                    </a:cubicBezTo>
                    <a:cubicBezTo>
                      <a:pt x="57253" y="5326"/>
                      <a:pt x="5326" y="11983"/>
                      <a:pt x="0" y="14646"/>
                    </a:cubicBezTo>
                    <a:cubicBezTo>
                      <a:pt x="0" y="14646"/>
                      <a:pt x="0" y="15978"/>
                      <a:pt x="0" y="15978"/>
                    </a:cubicBezTo>
                    <a:cubicBezTo>
                      <a:pt x="2663" y="23967"/>
                      <a:pt x="7989" y="34618"/>
                      <a:pt x="37281" y="46601"/>
                    </a:cubicBezTo>
                    <a:cubicBezTo>
                      <a:pt x="37281" y="47933"/>
                      <a:pt x="37281" y="46601"/>
                      <a:pt x="37281" y="46601"/>
                    </a:cubicBezTo>
                  </a:path>
                </a:pathLst>
              </a:custGeom>
              <a:solidFill>
                <a:srgbClr val="AEB4B2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621" name="Freeform: Shape 6620">
                <a:extLst>
                  <a:ext uri="{FF2B5EF4-FFF2-40B4-BE49-F238E27FC236}">
                    <a16:creationId xmlns:a16="http://schemas.microsoft.com/office/drawing/2014/main" id="{E19BE982-3C63-4313-B552-2FB7C585F300}"/>
                  </a:ext>
                </a:extLst>
              </p:cNvPr>
              <p:cNvSpPr/>
              <p:nvPr/>
            </p:nvSpPr>
            <p:spPr>
              <a:xfrm>
                <a:off x="10284502" y="4469120"/>
                <a:ext cx="107109" cy="16502"/>
              </a:xfrm>
              <a:custGeom>
                <a:avLst/>
                <a:gdLst>
                  <a:gd name="connsiteX0" fmla="*/ 592 w 107109"/>
                  <a:gd name="connsiteY0" fmla="*/ 11983 h 16502"/>
                  <a:gd name="connsiteX1" fmla="*/ 29884 w 107109"/>
                  <a:gd name="connsiteY1" fmla="*/ 15978 h 16502"/>
                  <a:gd name="connsiteX2" fmla="*/ 35210 w 107109"/>
                  <a:gd name="connsiteY2" fmla="*/ 14646 h 16502"/>
                  <a:gd name="connsiteX3" fmla="*/ 45862 w 107109"/>
                  <a:gd name="connsiteY3" fmla="*/ 13315 h 16502"/>
                  <a:gd name="connsiteX4" fmla="*/ 65834 w 107109"/>
                  <a:gd name="connsiteY4" fmla="*/ 14646 h 16502"/>
                  <a:gd name="connsiteX5" fmla="*/ 83143 w 107109"/>
                  <a:gd name="connsiteY5" fmla="*/ 15978 h 16502"/>
                  <a:gd name="connsiteX6" fmla="*/ 107109 w 107109"/>
                  <a:gd name="connsiteY6" fmla="*/ 3994 h 16502"/>
                  <a:gd name="connsiteX7" fmla="*/ 92463 w 107109"/>
                  <a:gd name="connsiteY7" fmla="*/ 0 h 16502"/>
                  <a:gd name="connsiteX8" fmla="*/ 89800 w 107109"/>
                  <a:gd name="connsiteY8" fmla="*/ 0 h 16502"/>
                  <a:gd name="connsiteX9" fmla="*/ 61839 w 107109"/>
                  <a:gd name="connsiteY9" fmla="*/ 6657 h 16502"/>
                  <a:gd name="connsiteX10" fmla="*/ 57845 w 107109"/>
                  <a:gd name="connsiteY10" fmla="*/ 5326 h 16502"/>
                  <a:gd name="connsiteX11" fmla="*/ 43199 w 107109"/>
                  <a:gd name="connsiteY11" fmla="*/ 3994 h 16502"/>
                  <a:gd name="connsiteX12" fmla="*/ 43199 w 107109"/>
                  <a:gd name="connsiteY12" fmla="*/ 3994 h 16502"/>
                  <a:gd name="connsiteX13" fmla="*/ 3255 w 107109"/>
                  <a:gd name="connsiteY13" fmla="*/ 9320 h 16502"/>
                  <a:gd name="connsiteX14" fmla="*/ 592 w 107109"/>
                  <a:gd name="connsiteY14" fmla="*/ 11983 h 16502"/>
                  <a:gd name="connsiteX15" fmla="*/ 592 w 107109"/>
                  <a:gd name="connsiteY15" fmla="*/ 11983 h 16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7109" h="16502">
                    <a:moveTo>
                      <a:pt x="592" y="11983"/>
                    </a:moveTo>
                    <a:cubicBezTo>
                      <a:pt x="28553" y="15978"/>
                      <a:pt x="28553" y="15978"/>
                      <a:pt x="29884" y="15978"/>
                    </a:cubicBezTo>
                    <a:cubicBezTo>
                      <a:pt x="33879" y="15978"/>
                      <a:pt x="33879" y="15978"/>
                      <a:pt x="35210" y="14646"/>
                    </a:cubicBezTo>
                    <a:cubicBezTo>
                      <a:pt x="36541" y="11983"/>
                      <a:pt x="37873" y="11983"/>
                      <a:pt x="45862" y="13315"/>
                    </a:cubicBezTo>
                    <a:cubicBezTo>
                      <a:pt x="57845" y="17309"/>
                      <a:pt x="57845" y="17309"/>
                      <a:pt x="65834" y="14646"/>
                    </a:cubicBezTo>
                    <a:cubicBezTo>
                      <a:pt x="72491" y="11983"/>
                      <a:pt x="77817" y="17309"/>
                      <a:pt x="83143" y="15978"/>
                    </a:cubicBezTo>
                    <a:cubicBezTo>
                      <a:pt x="85806" y="15978"/>
                      <a:pt x="85806" y="15978"/>
                      <a:pt x="107109" y="3994"/>
                    </a:cubicBezTo>
                    <a:cubicBezTo>
                      <a:pt x="104446" y="2663"/>
                      <a:pt x="99121" y="0"/>
                      <a:pt x="92463" y="0"/>
                    </a:cubicBezTo>
                    <a:cubicBezTo>
                      <a:pt x="91132" y="0"/>
                      <a:pt x="91132" y="0"/>
                      <a:pt x="89800" y="0"/>
                    </a:cubicBezTo>
                    <a:cubicBezTo>
                      <a:pt x="80480" y="1331"/>
                      <a:pt x="71160" y="5326"/>
                      <a:pt x="61839" y="6657"/>
                    </a:cubicBezTo>
                    <a:cubicBezTo>
                      <a:pt x="60508" y="6657"/>
                      <a:pt x="59176" y="6657"/>
                      <a:pt x="57845" y="5326"/>
                    </a:cubicBezTo>
                    <a:cubicBezTo>
                      <a:pt x="51188" y="2663"/>
                      <a:pt x="51188" y="2663"/>
                      <a:pt x="43199" y="3994"/>
                    </a:cubicBezTo>
                    <a:cubicBezTo>
                      <a:pt x="43199" y="3994"/>
                      <a:pt x="43199" y="3994"/>
                      <a:pt x="43199" y="3994"/>
                    </a:cubicBezTo>
                    <a:cubicBezTo>
                      <a:pt x="8581" y="7989"/>
                      <a:pt x="8581" y="7989"/>
                      <a:pt x="3255" y="9320"/>
                    </a:cubicBezTo>
                    <a:cubicBezTo>
                      <a:pt x="592" y="11983"/>
                      <a:pt x="592" y="11983"/>
                      <a:pt x="592" y="11983"/>
                    </a:cubicBezTo>
                    <a:cubicBezTo>
                      <a:pt x="-740" y="11983"/>
                      <a:pt x="592" y="11983"/>
                      <a:pt x="592" y="11983"/>
                    </a:cubicBezTo>
                  </a:path>
                </a:pathLst>
              </a:custGeom>
              <a:solidFill>
                <a:srgbClr val="969F9C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622" name="Freeform: Shape 6621">
                <a:extLst>
                  <a:ext uri="{FF2B5EF4-FFF2-40B4-BE49-F238E27FC236}">
                    <a16:creationId xmlns:a16="http://schemas.microsoft.com/office/drawing/2014/main" id="{C4516509-8717-4B5C-94BF-63B3A0D6EEFB}"/>
                  </a:ext>
                </a:extLst>
              </p:cNvPr>
              <p:cNvSpPr/>
              <p:nvPr/>
            </p:nvSpPr>
            <p:spPr>
              <a:xfrm>
                <a:off x="10317049" y="4451811"/>
                <a:ext cx="114506" cy="22634"/>
              </a:xfrm>
              <a:custGeom>
                <a:avLst/>
                <a:gdLst>
                  <a:gd name="connsiteX0" fmla="*/ 2663 w 114506"/>
                  <a:gd name="connsiteY0" fmla="*/ 15978 h 22634"/>
                  <a:gd name="connsiteX1" fmla="*/ 17309 w 114506"/>
                  <a:gd name="connsiteY1" fmla="*/ 22635 h 22634"/>
                  <a:gd name="connsiteX2" fmla="*/ 21304 w 114506"/>
                  <a:gd name="connsiteY2" fmla="*/ 22635 h 22634"/>
                  <a:gd name="connsiteX3" fmla="*/ 83883 w 114506"/>
                  <a:gd name="connsiteY3" fmla="*/ 17309 h 22634"/>
                  <a:gd name="connsiteX4" fmla="*/ 114506 w 114506"/>
                  <a:gd name="connsiteY4" fmla="*/ 6657 h 22634"/>
                  <a:gd name="connsiteX5" fmla="*/ 106518 w 114506"/>
                  <a:gd name="connsiteY5" fmla="*/ 0 h 22634"/>
                  <a:gd name="connsiteX6" fmla="*/ 97197 w 114506"/>
                  <a:gd name="connsiteY6" fmla="*/ 2663 h 22634"/>
                  <a:gd name="connsiteX7" fmla="*/ 78557 w 114506"/>
                  <a:gd name="connsiteY7" fmla="*/ 1332 h 22634"/>
                  <a:gd name="connsiteX8" fmla="*/ 57253 w 114506"/>
                  <a:gd name="connsiteY8" fmla="*/ 7989 h 22634"/>
                  <a:gd name="connsiteX9" fmla="*/ 57253 w 114506"/>
                  <a:gd name="connsiteY9" fmla="*/ 7989 h 22634"/>
                  <a:gd name="connsiteX10" fmla="*/ 57253 w 114506"/>
                  <a:gd name="connsiteY10" fmla="*/ 7989 h 22634"/>
                  <a:gd name="connsiteX11" fmla="*/ 57253 w 114506"/>
                  <a:gd name="connsiteY11" fmla="*/ 7989 h 22634"/>
                  <a:gd name="connsiteX12" fmla="*/ 57253 w 114506"/>
                  <a:gd name="connsiteY12" fmla="*/ 7989 h 22634"/>
                  <a:gd name="connsiteX13" fmla="*/ 57253 w 114506"/>
                  <a:gd name="connsiteY13" fmla="*/ 7989 h 22634"/>
                  <a:gd name="connsiteX14" fmla="*/ 57253 w 114506"/>
                  <a:gd name="connsiteY14" fmla="*/ 7989 h 22634"/>
                  <a:gd name="connsiteX15" fmla="*/ 57253 w 114506"/>
                  <a:gd name="connsiteY15" fmla="*/ 7989 h 22634"/>
                  <a:gd name="connsiteX16" fmla="*/ 57253 w 114506"/>
                  <a:gd name="connsiteY16" fmla="*/ 7989 h 22634"/>
                  <a:gd name="connsiteX17" fmla="*/ 53259 w 114506"/>
                  <a:gd name="connsiteY17" fmla="*/ 7989 h 22634"/>
                  <a:gd name="connsiteX18" fmla="*/ 21304 w 114506"/>
                  <a:gd name="connsiteY18" fmla="*/ 15978 h 22634"/>
                  <a:gd name="connsiteX19" fmla="*/ 11983 w 114506"/>
                  <a:gd name="connsiteY19" fmla="*/ 15978 h 22634"/>
                  <a:gd name="connsiteX20" fmla="*/ 0 w 114506"/>
                  <a:gd name="connsiteY20" fmla="*/ 14646 h 22634"/>
                  <a:gd name="connsiteX21" fmla="*/ 2663 w 114506"/>
                  <a:gd name="connsiteY21" fmla="*/ 15978 h 22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4506" h="22634">
                    <a:moveTo>
                      <a:pt x="2663" y="15978"/>
                    </a:moveTo>
                    <a:cubicBezTo>
                      <a:pt x="9320" y="21304"/>
                      <a:pt x="17309" y="22635"/>
                      <a:pt x="17309" y="22635"/>
                    </a:cubicBezTo>
                    <a:cubicBezTo>
                      <a:pt x="18641" y="22635"/>
                      <a:pt x="19972" y="22635"/>
                      <a:pt x="21304" y="22635"/>
                    </a:cubicBezTo>
                    <a:cubicBezTo>
                      <a:pt x="51927" y="18640"/>
                      <a:pt x="67905" y="17309"/>
                      <a:pt x="83883" y="17309"/>
                    </a:cubicBezTo>
                    <a:cubicBezTo>
                      <a:pt x="83883" y="1332"/>
                      <a:pt x="107849" y="5326"/>
                      <a:pt x="114506" y="6657"/>
                    </a:cubicBezTo>
                    <a:cubicBezTo>
                      <a:pt x="111844" y="2663"/>
                      <a:pt x="109181" y="1332"/>
                      <a:pt x="106518" y="0"/>
                    </a:cubicBezTo>
                    <a:cubicBezTo>
                      <a:pt x="102523" y="1332"/>
                      <a:pt x="101192" y="1332"/>
                      <a:pt x="97197" y="2663"/>
                    </a:cubicBezTo>
                    <a:cubicBezTo>
                      <a:pt x="90540" y="3994"/>
                      <a:pt x="83883" y="0"/>
                      <a:pt x="78557" y="1332"/>
                    </a:cubicBezTo>
                    <a:cubicBezTo>
                      <a:pt x="70568" y="2663"/>
                      <a:pt x="65242" y="7989"/>
                      <a:pt x="57253" y="7989"/>
                    </a:cubicBezTo>
                    <a:cubicBezTo>
                      <a:pt x="57253" y="7989"/>
                      <a:pt x="57253" y="7989"/>
                      <a:pt x="57253" y="7989"/>
                    </a:cubicBezTo>
                    <a:cubicBezTo>
                      <a:pt x="57253" y="7989"/>
                      <a:pt x="57253" y="7989"/>
                      <a:pt x="57253" y="7989"/>
                    </a:cubicBezTo>
                    <a:cubicBezTo>
                      <a:pt x="57253" y="7989"/>
                      <a:pt x="57253" y="7989"/>
                      <a:pt x="57253" y="7989"/>
                    </a:cubicBezTo>
                    <a:cubicBezTo>
                      <a:pt x="57253" y="7989"/>
                      <a:pt x="57253" y="7989"/>
                      <a:pt x="57253" y="7989"/>
                    </a:cubicBezTo>
                    <a:cubicBezTo>
                      <a:pt x="57253" y="7989"/>
                      <a:pt x="57253" y="7989"/>
                      <a:pt x="57253" y="7989"/>
                    </a:cubicBezTo>
                    <a:cubicBezTo>
                      <a:pt x="57253" y="7989"/>
                      <a:pt x="57253" y="7989"/>
                      <a:pt x="57253" y="7989"/>
                    </a:cubicBezTo>
                    <a:cubicBezTo>
                      <a:pt x="57253" y="7989"/>
                      <a:pt x="57253" y="7989"/>
                      <a:pt x="57253" y="7989"/>
                    </a:cubicBezTo>
                    <a:cubicBezTo>
                      <a:pt x="57253" y="7989"/>
                      <a:pt x="57253" y="7989"/>
                      <a:pt x="57253" y="7989"/>
                    </a:cubicBezTo>
                    <a:cubicBezTo>
                      <a:pt x="55922" y="7989"/>
                      <a:pt x="54590" y="7989"/>
                      <a:pt x="53259" y="7989"/>
                    </a:cubicBezTo>
                    <a:cubicBezTo>
                      <a:pt x="53259" y="7989"/>
                      <a:pt x="29292" y="13315"/>
                      <a:pt x="21304" y="15978"/>
                    </a:cubicBezTo>
                    <a:cubicBezTo>
                      <a:pt x="18641" y="17309"/>
                      <a:pt x="17309" y="17309"/>
                      <a:pt x="11983" y="15978"/>
                    </a:cubicBezTo>
                    <a:cubicBezTo>
                      <a:pt x="9320" y="14646"/>
                      <a:pt x="1331" y="13315"/>
                      <a:pt x="0" y="14646"/>
                    </a:cubicBezTo>
                    <a:cubicBezTo>
                      <a:pt x="0" y="13315"/>
                      <a:pt x="0" y="14646"/>
                      <a:pt x="2663" y="15978"/>
                    </a:cubicBezTo>
                  </a:path>
                </a:pathLst>
              </a:custGeom>
              <a:solidFill>
                <a:srgbClr val="BAC1C0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623" name="Freeform: Shape 6622">
                <a:extLst>
                  <a:ext uri="{FF2B5EF4-FFF2-40B4-BE49-F238E27FC236}">
                    <a16:creationId xmlns:a16="http://schemas.microsoft.com/office/drawing/2014/main" id="{AF7B407E-8813-4711-9E6E-FC379F14840A}"/>
                  </a:ext>
                </a:extLst>
              </p:cNvPr>
              <p:cNvSpPr/>
              <p:nvPr/>
            </p:nvSpPr>
            <p:spPr>
              <a:xfrm>
                <a:off x="10334358" y="4466457"/>
                <a:ext cx="66573" cy="10651"/>
              </a:xfrm>
              <a:custGeom>
                <a:avLst/>
                <a:gdLst>
                  <a:gd name="connsiteX0" fmla="*/ 0 w 66573"/>
                  <a:gd name="connsiteY0" fmla="*/ 7989 h 10651"/>
                  <a:gd name="connsiteX1" fmla="*/ 9320 w 66573"/>
                  <a:gd name="connsiteY1" fmla="*/ 10652 h 10651"/>
                  <a:gd name="connsiteX2" fmla="*/ 17309 w 66573"/>
                  <a:gd name="connsiteY2" fmla="*/ 9320 h 10651"/>
                  <a:gd name="connsiteX3" fmla="*/ 39944 w 66573"/>
                  <a:gd name="connsiteY3" fmla="*/ 3994 h 10651"/>
                  <a:gd name="connsiteX4" fmla="*/ 55922 w 66573"/>
                  <a:gd name="connsiteY4" fmla="*/ 7989 h 10651"/>
                  <a:gd name="connsiteX5" fmla="*/ 66574 w 66573"/>
                  <a:gd name="connsiteY5" fmla="*/ 2663 h 10651"/>
                  <a:gd name="connsiteX6" fmla="*/ 66574 w 66573"/>
                  <a:gd name="connsiteY6" fmla="*/ 0 h 10651"/>
                  <a:gd name="connsiteX7" fmla="*/ 0 w 66573"/>
                  <a:gd name="connsiteY7" fmla="*/ 7989 h 10651"/>
                  <a:gd name="connsiteX8" fmla="*/ 0 w 66573"/>
                  <a:gd name="connsiteY8" fmla="*/ 7989 h 10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573" h="10651">
                    <a:moveTo>
                      <a:pt x="0" y="7989"/>
                    </a:moveTo>
                    <a:cubicBezTo>
                      <a:pt x="2663" y="9320"/>
                      <a:pt x="5326" y="10652"/>
                      <a:pt x="9320" y="10652"/>
                    </a:cubicBezTo>
                    <a:cubicBezTo>
                      <a:pt x="11983" y="10652"/>
                      <a:pt x="14646" y="9320"/>
                      <a:pt x="17309" y="9320"/>
                    </a:cubicBezTo>
                    <a:cubicBezTo>
                      <a:pt x="25298" y="7989"/>
                      <a:pt x="31955" y="5326"/>
                      <a:pt x="39944" y="3994"/>
                    </a:cubicBezTo>
                    <a:cubicBezTo>
                      <a:pt x="46601" y="3994"/>
                      <a:pt x="51927" y="6657"/>
                      <a:pt x="55922" y="7989"/>
                    </a:cubicBezTo>
                    <a:cubicBezTo>
                      <a:pt x="59916" y="6657"/>
                      <a:pt x="62579" y="3994"/>
                      <a:pt x="66574" y="2663"/>
                    </a:cubicBezTo>
                    <a:cubicBezTo>
                      <a:pt x="66574" y="1331"/>
                      <a:pt x="66574" y="1331"/>
                      <a:pt x="66574" y="0"/>
                    </a:cubicBezTo>
                    <a:cubicBezTo>
                      <a:pt x="43939" y="2663"/>
                      <a:pt x="27961" y="3994"/>
                      <a:pt x="0" y="7989"/>
                    </a:cubicBezTo>
                    <a:cubicBezTo>
                      <a:pt x="0" y="7989"/>
                      <a:pt x="0" y="7989"/>
                      <a:pt x="0" y="7989"/>
                    </a:cubicBezTo>
                  </a:path>
                </a:pathLst>
              </a:custGeom>
              <a:solidFill>
                <a:srgbClr val="A2ADAB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624" name="Freeform: Shape 6623">
                <a:extLst>
                  <a:ext uri="{FF2B5EF4-FFF2-40B4-BE49-F238E27FC236}">
                    <a16:creationId xmlns:a16="http://schemas.microsoft.com/office/drawing/2014/main" id="{17E6C0BE-EF78-4721-A9D9-3EA019A58886}"/>
                  </a:ext>
                </a:extLst>
              </p:cNvPr>
              <p:cNvSpPr/>
              <p:nvPr/>
            </p:nvSpPr>
            <p:spPr>
              <a:xfrm>
                <a:off x="10241155" y="4493086"/>
                <a:ext cx="16663" cy="9320"/>
              </a:xfrm>
              <a:custGeom>
                <a:avLst/>
                <a:gdLst>
                  <a:gd name="connsiteX0" fmla="*/ 3994 w 16663"/>
                  <a:gd name="connsiteY0" fmla="*/ 9320 h 9320"/>
                  <a:gd name="connsiteX1" fmla="*/ 15978 w 16663"/>
                  <a:gd name="connsiteY1" fmla="*/ 6657 h 9320"/>
                  <a:gd name="connsiteX2" fmla="*/ 13315 w 16663"/>
                  <a:gd name="connsiteY2" fmla="*/ 5326 h 9320"/>
                  <a:gd name="connsiteX3" fmla="*/ 0 w 16663"/>
                  <a:gd name="connsiteY3" fmla="*/ 0 h 9320"/>
                  <a:gd name="connsiteX4" fmla="*/ 3994 w 16663"/>
                  <a:gd name="connsiteY4" fmla="*/ 9320 h 9320"/>
                  <a:gd name="connsiteX5" fmla="*/ 3994 w 16663"/>
                  <a:gd name="connsiteY5" fmla="*/ 9320 h 9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663" h="9320">
                    <a:moveTo>
                      <a:pt x="3994" y="9320"/>
                    </a:moveTo>
                    <a:cubicBezTo>
                      <a:pt x="13315" y="9320"/>
                      <a:pt x="18641" y="7989"/>
                      <a:pt x="15978" y="6657"/>
                    </a:cubicBezTo>
                    <a:cubicBezTo>
                      <a:pt x="15978" y="5326"/>
                      <a:pt x="13315" y="5326"/>
                      <a:pt x="13315" y="5326"/>
                    </a:cubicBezTo>
                    <a:cubicBezTo>
                      <a:pt x="9320" y="2663"/>
                      <a:pt x="3994" y="1331"/>
                      <a:pt x="0" y="0"/>
                    </a:cubicBezTo>
                    <a:cubicBezTo>
                      <a:pt x="2663" y="2663"/>
                      <a:pt x="2663" y="5326"/>
                      <a:pt x="3994" y="9320"/>
                    </a:cubicBezTo>
                    <a:cubicBezTo>
                      <a:pt x="3994" y="9320"/>
                      <a:pt x="3994" y="9320"/>
                      <a:pt x="3994" y="9320"/>
                    </a:cubicBezTo>
                  </a:path>
                </a:pathLst>
              </a:custGeom>
              <a:solidFill>
                <a:srgbClr val="AEB4B2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625" name="Freeform: Shape 6624">
                <a:extLst>
                  <a:ext uri="{FF2B5EF4-FFF2-40B4-BE49-F238E27FC236}">
                    <a16:creationId xmlns:a16="http://schemas.microsoft.com/office/drawing/2014/main" id="{77F80AAF-656B-4E0C-AA2E-07FDDA20DAD2}"/>
                  </a:ext>
                </a:extLst>
              </p:cNvPr>
              <p:cNvSpPr/>
              <p:nvPr/>
            </p:nvSpPr>
            <p:spPr>
              <a:xfrm>
                <a:off x="10183902" y="4461638"/>
                <a:ext cx="69236" cy="50088"/>
              </a:xfrm>
              <a:custGeom>
                <a:avLst/>
                <a:gdLst>
                  <a:gd name="connsiteX0" fmla="*/ 37281 w 69236"/>
                  <a:gd name="connsiteY0" fmla="*/ 50089 h 50088"/>
                  <a:gd name="connsiteX1" fmla="*/ 49264 w 69236"/>
                  <a:gd name="connsiteY1" fmla="*/ 50089 h 50088"/>
                  <a:gd name="connsiteX2" fmla="*/ 49264 w 69236"/>
                  <a:gd name="connsiteY2" fmla="*/ 47426 h 50088"/>
                  <a:gd name="connsiteX3" fmla="*/ 62579 w 69236"/>
                  <a:gd name="connsiteY3" fmla="*/ 39437 h 50088"/>
                  <a:gd name="connsiteX4" fmla="*/ 57253 w 69236"/>
                  <a:gd name="connsiteY4" fmla="*/ 27454 h 50088"/>
                  <a:gd name="connsiteX5" fmla="*/ 57253 w 69236"/>
                  <a:gd name="connsiteY5" fmla="*/ 20796 h 50088"/>
                  <a:gd name="connsiteX6" fmla="*/ 50596 w 69236"/>
                  <a:gd name="connsiteY6" fmla="*/ 11476 h 50088"/>
                  <a:gd name="connsiteX7" fmla="*/ 69236 w 69236"/>
                  <a:gd name="connsiteY7" fmla="*/ 6150 h 50088"/>
                  <a:gd name="connsiteX8" fmla="*/ 13315 w 69236"/>
                  <a:gd name="connsiteY8" fmla="*/ 3487 h 50088"/>
                  <a:gd name="connsiteX9" fmla="*/ 10652 w 69236"/>
                  <a:gd name="connsiteY9" fmla="*/ 6150 h 50088"/>
                  <a:gd name="connsiteX10" fmla="*/ 10652 w 69236"/>
                  <a:gd name="connsiteY10" fmla="*/ 7482 h 50088"/>
                  <a:gd name="connsiteX11" fmla="*/ 7989 w 69236"/>
                  <a:gd name="connsiteY11" fmla="*/ 15470 h 50088"/>
                  <a:gd name="connsiteX12" fmla="*/ 0 w 69236"/>
                  <a:gd name="connsiteY12" fmla="*/ 26122 h 50088"/>
                  <a:gd name="connsiteX13" fmla="*/ 37281 w 69236"/>
                  <a:gd name="connsiteY13" fmla="*/ 50089 h 50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9236" h="50088">
                    <a:moveTo>
                      <a:pt x="37281" y="50089"/>
                    </a:moveTo>
                    <a:cubicBezTo>
                      <a:pt x="42607" y="50089"/>
                      <a:pt x="47933" y="50089"/>
                      <a:pt x="49264" y="50089"/>
                    </a:cubicBezTo>
                    <a:cubicBezTo>
                      <a:pt x="49264" y="50089"/>
                      <a:pt x="51927" y="48757"/>
                      <a:pt x="49264" y="47426"/>
                    </a:cubicBezTo>
                    <a:cubicBezTo>
                      <a:pt x="43939" y="40769"/>
                      <a:pt x="54590" y="40769"/>
                      <a:pt x="62579" y="39437"/>
                    </a:cubicBezTo>
                    <a:cubicBezTo>
                      <a:pt x="61248" y="30117"/>
                      <a:pt x="57253" y="28785"/>
                      <a:pt x="57253" y="27454"/>
                    </a:cubicBezTo>
                    <a:cubicBezTo>
                      <a:pt x="45270" y="22128"/>
                      <a:pt x="54590" y="22128"/>
                      <a:pt x="57253" y="20796"/>
                    </a:cubicBezTo>
                    <a:cubicBezTo>
                      <a:pt x="50596" y="12808"/>
                      <a:pt x="50596" y="12808"/>
                      <a:pt x="50596" y="11476"/>
                    </a:cubicBezTo>
                    <a:cubicBezTo>
                      <a:pt x="53259" y="8813"/>
                      <a:pt x="61248" y="7482"/>
                      <a:pt x="69236" y="6150"/>
                    </a:cubicBezTo>
                    <a:cubicBezTo>
                      <a:pt x="59916" y="824"/>
                      <a:pt x="23966" y="-3170"/>
                      <a:pt x="13315" y="3487"/>
                    </a:cubicBezTo>
                    <a:cubicBezTo>
                      <a:pt x="11983" y="3487"/>
                      <a:pt x="10652" y="4819"/>
                      <a:pt x="10652" y="6150"/>
                    </a:cubicBezTo>
                    <a:cubicBezTo>
                      <a:pt x="10652" y="6150"/>
                      <a:pt x="10652" y="6150"/>
                      <a:pt x="10652" y="7482"/>
                    </a:cubicBezTo>
                    <a:cubicBezTo>
                      <a:pt x="9320" y="10145"/>
                      <a:pt x="9320" y="12808"/>
                      <a:pt x="7989" y="15470"/>
                    </a:cubicBezTo>
                    <a:cubicBezTo>
                      <a:pt x="5326" y="19465"/>
                      <a:pt x="1331" y="22128"/>
                      <a:pt x="0" y="26122"/>
                    </a:cubicBezTo>
                    <a:cubicBezTo>
                      <a:pt x="10652" y="35443"/>
                      <a:pt x="19972" y="50089"/>
                      <a:pt x="37281" y="50089"/>
                    </a:cubicBezTo>
                  </a:path>
                </a:pathLst>
              </a:custGeom>
              <a:solidFill>
                <a:srgbClr val="BAC1C0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626" name="Freeform: Shape 6625">
                <a:extLst>
                  <a:ext uri="{FF2B5EF4-FFF2-40B4-BE49-F238E27FC236}">
                    <a16:creationId xmlns:a16="http://schemas.microsoft.com/office/drawing/2014/main" id="{0CFC8BBE-B537-4FF8-9AEA-AE685194C436}"/>
                  </a:ext>
                </a:extLst>
              </p:cNvPr>
              <p:cNvSpPr/>
              <p:nvPr/>
            </p:nvSpPr>
            <p:spPr>
              <a:xfrm>
                <a:off x="10250476" y="4468568"/>
                <a:ext cx="332071" cy="74437"/>
              </a:xfrm>
              <a:custGeom>
                <a:avLst/>
                <a:gdLst>
                  <a:gd name="connsiteX0" fmla="*/ 278277 w 332071"/>
                  <a:gd name="connsiteY0" fmla="*/ 7209 h 74437"/>
                  <a:gd name="connsiteX1" fmla="*/ 237002 w 332071"/>
                  <a:gd name="connsiteY1" fmla="*/ 23186 h 74437"/>
                  <a:gd name="connsiteX2" fmla="*/ 254311 w 332071"/>
                  <a:gd name="connsiteY2" fmla="*/ 24518 h 74437"/>
                  <a:gd name="connsiteX3" fmla="*/ 252979 w 332071"/>
                  <a:gd name="connsiteY3" fmla="*/ 27181 h 74437"/>
                  <a:gd name="connsiteX4" fmla="*/ 264963 w 332071"/>
                  <a:gd name="connsiteY4" fmla="*/ 32507 h 74437"/>
                  <a:gd name="connsiteX5" fmla="*/ 198389 w 332071"/>
                  <a:gd name="connsiteY5" fmla="*/ 49816 h 74437"/>
                  <a:gd name="connsiteX6" fmla="*/ 66574 w 332071"/>
                  <a:gd name="connsiteY6" fmla="*/ 65793 h 74437"/>
                  <a:gd name="connsiteX7" fmla="*/ 66574 w 332071"/>
                  <a:gd name="connsiteY7" fmla="*/ 67125 h 74437"/>
                  <a:gd name="connsiteX8" fmla="*/ 103855 w 332071"/>
                  <a:gd name="connsiteY8" fmla="*/ 71119 h 74437"/>
                  <a:gd name="connsiteX9" fmla="*/ 102523 w 332071"/>
                  <a:gd name="connsiteY9" fmla="*/ 72451 h 74437"/>
                  <a:gd name="connsiteX10" fmla="*/ 102523 w 332071"/>
                  <a:gd name="connsiteY10" fmla="*/ 72451 h 74437"/>
                  <a:gd name="connsiteX11" fmla="*/ 102523 w 332071"/>
                  <a:gd name="connsiteY11" fmla="*/ 72451 h 74437"/>
                  <a:gd name="connsiteX12" fmla="*/ 102523 w 332071"/>
                  <a:gd name="connsiteY12" fmla="*/ 72451 h 74437"/>
                  <a:gd name="connsiteX13" fmla="*/ 102523 w 332071"/>
                  <a:gd name="connsiteY13" fmla="*/ 72451 h 74437"/>
                  <a:gd name="connsiteX14" fmla="*/ 102523 w 332071"/>
                  <a:gd name="connsiteY14" fmla="*/ 72451 h 74437"/>
                  <a:gd name="connsiteX15" fmla="*/ 102523 w 332071"/>
                  <a:gd name="connsiteY15" fmla="*/ 72451 h 74437"/>
                  <a:gd name="connsiteX16" fmla="*/ 102523 w 332071"/>
                  <a:gd name="connsiteY16" fmla="*/ 72451 h 74437"/>
                  <a:gd name="connsiteX17" fmla="*/ 102523 w 332071"/>
                  <a:gd name="connsiteY17" fmla="*/ 72451 h 74437"/>
                  <a:gd name="connsiteX18" fmla="*/ 0 w 332071"/>
                  <a:gd name="connsiteY18" fmla="*/ 56473 h 74437"/>
                  <a:gd name="connsiteX19" fmla="*/ 0 w 332071"/>
                  <a:gd name="connsiteY19" fmla="*/ 56473 h 74437"/>
                  <a:gd name="connsiteX20" fmla="*/ 58585 w 332071"/>
                  <a:gd name="connsiteY20" fmla="*/ 72451 h 74437"/>
                  <a:gd name="connsiteX21" fmla="*/ 233007 w 332071"/>
                  <a:gd name="connsiteY21" fmla="*/ 64462 h 74437"/>
                  <a:gd name="connsiteX22" fmla="*/ 263631 w 332071"/>
                  <a:gd name="connsiteY22" fmla="*/ 56473 h 74437"/>
                  <a:gd name="connsiteX23" fmla="*/ 287598 w 332071"/>
                  <a:gd name="connsiteY23" fmla="*/ 43159 h 74437"/>
                  <a:gd name="connsiteX24" fmla="*/ 323547 w 332071"/>
                  <a:gd name="connsiteY24" fmla="*/ 31175 h 74437"/>
                  <a:gd name="connsiteX25" fmla="*/ 331536 w 332071"/>
                  <a:gd name="connsiteY25" fmla="*/ 21855 h 74437"/>
                  <a:gd name="connsiteX26" fmla="*/ 300912 w 332071"/>
                  <a:gd name="connsiteY26" fmla="*/ 15198 h 74437"/>
                  <a:gd name="connsiteX27" fmla="*/ 320884 w 332071"/>
                  <a:gd name="connsiteY27" fmla="*/ 1883 h 74437"/>
                  <a:gd name="connsiteX28" fmla="*/ 320884 w 332071"/>
                  <a:gd name="connsiteY28" fmla="*/ 552 h 74437"/>
                  <a:gd name="connsiteX29" fmla="*/ 287598 w 332071"/>
                  <a:gd name="connsiteY29" fmla="*/ 3214 h 74437"/>
                  <a:gd name="connsiteX30" fmla="*/ 287598 w 332071"/>
                  <a:gd name="connsiteY30" fmla="*/ 1883 h 74437"/>
                  <a:gd name="connsiteX31" fmla="*/ 278277 w 332071"/>
                  <a:gd name="connsiteY31" fmla="*/ 7209 h 74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32071" h="74437">
                    <a:moveTo>
                      <a:pt x="278277" y="7209"/>
                    </a:moveTo>
                    <a:cubicBezTo>
                      <a:pt x="263631" y="12535"/>
                      <a:pt x="250316" y="17861"/>
                      <a:pt x="237002" y="23186"/>
                    </a:cubicBezTo>
                    <a:cubicBezTo>
                      <a:pt x="242328" y="24518"/>
                      <a:pt x="248985" y="20524"/>
                      <a:pt x="254311" y="24518"/>
                    </a:cubicBezTo>
                    <a:cubicBezTo>
                      <a:pt x="254311" y="25849"/>
                      <a:pt x="252979" y="27181"/>
                      <a:pt x="252979" y="27181"/>
                    </a:cubicBezTo>
                    <a:cubicBezTo>
                      <a:pt x="255642" y="32507"/>
                      <a:pt x="260968" y="29844"/>
                      <a:pt x="264963" y="32507"/>
                    </a:cubicBezTo>
                    <a:cubicBezTo>
                      <a:pt x="260968" y="37833"/>
                      <a:pt x="260968" y="37833"/>
                      <a:pt x="198389" y="49816"/>
                    </a:cubicBezTo>
                    <a:cubicBezTo>
                      <a:pt x="183743" y="72451"/>
                      <a:pt x="67905" y="67125"/>
                      <a:pt x="66574" y="65793"/>
                    </a:cubicBezTo>
                    <a:cubicBezTo>
                      <a:pt x="66574" y="65793"/>
                      <a:pt x="66574" y="67125"/>
                      <a:pt x="66574" y="67125"/>
                    </a:cubicBezTo>
                    <a:cubicBezTo>
                      <a:pt x="78557" y="69788"/>
                      <a:pt x="91871" y="68456"/>
                      <a:pt x="103855" y="71119"/>
                    </a:cubicBezTo>
                    <a:cubicBezTo>
                      <a:pt x="103855" y="71119"/>
                      <a:pt x="102523" y="72451"/>
                      <a:pt x="102523" y="72451"/>
                    </a:cubicBezTo>
                    <a:lnTo>
                      <a:pt x="102523" y="72451"/>
                    </a:lnTo>
                    <a:lnTo>
                      <a:pt x="102523" y="72451"/>
                    </a:lnTo>
                    <a:lnTo>
                      <a:pt x="102523" y="72451"/>
                    </a:lnTo>
                    <a:cubicBezTo>
                      <a:pt x="102523" y="72451"/>
                      <a:pt x="102523" y="72451"/>
                      <a:pt x="102523" y="72451"/>
                    </a:cubicBezTo>
                    <a:lnTo>
                      <a:pt x="102523" y="72451"/>
                    </a:lnTo>
                    <a:lnTo>
                      <a:pt x="102523" y="72451"/>
                    </a:lnTo>
                    <a:lnTo>
                      <a:pt x="102523" y="72451"/>
                    </a:lnTo>
                    <a:lnTo>
                      <a:pt x="102523" y="72451"/>
                    </a:lnTo>
                    <a:cubicBezTo>
                      <a:pt x="62579" y="71119"/>
                      <a:pt x="53259" y="71119"/>
                      <a:pt x="0" y="56473"/>
                    </a:cubicBezTo>
                    <a:cubicBezTo>
                      <a:pt x="0" y="56473"/>
                      <a:pt x="0" y="56473"/>
                      <a:pt x="0" y="56473"/>
                    </a:cubicBezTo>
                    <a:cubicBezTo>
                      <a:pt x="1331" y="60468"/>
                      <a:pt x="3994" y="67125"/>
                      <a:pt x="58585" y="72451"/>
                    </a:cubicBezTo>
                    <a:cubicBezTo>
                      <a:pt x="151788" y="79108"/>
                      <a:pt x="225018" y="67125"/>
                      <a:pt x="233007" y="64462"/>
                    </a:cubicBezTo>
                    <a:cubicBezTo>
                      <a:pt x="255642" y="60468"/>
                      <a:pt x="262300" y="57805"/>
                      <a:pt x="263631" y="56473"/>
                    </a:cubicBezTo>
                    <a:cubicBezTo>
                      <a:pt x="271620" y="52479"/>
                      <a:pt x="278277" y="45821"/>
                      <a:pt x="287598" y="43159"/>
                    </a:cubicBezTo>
                    <a:cubicBezTo>
                      <a:pt x="299581" y="39164"/>
                      <a:pt x="311564" y="36501"/>
                      <a:pt x="323547" y="31175"/>
                    </a:cubicBezTo>
                    <a:cubicBezTo>
                      <a:pt x="326210" y="29844"/>
                      <a:pt x="334199" y="25849"/>
                      <a:pt x="331536" y="21855"/>
                    </a:cubicBezTo>
                    <a:cubicBezTo>
                      <a:pt x="323547" y="9872"/>
                      <a:pt x="310232" y="21855"/>
                      <a:pt x="300912" y="15198"/>
                    </a:cubicBezTo>
                    <a:cubicBezTo>
                      <a:pt x="307570" y="9872"/>
                      <a:pt x="315558" y="8540"/>
                      <a:pt x="320884" y="1883"/>
                    </a:cubicBezTo>
                    <a:cubicBezTo>
                      <a:pt x="320884" y="1883"/>
                      <a:pt x="320884" y="552"/>
                      <a:pt x="320884" y="552"/>
                    </a:cubicBezTo>
                    <a:cubicBezTo>
                      <a:pt x="310232" y="-2111"/>
                      <a:pt x="299581" y="5877"/>
                      <a:pt x="287598" y="3214"/>
                    </a:cubicBezTo>
                    <a:cubicBezTo>
                      <a:pt x="287598" y="3214"/>
                      <a:pt x="287598" y="1883"/>
                      <a:pt x="287598" y="1883"/>
                    </a:cubicBezTo>
                    <a:cubicBezTo>
                      <a:pt x="283603" y="4546"/>
                      <a:pt x="283603" y="4546"/>
                      <a:pt x="278277" y="7209"/>
                    </a:cubicBezTo>
                  </a:path>
                </a:pathLst>
              </a:custGeom>
              <a:solidFill>
                <a:srgbClr val="AEB4B2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627" name="Freeform: Shape 6626">
                <a:extLst>
                  <a:ext uri="{FF2B5EF4-FFF2-40B4-BE49-F238E27FC236}">
                    <a16:creationId xmlns:a16="http://schemas.microsoft.com/office/drawing/2014/main" id="{460A9C87-8CB0-449C-89EA-CC7CA60A7DA8}"/>
                  </a:ext>
                </a:extLst>
              </p:cNvPr>
              <p:cNvSpPr/>
              <p:nvPr/>
            </p:nvSpPr>
            <p:spPr>
              <a:xfrm>
                <a:off x="10446659" y="4519716"/>
                <a:ext cx="2206" cy="2662"/>
              </a:xfrm>
              <a:custGeom>
                <a:avLst/>
                <a:gdLst>
                  <a:gd name="connsiteX0" fmla="*/ 2206 w 2206"/>
                  <a:gd name="connsiteY0" fmla="*/ 0 h 2662"/>
                  <a:gd name="connsiteX1" fmla="*/ 875 w 2206"/>
                  <a:gd name="connsiteY1" fmla="*/ 2663 h 2662"/>
                  <a:gd name="connsiteX2" fmla="*/ 2206 w 2206"/>
                  <a:gd name="connsiteY2" fmla="*/ 0 h 2662"/>
                  <a:gd name="connsiteX3" fmla="*/ 2206 w 2206"/>
                  <a:gd name="connsiteY3" fmla="*/ 0 h 2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06" h="2662">
                    <a:moveTo>
                      <a:pt x="2206" y="0"/>
                    </a:moveTo>
                    <a:cubicBezTo>
                      <a:pt x="-457" y="1331"/>
                      <a:pt x="-457" y="1331"/>
                      <a:pt x="875" y="2663"/>
                    </a:cubicBezTo>
                    <a:cubicBezTo>
                      <a:pt x="875" y="2663"/>
                      <a:pt x="2206" y="1331"/>
                      <a:pt x="2206" y="0"/>
                    </a:cubicBezTo>
                    <a:cubicBezTo>
                      <a:pt x="2206" y="0"/>
                      <a:pt x="2206" y="0"/>
                      <a:pt x="2206" y="0"/>
                    </a:cubicBezTo>
                  </a:path>
                </a:pathLst>
              </a:custGeom>
              <a:solidFill>
                <a:srgbClr val="969F9C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628" name="Freeform: Shape 6627">
                <a:extLst>
                  <a:ext uri="{FF2B5EF4-FFF2-40B4-BE49-F238E27FC236}">
                    <a16:creationId xmlns:a16="http://schemas.microsoft.com/office/drawing/2014/main" id="{8659A957-30B4-4084-BE0D-F31FBD3C42A2}"/>
                  </a:ext>
                </a:extLst>
              </p:cNvPr>
              <p:cNvSpPr/>
              <p:nvPr/>
            </p:nvSpPr>
            <p:spPr>
              <a:xfrm>
                <a:off x="10271779" y="4519716"/>
                <a:ext cx="14646" cy="2662"/>
              </a:xfrm>
              <a:custGeom>
                <a:avLst/>
                <a:gdLst>
                  <a:gd name="connsiteX0" fmla="*/ 14646 w 14646"/>
                  <a:gd name="connsiteY0" fmla="*/ 2663 h 2662"/>
                  <a:gd name="connsiteX1" fmla="*/ 11983 w 14646"/>
                  <a:gd name="connsiteY1" fmla="*/ 1331 h 2662"/>
                  <a:gd name="connsiteX2" fmla="*/ 11983 w 14646"/>
                  <a:gd name="connsiteY2" fmla="*/ 1331 h 2662"/>
                  <a:gd name="connsiteX3" fmla="*/ 0 w 14646"/>
                  <a:gd name="connsiteY3" fmla="*/ 0 h 2662"/>
                  <a:gd name="connsiteX4" fmla="*/ 14646 w 14646"/>
                  <a:gd name="connsiteY4" fmla="*/ 2663 h 2662"/>
                  <a:gd name="connsiteX5" fmla="*/ 14646 w 14646"/>
                  <a:gd name="connsiteY5" fmla="*/ 2663 h 2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646" h="2662">
                    <a:moveTo>
                      <a:pt x="14646" y="2663"/>
                    </a:moveTo>
                    <a:cubicBezTo>
                      <a:pt x="13315" y="2663"/>
                      <a:pt x="11983" y="1331"/>
                      <a:pt x="11983" y="1331"/>
                    </a:cubicBezTo>
                    <a:cubicBezTo>
                      <a:pt x="11983" y="1331"/>
                      <a:pt x="11983" y="1331"/>
                      <a:pt x="11983" y="1331"/>
                    </a:cubicBezTo>
                    <a:cubicBezTo>
                      <a:pt x="7989" y="1331"/>
                      <a:pt x="3994" y="1331"/>
                      <a:pt x="0" y="0"/>
                    </a:cubicBezTo>
                    <a:cubicBezTo>
                      <a:pt x="3994" y="1331"/>
                      <a:pt x="9320" y="1331"/>
                      <a:pt x="14646" y="2663"/>
                    </a:cubicBezTo>
                    <a:cubicBezTo>
                      <a:pt x="14646" y="2663"/>
                      <a:pt x="14646" y="2663"/>
                      <a:pt x="14646" y="2663"/>
                    </a:cubicBezTo>
                  </a:path>
                </a:pathLst>
              </a:custGeom>
              <a:solidFill>
                <a:srgbClr val="AEB4B2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629" name="Freeform: Shape 6628">
                <a:extLst>
                  <a:ext uri="{FF2B5EF4-FFF2-40B4-BE49-F238E27FC236}">
                    <a16:creationId xmlns:a16="http://schemas.microsoft.com/office/drawing/2014/main" id="{ABC76B0E-566E-4FC0-8733-9ACC918BD665}"/>
                  </a:ext>
                </a:extLst>
              </p:cNvPr>
              <p:cNvSpPr/>
              <p:nvPr/>
            </p:nvSpPr>
            <p:spPr>
              <a:xfrm>
                <a:off x="10283763" y="4521047"/>
                <a:ext cx="17309" cy="3994"/>
              </a:xfrm>
              <a:custGeom>
                <a:avLst/>
                <a:gdLst>
                  <a:gd name="connsiteX0" fmla="*/ 17309 w 17309"/>
                  <a:gd name="connsiteY0" fmla="*/ 3994 h 3994"/>
                  <a:gd name="connsiteX1" fmla="*/ 0 w 17309"/>
                  <a:gd name="connsiteY1" fmla="*/ 0 h 3994"/>
                  <a:gd name="connsiteX2" fmla="*/ 2663 w 17309"/>
                  <a:gd name="connsiteY2" fmla="*/ 1332 h 3994"/>
                  <a:gd name="connsiteX3" fmla="*/ 17309 w 17309"/>
                  <a:gd name="connsiteY3" fmla="*/ 3994 h 3994"/>
                  <a:gd name="connsiteX4" fmla="*/ 17309 w 17309"/>
                  <a:gd name="connsiteY4" fmla="*/ 3994 h 3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309" h="3994">
                    <a:moveTo>
                      <a:pt x="17309" y="3994"/>
                    </a:moveTo>
                    <a:cubicBezTo>
                      <a:pt x="17309" y="1332"/>
                      <a:pt x="14646" y="1332"/>
                      <a:pt x="0" y="0"/>
                    </a:cubicBezTo>
                    <a:cubicBezTo>
                      <a:pt x="1331" y="0"/>
                      <a:pt x="1331" y="1332"/>
                      <a:pt x="2663" y="1332"/>
                    </a:cubicBezTo>
                    <a:cubicBezTo>
                      <a:pt x="10652" y="2663"/>
                      <a:pt x="11983" y="2663"/>
                      <a:pt x="17309" y="3994"/>
                    </a:cubicBezTo>
                    <a:cubicBezTo>
                      <a:pt x="17309" y="3994"/>
                      <a:pt x="17309" y="3994"/>
                      <a:pt x="17309" y="3994"/>
                    </a:cubicBezTo>
                  </a:path>
                </a:pathLst>
              </a:custGeom>
              <a:solidFill>
                <a:srgbClr val="969F9C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630" name="Freeform: Shape 6629">
                <a:extLst>
                  <a:ext uri="{FF2B5EF4-FFF2-40B4-BE49-F238E27FC236}">
                    <a16:creationId xmlns:a16="http://schemas.microsoft.com/office/drawing/2014/main" id="{60158ECE-588D-4A2E-A99A-8AD051FC6E4C}"/>
                  </a:ext>
                </a:extLst>
              </p:cNvPr>
              <p:cNvSpPr/>
              <p:nvPr/>
            </p:nvSpPr>
            <p:spPr>
              <a:xfrm>
                <a:off x="10246481" y="4519266"/>
                <a:ext cx="109180" cy="27079"/>
              </a:xfrm>
              <a:custGeom>
                <a:avLst/>
                <a:gdLst>
                  <a:gd name="connsiteX0" fmla="*/ 109181 w 109180"/>
                  <a:gd name="connsiteY0" fmla="*/ 24416 h 27079"/>
                  <a:gd name="connsiteX1" fmla="*/ 109181 w 109180"/>
                  <a:gd name="connsiteY1" fmla="*/ 24416 h 27079"/>
                  <a:gd name="connsiteX2" fmla="*/ 94534 w 109180"/>
                  <a:gd name="connsiteY2" fmla="*/ 21753 h 27079"/>
                  <a:gd name="connsiteX3" fmla="*/ 70568 w 109180"/>
                  <a:gd name="connsiteY3" fmla="*/ 17759 h 27079"/>
                  <a:gd name="connsiteX4" fmla="*/ 54590 w 109180"/>
                  <a:gd name="connsiteY4" fmla="*/ 8439 h 27079"/>
                  <a:gd name="connsiteX5" fmla="*/ 0 w 109180"/>
                  <a:gd name="connsiteY5" fmla="*/ 450 h 27079"/>
                  <a:gd name="connsiteX6" fmla="*/ 6657 w 109180"/>
                  <a:gd name="connsiteY6" fmla="*/ 9770 h 27079"/>
                  <a:gd name="connsiteX7" fmla="*/ 6657 w 109180"/>
                  <a:gd name="connsiteY7" fmla="*/ 9770 h 27079"/>
                  <a:gd name="connsiteX8" fmla="*/ 46601 w 109180"/>
                  <a:gd name="connsiteY8" fmla="*/ 19090 h 27079"/>
                  <a:gd name="connsiteX9" fmla="*/ 58585 w 109180"/>
                  <a:gd name="connsiteY9" fmla="*/ 23085 h 27079"/>
                  <a:gd name="connsiteX10" fmla="*/ 82551 w 109180"/>
                  <a:gd name="connsiteY10" fmla="*/ 25748 h 27079"/>
                  <a:gd name="connsiteX11" fmla="*/ 107849 w 109180"/>
                  <a:gd name="connsiteY11" fmla="*/ 27079 h 27079"/>
                  <a:gd name="connsiteX12" fmla="*/ 107849 w 109180"/>
                  <a:gd name="connsiteY12" fmla="*/ 27079 h 27079"/>
                  <a:gd name="connsiteX13" fmla="*/ 107849 w 109180"/>
                  <a:gd name="connsiteY13" fmla="*/ 27079 h 27079"/>
                  <a:gd name="connsiteX14" fmla="*/ 107849 w 109180"/>
                  <a:gd name="connsiteY14" fmla="*/ 27079 h 27079"/>
                  <a:gd name="connsiteX15" fmla="*/ 107849 w 109180"/>
                  <a:gd name="connsiteY15" fmla="*/ 27079 h 27079"/>
                  <a:gd name="connsiteX16" fmla="*/ 107849 w 109180"/>
                  <a:gd name="connsiteY16" fmla="*/ 27079 h 27079"/>
                  <a:gd name="connsiteX17" fmla="*/ 107849 w 109180"/>
                  <a:gd name="connsiteY17" fmla="*/ 27079 h 27079"/>
                  <a:gd name="connsiteX18" fmla="*/ 107849 w 109180"/>
                  <a:gd name="connsiteY18" fmla="*/ 27079 h 27079"/>
                  <a:gd name="connsiteX19" fmla="*/ 107849 w 109180"/>
                  <a:gd name="connsiteY19" fmla="*/ 27079 h 27079"/>
                  <a:gd name="connsiteX20" fmla="*/ 109181 w 109180"/>
                  <a:gd name="connsiteY20" fmla="*/ 24416 h 27079"/>
                  <a:gd name="connsiteX21" fmla="*/ 109181 w 109180"/>
                  <a:gd name="connsiteY21" fmla="*/ 24416 h 27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9180" h="27079">
                    <a:moveTo>
                      <a:pt x="109181" y="24416"/>
                    </a:moveTo>
                    <a:cubicBezTo>
                      <a:pt x="109181" y="24416"/>
                      <a:pt x="109181" y="23085"/>
                      <a:pt x="109181" y="24416"/>
                    </a:cubicBezTo>
                    <a:cubicBezTo>
                      <a:pt x="107849" y="23085"/>
                      <a:pt x="102523" y="21753"/>
                      <a:pt x="94534" y="21753"/>
                    </a:cubicBezTo>
                    <a:cubicBezTo>
                      <a:pt x="93203" y="21753"/>
                      <a:pt x="70568" y="21753"/>
                      <a:pt x="70568" y="17759"/>
                    </a:cubicBezTo>
                    <a:cubicBezTo>
                      <a:pt x="57253" y="15096"/>
                      <a:pt x="51927" y="13765"/>
                      <a:pt x="54590" y="8439"/>
                    </a:cubicBezTo>
                    <a:cubicBezTo>
                      <a:pt x="21304" y="450"/>
                      <a:pt x="19972" y="-882"/>
                      <a:pt x="0" y="450"/>
                    </a:cubicBezTo>
                    <a:cubicBezTo>
                      <a:pt x="5326" y="3113"/>
                      <a:pt x="5326" y="3113"/>
                      <a:pt x="6657" y="9770"/>
                    </a:cubicBezTo>
                    <a:cubicBezTo>
                      <a:pt x="6657" y="9770"/>
                      <a:pt x="6657" y="9770"/>
                      <a:pt x="6657" y="9770"/>
                    </a:cubicBezTo>
                    <a:cubicBezTo>
                      <a:pt x="19972" y="13765"/>
                      <a:pt x="33287" y="15096"/>
                      <a:pt x="46601" y="19090"/>
                    </a:cubicBezTo>
                    <a:cubicBezTo>
                      <a:pt x="50596" y="20422"/>
                      <a:pt x="54590" y="23085"/>
                      <a:pt x="58585" y="23085"/>
                    </a:cubicBezTo>
                    <a:cubicBezTo>
                      <a:pt x="59916" y="23085"/>
                      <a:pt x="82551" y="25748"/>
                      <a:pt x="82551" y="25748"/>
                    </a:cubicBezTo>
                    <a:cubicBezTo>
                      <a:pt x="90540" y="25748"/>
                      <a:pt x="99860" y="25748"/>
                      <a:pt x="107849" y="27079"/>
                    </a:cubicBezTo>
                    <a:lnTo>
                      <a:pt x="107849" y="27079"/>
                    </a:lnTo>
                    <a:lnTo>
                      <a:pt x="107849" y="27079"/>
                    </a:lnTo>
                    <a:lnTo>
                      <a:pt x="107849" y="27079"/>
                    </a:lnTo>
                    <a:lnTo>
                      <a:pt x="107849" y="27079"/>
                    </a:lnTo>
                    <a:cubicBezTo>
                      <a:pt x="107849" y="27079"/>
                      <a:pt x="107849" y="27079"/>
                      <a:pt x="107849" y="27079"/>
                    </a:cubicBezTo>
                    <a:lnTo>
                      <a:pt x="107849" y="27079"/>
                    </a:lnTo>
                    <a:lnTo>
                      <a:pt x="107849" y="27079"/>
                    </a:lnTo>
                    <a:lnTo>
                      <a:pt x="107849" y="27079"/>
                    </a:lnTo>
                    <a:cubicBezTo>
                      <a:pt x="107849" y="24416"/>
                      <a:pt x="109181" y="24416"/>
                      <a:pt x="109181" y="24416"/>
                    </a:cubicBezTo>
                    <a:cubicBezTo>
                      <a:pt x="109181" y="24416"/>
                      <a:pt x="109181" y="24416"/>
                      <a:pt x="109181" y="24416"/>
                    </a:cubicBezTo>
                  </a:path>
                </a:pathLst>
              </a:custGeom>
              <a:solidFill>
                <a:srgbClr val="BAC1C0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631" name="Freeform: Shape 6630">
                <a:extLst>
                  <a:ext uri="{FF2B5EF4-FFF2-40B4-BE49-F238E27FC236}">
                    <a16:creationId xmlns:a16="http://schemas.microsoft.com/office/drawing/2014/main" id="{8DE30E17-E7B5-40ED-9B52-A570E309D830}"/>
                  </a:ext>
                </a:extLst>
              </p:cNvPr>
              <p:cNvSpPr/>
              <p:nvPr/>
            </p:nvSpPr>
            <p:spPr>
              <a:xfrm>
                <a:off x="10286425" y="4522379"/>
                <a:ext cx="14646" cy="3994"/>
              </a:xfrm>
              <a:custGeom>
                <a:avLst/>
                <a:gdLst>
                  <a:gd name="connsiteX0" fmla="*/ 14646 w 14646"/>
                  <a:gd name="connsiteY0" fmla="*/ 3994 h 3994"/>
                  <a:gd name="connsiteX1" fmla="*/ 14646 w 14646"/>
                  <a:gd name="connsiteY1" fmla="*/ 3994 h 3994"/>
                  <a:gd name="connsiteX2" fmla="*/ 0 w 14646"/>
                  <a:gd name="connsiteY2" fmla="*/ 0 h 3994"/>
                  <a:gd name="connsiteX3" fmla="*/ 14646 w 14646"/>
                  <a:gd name="connsiteY3" fmla="*/ 3994 h 3994"/>
                  <a:gd name="connsiteX4" fmla="*/ 14646 w 14646"/>
                  <a:gd name="connsiteY4" fmla="*/ 3994 h 3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46" h="3994">
                    <a:moveTo>
                      <a:pt x="14646" y="3994"/>
                    </a:moveTo>
                    <a:cubicBezTo>
                      <a:pt x="14646" y="3994"/>
                      <a:pt x="14646" y="2663"/>
                      <a:pt x="14646" y="3994"/>
                    </a:cubicBezTo>
                    <a:cubicBezTo>
                      <a:pt x="9320" y="1331"/>
                      <a:pt x="7989" y="1331"/>
                      <a:pt x="0" y="0"/>
                    </a:cubicBezTo>
                    <a:cubicBezTo>
                      <a:pt x="3994" y="1331"/>
                      <a:pt x="7989" y="2663"/>
                      <a:pt x="14646" y="3994"/>
                    </a:cubicBezTo>
                    <a:cubicBezTo>
                      <a:pt x="14646" y="3994"/>
                      <a:pt x="14646" y="3994"/>
                      <a:pt x="14646" y="3994"/>
                    </a:cubicBezTo>
                  </a:path>
                </a:pathLst>
              </a:custGeom>
              <a:solidFill>
                <a:srgbClr val="A2ADAB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632" name="Freeform: Shape 6631">
                <a:extLst>
                  <a:ext uri="{FF2B5EF4-FFF2-40B4-BE49-F238E27FC236}">
                    <a16:creationId xmlns:a16="http://schemas.microsoft.com/office/drawing/2014/main" id="{4EBA7785-0D4C-439F-9781-2FDDDA99D564}"/>
                  </a:ext>
                </a:extLst>
              </p:cNvPr>
              <p:cNvSpPr/>
              <p:nvPr/>
            </p:nvSpPr>
            <p:spPr>
              <a:xfrm>
                <a:off x="11262393" y="3378646"/>
                <a:ext cx="25298" cy="46601"/>
              </a:xfrm>
              <a:custGeom>
                <a:avLst/>
                <a:gdLst>
                  <a:gd name="connsiteX0" fmla="*/ 0 w 25298"/>
                  <a:gd name="connsiteY0" fmla="*/ 0 h 46601"/>
                  <a:gd name="connsiteX1" fmla="*/ 7989 w 25298"/>
                  <a:gd name="connsiteY1" fmla="*/ 11983 h 46601"/>
                  <a:gd name="connsiteX2" fmla="*/ 15978 w 25298"/>
                  <a:gd name="connsiteY2" fmla="*/ 26629 h 46601"/>
                  <a:gd name="connsiteX3" fmla="*/ 15978 w 25298"/>
                  <a:gd name="connsiteY3" fmla="*/ 26629 h 46601"/>
                  <a:gd name="connsiteX4" fmla="*/ 25298 w 25298"/>
                  <a:gd name="connsiteY4" fmla="*/ 46601 h 46601"/>
                  <a:gd name="connsiteX5" fmla="*/ 23967 w 25298"/>
                  <a:gd name="connsiteY5" fmla="*/ 42607 h 46601"/>
                  <a:gd name="connsiteX6" fmla="*/ 18641 w 25298"/>
                  <a:gd name="connsiteY6" fmla="*/ 15978 h 46601"/>
                  <a:gd name="connsiteX7" fmla="*/ 0 w 25298"/>
                  <a:gd name="connsiteY7" fmla="*/ 0 h 46601"/>
                  <a:gd name="connsiteX8" fmla="*/ 0 w 25298"/>
                  <a:gd name="connsiteY8" fmla="*/ 0 h 46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298" h="46601">
                    <a:moveTo>
                      <a:pt x="0" y="0"/>
                    </a:moveTo>
                    <a:cubicBezTo>
                      <a:pt x="2663" y="3994"/>
                      <a:pt x="5326" y="7989"/>
                      <a:pt x="7989" y="11983"/>
                    </a:cubicBezTo>
                    <a:cubicBezTo>
                      <a:pt x="10652" y="17309"/>
                      <a:pt x="13315" y="21304"/>
                      <a:pt x="15978" y="26629"/>
                    </a:cubicBezTo>
                    <a:cubicBezTo>
                      <a:pt x="15978" y="26629"/>
                      <a:pt x="15978" y="26629"/>
                      <a:pt x="15978" y="26629"/>
                    </a:cubicBezTo>
                    <a:cubicBezTo>
                      <a:pt x="22635" y="37281"/>
                      <a:pt x="23967" y="38613"/>
                      <a:pt x="25298" y="46601"/>
                    </a:cubicBezTo>
                    <a:lnTo>
                      <a:pt x="23967" y="42607"/>
                    </a:lnTo>
                    <a:cubicBezTo>
                      <a:pt x="22635" y="34618"/>
                      <a:pt x="19972" y="23966"/>
                      <a:pt x="18641" y="15978"/>
                    </a:cubicBezTo>
                    <a:cubicBezTo>
                      <a:pt x="15978" y="9320"/>
                      <a:pt x="15978" y="932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815B35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633" name="Freeform: Shape 6632">
                <a:extLst>
                  <a:ext uri="{FF2B5EF4-FFF2-40B4-BE49-F238E27FC236}">
                    <a16:creationId xmlns:a16="http://schemas.microsoft.com/office/drawing/2014/main" id="{83774645-AC1A-4D08-9DA7-0FEEE2311418}"/>
                  </a:ext>
                </a:extLst>
              </p:cNvPr>
              <p:cNvSpPr/>
              <p:nvPr/>
            </p:nvSpPr>
            <p:spPr>
              <a:xfrm>
                <a:off x="11206098" y="3308078"/>
                <a:ext cx="72272" cy="81219"/>
              </a:xfrm>
              <a:custGeom>
                <a:avLst/>
                <a:gdLst>
                  <a:gd name="connsiteX0" fmla="*/ 1704 w 72272"/>
                  <a:gd name="connsiteY0" fmla="*/ 6657 h 81219"/>
                  <a:gd name="connsiteX1" fmla="*/ 8362 w 72272"/>
                  <a:gd name="connsiteY1" fmla="*/ 13315 h 81219"/>
                  <a:gd name="connsiteX2" fmla="*/ 8362 w 72272"/>
                  <a:gd name="connsiteY2" fmla="*/ 13315 h 81219"/>
                  <a:gd name="connsiteX3" fmla="*/ 8362 w 72272"/>
                  <a:gd name="connsiteY3" fmla="*/ 13315 h 81219"/>
                  <a:gd name="connsiteX4" fmla="*/ 8362 w 72272"/>
                  <a:gd name="connsiteY4" fmla="*/ 13315 h 81219"/>
                  <a:gd name="connsiteX5" fmla="*/ 8362 w 72272"/>
                  <a:gd name="connsiteY5" fmla="*/ 13315 h 81219"/>
                  <a:gd name="connsiteX6" fmla="*/ 8362 w 72272"/>
                  <a:gd name="connsiteY6" fmla="*/ 13315 h 81219"/>
                  <a:gd name="connsiteX7" fmla="*/ 8362 w 72272"/>
                  <a:gd name="connsiteY7" fmla="*/ 13315 h 81219"/>
                  <a:gd name="connsiteX8" fmla="*/ 8362 w 72272"/>
                  <a:gd name="connsiteY8" fmla="*/ 13315 h 81219"/>
                  <a:gd name="connsiteX9" fmla="*/ 8362 w 72272"/>
                  <a:gd name="connsiteY9" fmla="*/ 13315 h 81219"/>
                  <a:gd name="connsiteX10" fmla="*/ 8362 w 72272"/>
                  <a:gd name="connsiteY10" fmla="*/ 13315 h 81219"/>
                  <a:gd name="connsiteX11" fmla="*/ 8362 w 72272"/>
                  <a:gd name="connsiteY11" fmla="*/ 13315 h 81219"/>
                  <a:gd name="connsiteX12" fmla="*/ 15019 w 72272"/>
                  <a:gd name="connsiteY12" fmla="*/ 19972 h 81219"/>
                  <a:gd name="connsiteX13" fmla="*/ 54963 w 72272"/>
                  <a:gd name="connsiteY13" fmla="*/ 69236 h 81219"/>
                  <a:gd name="connsiteX14" fmla="*/ 61620 w 72272"/>
                  <a:gd name="connsiteY14" fmla="*/ 73231 h 81219"/>
                  <a:gd name="connsiteX15" fmla="*/ 72272 w 72272"/>
                  <a:gd name="connsiteY15" fmla="*/ 81220 h 81219"/>
                  <a:gd name="connsiteX16" fmla="*/ 69609 w 72272"/>
                  <a:gd name="connsiteY16" fmla="*/ 75894 h 81219"/>
                  <a:gd name="connsiteX17" fmla="*/ 45643 w 72272"/>
                  <a:gd name="connsiteY17" fmla="*/ 38613 h 81219"/>
                  <a:gd name="connsiteX18" fmla="*/ 15019 w 72272"/>
                  <a:gd name="connsiteY18" fmla="*/ 7989 h 81219"/>
                  <a:gd name="connsiteX19" fmla="*/ 373 w 72272"/>
                  <a:gd name="connsiteY19" fmla="*/ 0 h 81219"/>
                  <a:gd name="connsiteX20" fmla="*/ 1704 w 72272"/>
                  <a:gd name="connsiteY20" fmla="*/ 6657 h 81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2272" h="81219">
                    <a:moveTo>
                      <a:pt x="1704" y="6657"/>
                    </a:moveTo>
                    <a:cubicBezTo>
                      <a:pt x="1704" y="6657"/>
                      <a:pt x="4367" y="10652"/>
                      <a:pt x="8362" y="13315"/>
                    </a:cubicBezTo>
                    <a:cubicBezTo>
                      <a:pt x="8362" y="13315"/>
                      <a:pt x="8362" y="13315"/>
                      <a:pt x="8362" y="13315"/>
                    </a:cubicBezTo>
                    <a:cubicBezTo>
                      <a:pt x="8362" y="13315"/>
                      <a:pt x="8362" y="13315"/>
                      <a:pt x="8362" y="13315"/>
                    </a:cubicBezTo>
                    <a:cubicBezTo>
                      <a:pt x="8362" y="13315"/>
                      <a:pt x="8362" y="13315"/>
                      <a:pt x="8362" y="13315"/>
                    </a:cubicBezTo>
                    <a:cubicBezTo>
                      <a:pt x="8362" y="13315"/>
                      <a:pt x="8362" y="13315"/>
                      <a:pt x="8362" y="13315"/>
                    </a:cubicBezTo>
                    <a:cubicBezTo>
                      <a:pt x="8362" y="13315"/>
                      <a:pt x="8362" y="13315"/>
                      <a:pt x="8362" y="13315"/>
                    </a:cubicBezTo>
                    <a:cubicBezTo>
                      <a:pt x="8362" y="13315"/>
                      <a:pt x="8362" y="13315"/>
                      <a:pt x="8362" y="13315"/>
                    </a:cubicBezTo>
                    <a:cubicBezTo>
                      <a:pt x="8362" y="13315"/>
                      <a:pt x="8362" y="13315"/>
                      <a:pt x="8362" y="13315"/>
                    </a:cubicBezTo>
                    <a:cubicBezTo>
                      <a:pt x="8362" y="13315"/>
                      <a:pt x="8362" y="13315"/>
                      <a:pt x="8362" y="13315"/>
                    </a:cubicBezTo>
                    <a:cubicBezTo>
                      <a:pt x="8362" y="13315"/>
                      <a:pt x="8362" y="13315"/>
                      <a:pt x="8362" y="13315"/>
                    </a:cubicBezTo>
                    <a:cubicBezTo>
                      <a:pt x="8362" y="13315"/>
                      <a:pt x="8362" y="13315"/>
                      <a:pt x="8362" y="13315"/>
                    </a:cubicBezTo>
                    <a:cubicBezTo>
                      <a:pt x="9693" y="14646"/>
                      <a:pt x="11025" y="15978"/>
                      <a:pt x="15019" y="19972"/>
                    </a:cubicBezTo>
                    <a:cubicBezTo>
                      <a:pt x="32328" y="37281"/>
                      <a:pt x="45643" y="54590"/>
                      <a:pt x="54963" y="69236"/>
                    </a:cubicBezTo>
                    <a:cubicBezTo>
                      <a:pt x="54963" y="69236"/>
                      <a:pt x="54963" y="69236"/>
                      <a:pt x="61620" y="73231"/>
                    </a:cubicBezTo>
                    <a:cubicBezTo>
                      <a:pt x="68278" y="77225"/>
                      <a:pt x="70941" y="78557"/>
                      <a:pt x="72272" y="81220"/>
                    </a:cubicBezTo>
                    <a:cubicBezTo>
                      <a:pt x="70941" y="78557"/>
                      <a:pt x="70941" y="77225"/>
                      <a:pt x="69609" y="75894"/>
                    </a:cubicBezTo>
                    <a:cubicBezTo>
                      <a:pt x="69609" y="75894"/>
                      <a:pt x="49637" y="43939"/>
                      <a:pt x="45643" y="38613"/>
                    </a:cubicBezTo>
                    <a:cubicBezTo>
                      <a:pt x="32328" y="22635"/>
                      <a:pt x="15019" y="7989"/>
                      <a:pt x="15019" y="7989"/>
                    </a:cubicBezTo>
                    <a:cubicBezTo>
                      <a:pt x="15019" y="7989"/>
                      <a:pt x="373" y="0"/>
                      <a:pt x="373" y="0"/>
                    </a:cubicBezTo>
                    <a:cubicBezTo>
                      <a:pt x="-959" y="3994"/>
                      <a:pt x="1704" y="6657"/>
                      <a:pt x="1704" y="6657"/>
                    </a:cubicBezTo>
                  </a:path>
                </a:pathLst>
              </a:custGeom>
              <a:solidFill>
                <a:srgbClr val="B5B2A1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634" name="Freeform: Shape 6633">
                <a:extLst>
                  <a:ext uri="{FF2B5EF4-FFF2-40B4-BE49-F238E27FC236}">
                    <a16:creationId xmlns:a16="http://schemas.microsoft.com/office/drawing/2014/main" id="{046FAD59-2D60-472A-AA56-AD65EA0D3DDA}"/>
                  </a:ext>
                </a:extLst>
              </p:cNvPr>
              <p:cNvSpPr/>
              <p:nvPr/>
            </p:nvSpPr>
            <p:spPr>
              <a:xfrm>
                <a:off x="9458251" y="3352016"/>
                <a:ext cx="43938" cy="81219"/>
              </a:xfrm>
              <a:custGeom>
                <a:avLst/>
                <a:gdLst>
                  <a:gd name="connsiteX0" fmla="*/ 0 w 43938"/>
                  <a:gd name="connsiteY0" fmla="*/ 81220 h 81219"/>
                  <a:gd name="connsiteX1" fmla="*/ 1331 w 43938"/>
                  <a:gd name="connsiteY1" fmla="*/ 74562 h 81219"/>
                  <a:gd name="connsiteX2" fmla="*/ 2663 w 43938"/>
                  <a:gd name="connsiteY2" fmla="*/ 70568 h 81219"/>
                  <a:gd name="connsiteX3" fmla="*/ 43939 w 43938"/>
                  <a:gd name="connsiteY3" fmla="*/ 0 h 81219"/>
                  <a:gd name="connsiteX4" fmla="*/ 43939 w 43938"/>
                  <a:gd name="connsiteY4" fmla="*/ 0 h 81219"/>
                  <a:gd name="connsiteX5" fmla="*/ 0 w 43938"/>
                  <a:gd name="connsiteY5" fmla="*/ 81220 h 81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938" h="81219">
                    <a:moveTo>
                      <a:pt x="0" y="81220"/>
                    </a:moveTo>
                    <a:lnTo>
                      <a:pt x="1331" y="74562"/>
                    </a:lnTo>
                    <a:lnTo>
                      <a:pt x="2663" y="70568"/>
                    </a:lnTo>
                    <a:cubicBezTo>
                      <a:pt x="9320" y="42607"/>
                      <a:pt x="22635" y="21304"/>
                      <a:pt x="43939" y="0"/>
                    </a:cubicBezTo>
                    <a:cubicBezTo>
                      <a:pt x="43939" y="0"/>
                      <a:pt x="43939" y="0"/>
                      <a:pt x="43939" y="0"/>
                    </a:cubicBezTo>
                    <a:cubicBezTo>
                      <a:pt x="7989" y="46601"/>
                      <a:pt x="2663" y="70568"/>
                      <a:pt x="0" y="81220"/>
                    </a:cubicBezTo>
                  </a:path>
                </a:pathLst>
              </a:custGeom>
              <a:solidFill>
                <a:srgbClr val="815B35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635" name="Freeform: Shape 6634">
                <a:extLst>
                  <a:ext uri="{FF2B5EF4-FFF2-40B4-BE49-F238E27FC236}">
                    <a16:creationId xmlns:a16="http://schemas.microsoft.com/office/drawing/2014/main" id="{C460783A-4B39-42FC-A31C-52CCCF1986A7}"/>
                  </a:ext>
                </a:extLst>
              </p:cNvPr>
              <p:cNvSpPr/>
              <p:nvPr/>
            </p:nvSpPr>
            <p:spPr>
              <a:xfrm>
                <a:off x="9466240" y="3141644"/>
                <a:ext cx="1686972" cy="255642"/>
              </a:xfrm>
              <a:custGeom>
                <a:avLst/>
                <a:gdLst>
                  <a:gd name="connsiteX0" fmla="*/ 1331 w 1686972"/>
                  <a:gd name="connsiteY0" fmla="*/ 252979 h 255642"/>
                  <a:gd name="connsiteX1" fmla="*/ 0 w 1686972"/>
                  <a:gd name="connsiteY1" fmla="*/ 255642 h 255642"/>
                  <a:gd name="connsiteX2" fmla="*/ 3994 w 1686972"/>
                  <a:gd name="connsiteY2" fmla="*/ 238333 h 255642"/>
                  <a:gd name="connsiteX3" fmla="*/ 3994 w 1686972"/>
                  <a:gd name="connsiteY3" fmla="*/ 237002 h 255642"/>
                  <a:gd name="connsiteX4" fmla="*/ 5326 w 1686972"/>
                  <a:gd name="connsiteY4" fmla="*/ 233007 h 255642"/>
                  <a:gd name="connsiteX5" fmla="*/ 11983 w 1686972"/>
                  <a:gd name="connsiteY5" fmla="*/ 217030 h 255642"/>
                  <a:gd name="connsiteX6" fmla="*/ 47933 w 1686972"/>
                  <a:gd name="connsiteY6" fmla="*/ 177086 h 255642"/>
                  <a:gd name="connsiteX7" fmla="*/ 1331 w 1686972"/>
                  <a:gd name="connsiteY7" fmla="*/ 252979 h 255642"/>
                  <a:gd name="connsiteX8" fmla="*/ 209041 w 1686972"/>
                  <a:gd name="connsiteY8" fmla="*/ 102523 h 255642"/>
                  <a:gd name="connsiteX9" fmla="*/ 234339 w 1686972"/>
                  <a:gd name="connsiteY9" fmla="*/ 106518 h 255642"/>
                  <a:gd name="connsiteX10" fmla="*/ 248985 w 1686972"/>
                  <a:gd name="connsiteY10" fmla="*/ 85214 h 255642"/>
                  <a:gd name="connsiteX11" fmla="*/ 235670 w 1686972"/>
                  <a:gd name="connsiteY11" fmla="*/ 83883 h 255642"/>
                  <a:gd name="connsiteX12" fmla="*/ 219693 w 1686972"/>
                  <a:gd name="connsiteY12" fmla="*/ 89209 h 255642"/>
                  <a:gd name="connsiteX13" fmla="*/ 209041 w 1686972"/>
                  <a:gd name="connsiteY13" fmla="*/ 102523 h 255642"/>
                  <a:gd name="connsiteX14" fmla="*/ 1071833 w 1686972"/>
                  <a:gd name="connsiteY14" fmla="*/ 13315 h 255642"/>
                  <a:gd name="connsiteX15" fmla="*/ 1105120 w 1686972"/>
                  <a:gd name="connsiteY15" fmla="*/ 25298 h 255642"/>
                  <a:gd name="connsiteX16" fmla="*/ 1121098 w 1686972"/>
                  <a:gd name="connsiteY16" fmla="*/ 14646 h 255642"/>
                  <a:gd name="connsiteX17" fmla="*/ 1071833 w 1686972"/>
                  <a:gd name="connsiteY17" fmla="*/ 10652 h 255642"/>
                  <a:gd name="connsiteX18" fmla="*/ 1071833 w 1686972"/>
                  <a:gd name="connsiteY18" fmla="*/ 13315 h 255642"/>
                  <a:gd name="connsiteX19" fmla="*/ 37281 w 1686972"/>
                  <a:gd name="connsiteY19" fmla="*/ 207709 h 255642"/>
                  <a:gd name="connsiteX20" fmla="*/ 153119 w 1686972"/>
                  <a:gd name="connsiteY20" fmla="*/ 118501 h 255642"/>
                  <a:gd name="connsiteX21" fmla="*/ 151788 w 1686972"/>
                  <a:gd name="connsiteY21" fmla="*/ 117169 h 255642"/>
                  <a:gd name="connsiteX22" fmla="*/ 151788 w 1686972"/>
                  <a:gd name="connsiteY22" fmla="*/ 117169 h 255642"/>
                  <a:gd name="connsiteX23" fmla="*/ 151788 w 1686972"/>
                  <a:gd name="connsiteY23" fmla="*/ 117169 h 255642"/>
                  <a:gd name="connsiteX24" fmla="*/ 57253 w 1686972"/>
                  <a:gd name="connsiteY24" fmla="*/ 167765 h 255642"/>
                  <a:gd name="connsiteX25" fmla="*/ 110512 w 1686972"/>
                  <a:gd name="connsiteY25" fmla="*/ 125158 h 255642"/>
                  <a:gd name="connsiteX26" fmla="*/ 1066508 w 1686972"/>
                  <a:gd name="connsiteY26" fmla="*/ 0 h 255642"/>
                  <a:gd name="connsiteX27" fmla="*/ 1686973 w 1686972"/>
                  <a:gd name="connsiteY27" fmla="*/ 159776 h 255642"/>
                  <a:gd name="connsiteX28" fmla="*/ 1500567 w 1686972"/>
                  <a:gd name="connsiteY28" fmla="*/ 101192 h 255642"/>
                  <a:gd name="connsiteX29" fmla="*/ 1343453 w 1686972"/>
                  <a:gd name="connsiteY29" fmla="*/ 66574 h 255642"/>
                  <a:gd name="connsiteX30" fmla="*/ 1162373 w 1686972"/>
                  <a:gd name="connsiteY30" fmla="*/ 55922 h 255642"/>
                  <a:gd name="connsiteX31" fmla="*/ 343519 w 1686972"/>
                  <a:gd name="connsiteY31" fmla="*/ 97197 h 255642"/>
                  <a:gd name="connsiteX32" fmla="*/ 339525 w 1686972"/>
                  <a:gd name="connsiteY32" fmla="*/ 98529 h 255642"/>
                  <a:gd name="connsiteX33" fmla="*/ 338193 w 1686972"/>
                  <a:gd name="connsiteY33" fmla="*/ 98529 h 255642"/>
                  <a:gd name="connsiteX34" fmla="*/ 338193 w 1686972"/>
                  <a:gd name="connsiteY34" fmla="*/ 98529 h 255642"/>
                  <a:gd name="connsiteX35" fmla="*/ 338193 w 1686972"/>
                  <a:gd name="connsiteY35" fmla="*/ 98529 h 255642"/>
                  <a:gd name="connsiteX36" fmla="*/ 338193 w 1686972"/>
                  <a:gd name="connsiteY36" fmla="*/ 98529 h 255642"/>
                  <a:gd name="connsiteX37" fmla="*/ 37281 w 1686972"/>
                  <a:gd name="connsiteY37" fmla="*/ 207709 h 255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686972" h="255642">
                    <a:moveTo>
                      <a:pt x="1331" y="252979"/>
                    </a:moveTo>
                    <a:cubicBezTo>
                      <a:pt x="1331" y="254311"/>
                      <a:pt x="1331" y="255642"/>
                      <a:pt x="0" y="255642"/>
                    </a:cubicBezTo>
                    <a:cubicBezTo>
                      <a:pt x="1331" y="250316"/>
                      <a:pt x="2663" y="243659"/>
                      <a:pt x="3994" y="238333"/>
                    </a:cubicBezTo>
                    <a:lnTo>
                      <a:pt x="3994" y="237002"/>
                    </a:lnTo>
                    <a:lnTo>
                      <a:pt x="5326" y="233007"/>
                    </a:lnTo>
                    <a:cubicBezTo>
                      <a:pt x="9320" y="221024"/>
                      <a:pt x="9320" y="219693"/>
                      <a:pt x="11983" y="217030"/>
                    </a:cubicBezTo>
                    <a:cubicBezTo>
                      <a:pt x="18641" y="207709"/>
                      <a:pt x="21304" y="203715"/>
                      <a:pt x="47933" y="177086"/>
                    </a:cubicBezTo>
                    <a:cubicBezTo>
                      <a:pt x="7989" y="233007"/>
                      <a:pt x="6657" y="234339"/>
                      <a:pt x="1331" y="252979"/>
                    </a:cubicBezTo>
                    <a:moveTo>
                      <a:pt x="209041" y="102523"/>
                    </a:moveTo>
                    <a:cubicBezTo>
                      <a:pt x="209041" y="114506"/>
                      <a:pt x="225018" y="109181"/>
                      <a:pt x="234339" y="106518"/>
                    </a:cubicBezTo>
                    <a:cubicBezTo>
                      <a:pt x="258305" y="98529"/>
                      <a:pt x="252979" y="86546"/>
                      <a:pt x="248985" y="85214"/>
                    </a:cubicBezTo>
                    <a:cubicBezTo>
                      <a:pt x="246322" y="83883"/>
                      <a:pt x="235670" y="83883"/>
                      <a:pt x="235670" y="83883"/>
                    </a:cubicBezTo>
                    <a:cubicBezTo>
                      <a:pt x="233007" y="83883"/>
                      <a:pt x="229013" y="85214"/>
                      <a:pt x="219693" y="89209"/>
                    </a:cubicBezTo>
                    <a:cubicBezTo>
                      <a:pt x="211704" y="93203"/>
                      <a:pt x="210372" y="98529"/>
                      <a:pt x="209041" y="102523"/>
                    </a:cubicBezTo>
                    <a:moveTo>
                      <a:pt x="1071833" y="13315"/>
                    </a:moveTo>
                    <a:cubicBezTo>
                      <a:pt x="1074496" y="23967"/>
                      <a:pt x="1094468" y="25298"/>
                      <a:pt x="1105120" y="25298"/>
                    </a:cubicBezTo>
                    <a:cubicBezTo>
                      <a:pt x="1131750" y="26629"/>
                      <a:pt x="1121098" y="14646"/>
                      <a:pt x="1121098" y="14646"/>
                    </a:cubicBezTo>
                    <a:cubicBezTo>
                      <a:pt x="1113109" y="5326"/>
                      <a:pt x="1071833" y="0"/>
                      <a:pt x="1071833" y="10652"/>
                    </a:cubicBezTo>
                    <a:cubicBezTo>
                      <a:pt x="1070502" y="11983"/>
                      <a:pt x="1071833" y="13315"/>
                      <a:pt x="1071833" y="13315"/>
                    </a:cubicBezTo>
                    <a:moveTo>
                      <a:pt x="37281" y="207709"/>
                    </a:moveTo>
                    <a:cubicBezTo>
                      <a:pt x="65242" y="165102"/>
                      <a:pt x="130484" y="167765"/>
                      <a:pt x="153119" y="118501"/>
                    </a:cubicBezTo>
                    <a:cubicBezTo>
                      <a:pt x="151788" y="117169"/>
                      <a:pt x="151788" y="117169"/>
                      <a:pt x="151788" y="117169"/>
                    </a:cubicBezTo>
                    <a:cubicBezTo>
                      <a:pt x="151788" y="117169"/>
                      <a:pt x="151788" y="117169"/>
                      <a:pt x="151788" y="117169"/>
                    </a:cubicBezTo>
                    <a:cubicBezTo>
                      <a:pt x="151788" y="117169"/>
                      <a:pt x="151788" y="117169"/>
                      <a:pt x="151788" y="117169"/>
                    </a:cubicBezTo>
                    <a:cubicBezTo>
                      <a:pt x="99860" y="139804"/>
                      <a:pt x="99860" y="139804"/>
                      <a:pt x="57253" y="167765"/>
                    </a:cubicBezTo>
                    <a:cubicBezTo>
                      <a:pt x="93203" y="135810"/>
                      <a:pt x="110512" y="125158"/>
                      <a:pt x="110512" y="125158"/>
                    </a:cubicBezTo>
                    <a:cubicBezTo>
                      <a:pt x="374143" y="18641"/>
                      <a:pt x="1059850" y="0"/>
                      <a:pt x="1066508" y="0"/>
                    </a:cubicBezTo>
                    <a:cubicBezTo>
                      <a:pt x="1211638" y="2663"/>
                      <a:pt x="1484589" y="27961"/>
                      <a:pt x="1686973" y="159776"/>
                    </a:cubicBezTo>
                    <a:cubicBezTo>
                      <a:pt x="1615073" y="170428"/>
                      <a:pt x="1563146" y="118501"/>
                      <a:pt x="1500567" y="101192"/>
                    </a:cubicBezTo>
                    <a:cubicBezTo>
                      <a:pt x="1415353" y="77225"/>
                      <a:pt x="1415353" y="77225"/>
                      <a:pt x="1343453" y="66574"/>
                    </a:cubicBezTo>
                    <a:cubicBezTo>
                      <a:pt x="1260902" y="54590"/>
                      <a:pt x="1238267" y="54590"/>
                      <a:pt x="1162373" y="55922"/>
                    </a:cubicBezTo>
                    <a:cubicBezTo>
                      <a:pt x="463352" y="69236"/>
                      <a:pt x="463352" y="69236"/>
                      <a:pt x="343519" y="97197"/>
                    </a:cubicBezTo>
                    <a:cubicBezTo>
                      <a:pt x="339525" y="98529"/>
                      <a:pt x="339525" y="98529"/>
                      <a:pt x="339525" y="98529"/>
                    </a:cubicBezTo>
                    <a:cubicBezTo>
                      <a:pt x="338193" y="98529"/>
                      <a:pt x="338193" y="98529"/>
                      <a:pt x="338193" y="98529"/>
                    </a:cubicBezTo>
                    <a:cubicBezTo>
                      <a:pt x="338193" y="98529"/>
                      <a:pt x="338193" y="98529"/>
                      <a:pt x="338193" y="98529"/>
                    </a:cubicBezTo>
                    <a:cubicBezTo>
                      <a:pt x="338193" y="98529"/>
                      <a:pt x="338193" y="98529"/>
                      <a:pt x="338193" y="98529"/>
                    </a:cubicBezTo>
                    <a:cubicBezTo>
                      <a:pt x="338193" y="98529"/>
                      <a:pt x="338193" y="98529"/>
                      <a:pt x="338193" y="98529"/>
                    </a:cubicBezTo>
                    <a:cubicBezTo>
                      <a:pt x="78557" y="170428"/>
                      <a:pt x="78557" y="170428"/>
                      <a:pt x="37281" y="207709"/>
                    </a:cubicBezTo>
                  </a:path>
                </a:pathLst>
              </a:custGeom>
              <a:solidFill>
                <a:srgbClr val="815B35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636" name="Freeform: Shape 6635">
                <a:extLst>
                  <a:ext uri="{FF2B5EF4-FFF2-40B4-BE49-F238E27FC236}">
                    <a16:creationId xmlns:a16="http://schemas.microsoft.com/office/drawing/2014/main" id="{CCB1153E-54DB-4D1B-9096-9F379C57230E}"/>
                  </a:ext>
                </a:extLst>
              </p:cNvPr>
              <p:cNvSpPr/>
              <p:nvPr/>
            </p:nvSpPr>
            <p:spPr>
              <a:xfrm>
                <a:off x="9476892" y="3132324"/>
                <a:ext cx="1701065" cy="230344"/>
              </a:xfrm>
              <a:custGeom>
                <a:avLst/>
                <a:gdLst>
                  <a:gd name="connsiteX0" fmla="*/ 1569803 w 1701065"/>
                  <a:gd name="connsiteY0" fmla="*/ 107849 h 230344"/>
                  <a:gd name="connsiteX1" fmla="*/ 1564477 w 1701065"/>
                  <a:gd name="connsiteY1" fmla="*/ 105186 h 230344"/>
                  <a:gd name="connsiteX2" fmla="*/ 1628388 w 1701065"/>
                  <a:gd name="connsiteY2" fmla="*/ 117169 h 230344"/>
                  <a:gd name="connsiteX3" fmla="*/ 1698956 w 1701065"/>
                  <a:gd name="connsiteY3" fmla="*/ 161108 h 230344"/>
                  <a:gd name="connsiteX4" fmla="*/ 1698956 w 1701065"/>
                  <a:gd name="connsiteY4" fmla="*/ 161108 h 230344"/>
                  <a:gd name="connsiteX5" fmla="*/ 1698956 w 1701065"/>
                  <a:gd name="connsiteY5" fmla="*/ 171760 h 230344"/>
                  <a:gd name="connsiteX6" fmla="*/ 1696293 w 1701065"/>
                  <a:gd name="connsiteY6" fmla="*/ 171760 h 230344"/>
                  <a:gd name="connsiteX7" fmla="*/ 1673658 w 1701065"/>
                  <a:gd name="connsiteY7" fmla="*/ 169097 h 230344"/>
                  <a:gd name="connsiteX8" fmla="*/ 1621731 w 1701065"/>
                  <a:gd name="connsiteY8" fmla="*/ 141136 h 230344"/>
                  <a:gd name="connsiteX9" fmla="*/ 1569803 w 1701065"/>
                  <a:gd name="connsiteY9" fmla="*/ 107849 h 230344"/>
                  <a:gd name="connsiteX10" fmla="*/ 1331 w 1701065"/>
                  <a:gd name="connsiteY10" fmla="*/ 227681 h 230344"/>
                  <a:gd name="connsiteX11" fmla="*/ 0 w 1701065"/>
                  <a:gd name="connsiteY11" fmla="*/ 230344 h 230344"/>
                  <a:gd name="connsiteX12" fmla="*/ 71899 w 1701065"/>
                  <a:gd name="connsiteY12" fmla="*/ 149125 h 230344"/>
                  <a:gd name="connsiteX13" fmla="*/ 98529 w 1701065"/>
                  <a:gd name="connsiteY13" fmla="*/ 135810 h 230344"/>
                  <a:gd name="connsiteX14" fmla="*/ 70568 w 1701065"/>
                  <a:gd name="connsiteY14" fmla="*/ 157113 h 230344"/>
                  <a:gd name="connsiteX15" fmla="*/ 43939 w 1701065"/>
                  <a:gd name="connsiteY15" fmla="*/ 181080 h 230344"/>
                  <a:gd name="connsiteX16" fmla="*/ 43939 w 1701065"/>
                  <a:gd name="connsiteY16" fmla="*/ 181080 h 230344"/>
                  <a:gd name="connsiteX17" fmla="*/ 1331 w 1701065"/>
                  <a:gd name="connsiteY17" fmla="*/ 227681 h 230344"/>
                  <a:gd name="connsiteX18" fmla="*/ 270288 w 1701065"/>
                  <a:gd name="connsiteY18" fmla="*/ 81220 h 230344"/>
                  <a:gd name="connsiteX19" fmla="*/ 247653 w 1701065"/>
                  <a:gd name="connsiteY19" fmla="*/ 83883 h 230344"/>
                  <a:gd name="connsiteX20" fmla="*/ 961321 w 1701065"/>
                  <a:gd name="connsiteY20" fmla="*/ 0 h 230344"/>
                  <a:gd name="connsiteX21" fmla="*/ 961321 w 1701065"/>
                  <a:gd name="connsiteY21" fmla="*/ 0 h 230344"/>
                  <a:gd name="connsiteX22" fmla="*/ 1232941 w 1701065"/>
                  <a:gd name="connsiteY22" fmla="*/ 15978 h 230344"/>
                  <a:gd name="connsiteX23" fmla="*/ 1344785 w 1701065"/>
                  <a:gd name="connsiteY23" fmla="*/ 42607 h 230344"/>
                  <a:gd name="connsiteX24" fmla="*/ 1021238 w 1701065"/>
                  <a:gd name="connsiteY24" fmla="*/ 9320 h 230344"/>
                  <a:gd name="connsiteX25" fmla="*/ 270288 w 1701065"/>
                  <a:gd name="connsiteY25" fmla="*/ 81220 h 230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701065" h="230344">
                    <a:moveTo>
                      <a:pt x="1569803" y="107849"/>
                    </a:moveTo>
                    <a:cubicBezTo>
                      <a:pt x="1568472" y="106518"/>
                      <a:pt x="1565809" y="105186"/>
                      <a:pt x="1564477" y="105186"/>
                    </a:cubicBezTo>
                    <a:cubicBezTo>
                      <a:pt x="1600427" y="107849"/>
                      <a:pt x="1612410" y="110512"/>
                      <a:pt x="1628388" y="117169"/>
                    </a:cubicBezTo>
                    <a:cubicBezTo>
                      <a:pt x="1653686" y="127821"/>
                      <a:pt x="1673658" y="149125"/>
                      <a:pt x="1698956" y="161108"/>
                    </a:cubicBezTo>
                    <a:cubicBezTo>
                      <a:pt x="1698956" y="161108"/>
                      <a:pt x="1698956" y="161108"/>
                      <a:pt x="1698956" y="161108"/>
                    </a:cubicBezTo>
                    <a:cubicBezTo>
                      <a:pt x="1702950" y="165102"/>
                      <a:pt x="1700287" y="171760"/>
                      <a:pt x="1698956" y="171760"/>
                    </a:cubicBezTo>
                    <a:cubicBezTo>
                      <a:pt x="1697624" y="171760"/>
                      <a:pt x="1697624" y="171760"/>
                      <a:pt x="1696293" y="171760"/>
                    </a:cubicBezTo>
                    <a:cubicBezTo>
                      <a:pt x="1690967" y="171760"/>
                      <a:pt x="1673658" y="169097"/>
                      <a:pt x="1673658" y="169097"/>
                    </a:cubicBezTo>
                    <a:cubicBezTo>
                      <a:pt x="1656349" y="161108"/>
                      <a:pt x="1639040" y="150456"/>
                      <a:pt x="1621731" y="141136"/>
                    </a:cubicBezTo>
                    <a:cubicBezTo>
                      <a:pt x="1619068" y="139804"/>
                      <a:pt x="1619068" y="139804"/>
                      <a:pt x="1569803" y="107849"/>
                    </a:cubicBezTo>
                    <a:moveTo>
                      <a:pt x="1331" y="227681"/>
                    </a:moveTo>
                    <a:cubicBezTo>
                      <a:pt x="1331" y="229013"/>
                      <a:pt x="0" y="230344"/>
                      <a:pt x="0" y="230344"/>
                    </a:cubicBezTo>
                    <a:cubicBezTo>
                      <a:pt x="5326" y="218361"/>
                      <a:pt x="19972" y="181080"/>
                      <a:pt x="71899" y="149125"/>
                    </a:cubicBezTo>
                    <a:cubicBezTo>
                      <a:pt x="81220" y="143799"/>
                      <a:pt x="87877" y="139804"/>
                      <a:pt x="98529" y="135810"/>
                    </a:cubicBezTo>
                    <a:cubicBezTo>
                      <a:pt x="87877" y="143799"/>
                      <a:pt x="83883" y="146462"/>
                      <a:pt x="70568" y="157113"/>
                    </a:cubicBezTo>
                    <a:cubicBezTo>
                      <a:pt x="61248" y="165102"/>
                      <a:pt x="53259" y="173091"/>
                      <a:pt x="43939" y="181080"/>
                    </a:cubicBezTo>
                    <a:cubicBezTo>
                      <a:pt x="43939" y="181080"/>
                      <a:pt x="43939" y="181080"/>
                      <a:pt x="43939" y="181080"/>
                    </a:cubicBezTo>
                    <a:cubicBezTo>
                      <a:pt x="42607" y="182411"/>
                      <a:pt x="7989" y="215698"/>
                      <a:pt x="1331" y="227681"/>
                    </a:cubicBezTo>
                    <a:moveTo>
                      <a:pt x="270288" y="81220"/>
                    </a:moveTo>
                    <a:cubicBezTo>
                      <a:pt x="263631" y="82551"/>
                      <a:pt x="254311" y="82551"/>
                      <a:pt x="247653" y="83883"/>
                    </a:cubicBezTo>
                    <a:cubicBezTo>
                      <a:pt x="635111" y="0"/>
                      <a:pt x="948007" y="0"/>
                      <a:pt x="961321" y="0"/>
                    </a:cubicBezTo>
                    <a:cubicBezTo>
                      <a:pt x="961321" y="0"/>
                      <a:pt x="961321" y="0"/>
                      <a:pt x="961321" y="0"/>
                    </a:cubicBezTo>
                    <a:cubicBezTo>
                      <a:pt x="1067839" y="2663"/>
                      <a:pt x="1153053" y="5326"/>
                      <a:pt x="1232941" y="15978"/>
                    </a:cubicBezTo>
                    <a:cubicBezTo>
                      <a:pt x="1270222" y="23966"/>
                      <a:pt x="1307504" y="35950"/>
                      <a:pt x="1344785" y="42607"/>
                    </a:cubicBezTo>
                    <a:cubicBezTo>
                      <a:pt x="1236936" y="34618"/>
                      <a:pt x="1130418" y="6657"/>
                      <a:pt x="1021238" y="9320"/>
                    </a:cubicBezTo>
                    <a:cubicBezTo>
                      <a:pt x="1021238" y="10652"/>
                      <a:pt x="679050" y="37281"/>
                      <a:pt x="270288" y="81220"/>
                    </a:cubicBezTo>
                  </a:path>
                </a:pathLst>
              </a:custGeom>
              <a:solidFill>
                <a:srgbClr val="B5B2A1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637" name="Freeform: Shape 6636">
                <a:extLst>
                  <a:ext uri="{FF2B5EF4-FFF2-40B4-BE49-F238E27FC236}">
                    <a16:creationId xmlns:a16="http://schemas.microsoft.com/office/drawing/2014/main" id="{F46978AA-F07F-4B8F-A1A5-0B54374B1962}"/>
                  </a:ext>
                </a:extLst>
              </p:cNvPr>
              <p:cNvSpPr/>
              <p:nvPr/>
            </p:nvSpPr>
            <p:spPr>
              <a:xfrm>
                <a:off x="9459583" y="3260145"/>
                <a:ext cx="160074" cy="166433"/>
              </a:xfrm>
              <a:custGeom>
                <a:avLst/>
                <a:gdLst>
                  <a:gd name="connsiteX0" fmla="*/ 2663 w 160074"/>
                  <a:gd name="connsiteY0" fmla="*/ 157113 h 166433"/>
                  <a:gd name="connsiteX1" fmla="*/ 55922 w 160074"/>
                  <a:gd name="connsiteY1" fmla="*/ 74562 h 166433"/>
                  <a:gd name="connsiteX2" fmla="*/ 114506 w 160074"/>
                  <a:gd name="connsiteY2" fmla="*/ 34618 h 166433"/>
                  <a:gd name="connsiteX3" fmla="*/ 159776 w 160074"/>
                  <a:gd name="connsiteY3" fmla="*/ 0 h 166433"/>
                  <a:gd name="connsiteX4" fmla="*/ 158445 w 160074"/>
                  <a:gd name="connsiteY4" fmla="*/ 0 h 166433"/>
                  <a:gd name="connsiteX5" fmla="*/ 158445 w 160074"/>
                  <a:gd name="connsiteY5" fmla="*/ 0 h 166433"/>
                  <a:gd name="connsiteX6" fmla="*/ 158445 w 160074"/>
                  <a:gd name="connsiteY6" fmla="*/ 0 h 166433"/>
                  <a:gd name="connsiteX7" fmla="*/ 158445 w 160074"/>
                  <a:gd name="connsiteY7" fmla="*/ 0 h 166433"/>
                  <a:gd name="connsiteX8" fmla="*/ 103855 w 160074"/>
                  <a:gd name="connsiteY8" fmla="*/ 22635 h 166433"/>
                  <a:gd name="connsiteX9" fmla="*/ 6657 w 160074"/>
                  <a:gd name="connsiteY9" fmla="*/ 137141 h 166433"/>
                  <a:gd name="connsiteX10" fmla="*/ 1331 w 160074"/>
                  <a:gd name="connsiteY10" fmla="*/ 158445 h 166433"/>
                  <a:gd name="connsiteX11" fmla="*/ 0 w 160074"/>
                  <a:gd name="connsiteY11" fmla="*/ 166434 h 166433"/>
                  <a:gd name="connsiteX12" fmla="*/ 2663 w 160074"/>
                  <a:gd name="connsiteY12" fmla="*/ 157113 h 166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0074" h="166433">
                    <a:moveTo>
                      <a:pt x="2663" y="157113"/>
                    </a:moveTo>
                    <a:cubicBezTo>
                      <a:pt x="9320" y="133147"/>
                      <a:pt x="18641" y="114506"/>
                      <a:pt x="55922" y="74562"/>
                    </a:cubicBezTo>
                    <a:cubicBezTo>
                      <a:pt x="55922" y="74562"/>
                      <a:pt x="86546" y="46601"/>
                      <a:pt x="114506" y="34618"/>
                    </a:cubicBezTo>
                    <a:cubicBezTo>
                      <a:pt x="126490" y="29292"/>
                      <a:pt x="163771" y="11983"/>
                      <a:pt x="159776" y="0"/>
                    </a:cubicBezTo>
                    <a:cubicBezTo>
                      <a:pt x="159776" y="0"/>
                      <a:pt x="158445" y="0"/>
                      <a:pt x="158445" y="0"/>
                    </a:cubicBezTo>
                    <a:cubicBezTo>
                      <a:pt x="158445" y="0"/>
                      <a:pt x="158445" y="0"/>
                      <a:pt x="158445" y="0"/>
                    </a:cubicBezTo>
                    <a:cubicBezTo>
                      <a:pt x="158445" y="0"/>
                      <a:pt x="158445" y="0"/>
                      <a:pt x="158445" y="0"/>
                    </a:cubicBezTo>
                    <a:cubicBezTo>
                      <a:pt x="158445" y="0"/>
                      <a:pt x="158445" y="0"/>
                      <a:pt x="158445" y="0"/>
                    </a:cubicBezTo>
                    <a:cubicBezTo>
                      <a:pt x="139804" y="7989"/>
                      <a:pt x="121164" y="13315"/>
                      <a:pt x="103855" y="22635"/>
                    </a:cubicBezTo>
                    <a:cubicBezTo>
                      <a:pt x="30624" y="66574"/>
                      <a:pt x="10652" y="126490"/>
                      <a:pt x="6657" y="137141"/>
                    </a:cubicBezTo>
                    <a:cubicBezTo>
                      <a:pt x="5326" y="143799"/>
                      <a:pt x="2663" y="151788"/>
                      <a:pt x="1331" y="158445"/>
                    </a:cubicBezTo>
                    <a:lnTo>
                      <a:pt x="0" y="166434"/>
                    </a:lnTo>
                    <a:cubicBezTo>
                      <a:pt x="1331" y="163771"/>
                      <a:pt x="2663" y="159776"/>
                      <a:pt x="2663" y="157113"/>
                    </a:cubicBezTo>
                  </a:path>
                </a:pathLst>
              </a:custGeom>
              <a:solidFill>
                <a:srgbClr val="6C4726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638" name="Freeform: Shape 6637">
                <a:extLst>
                  <a:ext uri="{FF2B5EF4-FFF2-40B4-BE49-F238E27FC236}">
                    <a16:creationId xmlns:a16="http://schemas.microsoft.com/office/drawing/2014/main" id="{F058F67D-CD88-4E86-98EF-F997D1A0DA9A}"/>
                  </a:ext>
                </a:extLst>
              </p:cNvPr>
              <p:cNvSpPr/>
              <p:nvPr/>
            </p:nvSpPr>
            <p:spPr>
              <a:xfrm>
                <a:off x="9514173" y="3310741"/>
                <a:ext cx="9320" cy="9320"/>
              </a:xfrm>
              <a:custGeom>
                <a:avLst/>
                <a:gdLst>
                  <a:gd name="connsiteX0" fmla="*/ 0 w 9320"/>
                  <a:gd name="connsiteY0" fmla="*/ 9320 h 9320"/>
                  <a:gd name="connsiteX1" fmla="*/ 9320 w 9320"/>
                  <a:gd name="connsiteY1" fmla="*/ 0 h 9320"/>
                  <a:gd name="connsiteX2" fmla="*/ 6657 w 9320"/>
                  <a:gd name="connsiteY2" fmla="*/ 1332 h 9320"/>
                  <a:gd name="connsiteX3" fmla="*/ 6657 w 9320"/>
                  <a:gd name="connsiteY3" fmla="*/ 1332 h 9320"/>
                  <a:gd name="connsiteX4" fmla="*/ 0 w 9320"/>
                  <a:gd name="connsiteY4" fmla="*/ 9320 h 9320"/>
                  <a:gd name="connsiteX5" fmla="*/ 0 w 9320"/>
                  <a:gd name="connsiteY5" fmla="*/ 9320 h 9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320" h="9320">
                    <a:moveTo>
                      <a:pt x="0" y="9320"/>
                    </a:moveTo>
                    <a:cubicBezTo>
                      <a:pt x="2663" y="6657"/>
                      <a:pt x="5326" y="3994"/>
                      <a:pt x="9320" y="0"/>
                    </a:cubicBezTo>
                    <a:cubicBezTo>
                      <a:pt x="7989" y="0"/>
                      <a:pt x="7989" y="1332"/>
                      <a:pt x="6657" y="1332"/>
                    </a:cubicBezTo>
                    <a:cubicBezTo>
                      <a:pt x="6657" y="1332"/>
                      <a:pt x="6657" y="1332"/>
                      <a:pt x="6657" y="1332"/>
                    </a:cubicBezTo>
                    <a:cubicBezTo>
                      <a:pt x="5326" y="3994"/>
                      <a:pt x="3994" y="5326"/>
                      <a:pt x="0" y="9320"/>
                    </a:cubicBezTo>
                    <a:cubicBezTo>
                      <a:pt x="0" y="9320"/>
                      <a:pt x="0" y="9320"/>
                      <a:pt x="0" y="9320"/>
                    </a:cubicBezTo>
                  </a:path>
                </a:pathLst>
              </a:custGeom>
              <a:solidFill>
                <a:srgbClr val="988B74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639" name="Freeform: Shape 6638">
                <a:extLst>
                  <a:ext uri="{FF2B5EF4-FFF2-40B4-BE49-F238E27FC236}">
                    <a16:creationId xmlns:a16="http://schemas.microsoft.com/office/drawing/2014/main" id="{0410A4EB-8EB3-455E-ABD0-104CF7C45DA9}"/>
                  </a:ext>
                </a:extLst>
              </p:cNvPr>
              <p:cNvSpPr/>
              <p:nvPr/>
            </p:nvSpPr>
            <p:spPr>
              <a:xfrm>
                <a:off x="10709833" y="2746198"/>
                <a:ext cx="37281" cy="15977"/>
              </a:xfrm>
              <a:custGeom>
                <a:avLst/>
                <a:gdLst>
                  <a:gd name="connsiteX0" fmla="*/ 2663 w 37281"/>
                  <a:gd name="connsiteY0" fmla="*/ 2663 h 15977"/>
                  <a:gd name="connsiteX1" fmla="*/ 37281 w 37281"/>
                  <a:gd name="connsiteY1" fmla="*/ 15978 h 15977"/>
                  <a:gd name="connsiteX2" fmla="*/ 6657 w 37281"/>
                  <a:gd name="connsiteY2" fmla="*/ 1331 h 15977"/>
                  <a:gd name="connsiteX3" fmla="*/ 0 w 37281"/>
                  <a:gd name="connsiteY3" fmla="*/ 0 h 15977"/>
                  <a:gd name="connsiteX4" fmla="*/ 2663 w 37281"/>
                  <a:gd name="connsiteY4" fmla="*/ 2663 h 15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281" h="15977">
                    <a:moveTo>
                      <a:pt x="2663" y="2663"/>
                    </a:moveTo>
                    <a:cubicBezTo>
                      <a:pt x="21304" y="11983"/>
                      <a:pt x="35950" y="15978"/>
                      <a:pt x="37281" y="15978"/>
                    </a:cubicBezTo>
                    <a:cubicBezTo>
                      <a:pt x="37281" y="14646"/>
                      <a:pt x="14646" y="5326"/>
                      <a:pt x="6657" y="1331"/>
                    </a:cubicBezTo>
                    <a:cubicBezTo>
                      <a:pt x="5326" y="1331"/>
                      <a:pt x="1331" y="0"/>
                      <a:pt x="0" y="0"/>
                    </a:cubicBezTo>
                    <a:cubicBezTo>
                      <a:pt x="0" y="1331"/>
                      <a:pt x="1331" y="1331"/>
                      <a:pt x="2663" y="2663"/>
                    </a:cubicBezTo>
                  </a:path>
                </a:pathLst>
              </a:custGeom>
              <a:solidFill>
                <a:srgbClr val="B6BEB7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640" name="Freeform: Shape 6639">
                <a:extLst>
                  <a:ext uri="{FF2B5EF4-FFF2-40B4-BE49-F238E27FC236}">
                    <a16:creationId xmlns:a16="http://schemas.microsoft.com/office/drawing/2014/main" id="{4168530D-8852-4AE9-A02C-1FF6FB55713E}"/>
                  </a:ext>
                </a:extLst>
              </p:cNvPr>
              <p:cNvSpPr/>
              <p:nvPr/>
            </p:nvSpPr>
            <p:spPr>
              <a:xfrm>
                <a:off x="10588669" y="2711579"/>
                <a:ext cx="74562" cy="20389"/>
              </a:xfrm>
              <a:custGeom>
                <a:avLst/>
                <a:gdLst>
                  <a:gd name="connsiteX0" fmla="*/ 5326 w 74562"/>
                  <a:gd name="connsiteY0" fmla="*/ 3994 h 20389"/>
                  <a:gd name="connsiteX1" fmla="*/ 74562 w 74562"/>
                  <a:gd name="connsiteY1" fmla="*/ 19972 h 20389"/>
                  <a:gd name="connsiteX2" fmla="*/ 25298 w 74562"/>
                  <a:gd name="connsiteY2" fmla="*/ 3994 h 20389"/>
                  <a:gd name="connsiteX3" fmla="*/ 0 w 74562"/>
                  <a:gd name="connsiteY3" fmla="*/ 0 h 20389"/>
                  <a:gd name="connsiteX4" fmla="*/ 0 w 74562"/>
                  <a:gd name="connsiteY4" fmla="*/ 0 h 20389"/>
                  <a:gd name="connsiteX5" fmla="*/ 5326 w 74562"/>
                  <a:gd name="connsiteY5" fmla="*/ 3994 h 20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562" h="20389">
                    <a:moveTo>
                      <a:pt x="5326" y="3994"/>
                    </a:moveTo>
                    <a:cubicBezTo>
                      <a:pt x="22635" y="11983"/>
                      <a:pt x="71899" y="22635"/>
                      <a:pt x="74562" y="19972"/>
                    </a:cubicBezTo>
                    <a:cubicBezTo>
                      <a:pt x="73231" y="17309"/>
                      <a:pt x="46601" y="7989"/>
                      <a:pt x="25298" y="3994"/>
                    </a:cubicBezTo>
                    <a:cubicBezTo>
                      <a:pt x="23966" y="3994"/>
                      <a:pt x="3994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31" y="1331"/>
                      <a:pt x="1331" y="2663"/>
                      <a:pt x="5326" y="3994"/>
                    </a:cubicBezTo>
                  </a:path>
                </a:pathLst>
              </a:custGeom>
              <a:solidFill>
                <a:srgbClr val="B6BEB7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641" name="Freeform: Shape 6640">
                <a:extLst>
                  <a:ext uri="{FF2B5EF4-FFF2-40B4-BE49-F238E27FC236}">
                    <a16:creationId xmlns:a16="http://schemas.microsoft.com/office/drawing/2014/main" id="{02472EC1-F733-4D48-ADFB-B8553F626370}"/>
                  </a:ext>
                </a:extLst>
              </p:cNvPr>
              <p:cNvSpPr/>
              <p:nvPr/>
            </p:nvSpPr>
            <p:spPr>
              <a:xfrm>
                <a:off x="10816351" y="2800788"/>
                <a:ext cx="43938" cy="22779"/>
              </a:xfrm>
              <a:custGeom>
                <a:avLst/>
                <a:gdLst>
                  <a:gd name="connsiteX0" fmla="*/ 3994 w 43938"/>
                  <a:gd name="connsiteY0" fmla="*/ 3994 h 22779"/>
                  <a:gd name="connsiteX1" fmla="*/ 43938 w 43938"/>
                  <a:gd name="connsiteY1" fmla="*/ 22635 h 22779"/>
                  <a:gd name="connsiteX2" fmla="*/ 43938 w 43938"/>
                  <a:gd name="connsiteY2" fmla="*/ 22635 h 22779"/>
                  <a:gd name="connsiteX3" fmla="*/ 7989 w 43938"/>
                  <a:gd name="connsiteY3" fmla="*/ 2663 h 22779"/>
                  <a:gd name="connsiteX4" fmla="*/ 0 w 43938"/>
                  <a:gd name="connsiteY4" fmla="*/ 0 h 22779"/>
                  <a:gd name="connsiteX5" fmla="*/ 3994 w 43938"/>
                  <a:gd name="connsiteY5" fmla="*/ 3994 h 22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938" h="22779">
                    <a:moveTo>
                      <a:pt x="3994" y="3994"/>
                    </a:moveTo>
                    <a:cubicBezTo>
                      <a:pt x="21304" y="15978"/>
                      <a:pt x="41276" y="23966"/>
                      <a:pt x="43938" y="22635"/>
                    </a:cubicBezTo>
                    <a:cubicBezTo>
                      <a:pt x="43938" y="22635"/>
                      <a:pt x="43938" y="22635"/>
                      <a:pt x="43938" y="22635"/>
                    </a:cubicBezTo>
                    <a:cubicBezTo>
                      <a:pt x="43938" y="21304"/>
                      <a:pt x="27961" y="10652"/>
                      <a:pt x="7989" y="2663"/>
                    </a:cubicBezTo>
                    <a:cubicBezTo>
                      <a:pt x="1331" y="0"/>
                      <a:pt x="1331" y="0"/>
                      <a:pt x="0" y="0"/>
                    </a:cubicBezTo>
                    <a:cubicBezTo>
                      <a:pt x="0" y="1331"/>
                      <a:pt x="0" y="1331"/>
                      <a:pt x="3994" y="3994"/>
                    </a:cubicBezTo>
                  </a:path>
                </a:pathLst>
              </a:custGeom>
              <a:solidFill>
                <a:srgbClr val="E9DCC3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642" name="Freeform: Shape 6641">
                <a:extLst>
                  <a:ext uri="{FF2B5EF4-FFF2-40B4-BE49-F238E27FC236}">
                    <a16:creationId xmlns:a16="http://schemas.microsoft.com/office/drawing/2014/main" id="{CD7C9EF6-88FB-4CC1-AC8A-AD6A14E6AB29}"/>
                  </a:ext>
                </a:extLst>
              </p:cNvPr>
              <p:cNvSpPr/>
              <p:nvPr/>
            </p:nvSpPr>
            <p:spPr>
              <a:xfrm>
                <a:off x="9440942" y="3454540"/>
                <a:ext cx="90539" cy="150123"/>
              </a:xfrm>
              <a:custGeom>
                <a:avLst/>
                <a:gdLst>
                  <a:gd name="connsiteX0" fmla="*/ 0 w 90539"/>
                  <a:gd name="connsiteY0" fmla="*/ 149125 h 150123"/>
                  <a:gd name="connsiteX1" fmla="*/ 90540 w 90539"/>
                  <a:gd name="connsiteY1" fmla="*/ 0 h 150123"/>
                  <a:gd name="connsiteX2" fmla="*/ 49264 w 90539"/>
                  <a:gd name="connsiteY2" fmla="*/ 34618 h 150123"/>
                  <a:gd name="connsiteX3" fmla="*/ 25298 w 90539"/>
                  <a:gd name="connsiteY3" fmla="*/ 70568 h 150123"/>
                  <a:gd name="connsiteX4" fmla="*/ 1331 w 90539"/>
                  <a:gd name="connsiteY4" fmla="*/ 126490 h 150123"/>
                  <a:gd name="connsiteX5" fmla="*/ 0 w 90539"/>
                  <a:gd name="connsiteY5" fmla="*/ 149125 h 150123"/>
                  <a:gd name="connsiteX6" fmla="*/ 0 w 90539"/>
                  <a:gd name="connsiteY6" fmla="*/ 149125 h 150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539" h="150123">
                    <a:moveTo>
                      <a:pt x="0" y="149125"/>
                    </a:moveTo>
                    <a:cubicBezTo>
                      <a:pt x="2663" y="107849"/>
                      <a:pt x="78557" y="11983"/>
                      <a:pt x="90540" y="0"/>
                    </a:cubicBezTo>
                    <a:cubicBezTo>
                      <a:pt x="61248" y="19972"/>
                      <a:pt x="49264" y="34618"/>
                      <a:pt x="49264" y="34618"/>
                    </a:cubicBezTo>
                    <a:lnTo>
                      <a:pt x="25298" y="70568"/>
                    </a:lnTo>
                    <a:cubicBezTo>
                      <a:pt x="25298" y="70568"/>
                      <a:pt x="1331" y="122495"/>
                      <a:pt x="1331" y="126490"/>
                    </a:cubicBezTo>
                    <a:cubicBezTo>
                      <a:pt x="1331" y="133147"/>
                      <a:pt x="0" y="143799"/>
                      <a:pt x="0" y="149125"/>
                    </a:cubicBezTo>
                    <a:cubicBezTo>
                      <a:pt x="0" y="150456"/>
                      <a:pt x="0" y="150456"/>
                      <a:pt x="0" y="149125"/>
                    </a:cubicBezTo>
                  </a:path>
                </a:pathLst>
              </a:custGeom>
              <a:solidFill>
                <a:srgbClr val="A5D2E5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643" name="Freeform: Shape 6642">
                <a:extLst>
                  <a:ext uri="{FF2B5EF4-FFF2-40B4-BE49-F238E27FC236}">
                    <a16:creationId xmlns:a16="http://schemas.microsoft.com/office/drawing/2014/main" id="{A618C85F-9D40-470F-8427-82E66E1C7F40}"/>
                  </a:ext>
                </a:extLst>
              </p:cNvPr>
              <p:cNvSpPr/>
              <p:nvPr/>
            </p:nvSpPr>
            <p:spPr>
              <a:xfrm>
                <a:off x="9675281" y="3225527"/>
                <a:ext cx="43131" cy="25307"/>
              </a:xfrm>
              <a:custGeom>
                <a:avLst/>
                <a:gdLst>
                  <a:gd name="connsiteX0" fmla="*/ 10652 w 43131"/>
                  <a:gd name="connsiteY0" fmla="*/ 14646 h 25307"/>
                  <a:gd name="connsiteX1" fmla="*/ 25298 w 43131"/>
                  <a:gd name="connsiteY1" fmla="*/ 17309 h 25307"/>
                  <a:gd name="connsiteX2" fmla="*/ 33287 w 43131"/>
                  <a:gd name="connsiteY2" fmla="*/ 5326 h 25307"/>
                  <a:gd name="connsiteX3" fmla="*/ 30624 w 43131"/>
                  <a:gd name="connsiteY3" fmla="*/ 5326 h 25307"/>
                  <a:gd name="connsiteX4" fmla="*/ 10652 w 43131"/>
                  <a:gd name="connsiteY4" fmla="*/ 14646 h 25307"/>
                  <a:gd name="connsiteX5" fmla="*/ 0 w 43131"/>
                  <a:gd name="connsiteY5" fmla="*/ 18641 h 25307"/>
                  <a:gd name="connsiteX6" fmla="*/ 21304 w 43131"/>
                  <a:gd name="connsiteY6" fmla="*/ 1331 h 25307"/>
                  <a:gd name="connsiteX7" fmla="*/ 30624 w 43131"/>
                  <a:gd name="connsiteY7" fmla="*/ 0 h 25307"/>
                  <a:gd name="connsiteX8" fmla="*/ 38613 w 43131"/>
                  <a:gd name="connsiteY8" fmla="*/ 0 h 25307"/>
                  <a:gd name="connsiteX9" fmla="*/ 39944 w 43131"/>
                  <a:gd name="connsiteY9" fmla="*/ 0 h 25307"/>
                  <a:gd name="connsiteX10" fmla="*/ 41276 w 43131"/>
                  <a:gd name="connsiteY10" fmla="*/ 11983 h 25307"/>
                  <a:gd name="connsiteX11" fmla="*/ 0 w 43131"/>
                  <a:gd name="connsiteY11" fmla="*/ 19972 h 25307"/>
                  <a:gd name="connsiteX12" fmla="*/ 0 w 43131"/>
                  <a:gd name="connsiteY12" fmla="*/ 18641 h 25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3131" h="25307">
                    <a:moveTo>
                      <a:pt x="10652" y="14646"/>
                    </a:moveTo>
                    <a:cubicBezTo>
                      <a:pt x="10652" y="21304"/>
                      <a:pt x="19972" y="18641"/>
                      <a:pt x="25298" y="17309"/>
                    </a:cubicBezTo>
                    <a:cubicBezTo>
                      <a:pt x="38613" y="13315"/>
                      <a:pt x="35950" y="6657"/>
                      <a:pt x="33287" y="5326"/>
                    </a:cubicBezTo>
                    <a:cubicBezTo>
                      <a:pt x="33287" y="5326"/>
                      <a:pt x="31955" y="5326"/>
                      <a:pt x="30624" y="5326"/>
                    </a:cubicBezTo>
                    <a:cubicBezTo>
                      <a:pt x="25298" y="3994"/>
                      <a:pt x="10652" y="6657"/>
                      <a:pt x="10652" y="14646"/>
                    </a:cubicBezTo>
                    <a:moveTo>
                      <a:pt x="0" y="18641"/>
                    </a:moveTo>
                    <a:cubicBezTo>
                      <a:pt x="0" y="7989"/>
                      <a:pt x="13315" y="3994"/>
                      <a:pt x="21304" y="1331"/>
                    </a:cubicBezTo>
                    <a:cubicBezTo>
                      <a:pt x="23966" y="0"/>
                      <a:pt x="26629" y="0"/>
                      <a:pt x="30624" y="0"/>
                    </a:cubicBezTo>
                    <a:lnTo>
                      <a:pt x="38613" y="0"/>
                    </a:lnTo>
                    <a:cubicBezTo>
                      <a:pt x="38613" y="0"/>
                      <a:pt x="39944" y="0"/>
                      <a:pt x="39944" y="0"/>
                    </a:cubicBezTo>
                    <a:cubicBezTo>
                      <a:pt x="43939" y="2663"/>
                      <a:pt x="43939" y="7989"/>
                      <a:pt x="41276" y="11983"/>
                    </a:cubicBezTo>
                    <a:cubicBezTo>
                      <a:pt x="34618" y="21304"/>
                      <a:pt x="2663" y="31955"/>
                      <a:pt x="0" y="19972"/>
                    </a:cubicBezTo>
                    <a:cubicBezTo>
                      <a:pt x="0" y="19972"/>
                      <a:pt x="0" y="18641"/>
                      <a:pt x="0" y="18641"/>
                    </a:cubicBezTo>
                  </a:path>
                </a:pathLst>
              </a:custGeom>
              <a:solidFill>
                <a:srgbClr val="A6998B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644" name="Freeform: Shape 6643">
                <a:extLst>
                  <a:ext uri="{FF2B5EF4-FFF2-40B4-BE49-F238E27FC236}">
                    <a16:creationId xmlns:a16="http://schemas.microsoft.com/office/drawing/2014/main" id="{0BB989CD-F0EC-48D8-ABE9-0B2394B6DE8B}"/>
                  </a:ext>
                </a:extLst>
              </p:cNvPr>
              <p:cNvSpPr/>
              <p:nvPr/>
            </p:nvSpPr>
            <p:spPr>
              <a:xfrm>
                <a:off x="9685932" y="3230853"/>
                <a:ext cx="23715" cy="14048"/>
              </a:xfrm>
              <a:custGeom>
                <a:avLst/>
                <a:gdLst>
                  <a:gd name="connsiteX0" fmla="*/ 0 w 23715"/>
                  <a:gd name="connsiteY0" fmla="*/ 9320 h 14048"/>
                  <a:gd name="connsiteX1" fmla="*/ 21304 w 23715"/>
                  <a:gd name="connsiteY1" fmla="*/ 7989 h 14048"/>
                  <a:gd name="connsiteX2" fmla="*/ 19972 w 23715"/>
                  <a:gd name="connsiteY2" fmla="*/ 0 h 14048"/>
                  <a:gd name="connsiteX3" fmla="*/ 17309 w 23715"/>
                  <a:gd name="connsiteY3" fmla="*/ 0 h 14048"/>
                  <a:gd name="connsiteX4" fmla="*/ 9320 w 23715"/>
                  <a:gd name="connsiteY4" fmla="*/ 1332 h 14048"/>
                  <a:gd name="connsiteX5" fmla="*/ 0 w 23715"/>
                  <a:gd name="connsiteY5" fmla="*/ 9320 h 14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715" h="14048">
                    <a:moveTo>
                      <a:pt x="0" y="9320"/>
                    </a:moveTo>
                    <a:cubicBezTo>
                      <a:pt x="0" y="18641"/>
                      <a:pt x="17309" y="11983"/>
                      <a:pt x="21304" y="7989"/>
                    </a:cubicBezTo>
                    <a:cubicBezTo>
                      <a:pt x="25298" y="3994"/>
                      <a:pt x="23966" y="0"/>
                      <a:pt x="19972" y="0"/>
                    </a:cubicBezTo>
                    <a:cubicBezTo>
                      <a:pt x="18641" y="0"/>
                      <a:pt x="18641" y="0"/>
                      <a:pt x="17309" y="0"/>
                    </a:cubicBezTo>
                    <a:cubicBezTo>
                      <a:pt x="14646" y="0"/>
                      <a:pt x="13315" y="0"/>
                      <a:pt x="9320" y="1332"/>
                    </a:cubicBezTo>
                    <a:cubicBezTo>
                      <a:pt x="5326" y="1332"/>
                      <a:pt x="0" y="3994"/>
                      <a:pt x="0" y="9320"/>
                    </a:cubicBezTo>
                  </a:path>
                </a:pathLst>
              </a:custGeom>
              <a:solidFill>
                <a:srgbClr val="CAD7E1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645" name="Freeform: Shape 6644">
                <a:extLst>
                  <a:ext uri="{FF2B5EF4-FFF2-40B4-BE49-F238E27FC236}">
                    <a16:creationId xmlns:a16="http://schemas.microsoft.com/office/drawing/2014/main" id="{6CD1E2A3-DA9E-4E66-A1F2-DB71A5F20BE0}"/>
                  </a:ext>
                </a:extLst>
              </p:cNvPr>
              <p:cNvSpPr/>
              <p:nvPr/>
            </p:nvSpPr>
            <p:spPr>
              <a:xfrm>
                <a:off x="10537756" y="3147360"/>
                <a:ext cx="51437" cy="20231"/>
              </a:xfrm>
              <a:custGeom>
                <a:avLst/>
                <a:gdLst>
                  <a:gd name="connsiteX0" fmla="*/ 10970 w 51437"/>
                  <a:gd name="connsiteY0" fmla="*/ 7599 h 20231"/>
                  <a:gd name="connsiteX1" fmla="*/ 29610 w 51437"/>
                  <a:gd name="connsiteY1" fmla="*/ 14256 h 20231"/>
                  <a:gd name="connsiteX2" fmla="*/ 37599 w 51437"/>
                  <a:gd name="connsiteY2" fmla="*/ 8930 h 20231"/>
                  <a:gd name="connsiteX3" fmla="*/ 32273 w 51437"/>
                  <a:gd name="connsiteY3" fmla="*/ 6267 h 20231"/>
                  <a:gd name="connsiteX4" fmla="*/ 10970 w 51437"/>
                  <a:gd name="connsiteY4" fmla="*/ 7599 h 20231"/>
                  <a:gd name="connsiteX5" fmla="*/ 318 w 51437"/>
                  <a:gd name="connsiteY5" fmla="*/ 7599 h 20231"/>
                  <a:gd name="connsiteX6" fmla="*/ 22953 w 51437"/>
                  <a:gd name="connsiteY6" fmla="*/ 941 h 20231"/>
                  <a:gd name="connsiteX7" fmla="*/ 49582 w 51437"/>
                  <a:gd name="connsiteY7" fmla="*/ 18251 h 20231"/>
                  <a:gd name="connsiteX8" fmla="*/ 318 w 51437"/>
                  <a:gd name="connsiteY8" fmla="*/ 7599 h 20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1437" h="20231">
                    <a:moveTo>
                      <a:pt x="10970" y="7599"/>
                    </a:moveTo>
                    <a:cubicBezTo>
                      <a:pt x="12301" y="12925"/>
                      <a:pt x="24284" y="14256"/>
                      <a:pt x="29610" y="14256"/>
                    </a:cubicBezTo>
                    <a:cubicBezTo>
                      <a:pt x="44256" y="15588"/>
                      <a:pt x="37599" y="8930"/>
                      <a:pt x="37599" y="8930"/>
                    </a:cubicBezTo>
                    <a:cubicBezTo>
                      <a:pt x="34936" y="6267"/>
                      <a:pt x="33604" y="6267"/>
                      <a:pt x="32273" y="6267"/>
                    </a:cubicBezTo>
                    <a:cubicBezTo>
                      <a:pt x="26947" y="3604"/>
                      <a:pt x="9638" y="941"/>
                      <a:pt x="10970" y="7599"/>
                    </a:cubicBezTo>
                    <a:moveTo>
                      <a:pt x="318" y="7599"/>
                    </a:moveTo>
                    <a:cubicBezTo>
                      <a:pt x="-2345" y="-1721"/>
                      <a:pt x="12301" y="-390"/>
                      <a:pt x="22953" y="941"/>
                    </a:cubicBezTo>
                    <a:cubicBezTo>
                      <a:pt x="49582" y="3604"/>
                      <a:pt x="54908" y="14256"/>
                      <a:pt x="49582" y="18251"/>
                    </a:cubicBezTo>
                    <a:cubicBezTo>
                      <a:pt x="42925" y="22245"/>
                      <a:pt x="4312" y="20914"/>
                      <a:pt x="318" y="7599"/>
                    </a:cubicBezTo>
                  </a:path>
                </a:pathLst>
              </a:custGeom>
              <a:solidFill>
                <a:srgbClr val="A6998B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646" name="Freeform: Shape 6645">
                <a:extLst>
                  <a:ext uri="{FF2B5EF4-FFF2-40B4-BE49-F238E27FC236}">
                    <a16:creationId xmlns:a16="http://schemas.microsoft.com/office/drawing/2014/main" id="{35F94CE9-A91E-4320-B99A-788D4AC0D1A4}"/>
                  </a:ext>
                </a:extLst>
              </p:cNvPr>
              <p:cNvSpPr/>
              <p:nvPr/>
            </p:nvSpPr>
            <p:spPr>
              <a:xfrm>
                <a:off x="10548577" y="3150964"/>
                <a:ext cx="28660" cy="10822"/>
              </a:xfrm>
              <a:custGeom>
                <a:avLst/>
                <a:gdLst>
                  <a:gd name="connsiteX0" fmla="*/ 148 w 28660"/>
                  <a:gd name="connsiteY0" fmla="*/ 3994 h 10822"/>
                  <a:gd name="connsiteX1" fmla="*/ 28109 w 28660"/>
                  <a:gd name="connsiteY1" fmla="*/ 7989 h 10822"/>
                  <a:gd name="connsiteX2" fmla="*/ 26777 w 28660"/>
                  <a:gd name="connsiteY2" fmla="*/ 3994 h 10822"/>
                  <a:gd name="connsiteX3" fmla="*/ 20120 w 28660"/>
                  <a:gd name="connsiteY3" fmla="*/ 1332 h 10822"/>
                  <a:gd name="connsiteX4" fmla="*/ 10800 w 28660"/>
                  <a:gd name="connsiteY4" fmla="*/ 0 h 10822"/>
                  <a:gd name="connsiteX5" fmla="*/ 148 w 28660"/>
                  <a:gd name="connsiteY5" fmla="*/ 3994 h 10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660" h="10822">
                    <a:moveTo>
                      <a:pt x="148" y="3994"/>
                    </a:moveTo>
                    <a:cubicBezTo>
                      <a:pt x="2811" y="10652"/>
                      <a:pt x="26777" y="13315"/>
                      <a:pt x="28109" y="7989"/>
                    </a:cubicBezTo>
                    <a:cubicBezTo>
                      <a:pt x="29440" y="6657"/>
                      <a:pt x="28109" y="5326"/>
                      <a:pt x="26777" y="3994"/>
                    </a:cubicBezTo>
                    <a:cubicBezTo>
                      <a:pt x="25446" y="2663"/>
                      <a:pt x="22783" y="2663"/>
                      <a:pt x="20120" y="1332"/>
                    </a:cubicBezTo>
                    <a:cubicBezTo>
                      <a:pt x="17457" y="0"/>
                      <a:pt x="14794" y="0"/>
                      <a:pt x="10800" y="0"/>
                    </a:cubicBezTo>
                    <a:cubicBezTo>
                      <a:pt x="6805" y="0"/>
                      <a:pt x="-1184" y="0"/>
                      <a:pt x="148" y="3994"/>
                    </a:cubicBezTo>
                  </a:path>
                </a:pathLst>
              </a:custGeom>
              <a:solidFill>
                <a:srgbClr val="CAD7E1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647" name="Freeform: Shape 6646">
                <a:extLst>
                  <a:ext uri="{FF2B5EF4-FFF2-40B4-BE49-F238E27FC236}">
                    <a16:creationId xmlns:a16="http://schemas.microsoft.com/office/drawing/2014/main" id="{43DDEFDD-961F-44B2-B164-C9D7045A2081}"/>
                  </a:ext>
                </a:extLst>
              </p:cNvPr>
              <p:cNvSpPr/>
              <p:nvPr/>
            </p:nvSpPr>
            <p:spPr>
              <a:xfrm>
                <a:off x="10737681" y="3301810"/>
                <a:ext cx="48045" cy="14256"/>
              </a:xfrm>
              <a:custGeom>
                <a:avLst/>
                <a:gdLst>
                  <a:gd name="connsiteX0" fmla="*/ 113 w 48045"/>
                  <a:gd name="connsiteY0" fmla="*/ 7599 h 14256"/>
                  <a:gd name="connsiteX1" fmla="*/ 10765 w 48045"/>
                  <a:gd name="connsiteY1" fmla="*/ 8930 h 14256"/>
                  <a:gd name="connsiteX2" fmla="*/ 30737 w 48045"/>
                  <a:gd name="connsiteY2" fmla="*/ 7599 h 14256"/>
                  <a:gd name="connsiteX3" fmla="*/ 37394 w 48045"/>
                  <a:gd name="connsiteY3" fmla="*/ 12925 h 14256"/>
                  <a:gd name="connsiteX4" fmla="*/ 48046 w 48045"/>
                  <a:gd name="connsiteY4" fmla="*/ 14256 h 14256"/>
                  <a:gd name="connsiteX5" fmla="*/ 41389 w 48045"/>
                  <a:gd name="connsiteY5" fmla="*/ 7599 h 14256"/>
                  <a:gd name="connsiteX6" fmla="*/ 20085 w 48045"/>
                  <a:gd name="connsiteY6" fmla="*/ 942 h 14256"/>
                  <a:gd name="connsiteX7" fmla="*/ 113 w 48045"/>
                  <a:gd name="connsiteY7" fmla="*/ 7599 h 14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045" h="14256">
                    <a:moveTo>
                      <a:pt x="113" y="7599"/>
                    </a:moveTo>
                    <a:cubicBezTo>
                      <a:pt x="5439" y="8930"/>
                      <a:pt x="8102" y="8930"/>
                      <a:pt x="10765" y="8930"/>
                    </a:cubicBezTo>
                    <a:cubicBezTo>
                      <a:pt x="9433" y="942"/>
                      <a:pt x="28074" y="6267"/>
                      <a:pt x="30737" y="7599"/>
                    </a:cubicBezTo>
                    <a:cubicBezTo>
                      <a:pt x="32068" y="7599"/>
                      <a:pt x="36063" y="8930"/>
                      <a:pt x="37394" y="12925"/>
                    </a:cubicBezTo>
                    <a:cubicBezTo>
                      <a:pt x="41389" y="12925"/>
                      <a:pt x="44052" y="14256"/>
                      <a:pt x="48046" y="14256"/>
                    </a:cubicBezTo>
                    <a:cubicBezTo>
                      <a:pt x="45383" y="8930"/>
                      <a:pt x="41389" y="7599"/>
                      <a:pt x="41389" y="7599"/>
                    </a:cubicBezTo>
                    <a:cubicBezTo>
                      <a:pt x="34731" y="3604"/>
                      <a:pt x="26742" y="2273"/>
                      <a:pt x="20085" y="942"/>
                    </a:cubicBezTo>
                    <a:cubicBezTo>
                      <a:pt x="9433" y="-390"/>
                      <a:pt x="-1218" y="-1721"/>
                      <a:pt x="113" y="7599"/>
                    </a:cubicBezTo>
                  </a:path>
                </a:pathLst>
              </a:custGeom>
              <a:solidFill>
                <a:srgbClr val="896B44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648" name="Freeform: Shape 6647">
                <a:extLst>
                  <a:ext uri="{FF2B5EF4-FFF2-40B4-BE49-F238E27FC236}">
                    <a16:creationId xmlns:a16="http://schemas.microsoft.com/office/drawing/2014/main" id="{7493CDAD-0764-4A44-B7E8-15F4D51B2FB3}"/>
                  </a:ext>
                </a:extLst>
              </p:cNvPr>
              <p:cNvSpPr/>
              <p:nvPr/>
            </p:nvSpPr>
            <p:spPr>
              <a:xfrm>
                <a:off x="10737794" y="3309409"/>
                <a:ext cx="49856" cy="16592"/>
              </a:xfrm>
              <a:custGeom>
                <a:avLst/>
                <a:gdLst>
                  <a:gd name="connsiteX0" fmla="*/ 0 w 49856"/>
                  <a:gd name="connsiteY0" fmla="*/ 0 h 16592"/>
                  <a:gd name="connsiteX1" fmla="*/ 17309 w 49856"/>
                  <a:gd name="connsiteY1" fmla="*/ 13315 h 16592"/>
                  <a:gd name="connsiteX2" fmla="*/ 49264 w 49856"/>
                  <a:gd name="connsiteY2" fmla="*/ 13315 h 16592"/>
                  <a:gd name="connsiteX3" fmla="*/ 49264 w 49856"/>
                  <a:gd name="connsiteY3" fmla="*/ 7989 h 16592"/>
                  <a:gd name="connsiteX4" fmla="*/ 38613 w 49856"/>
                  <a:gd name="connsiteY4" fmla="*/ 6657 h 16592"/>
                  <a:gd name="connsiteX5" fmla="*/ 14646 w 49856"/>
                  <a:gd name="connsiteY5" fmla="*/ 6657 h 16592"/>
                  <a:gd name="connsiteX6" fmla="*/ 10652 w 49856"/>
                  <a:gd name="connsiteY6" fmla="*/ 2663 h 16592"/>
                  <a:gd name="connsiteX7" fmla="*/ 0 w 49856"/>
                  <a:gd name="connsiteY7" fmla="*/ 0 h 16592"/>
                  <a:gd name="connsiteX8" fmla="*/ 0 w 49856"/>
                  <a:gd name="connsiteY8" fmla="*/ 0 h 16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856" h="16592">
                    <a:moveTo>
                      <a:pt x="0" y="0"/>
                    </a:moveTo>
                    <a:cubicBezTo>
                      <a:pt x="1331" y="7989"/>
                      <a:pt x="10652" y="10652"/>
                      <a:pt x="17309" y="13315"/>
                    </a:cubicBezTo>
                    <a:cubicBezTo>
                      <a:pt x="19972" y="14646"/>
                      <a:pt x="43939" y="19972"/>
                      <a:pt x="49264" y="13315"/>
                    </a:cubicBezTo>
                    <a:cubicBezTo>
                      <a:pt x="50596" y="10652"/>
                      <a:pt x="49264" y="7989"/>
                      <a:pt x="49264" y="7989"/>
                    </a:cubicBezTo>
                    <a:cubicBezTo>
                      <a:pt x="45270" y="7989"/>
                      <a:pt x="42607" y="6657"/>
                      <a:pt x="38613" y="6657"/>
                    </a:cubicBezTo>
                    <a:cubicBezTo>
                      <a:pt x="39944" y="14646"/>
                      <a:pt x="21304" y="10652"/>
                      <a:pt x="14646" y="6657"/>
                    </a:cubicBezTo>
                    <a:cubicBezTo>
                      <a:pt x="11983" y="5326"/>
                      <a:pt x="10652" y="2663"/>
                      <a:pt x="10652" y="2663"/>
                    </a:cubicBezTo>
                    <a:cubicBezTo>
                      <a:pt x="6657" y="1331"/>
                      <a:pt x="5326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6A7C89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649" name="Freeform: Shape 6648">
                <a:extLst>
                  <a:ext uri="{FF2B5EF4-FFF2-40B4-BE49-F238E27FC236}">
                    <a16:creationId xmlns:a16="http://schemas.microsoft.com/office/drawing/2014/main" id="{99D6AD24-C033-4F57-9B00-2C8F28C3137C}"/>
                  </a:ext>
                </a:extLst>
              </p:cNvPr>
              <p:cNvSpPr/>
              <p:nvPr/>
            </p:nvSpPr>
            <p:spPr>
              <a:xfrm>
                <a:off x="10748446" y="3306598"/>
                <a:ext cx="26629" cy="9468"/>
              </a:xfrm>
              <a:custGeom>
                <a:avLst/>
                <a:gdLst>
                  <a:gd name="connsiteX0" fmla="*/ 0 w 26629"/>
                  <a:gd name="connsiteY0" fmla="*/ 4142 h 9468"/>
                  <a:gd name="connsiteX1" fmla="*/ 0 w 26629"/>
                  <a:gd name="connsiteY1" fmla="*/ 4142 h 9468"/>
                  <a:gd name="connsiteX2" fmla="*/ 26629 w 26629"/>
                  <a:gd name="connsiteY2" fmla="*/ 9468 h 9468"/>
                  <a:gd name="connsiteX3" fmla="*/ 23966 w 26629"/>
                  <a:gd name="connsiteY3" fmla="*/ 5474 h 9468"/>
                  <a:gd name="connsiteX4" fmla="*/ 18640 w 26629"/>
                  <a:gd name="connsiteY4" fmla="*/ 2811 h 9468"/>
                  <a:gd name="connsiteX5" fmla="*/ 9320 w 26629"/>
                  <a:gd name="connsiteY5" fmla="*/ 148 h 9468"/>
                  <a:gd name="connsiteX6" fmla="*/ 0 w 26629"/>
                  <a:gd name="connsiteY6" fmla="*/ 4142 h 9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629" h="9468">
                    <a:moveTo>
                      <a:pt x="0" y="4142"/>
                    </a:moveTo>
                    <a:cubicBezTo>
                      <a:pt x="0" y="4142"/>
                      <a:pt x="0" y="4142"/>
                      <a:pt x="0" y="4142"/>
                    </a:cubicBezTo>
                    <a:cubicBezTo>
                      <a:pt x="9320" y="5474"/>
                      <a:pt x="14646" y="6805"/>
                      <a:pt x="26629" y="9468"/>
                    </a:cubicBezTo>
                    <a:cubicBezTo>
                      <a:pt x="26629" y="8137"/>
                      <a:pt x="25298" y="6805"/>
                      <a:pt x="23966" y="5474"/>
                    </a:cubicBezTo>
                    <a:cubicBezTo>
                      <a:pt x="22635" y="4142"/>
                      <a:pt x="21304" y="4142"/>
                      <a:pt x="18640" y="2811"/>
                    </a:cubicBezTo>
                    <a:cubicBezTo>
                      <a:pt x="15978" y="1479"/>
                      <a:pt x="13315" y="1479"/>
                      <a:pt x="9320" y="148"/>
                    </a:cubicBezTo>
                    <a:cubicBezTo>
                      <a:pt x="5326" y="148"/>
                      <a:pt x="0" y="-1184"/>
                      <a:pt x="0" y="4142"/>
                    </a:cubicBezTo>
                  </a:path>
                </a:pathLst>
              </a:custGeom>
              <a:solidFill>
                <a:srgbClr val="7A6240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650" name="Freeform: Shape 6649">
                <a:extLst>
                  <a:ext uri="{FF2B5EF4-FFF2-40B4-BE49-F238E27FC236}">
                    <a16:creationId xmlns:a16="http://schemas.microsoft.com/office/drawing/2014/main" id="{B3A328E9-FD93-4E08-B9F7-4098EE520AF1}"/>
                  </a:ext>
                </a:extLst>
              </p:cNvPr>
              <p:cNvSpPr/>
              <p:nvPr/>
            </p:nvSpPr>
            <p:spPr>
              <a:xfrm>
                <a:off x="10748446" y="3310741"/>
                <a:ext cx="26629" cy="8492"/>
              </a:xfrm>
              <a:custGeom>
                <a:avLst/>
                <a:gdLst>
                  <a:gd name="connsiteX0" fmla="*/ 0 w 26629"/>
                  <a:gd name="connsiteY0" fmla="*/ 0 h 8492"/>
                  <a:gd name="connsiteX1" fmla="*/ 26629 w 26629"/>
                  <a:gd name="connsiteY1" fmla="*/ 6657 h 8492"/>
                  <a:gd name="connsiteX2" fmla="*/ 26629 w 26629"/>
                  <a:gd name="connsiteY2" fmla="*/ 3994 h 8492"/>
                  <a:gd name="connsiteX3" fmla="*/ 0 w 26629"/>
                  <a:gd name="connsiteY3" fmla="*/ 0 h 8492"/>
                  <a:gd name="connsiteX4" fmla="*/ 0 w 26629"/>
                  <a:gd name="connsiteY4" fmla="*/ 0 h 8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29" h="8492">
                    <a:moveTo>
                      <a:pt x="0" y="0"/>
                    </a:moveTo>
                    <a:cubicBezTo>
                      <a:pt x="2663" y="7989"/>
                      <a:pt x="25298" y="10652"/>
                      <a:pt x="26629" y="6657"/>
                    </a:cubicBezTo>
                    <a:cubicBezTo>
                      <a:pt x="26629" y="5326"/>
                      <a:pt x="26629" y="5326"/>
                      <a:pt x="26629" y="3994"/>
                    </a:cubicBezTo>
                    <a:cubicBezTo>
                      <a:pt x="14646" y="2663"/>
                      <a:pt x="7989" y="1332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5E7281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651" name="Freeform: Shape 6650">
                <a:extLst>
                  <a:ext uri="{FF2B5EF4-FFF2-40B4-BE49-F238E27FC236}">
                    <a16:creationId xmlns:a16="http://schemas.microsoft.com/office/drawing/2014/main" id="{10BD5E69-6087-4F55-B8FD-3B8398E4C02D}"/>
                  </a:ext>
                </a:extLst>
              </p:cNvPr>
              <p:cNvSpPr/>
              <p:nvPr/>
            </p:nvSpPr>
            <p:spPr>
              <a:xfrm>
                <a:off x="10048008" y="3248162"/>
                <a:ext cx="52335" cy="20211"/>
              </a:xfrm>
              <a:custGeom>
                <a:avLst/>
                <a:gdLst>
                  <a:gd name="connsiteX0" fmla="*/ 12068 w 52335"/>
                  <a:gd name="connsiteY0" fmla="*/ 9320 h 20211"/>
                  <a:gd name="connsiteX1" fmla="*/ 30709 w 52335"/>
                  <a:gd name="connsiteY1" fmla="*/ 13315 h 20211"/>
                  <a:gd name="connsiteX2" fmla="*/ 40029 w 52335"/>
                  <a:gd name="connsiteY2" fmla="*/ 5326 h 20211"/>
                  <a:gd name="connsiteX3" fmla="*/ 34703 w 52335"/>
                  <a:gd name="connsiteY3" fmla="*/ 3994 h 20211"/>
                  <a:gd name="connsiteX4" fmla="*/ 12068 w 52335"/>
                  <a:gd name="connsiteY4" fmla="*/ 9320 h 20211"/>
                  <a:gd name="connsiteX5" fmla="*/ 85 w 52335"/>
                  <a:gd name="connsiteY5" fmla="*/ 11983 h 20211"/>
                  <a:gd name="connsiteX6" fmla="*/ 24051 w 52335"/>
                  <a:gd name="connsiteY6" fmla="*/ 0 h 20211"/>
                  <a:gd name="connsiteX7" fmla="*/ 46686 w 52335"/>
                  <a:gd name="connsiteY7" fmla="*/ 2663 h 20211"/>
                  <a:gd name="connsiteX8" fmla="*/ 50681 w 52335"/>
                  <a:gd name="connsiteY8" fmla="*/ 13315 h 20211"/>
                  <a:gd name="connsiteX9" fmla="*/ 85 w 52335"/>
                  <a:gd name="connsiteY9" fmla="*/ 11983 h 20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2335" h="20211">
                    <a:moveTo>
                      <a:pt x="12068" y="9320"/>
                    </a:moveTo>
                    <a:cubicBezTo>
                      <a:pt x="13399" y="14646"/>
                      <a:pt x="24051" y="14646"/>
                      <a:pt x="30709" y="13315"/>
                    </a:cubicBezTo>
                    <a:cubicBezTo>
                      <a:pt x="44023" y="11983"/>
                      <a:pt x="41360" y="6657"/>
                      <a:pt x="40029" y="5326"/>
                    </a:cubicBezTo>
                    <a:cubicBezTo>
                      <a:pt x="38697" y="3994"/>
                      <a:pt x="36034" y="3994"/>
                      <a:pt x="34703" y="3994"/>
                    </a:cubicBezTo>
                    <a:cubicBezTo>
                      <a:pt x="29377" y="2663"/>
                      <a:pt x="10736" y="2663"/>
                      <a:pt x="12068" y="9320"/>
                    </a:cubicBezTo>
                    <a:moveTo>
                      <a:pt x="85" y="11983"/>
                    </a:moveTo>
                    <a:cubicBezTo>
                      <a:pt x="-1247" y="2663"/>
                      <a:pt x="13399" y="1332"/>
                      <a:pt x="24051" y="0"/>
                    </a:cubicBezTo>
                    <a:cubicBezTo>
                      <a:pt x="37366" y="0"/>
                      <a:pt x="46686" y="2663"/>
                      <a:pt x="46686" y="2663"/>
                    </a:cubicBezTo>
                    <a:cubicBezTo>
                      <a:pt x="50681" y="5326"/>
                      <a:pt x="54675" y="9320"/>
                      <a:pt x="50681" y="13315"/>
                    </a:cubicBezTo>
                    <a:cubicBezTo>
                      <a:pt x="45355" y="19972"/>
                      <a:pt x="2748" y="25298"/>
                      <a:pt x="85" y="11983"/>
                    </a:cubicBezTo>
                  </a:path>
                </a:pathLst>
              </a:custGeom>
              <a:solidFill>
                <a:srgbClr val="896B44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652" name="Freeform: Shape 6651">
                <a:extLst>
                  <a:ext uri="{FF2B5EF4-FFF2-40B4-BE49-F238E27FC236}">
                    <a16:creationId xmlns:a16="http://schemas.microsoft.com/office/drawing/2014/main" id="{E652C279-EB32-4BF6-A8AC-6BBDC044274B}"/>
                  </a:ext>
                </a:extLst>
              </p:cNvPr>
              <p:cNvSpPr/>
              <p:nvPr/>
            </p:nvSpPr>
            <p:spPr>
              <a:xfrm>
                <a:off x="10059928" y="3252896"/>
                <a:ext cx="28660" cy="9912"/>
              </a:xfrm>
              <a:custGeom>
                <a:avLst/>
                <a:gdLst>
                  <a:gd name="connsiteX0" fmla="*/ 148 w 28660"/>
                  <a:gd name="connsiteY0" fmla="*/ 4586 h 9912"/>
                  <a:gd name="connsiteX1" fmla="*/ 10800 w 28660"/>
                  <a:gd name="connsiteY1" fmla="*/ 9912 h 9912"/>
                  <a:gd name="connsiteX2" fmla="*/ 28109 w 28660"/>
                  <a:gd name="connsiteY2" fmla="*/ 5918 h 9912"/>
                  <a:gd name="connsiteX3" fmla="*/ 26777 w 28660"/>
                  <a:gd name="connsiteY3" fmla="*/ 1923 h 9912"/>
                  <a:gd name="connsiteX4" fmla="*/ 20120 w 28660"/>
                  <a:gd name="connsiteY4" fmla="*/ 592 h 9912"/>
                  <a:gd name="connsiteX5" fmla="*/ 10800 w 28660"/>
                  <a:gd name="connsiteY5" fmla="*/ 592 h 9912"/>
                  <a:gd name="connsiteX6" fmla="*/ 148 w 28660"/>
                  <a:gd name="connsiteY6" fmla="*/ 4586 h 9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660" h="9912">
                    <a:moveTo>
                      <a:pt x="148" y="4586"/>
                    </a:moveTo>
                    <a:cubicBezTo>
                      <a:pt x="1479" y="8581"/>
                      <a:pt x="6805" y="9912"/>
                      <a:pt x="10800" y="9912"/>
                    </a:cubicBezTo>
                    <a:cubicBezTo>
                      <a:pt x="13463" y="9912"/>
                      <a:pt x="26777" y="9912"/>
                      <a:pt x="28109" y="5918"/>
                    </a:cubicBezTo>
                    <a:cubicBezTo>
                      <a:pt x="29440" y="4586"/>
                      <a:pt x="28109" y="3255"/>
                      <a:pt x="26777" y="1923"/>
                    </a:cubicBezTo>
                    <a:cubicBezTo>
                      <a:pt x="25446" y="592"/>
                      <a:pt x="22783" y="592"/>
                      <a:pt x="20120" y="592"/>
                    </a:cubicBezTo>
                    <a:cubicBezTo>
                      <a:pt x="17457" y="592"/>
                      <a:pt x="14794" y="-740"/>
                      <a:pt x="10800" y="592"/>
                    </a:cubicBezTo>
                    <a:cubicBezTo>
                      <a:pt x="6805" y="-740"/>
                      <a:pt x="-1184" y="592"/>
                      <a:pt x="148" y="4586"/>
                    </a:cubicBezTo>
                  </a:path>
                </a:pathLst>
              </a:custGeom>
              <a:solidFill>
                <a:srgbClr val="7A6240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653" name="Freeform: Shape 6652">
                <a:extLst>
                  <a:ext uri="{FF2B5EF4-FFF2-40B4-BE49-F238E27FC236}">
                    <a16:creationId xmlns:a16="http://schemas.microsoft.com/office/drawing/2014/main" id="{E4C89E60-5FB4-4656-AA3C-505A922D3891}"/>
                  </a:ext>
                </a:extLst>
              </p:cNvPr>
              <p:cNvSpPr/>
              <p:nvPr/>
            </p:nvSpPr>
            <p:spPr>
              <a:xfrm>
                <a:off x="10845643" y="4393226"/>
                <a:ext cx="41275" cy="26629"/>
              </a:xfrm>
              <a:custGeom>
                <a:avLst/>
                <a:gdLst>
                  <a:gd name="connsiteX0" fmla="*/ 29292 w 41275"/>
                  <a:gd name="connsiteY0" fmla="*/ 6657 h 26629"/>
                  <a:gd name="connsiteX1" fmla="*/ 41276 w 41275"/>
                  <a:gd name="connsiteY1" fmla="*/ 0 h 26629"/>
                  <a:gd name="connsiteX2" fmla="*/ 33287 w 41275"/>
                  <a:gd name="connsiteY2" fmla="*/ 5326 h 26629"/>
                  <a:gd name="connsiteX3" fmla="*/ 0 w 41275"/>
                  <a:gd name="connsiteY3" fmla="*/ 26629 h 26629"/>
                  <a:gd name="connsiteX4" fmla="*/ 2663 w 41275"/>
                  <a:gd name="connsiteY4" fmla="*/ 25298 h 26629"/>
                  <a:gd name="connsiteX5" fmla="*/ 29292 w 41275"/>
                  <a:gd name="connsiteY5" fmla="*/ 6657 h 26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75" h="26629">
                    <a:moveTo>
                      <a:pt x="29292" y="6657"/>
                    </a:moveTo>
                    <a:cubicBezTo>
                      <a:pt x="29292" y="6657"/>
                      <a:pt x="38613" y="1331"/>
                      <a:pt x="41276" y="0"/>
                    </a:cubicBezTo>
                    <a:cubicBezTo>
                      <a:pt x="38613" y="1331"/>
                      <a:pt x="34618" y="3994"/>
                      <a:pt x="33287" y="5326"/>
                    </a:cubicBezTo>
                    <a:cubicBezTo>
                      <a:pt x="22635" y="11983"/>
                      <a:pt x="9320" y="19972"/>
                      <a:pt x="0" y="26629"/>
                    </a:cubicBezTo>
                    <a:lnTo>
                      <a:pt x="2663" y="25298"/>
                    </a:lnTo>
                    <a:cubicBezTo>
                      <a:pt x="6657" y="19972"/>
                      <a:pt x="13315" y="17309"/>
                      <a:pt x="29292" y="6657"/>
                    </a:cubicBezTo>
                  </a:path>
                </a:pathLst>
              </a:custGeom>
              <a:solidFill>
                <a:srgbClr val="A48E79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654" name="Freeform: Shape 6653">
                <a:extLst>
                  <a:ext uri="{FF2B5EF4-FFF2-40B4-BE49-F238E27FC236}">
                    <a16:creationId xmlns:a16="http://schemas.microsoft.com/office/drawing/2014/main" id="{F1838DC8-C543-4E01-B9FB-A7CC80A7498D}"/>
                  </a:ext>
                </a:extLst>
              </p:cNvPr>
              <p:cNvSpPr/>
              <p:nvPr/>
            </p:nvSpPr>
            <p:spPr>
              <a:xfrm>
                <a:off x="10408329" y="4471783"/>
                <a:ext cx="20563" cy="5531"/>
              </a:xfrm>
              <a:custGeom>
                <a:avLst/>
                <a:gdLst>
                  <a:gd name="connsiteX0" fmla="*/ 592 w 20563"/>
                  <a:gd name="connsiteY0" fmla="*/ 3994 h 5531"/>
                  <a:gd name="connsiteX1" fmla="*/ 20564 w 20563"/>
                  <a:gd name="connsiteY1" fmla="*/ 3994 h 5531"/>
                  <a:gd name="connsiteX2" fmla="*/ 13907 w 20563"/>
                  <a:gd name="connsiteY2" fmla="*/ 0 h 5531"/>
                  <a:gd name="connsiteX3" fmla="*/ 592 w 20563"/>
                  <a:gd name="connsiteY3" fmla="*/ 3994 h 5531"/>
                  <a:gd name="connsiteX4" fmla="*/ 592 w 20563"/>
                  <a:gd name="connsiteY4" fmla="*/ 3994 h 5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63" h="5531">
                    <a:moveTo>
                      <a:pt x="592" y="3994"/>
                    </a:moveTo>
                    <a:cubicBezTo>
                      <a:pt x="4586" y="5326"/>
                      <a:pt x="12575" y="6657"/>
                      <a:pt x="20564" y="3994"/>
                    </a:cubicBezTo>
                    <a:cubicBezTo>
                      <a:pt x="17901" y="2663"/>
                      <a:pt x="16569" y="0"/>
                      <a:pt x="13907" y="0"/>
                    </a:cubicBezTo>
                    <a:cubicBezTo>
                      <a:pt x="9912" y="0"/>
                      <a:pt x="9912" y="0"/>
                      <a:pt x="592" y="3994"/>
                    </a:cubicBezTo>
                    <a:cubicBezTo>
                      <a:pt x="-740" y="2663"/>
                      <a:pt x="592" y="2663"/>
                      <a:pt x="592" y="3994"/>
                    </a:cubicBezTo>
                  </a:path>
                </a:pathLst>
              </a:custGeom>
              <a:solidFill>
                <a:srgbClr val="949C9A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655" name="Freeform: Shape 6654">
                <a:extLst>
                  <a:ext uri="{FF2B5EF4-FFF2-40B4-BE49-F238E27FC236}">
                    <a16:creationId xmlns:a16="http://schemas.microsoft.com/office/drawing/2014/main" id="{6466415B-B3D1-4D7D-A30B-E2BC499BDCA6}"/>
                  </a:ext>
                </a:extLst>
              </p:cNvPr>
              <p:cNvSpPr/>
              <p:nvPr/>
            </p:nvSpPr>
            <p:spPr>
              <a:xfrm>
                <a:off x="10431556" y="4457469"/>
                <a:ext cx="11835" cy="10318"/>
              </a:xfrm>
              <a:custGeom>
                <a:avLst/>
                <a:gdLst>
                  <a:gd name="connsiteX0" fmla="*/ 0 w 11835"/>
                  <a:gd name="connsiteY0" fmla="*/ 999 h 10318"/>
                  <a:gd name="connsiteX1" fmla="*/ 1331 w 11835"/>
                  <a:gd name="connsiteY1" fmla="*/ 3662 h 10318"/>
                  <a:gd name="connsiteX2" fmla="*/ 0 w 11835"/>
                  <a:gd name="connsiteY2" fmla="*/ 6324 h 10318"/>
                  <a:gd name="connsiteX3" fmla="*/ 2663 w 11835"/>
                  <a:gd name="connsiteY3" fmla="*/ 7656 h 10318"/>
                  <a:gd name="connsiteX4" fmla="*/ 1331 w 11835"/>
                  <a:gd name="connsiteY4" fmla="*/ 10319 h 10318"/>
                  <a:gd name="connsiteX5" fmla="*/ 10652 w 11835"/>
                  <a:gd name="connsiteY5" fmla="*/ 10319 h 10318"/>
                  <a:gd name="connsiteX6" fmla="*/ 10652 w 11835"/>
                  <a:gd name="connsiteY6" fmla="*/ 4993 h 10318"/>
                  <a:gd name="connsiteX7" fmla="*/ 9320 w 11835"/>
                  <a:gd name="connsiteY7" fmla="*/ 4993 h 10318"/>
                  <a:gd name="connsiteX8" fmla="*/ 9320 w 11835"/>
                  <a:gd name="connsiteY8" fmla="*/ 4993 h 10318"/>
                  <a:gd name="connsiteX9" fmla="*/ 9320 w 11835"/>
                  <a:gd name="connsiteY9" fmla="*/ 4993 h 10318"/>
                  <a:gd name="connsiteX10" fmla="*/ 7989 w 11835"/>
                  <a:gd name="connsiteY10" fmla="*/ 4993 h 10318"/>
                  <a:gd name="connsiteX11" fmla="*/ 6657 w 11835"/>
                  <a:gd name="connsiteY11" fmla="*/ 3662 h 10318"/>
                  <a:gd name="connsiteX12" fmla="*/ 5326 w 11835"/>
                  <a:gd name="connsiteY12" fmla="*/ 3662 h 10318"/>
                  <a:gd name="connsiteX13" fmla="*/ 0 w 11835"/>
                  <a:gd name="connsiteY13" fmla="*/ 999 h 10318"/>
                  <a:gd name="connsiteX14" fmla="*/ 0 w 11835"/>
                  <a:gd name="connsiteY14" fmla="*/ 999 h 10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835" h="10318">
                    <a:moveTo>
                      <a:pt x="0" y="999"/>
                    </a:moveTo>
                    <a:cubicBezTo>
                      <a:pt x="1331" y="3662"/>
                      <a:pt x="1331" y="3662"/>
                      <a:pt x="1331" y="3662"/>
                    </a:cubicBezTo>
                    <a:cubicBezTo>
                      <a:pt x="1331" y="3662"/>
                      <a:pt x="1331" y="3662"/>
                      <a:pt x="0" y="6324"/>
                    </a:cubicBezTo>
                    <a:cubicBezTo>
                      <a:pt x="1331" y="6324"/>
                      <a:pt x="2663" y="7656"/>
                      <a:pt x="2663" y="7656"/>
                    </a:cubicBezTo>
                    <a:cubicBezTo>
                      <a:pt x="2663" y="8988"/>
                      <a:pt x="1331" y="10319"/>
                      <a:pt x="1331" y="10319"/>
                    </a:cubicBezTo>
                    <a:cubicBezTo>
                      <a:pt x="5326" y="10319"/>
                      <a:pt x="6657" y="10319"/>
                      <a:pt x="10652" y="10319"/>
                    </a:cubicBezTo>
                    <a:cubicBezTo>
                      <a:pt x="10652" y="8988"/>
                      <a:pt x="13315" y="6324"/>
                      <a:pt x="10652" y="4993"/>
                    </a:cubicBezTo>
                    <a:cubicBezTo>
                      <a:pt x="10652" y="4993"/>
                      <a:pt x="10652" y="4993"/>
                      <a:pt x="9320" y="4993"/>
                    </a:cubicBezTo>
                    <a:cubicBezTo>
                      <a:pt x="9320" y="4993"/>
                      <a:pt x="9320" y="4993"/>
                      <a:pt x="9320" y="4993"/>
                    </a:cubicBezTo>
                    <a:cubicBezTo>
                      <a:pt x="9320" y="4993"/>
                      <a:pt x="9320" y="4993"/>
                      <a:pt x="9320" y="4993"/>
                    </a:cubicBezTo>
                    <a:cubicBezTo>
                      <a:pt x="9320" y="4993"/>
                      <a:pt x="7989" y="4993"/>
                      <a:pt x="7989" y="4993"/>
                    </a:cubicBezTo>
                    <a:cubicBezTo>
                      <a:pt x="7989" y="4993"/>
                      <a:pt x="6657" y="3662"/>
                      <a:pt x="6657" y="3662"/>
                    </a:cubicBezTo>
                    <a:cubicBezTo>
                      <a:pt x="6657" y="3662"/>
                      <a:pt x="6657" y="3662"/>
                      <a:pt x="5326" y="3662"/>
                    </a:cubicBezTo>
                    <a:cubicBezTo>
                      <a:pt x="2663" y="999"/>
                      <a:pt x="1331" y="999"/>
                      <a:pt x="0" y="999"/>
                    </a:cubicBezTo>
                    <a:cubicBezTo>
                      <a:pt x="0" y="-333"/>
                      <a:pt x="0" y="-333"/>
                      <a:pt x="0" y="999"/>
                    </a:cubicBezTo>
                  </a:path>
                </a:pathLst>
              </a:custGeom>
              <a:solidFill>
                <a:srgbClr val="BEC4C3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656" name="Freeform: Shape 6655">
                <a:extLst>
                  <a:ext uri="{FF2B5EF4-FFF2-40B4-BE49-F238E27FC236}">
                    <a16:creationId xmlns:a16="http://schemas.microsoft.com/office/drawing/2014/main" id="{EA093A13-A181-4EDF-A8C6-951AE6459C8E}"/>
                  </a:ext>
                </a:extLst>
              </p:cNvPr>
              <p:cNvSpPr/>
              <p:nvPr/>
            </p:nvSpPr>
            <p:spPr>
              <a:xfrm>
                <a:off x="10402263" y="4467788"/>
                <a:ext cx="39944" cy="7988"/>
              </a:xfrm>
              <a:custGeom>
                <a:avLst/>
                <a:gdLst>
                  <a:gd name="connsiteX0" fmla="*/ 0 w 39944"/>
                  <a:gd name="connsiteY0" fmla="*/ 2663 h 7988"/>
                  <a:gd name="connsiteX1" fmla="*/ 0 w 39944"/>
                  <a:gd name="connsiteY1" fmla="*/ 2663 h 7988"/>
                  <a:gd name="connsiteX2" fmla="*/ 9320 w 39944"/>
                  <a:gd name="connsiteY2" fmla="*/ 0 h 7988"/>
                  <a:gd name="connsiteX3" fmla="*/ 9320 w 39944"/>
                  <a:gd name="connsiteY3" fmla="*/ 0 h 7988"/>
                  <a:gd name="connsiteX4" fmla="*/ 18640 w 39944"/>
                  <a:gd name="connsiteY4" fmla="*/ 3994 h 7988"/>
                  <a:gd name="connsiteX5" fmla="*/ 9320 w 39944"/>
                  <a:gd name="connsiteY5" fmla="*/ 6657 h 7988"/>
                  <a:gd name="connsiteX6" fmla="*/ 5326 w 39944"/>
                  <a:gd name="connsiteY6" fmla="*/ 7989 h 7988"/>
                  <a:gd name="connsiteX7" fmla="*/ 0 w 39944"/>
                  <a:gd name="connsiteY7" fmla="*/ 2663 h 7988"/>
                  <a:gd name="connsiteX8" fmla="*/ 21304 w 39944"/>
                  <a:gd name="connsiteY8" fmla="*/ 3994 h 7988"/>
                  <a:gd name="connsiteX9" fmla="*/ 21304 w 39944"/>
                  <a:gd name="connsiteY9" fmla="*/ 3994 h 7988"/>
                  <a:gd name="connsiteX10" fmla="*/ 30624 w 39944"/>
                  <a:gd name="connsiteY10" fmla="*/ 0 h 7988"/>
                  <a:gd name="connsiteX11" fmla="*/ 39944 w 39944"/>
                  <a:gd name="connsiteY11" fmla="*/ 0 h 7988"/>
                  <a:gd name="connsiteX12" fmla="*/ 39944 w 39944"/>
                  <a:gd name="connsiteY12" fmla="*/ 0 h 7988"/>
                  <a:gd name="connsiteX13" fmla="*/ 27961 w 39944"/>
                  <a:gd name="connsiteY13" fmla="*/ 7989 h 7988"/>
                  <a:gd name="connsiteX14" fmla="*/ 21304 w 39944"/>
                  <a:gd name="connsiteY14" fmla="*/ 3994 h 7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9944" h="7988">
                    <a:moveTo>
                      <a:pt x="0" y="2663"/>
                    </a:moveTo>
                    <a:cubicBezTo>
                      <a:pt x="0" y="2663"/>
                      <a:pt x="0" y="2663"/>
                      <a:pt x="0" y="2663"/>
                    </a:cubicBezTo>
                    <a:cubicBezTo>
                      <a:pt x="2663" y="1332"/>
                      <a:pt x="5326" y="1332"/>
                      <a:pt x="9320" y="0"/>
                    </a:cubicBezTo>
                    <a:cubicBezTo>
                      <a:pt x="9320" y="0"/>
                      <a:pt x="9320" y="0"/>
                      <a:pt x="9320" y="0"/>
                    </a:cubicBezTo>
                    <a:cubicBezTo>
                      <a:pt x="10652" y="2663"/>
                      <a:pt x="15978" y="3994"/>
                      <a:pt x="18640" y="3994"/>
                    </a:cubicBezTo>
                    <a:cubicBezTo>
                      <a:pt x="15978" y="3994"/>
                      <a:pt x="13315" y="3994"/>
                      <a:pt x="9320" y="6657"/>
                    </a:cubicBezTo>
                    <a:cubicBezTo>
                      <a:pt x="7989" y="6657"/>
                      <a:pt x="5326" y="7989"/>
                      <a:pt x="5326" y="7989"/>
                    </a:cubicBezTo>
                    <a:cubicBezTo>
                      <a:pt x="5326" y="6657"/>
                      <a:pt x="1331" y="5326"/>
                      <a:pt x="0" y="2663"/>
                    </a:cubicBezTo>
                    <a:moveTo>
                      <a:pt x="21304" y="3994"/>
                    </a:moveTo>
                    <a:cubicBezTo>
                      <a:pt x="21304" y="3994"/>
                      <a:pt x="21304" y="3994"/>
                      <a:pt x="21304" y="3994"/>
                    </a:cubicBezTo>
                    <a:cubicBezTo>
                      <a:pt x="26629" y="3994"/>
                      <a:pt x="29292" y="1332"/>
                      <a:pt x="30624" y="0"/>
                    </a:cubicBezTo>
                    <a:cubicBezTo>
                      <a:pt x="34618" y="0"/>
                      <a:pt x="37281" y="0"/>
                      <a:pt x="39944" y="0"/>
                    </a:cubicBezTo>
                    <a:cubicBezTo>
                      <a:pt x="39944" y="0"/>
                      <a:pt x="39944" y="0"/>
                      <a:pt x="39944" y="0"/>
                    </a:cubicBezTo>
                    <a:cubicBezTo>
                      <a:pt x="35950" y="3994"/>
                      <a:pt x="31955" y="6657"/>
                      <a:pt x="27961" y="7989"/>
                    </a:cubicBezTo>
                    <a:cubicBezTo>
                      <a:pt x="25298" y="6657"/>
                      <a:pt x="23966" y="3994"/>
                      <a:pt x="21304" y="3994"/>
                    </a:cubicBezTo>
                  </a:path>
                </a:pathLst>
              </a:custGeom>
              <a:solidFill>
                <a:srgbClr val="ABB3B2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657" name="Freeform: Shape 6656">
                <a:extLst>
                  <a:ext uri="{FF2B5EF4-FFF2-40B4-BE49-F238E27FC236}">
                    <a16:creationId xmlns:a16="http://schemas.microsoft.com/office/drawing/2014/main" id="{BA94D7D3-AF87-4E98-B6D6-D99992443C6E}"/>
                  </a:ext>
                </a:extLst>
              </p:cNvPr>
              <p:cNvSpPr/>
              <p:nvPr/>
            </p:nvSpPr>
            <p:spPr>
              <a:xfrm>
                <a:off x="10400932" y="4455739"/>
                <a:ext cx="31955" cy="12048"/>
              </a:xfrm>
              <a:custGeom>
                <a:avLst/>
                <a:gdLst>
                  <a:gd name="connsiteX0" fmla="*/ 1332 w 31955"/>
                  <a:gd name="connsiteY0" fmla="*/ 8054 h 12048"/>
                  <a:gd name="connsiteX1" fmla="*/ 0 w 31955"/>
                  <a:gd name="connsiteY1" fmla="*/ 12049 h 12048"/>
                  <a:gd name="connsiteX2" fmla="*/ 9320 w 31955"/>
                  <a:gd name="connsiteY2" fmla="*/ 12049 h 12048"/>
                  <a:gd name="connsiteX3" fmla="*/ 30624 w 31955"/>
                  <a:gd name="connsiteY3" fmla="*/ 6723 h 12048"/>
                  <a:gd name="connsiteX4" fmla="*/ 31955 w 31955"/>
                  <a:gd name="connsiteY4" fmla="*/ 4060 h 12048"/>
                  <a:gd name="connsiteX5" fmla="*/ 25298 w 31955"/>
                  <a:gd name="connsiteY5" fmla="*/ 66 h 12048"/>
                  <a:gd name="connsiteX6" fmla="*/ 1332 w 31955"/>
                  <a:gd name="connsiteY6" fmla="*/ 8054 h 12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55" h="12048">
                    <a:moveTo>
                      <a:pt x="1332" y="8054"/>
                    </a:moveTo>
                    <a:cubicBezTo>
                      <a:pt x="0" y="9386"/>
                      <a:pt x="0" y="12049"/>
                      <a:pt x="0" y="12049"/>
                    </a:cubicBezTo>
                    <a:cubicBezTo>
                      <a:pt x="3994" y="12049"/>
                      <a:pt x="6657" y="12049"/>
                      <a:pt x="9320" y="12049"/>
                    </a:cubicBezTo>
                    <a:cubicBezTo>
                      <a:pt x="9320" y="2729"/>
                      <a:pt x="25298" y="4060"/>
                      <a:pt x="30624" y="6723"/>
                    </a:cubicBezTo>
                    <a:cubicBezTo>
                      <a:pt x="31955" y="5392"/>
                      <a:pt x="31955" y="4060"/>
                      <a:pt x="31955" y="4060"/>
                    </a:cubicBezTo>
                    <a:cubicBezTo>
                      <a:pt x="30624" y="1397"/>
                      <a:pt x="30624" y="1397"/>
                      <a:pt x="25298" y="66"/>
                    </a:cubicBezTo>
                    <a:cubicBezTo>
                      <a:pt x="17309" y="66"/>
                      <a:pt x="5326" y="-1266"/>
                      <a:pt x="1332" y="8054"/>
                    </a:cubicBezTo>
                  </a:path>
                </a:pathLst>
              </a:custGeom>
              <a:solidFill>
                <a:srgbClr val="C8CECE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658" name="Freeform: Shape 6657">
                <a:extLst>
                  <a:ext uri="{FF2B5EF4-FFF2-40B4-BE49-F238E27FC236}">
                    <a16:creationId xmlns:a16="http://schemas.microsoft.com/office/drawing/2014/main" id="{C85AFCAC-7ED1-4537-A328-6A8338CFEAC8}"/>
                  </a:ext>
                </a:extLst>
              </p:cNvPr>
              <p:cNvSpPr/>
              <p:nvPr/>
            </p:nvSpPr>
            <p:spPr>
              <a:xfrm>
                <a:off x="10400932" y="4467788"/>
                <a:ext cx="9320" cy="2662"/>
              </a:xfrm>
              <a:custGeom>
                <a:avLst/>
                <a:gdLst>
                  <a:gd name="connsiteX0" fmla="*/ 0 w 9320"/>
                  <a:gd name="connsiteY0" fmla="*/ 0 h 2662"/>
                  <a:gd name="connsiteX1" fmla="*/ 0 w 9320"/>
                  <a:gd name="connsiteY1" fmla="*/ 2663 h 2662"/>
                  <a:gd name="connsiteX2" fmla="*/ 9320 w 9320"/>
                  <a:gd name="connsiteY2" fmla="*/ 0 h 2662"/>
                  <a:gd name="connsiteX3" fmla="*/ 9320 w 9320"/>
                  <a:gd name="connsiteY3" fmla="*/ 0 h 2662"/>
                  <a:gd name="connsiteX4" fmla="*/ 0 w 9320"/>
                  <a:gd name="connsiteY4" fmla="*/ 0 h 2662"/>
                  <a:gd name="connsiteX5" fmla="*/ 0 w 9320"/>
                  <a:gd name="connsiteY5" fmla="*/ 0 h 2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320" h="2662">
                    <a:moveTo>
                      <a:pt x="0" y="0"/>
                    </a:moveTo>
                    <a:cubicBezTo>
                      <a:pt x="0" y="1332"/>
                      <a:pt x="0" y="1332"/>
                      <a:pt x="0" y="2663"/>
                    </a:cubicBezTo>
                    <a:cubicBezTo>
                      <a:pt x="2663" y="1332"/>
                      <a:pt x="5326" y="1332"/>
                      <a:pt x="9320" y="0"/>
                    </a:cubicBezTo>
                    <a:cubicBezTo>
                      <a:pt x="9320" y="0"/>
                      <a:pt x="9320" y="0"/>
                      <a:pt x="9320" y="0"/>
                    </a:cubicBezTo>
                    <a:cubicBezTo>
                      <a:pt x="6657" y="0"/>
                      <a:pt x="3994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B4BEBE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659" name="Freeform: Shape 6658">
                <a:extLst>
                  <a:ext uri="{FF2B5EF4-FFF2-40B4-BE49-F238E27FC236}">
                    <a16:creationId xmlns:a16="http://schemas.microsoft.com/office/drawing/2014/main" id="{CE7FDDEF-B865-4541-B2A0-4A2101963854}"/>
                  </a:ext>
                </a:extLst>
              </p:cNvPr>
              <p:cNvSpPr/>
              <p:nvPr/>
            </p:nvSpPr>
            <p:spPr>
              <a:xfrm>
                <a:off x="10420904" y="4471783"/>
                <a:ext cx="1331" cy="13314"/>
              </a:xfrm>
              <a:custGeom>
                <a:avLst/>
                <a:gdLst>
                  <a:gd name="connsiteX0" fmla="*/ 0 w 1331"/>
                  <a:gd name="connsiteY0" fmla="*/ 0 h 13314"/>
                  <a:gd name="connsiteX1" fmla="*/ 1332 w 1331"/>
                  <a:gd name="connsiteY1" fmla="*/ 0 h 13314"/>
                  <a:gd name="connsiteX2" fmla="*/ 1332 w 1331"/>
                  <a:gd name="connsiteY2" fmla="*/ 0 h 13314"/>
                  <a:gd name="connsiteX3" fmla="*/ 0 w 1331"/>
                  <a:gd name="connsiteY3" fmla="*/ 0 h 13314"/>
                  <a:gd name="connsiteX4" fmla="*/ 0 w 1331"/>
                  <a:gd name="connsiteY4" fmla="*/ 0 h 13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1" h="13314">
                    <a:moveTo>
                      <a:pt x="0" y="0"/>
                    </a:moveTo>
                    <a:cubicBezTo>
                      <a:pt x="1332" y="0"/>
                      <a:pt x="1332" y="0"/>
                      <a:pt x="1332" y="0"/>
                    </a:cubicBezTo>
                    <a:cubicBezTo>
                      <a:pt x="1332" y="0"/>
                      <a:pt x="1332" y="0"/>
                      <a:pt x="1332" y="0"/>
                    </a:cubicBezTo>
                    <a:cubicBezTo>
                      <a:pt x="1332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AEB6B7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660" name="Freeform: Shape 6659">
                <a:extLst>
                  <a:ext uri="{FF2B5EF4-FFF2-40B4-BE49-F238E27FC236}">
                    <a16:creationId xmlns:a16="http://schemas.microsoft.com/office/drawing/2014/main" id="{A2072AC6-7C2B-4279-B260-76FEC03ACB01}"/>
                  </a:ext>
                </a:extLst>
              </p:cNvPr>
              <p:cNvSpPr/>
              <p:nvPr/>
            </p:nvSpPr>
            <p:spPr>
              <a:xfrm>
                <a:off x="10414246" y="4463794"/>
                <a:ext cx="19972" cy="3994"/>
              </a:xfrm>
              <a:custGeom>
                <a:avLst/>
                <a:gdLst>
                  <a:gd name="connsiteX0" fmla="*/ 0 w 19972"/>
                  <a:gd name="connsiteY0" fmla="*/ 3994 h 3994"/>
                  <a:gd name="connsiteX1" fmla="*/ 18641 w 19972"/>
                  <a:gd name="connsiteY1" fmla="*/ 3994 h 3994"/>
                  <a:gd name="connsiteX2" fmla="*/ 19972 w 19972"/>
                  <a:gd name="connsiteY2" fmla="*/ 1332 h 3994"/>
                  <a:gd name="connsiteX3" fmla="*/ 17309 w 19972"/>
                  <a:gd name="connsiteY3" fmla="*/ 0 h 3994"/>
                  <a:gd name="connsiteX4" fmla="*/ 13315 w 19972"/>
                  <a:gd name="connsiteY4" fmla="*/ 3994 h 3994"/>
                  <a:gd name="connsiteX5" fmla="*/ 11983 w 19972"/>
                  <a:gd name="connsiteY5" fmla="*/ 3994 h 3994"/>
                  <a:gd name="connsiteX6" fmla="*/ 0 w 19972"/>
                  <a:gd name="connsiteY6" fmla="*/ 3994 h 3994"/>
                  <a:gd name="connsiteX7" fmla="*/ 0 w 19972"/>
                  <a:gd name="connsiteY7" fmla="*/ 3994 h 3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972" h="3994">
                    <a:moveTo>
                      <a:pt x="0" y="3994"/>
                    </a:moveTo>
                    <a:cubicBezTo>
                      <a:pt x="5326" y="3994"/>
                      <a:pt x="9320" y="3994"/>
                      <a:pt x="18641" y="3994"/>
                    </a:cubicBezTo>
                    <a:cubicBezTo>
                      <a:pt x="18641" y="3994"/>
                      <a:pt x="19972" y="2663"/>
                      <a:pt x="19972" y="1332"/>
                    </a:cubicBezTo>
                    <a:cubicBezTo>
                      <a:pt x="19972" y="0"/>
                      <a:pt x="18641" y="0"/>
                      <a:pt x="17309" y="0"/>
                    </a:cubicBezTo>
                    <a:cubicBezTo>
                      <a:pt x="14646" y="2663"/>
                      <a:pt x="13315" y="3994"/>
                      <a:pt x="13315" y="3994"/>
                    </a:cubicBezTo>
                    <a:cubicBezTo>
                      <a:pt x="13315" y="3994"/>
                      <a:pt x="13315" y="3994"/>
                      <a:pt x="11983" y="3994"/>
                    </a:cubicBezTo>
                    <a:cubicBezTo>
                      <a:pt x="5326" y="2663"/>
                      <a:pt x="1332" y="3994"/>
                      <a:pt x="0" y="3994"/>
                    </a:cubicBezTo>
                    <a:cubicBezTo>
                      <a:pt x="0" y="3994"/>
                      <a:pt x="0" y="3994"/>
                      <a:pt x="0" y="3994"/>
                    </a:cubicBezTo>
                  </a:path>
                </a:pathLst>
              </a:custGeom>
              <a:solidFill>
                <a:srgbClr val="CED4D4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661" name="Freeform: Shape 6660">
                <a:extLst>
                  <a:ext uri="{FF2B5EF4-FFF2-40B4-BE49-F238E27FC236}">
                    <a16:creationId xmlns:a16="http://schemas.microsoft.com/office/drawing/2014/main" id="{580FEBDD-39EC-4A78-8BE5-413A7CB6A3C2}"/>
                  </a:ext>
                </a:extLst>
              </p:cNvPr>
              <p:cNvSpPr/>
              <p:nvPr/>
            </p:nvSpPr>
            <p:spPr>
              <a:xfrm>
                <a:off x="10410252" y="4467788"/>
                <a:ext cx="22634" cy="4055"/>
              </a:xfrm>
              <a:custGeom>
                <a:avLst/>
                <a:gdLst>
                  <a:gd name="connsiteX0" fmla="*/ 0 w 22634"/>
                  <a:gd name="connsiteY0" fmla="*/ 0 h 4055"/>
                  <a:gd name="connsiteX1" fmla="*/ 22635 w 22634"/>
                  <a:gd name="connsiteY1" fmla="*/ 0 h 4055"/>
                  <a:gd name="connsiteX2" fmla="*/ 0 w 22634"/>
                  <a:gd name="connsiteY2" fmla="*/ 0 h 4055"/>
                  <a:gd name="connsiteX3" fmla="*/ 0 w 22634"/>
                  <a:gd name="connsiteY3" fmla="*/ 0 h 4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634" h="4055">
                    <a:moveTo>
                      <a:pt x="0" y="0"/>
                    </a:moveTo>
                    <a:cubicBezTo>
                      <a:pt x="1331" y="3994"/>
                      <a:pt x="15978" y="6657"/>
                      <a:pt x="22635" y="0"/>
                    </a:cubicBezTo>
                    <a:cubicBezTo>
                      <a:pt x="3994" y="0"/>
                      <a:pt x="3994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C0C8C8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662" name="Freeform: Shape 6661">
                <a:extLst>
                  <a:ext uri="{FF2B5EF4-FFF2-40B4-BE49-F238E27FC236}">
                    <a16:creationId xmlns:a16="http://schemas.microsoft.com/office/drawing/2014/main" id="{6A4218AB-5906-4C0E-9B16-509DEF71C6B9}"/>
                  </a:ext>
                </a:extLst>
              </p:cNvPr>
              <p:cNvSpPr/>
              <p:nvPr/>
            </p:nvSpPr>
            <p:spPr>
              <a:xfrm>
                <a:off x="10410252" y="4459800"/>
                <a:ext cx="21303" cy="6657"/>
              </a:xfrm>
              <a:custGeom>
                <a:avLst/>
                <a:gdLst>
                  <a:gd name="connsiteX0" fmla="*/ 1331 w 21303"/>
                  <a:gd name="connsiteY0" fmla="*/ 3994 h 6657"/>
                  <a:gd name="connsiteX1" fmla="*/ 0 w 21303"/>
                  <a:gd name="connsiteY1" fmla="*/ 6657 h 6657"/>
                  <a:gd name="connsiteX2" fmla="*/ 6657 w 21303"/>
                  <a:gd name="connsiteY2" fmla="*/ 6657 h 6657"/>
                  <a:gd name="connsiteX3" fmla="*/ 15978 w 21303"/>
                  <a:gd name="connsiteY3" fmla="*/ 6657 h 6657"/>
                  <a:gd name="connsiteX4" fmla="*/ 17309 w 21303"/>
                  <a:gd name="connsiteY4" fmla="*/ 6657 h 6657"/>
                  <a:gd name="connsiteX5" fmla="*/ 21304 w 21303"/>
                  <a:gd name="connsiteY5" fmla="*/ 2663 h 6657"/>
                  <a:gd name="connsiteX6" fmla="*/ 14646 w 21303"/>
                  <a:gd name="connsiteY6" fmla="*/ 0 h 6657"/>
                  <a:gd name="connsiteX7" fmla="*/ 1331 w 21303"/>
                  <a:gd name="connsiteY7" fmla="*/ 3994 h 6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303" h="6657">
                    <a:moveTo>
                      <a:pt x="1331" y="3994"/>
                    </a:moveTo>
                    <a:cubicBezTo>
                      <a:pt x="0" y="5326"/>
                      <a:pt x="0" y="6657"/>
                      <a:pt x="0" y="6657"/>
                    </a:cubicBezTo>
                    <a:cubicBezTo>
                      <a:pt x="1331" y="6657"/>
                      <a:pt x="1331" y="6657"/>
                      <a:pt x="6657" y="6657"/>
                    </a:cubicBezTo>
                    <a:cubicBezTo>
                      <a:pt x="10652" y="6657"/>
                      <a:pt x="14646" y="6657"/>
                      <a:pt x="15978" y="6657"/>
                    </a:cubicBezTo>
                    <a:cubicBezTo>
                      <a:pt x="15978" y="6657"/>
                      <a:pt x="15978" y="6657"/>
                      <a:pt x="17309" y="6657"/>
                    </a:cubicBezTo>
                    <a:cubicBezTo>
                      <a:pt x="17309" y="6657"/>
                      <a:pt x="18641" y="6657"/>
                      <a:pt x="21304" y="2663"/>
                    </a:cubicBezTo>
                    <a:cubicBezTo>
                      <a:pt x="19972" y="1331"/>
                      <a:pt x="18641" y="1331"/>
                      <a:pt x="14646" y="0"/>
                    </a:cubicBezTo>
                    <a:cubicBezTo>
                      <a:pt x="10652" y="0"/>
                      <a:pt x="3994" y="0"/>
                      <a:pt x="1331" y="3994"/>
                    </a:cubicBezTo>
                  </a:path>
                </a:pathLst>
              </a:custGeom>
              <a:solidFill>
                <a:srgbClr val="D6DBDC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663" name="Freeform: Shape 6662">
                <a:extLst>
                  <a:ext uri="{FF2B5EF4-FFF2-40B4-BE49-F238E27FC236}">
                    <a16:creationId xmlns:a16="http://schemas.microsoft.com/office/drawing/2014/main" id="{53D3E9F8-F4FF-4799-B07A-C0F6AE8B0FB4}"/>
                  </a:ext>
                </a:extLst>
              </p:cNvPr>
              <p:cNvSpPr/>
              <p:nvPr/>
            </p:nvSpPr>
            <p:spPr>
              <a:xfrm>
                <a:off x="10410252" y="4467788"/>
                <a:ext cx="2662" cy="13314"/>
              </a:xfrm>
              <a:custGeom>
                <a:avLst/>
                <a:gdLst>
                  <a:gd name="connsiteX0" fmla="*/ 0 w 2662"/>
                  <a:gd name="connsiteY0" fmla="*/ 0 h 13314"/>
                  <a:gd name="connsiteX1" fmla="*/ 0 w 2662"/>
                  <a:gd name="connsiteY1" fmla="*/ 0 h 13314"/>
                  <a:gd name="connsiteX2" fmla="*/ 2663 w 2662"/>
                  <a:gd name="connsiteY2" fmla="*/ 0 h 13314"/>
                  <a:gd name="connsiteX3" fmla="*/ 0 w 2662"/>
                  <a:gd name="connsiteY3" fmla="*/ 0 h 13314"/>
                  <a:gd name="connsiteX4" fmla="*/ 0 w 2662"/>
                  <a:gd name="connsiteY4" fmla="*/ 0 h 13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2" h="13314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331" y="0"/>
                      <a:pt x="1331" y="0"/>
                      <a:pt x="2663" y="0"/>
                    </a:cubicBezTo>
                    <a:cubicBezTo>
                      <a:pt x="2663" y="0"/>
                      <a:pt x="133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C7D0D0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664" name="Freeform: Shape 6663">
                <a:extLst>
                  <a:ext uri="{FF2B5EF4-FFF2-40B4-BE49-F238E27FC236}">
                    <a16:creationId xmlns:a16="http://schemas.microsoft.com/office/drawing/2014/main" id="{19412986-A925-44F1-86B6-AFAB24C047C2}"/>
                  </a:ext>
                </a:extLst>
              </p:cNvPr>
              <p:cNvSpPr/>
              <p:nvPr/>
            </p:nvSpPr>
            <p:spPr>
              <a:xfrm>
                <a:off x="9632674" y="3938855"/>
                <a:ext cx="1481989" cy="291931"/>
              </a:xfrm>
              <a:custGeom>
                <a:avLst/>
                <a:gdLst>
                  <a:gd name="connsiteX0" fmla="*/ 861461 w 1481989"/>
                  <a:gd name="connsiteY0" fmla="*/ 32295 h 291931"/>
                  <a:gd name="connsiteX1" fmla="*/ 845483 w 1481989"/>
                  <a:gd name="connsiteY1" fmla="*/ 30963 h 291931"/>
                  <a:gd name="connsiteX2" fmla="*/ 1053193 w 1481989"/>
                  <a:gd name="connsiteY2" fmla="*/ 36289 h 291931"/>
                  <a:gd name="connsiteX3" fmla="*/ 1178351 w 1481989"/>
                  <a:gd name="connsiteY3" fmla="*/ 62918 h 291931"/>
                  <a:gd name="connsiteX4" fmla="*/ 1371414 w 1481989"/>
                  <a:gd name="connsiteY4" fmla="*/ 158784 h 291931"/>
                  <a:gd name="connsiteX5" fmla="*/ 1371414 w 1481989"/>
                  <a:gd name="connsiteY5" fmla="*/ 160116 h 291931"/>
                  <a:gd name="connsiteX6" fmla="*/ 1371414 w 1481989"/>
                  <a:gd name="connsiteY6" fmla="*/ 160116 h 291931"/>
                  <a:gd name="connsiteX7" fmla="*/ 1371414 w 1481989"/>
                  <a:gd name="connsiteY7" fmla="*/ 160116 h 291931"/>
                  <a:gd name="connsiteX8" fmla="*/ 1371414 w 1481989"/>
                  <a:gd name="connsiteY8" fmla="*/ 160116 h 291931"/>
                  <a:gd name="connsiteX9" fmla="*/ 1371414 w 1481989"/>
                  <a:gd name="connsiteY9" fmla="*/ 160116 h 291931"/>
                  <a:gd name="connsiteX10" fmla="*/ 1371414 w 1481989"/>
                  <a:gd name="connsiteY10" fmla="*/ 160116 h 291931"/>
                  <a:gd name="connsiteX11" fmla="*/ 1371414 w 1481989"/>
                  <a:gd name="connsiteY11" fmla="*/ 160116 h 291931"/>
                  <a:gd name="connsiteX12" fmla="*/ 1371414 w 1481989"/>
                  <a:gd name="connsiteY12" fmla="*/ 160116 h 291931"/>
                  <a:gd name="connsiteX13" fmla="*/ 861461 w 1481989"/>
                  <a:gd name="connsiteY13" fmla="*/ 32295 h 291931"/>
                  <a:gd name="connsiteX14" fmla="*/ 39944 w 1481989"/>
                  <a:gd name="connsiteY14" fmla="*/ 289268 h 291931"/>
                  <a:gd name="connsiteX15" fmla="*/ 42607 w 1481989"/>
                  <a:gd name="connsiteY15" fmla="*/ 291931 h 291931"/>
                  <a:gd name="connsiteX16" fmla="*/ 27961 w 1481989"/>
                  <a:gd name="connsiteY16" fmla="*/ 274622 h 291931"/>
                  <a:gd name="connsiteX17" fmla="*/ 27961 w 1481989"/>
                  <a:gd name="connsiteY17" fmla="*/ 274622 h 291931"/>
                  <a:gd name="connsiteX18" fmla="*/ 26629 w 1481989"/>
                  <a:gd name="connsiteY18" fmla="*/ 273291 h 291931"/>
                  <a:gd name="connsiteX19" fmla="*/ 0 w 1481989"/>
                  <a:gd name="connsiteY19" fmla="*/ 224026 h 291931"/>
                  <a:gd name="connsiteX20" fmla="*/ 1331 w 1481989"/>
                  <a:gd name="connsiteY20" fmla="*/ 221363 h 291931"/>
                  <a:gd name="connsiteX21" fmla="*/ 6657 w 1481989"/>
                  <a:gd name="connsiteY21" fmla="*/ 200060 h 291931"/>
                  <a:gd name="connsiteX22" fmla="*/ 13315 w 1481989"/>
                  <a:gd name="connsiteY22" fmla="*/ 169436 h 291931"/>
                  <a:gd name="connsiteX23" fmla="*/ 91871 w 1481989"/>
                  <a:gd name="connsiteY23" fmla="*/ 114846 h 291931"/>
                  <a:gd name="connsiteX24" fmla="*/ 91871 w 1481989"/>
                  <a:gd name="connsiteY24" fmla="*/ 114846 h 291931"/>
                  <a:gd name="connsiteX25" fmla="*/ 91871 w 1481989"/>
                  <a:gd name="connsiteY25" fmla="*/ 114846 h 291931"/>
                  <a:gd name="connsiteX26" fmla="*/ 93203 w 1481989"/>
                  <a:gd name="connsiteY26" fmla="*/ 114846 h 291931"/>
                  <a:gd name="connsiteX27" fmla="*/ 210372 w 1481989"/>
                  <a:gd name="connsiteY27" fmla="*/ 86885 h 291931"/>
                  <a:gd name="connsiteX28" fmla="*/ 22635 w 1481989"/>
                  <a:gd name="connsiteY28" fmla="*/ 193402 h 291931"/>
                  <a:gd name="connsiteX29" fmla="*/ 39944 w 1481989"/>
                  <a:gd name="connsiteY29" fmla="*/ 289268 h 291931"/>
                  <a:gd name="connsiteX30" fmla="*/ 1480595 w 1481989"/>
                  <a:gd name="connsiteY30" fmla="*/ 205386 h 291931"/>
                  <a:gd name="connsiteX31" fmla="*/ 1479263 w 1481989"/>
                  <a:gd name="connsiteY31" fmla="*/ 198728 h 291931"/>
                  <a:gd name="connsiteX32" fmla="*/ 1476600 w 1481989"/>
                  <a:gd name="connsiteY32" fmla="*/ 245330 h 291931"/>
                  <a:gd name="connsiteX33" fmla="*/ 1456628 w 1481989"/>
                  <a:gd name="connsiteY33" fmla="*/ 271959 h 291931"/>
                  <a:gd name="connsiteX34" fmla="*/ 1457960 w 1481989"/>
                  <a:gd name="connsiteY34" fmla="*/ 270628 h 291931"/>
                  <a:gd name="connsiteX35" fmla="*/ 1480595 w 1481989"/>
                  <a:gd name="connsiteY35" fmla="*/ 205386 h 291931"/>
                  <a:gd name="connsiteX36" fmla="*/ 334199 w 1481989"/>
                  <a:gd name="connsiteY36" fmla="*/ 14985 h 291931"/>
                  <a:gd name="connsiteX37" fmla="*/ 327542 w 1481989"/>
                  <a:gd name="connsiteY37" fmla="*/ 14985 h 291931"/>
                  <a:gd name="connsiteX38" fmla="*/ 367486 w 1481989"/>
                  <a:gd name="connsiteY38" fmla="*/ 6997 h 291931"/>
                  <a:gd name="connsiteX39" fmla="*/ 493975 w 1481989"/>
                  <a:gd name="connsiteY39" fmla="*/ 339 h 291931"/>
                  <a:gd name="connsiteX40" fmla="*/ 406098 w 1481989"/>
                  <a:gd name="connsiteY40" fmla="*/ 12323 h 291931"/>
                  <a:gd name="connsiteX41" fmla="*/ 334199 w 1481989"/>
                  <a:gd name="connsiteY41" fmla="*/ 14985 h 291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481989" h="291931">
                    <a:moveTo>
                      <a:pt x="861461" y="32295"/>
                    </a:moveTo>
                    <a:cubicBezTo>
                      <a:pt x="856135" y="32295"/>
                      <a:pt x="850809" y="30963"/>
                      <a:pt x="845483" y="30963"/>
                    </a:cubicBezTo>
                    <a:cubicBezTo>
                      <a:pt x="901405" y="24306"/>
                      <a:pt x="1051861" y="36289"/>
                      <a:pt x="1053193" y="36289"/>
                    </a:cubicBezTo>
                    <a:lnTo>
                      <a:pt x="1178351" y="62918"/>
                    </a:lnTo>
                    <a:cubicBezTo>
                      <a:pt x="1375409" y="138812"/>
                      <a:pt x="1372746" y="152127"/>
                      <a:pt x="1371414" y="158784"/>
                    </a:cubicBezTo>
                    <a:cubicBezTo>
                      <a:pt x="1371414" y="160116"/>
                      <a:pt x="1371414" y="160116"/>
                      <a:pt x="1371414" y="160116"/>
                    </a:cubicBezTo>
                    <a:cubicBezTo>
                      <a:pt x="1371414" y="160116"/>
                      <a:pt x="1371414" y="160116"/>
                      <a:pt x="1371414" y="160116"/>
                    </a:cubicBezTo>
                    <a:cubicBezTo>
                      <a:pt x="1371414" y="160116"/>
                      <a:pt x="1371414" y="160116"/>
                      <a:pt x="1371414" y="160116"/>
                    </a:cubicBezTo>
                    <a:cubicBezTo>
                      <a:pt x="1371414" y="160116"/>
                      <a:pt x="1371414" y="160116"/>
                      <a:pt x="1371414" y="160116"/>
                    </a:cubicBezTo>
                    <a:cubicBezTo>
                      <a:pt x="1371414" y="160116"/>
                      <a:pt x="1371414" y="160116"/>
                      <a:pt x="1371414" y="160116"/>
                    </a:cubicBezTo>
                    <a:cubicBezTo>
                      <a:pt x="1371414" y="160116"/>
                      <a:pt x="1371414" y="160116"/>
                      <a:pt x="1371414" y="160116"/>
                    </a:cubicBezTo>
                    <a:cubicBezTo>
                      <a:pt x="1371414" y="160116"/>
                      <a:pt x="1371414" y="160116"/>
                      <a:pt x="1371414" y="160116"/>
                    </a:cubicBezTo>
                    <a:cubicBezTo>
                      <a:pt x="1371414" y="160116"/>
                      <a:pt x="1371414" y="160116"/>
                      <a:pt x="1371414" y="160116"/>
                    </a:cubicBezTo>
                    <a:cubicBezTo>
                      <a:pt x="1238267" y="89548"/>
                      <a:pt x="1170362" y="53598"/>
                      <a:pt x="861461" y="32295"/>
                    </a:cubicBezTo>
                    <a:moveTo>
                      <a:pt x="39944" y="289268"/>
                    </a:moveTo>
                    <a:cubicBezTo>
                      <a:pt x="41276" y="290600"/>
                      <a:pt x="41276" y="291931"/>
                      <a:pt x="42607" y="291931"/>
                    </a:cubicBezTo>
                    <a:cubicBezTo>
                      <a:pt x="38613" y="286605"/>
                      <a:pt x="31955" y="279948"/>
                      <a:pt x="27961" y="274622"/>
                    </a:cubicBezTo>
                    <a:lnTo>
                      <a:pt x="27961" y="274622"/>
                    </a:lnTo>
                    <a:lnTo>
                      <a:pt x="26629" y="273291"/>
                    </a:lnTo>
                    <a:cubicBezTo>
                      <a:pt x="3994" y="243998"/>
                      <a:pt x="1331" y="226689"/>
                      <a:pt x="0" y="224026"/>
                    </a:cubicBezTo>
                    <a:cubicBezTo>
                      <a:pt x="0" y="222695"/>
                      <a:pt x="1331" y="222695"/>
                      <a:pt x="1331" y="221363"/>
                    </a:cubicBezTo>
                    <a:cubicBezTo>
                      <a:pt x="3994" y="216037"/>
                      <a:pt x="6657" y="204054"/>
                      <a:pt x="6657" y="200060"/>
                    </a:cubicBezTo>
                    <a:cubicBezTo>
                      <a:pt x="10652" y="178756"/>
                      <a:pt x="11983" y="173430"/>
                      <a:pt x="13315" y="169436"/>
                    </a:cubicBezTo>
                    <a:cubicBezTo>
                      <a:pt x="21304" y="150795"/>
                      <a:pt x="21304" y="150795"/>
                      <a:pt x="91871" y="114846"/>
                    </a:cubicBezTo>
                    <a:cubicBezTo>
                      <a:pt x="91871" y="114846"/>
                      <a:pt x="91871" y="114846"/>
                      <a:pt x="91871" y="114846"/>
                    </a:cubicBezTo>
                    <a:cubicBezTo>
                      <a:pt x="91871" y="114846"/>
                      <a:pt x="91871" y="114846"/>
                      <a:pt x="91871" y="114846"/>
                    </a:cubicBezTo>
                    <a:cubicBezTo>
                      <a:pt x="93203" y="114846"/>
                      <a:pt x="93203" y="114846"/>
                      <a:pt x="93203" y="114846"/>
                    </a:cubicBezTo>
                    <a:cubicBezTo>
                      <a:pt x="129153" y="97537"/>
                      <a:pt x="134478" y="96205"/>
                      <a:pt x="210372" y="86885"/>
                    </a:cubicBezTo>
                    <a:cubicBezTo>
                      <a:pt x="79888" y="138812"/>
                      <a:pt x="22635" y="192071"/>
                      <a:pt x="22635" y="193402"/>
                    </a:cubicBezTo>
                    <a:cubicBezTo>
                      <a:pt x="-5326" y="230684"/>
                      <a:pt x="31955" y="279948"/>
                      <a:pt x="39944" y="289268"/>
                    </a:cubicBezTo>
                    <a:moveTo>
                      <a:pt x="1480595" y="205386"/>
                    </a:moveTo>
                    <a:cubicBezTo>
                      <a:pt x="1480595" y="204054"/>
                      <a:pt x="1480595" y="201391"/>
                      <a:pt x="1479263" y="198728"/>
                    </a:cubicBezTo>
                    <a:cubicBezTo>
                      <a:pt x="1483258" y="210712"/>
                      <a:pt x="1483258" y="232015"/>
                      <a:pt x="1476600" y="245330"/>
                    </a:cubicBezTo>
                    <a:cubicBezTo>
                      <a:pt x="1472606" y="253319"/>
                      <a:pt x="1471274" y="253319"/>
                      <a:pt x="1456628" y="271959"/>
                    </a:cubicBezTo>
                    <a:lnTo>
                      <a:pt x="1457960" y="270628"/>
                    </a:lnTo>
                    <a:cubicBezTo>
                      <a:pt x="1464617" y="261307"/>
                      <a:pt x="1483258" y="238672"/>
                      <a:pt x="1480595" y="205386"/>
                    </a:cubicBezTo>
                    <a:moveTo>
                      <a:pt x="334199" y="14985"/>
                    </a:moveTo>
                    <a:cubicBezTo>
                      <a:pt x="331536" y="14985"/>
                      <a:pt x="328873" y="14985"/>
                      <a:pt x="327542" y="14985"/>
                    </a:cubicBezTo>
                    <a:cubicBezTo>
                      <a:pt x="346182" y="10991"/>
                      <a:pt x="358165" y="9660"/>
                      <a:pt x="367486" y="6997"/>
                    </a:cubicBezTo>
                    <a:cubicBezTo>
                      <a:pt x="407430" y="1671"/>
                      <a:pt x="442048" y="-992"/>
                      <a:pt x="493975" y="339"/>
                    </a:cubicBezTo>
                    <a:cubicBezTo>
                      <a:pt x="464683" y="4334"/>
                      <a:pt x="435391" y="9660"/>
                      <a:pt x="406098" y="12323"/>
                    </a:cubicBezTo>
                    <a:cubicBezTo>
                      <a:pt x="382132" y="14985"/>
                      <a:pt x="358165" y="13654"/>
                      <a:pt x="334199" y="14985"/>
                    </a:cubicBezTo>
                  </a:path>
                </a:pathLst>
              </a:custGeom>
              <a:solidFill>
                <a:srgbClr val="DFE6EB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grpSp>
            <p:nvGrpSpPr>
              <p:cNvPr id="6665" name="Graphic 6144">
                <a:extLst>
                  <a:ext uri="{FF2B5EF4-FFF2-40B4-BE49-F238E27FC236}">
                    <a16:creationId xmlns:a16="http://schemas.microsoft.com/office/drawing/2014/main" id="{10A1342C-A61A-4482-AA06-148CB74D9DB0}"/>
                  </a:ext>
                </a:extLst>
              </p:cNvPr>
              <p:cNvGrpSpPr/>
              <p:nvPr/>
            </p:nvGrpSpPr>
            <p:grpSpPr>
              <a:xfrm>
                <a:off x="9648356" y="3968649"/>
                <a:ext cx="1465673" cy="347943"/>
                <a:chOff x="9648356" y="3968649"/>
                <a:chExt cx="1465673" cy="347943"/>
              </a:xfrm>
              <a:solidFill>
                <a:srgbClr val="CDC2B8"/>
              </a:solidFill>
            </p:grpSpPr>
            <p:sp>
              <p:nvSpPr>
                <p:cNvPr id="6666" name="Freeform: Shape 6665">
                  <a:extLst>
                    <a:ext uri="{FF2B5EF4-FFF2-40B4-BE49-F238E27FC236}">
                      <a16:creationId xmlns:a16="http://schemas.microsoft.com/office/drawing/2014/main" id="{9F440677-80A0-4CE8-B66E-B77F29F1F6EE}"/>
                    </a:ext>
                  </a:extLst>
                </p:cNvPr>
                <p:cNvSpPr/>
                <p:nvPr/>
              </p:nvSpPr>
              <p:spPr>
                <a:xfrm>
                  <a:off x="9648356" y="3968649"/>
                  <a:ext cx="1355731" cy="347943"/>
                </a:xfrm>
                <a:custGeom>
                  <a:avLst/>
                  <a:gdLst>
                    <a:gd name="connsiteX0" fmla="*/ 112139 w 1355731"/>
                    <a:gd name="connsiteY0" fmla="*/ 347352 h 347943"/>
                    <a:gd name="connsiteX1" fmla="*/ 635406 w 1355731"/>
                    <a:gd name="connsiteY1" fmla="*/ 43777 h 347943"/>
                    <a:gd name="connsiteX2" fmla="*/ 1009550 w 1355731"/>
                    <a:gd name="connsiteY2" fmla="*/ 59754 h 347943"/>
                    <a:gd name="connsiteX3" fmla="*/ 1171989 w 1355731"/>
                    <a:gd name="connsiteY3" fmla="*/ 109019 h 347943"/>
                    <a:gd name="connsiteX4" fmla="*/ 1350406 w 1355731"/>
                    <a:gd name="connsiteY4" fmla="*/ 136980 h 347943"/>
                    <a:gd name="connsiteX5" fmla="*/ 1355732 w 1355731"/>
                    <a:gd name="connsiteY5" fmla="*/ 131654 h 347943"/>
                    <a:gd name="connsiteX6" fmla="*/ 1355732 w 1355731"/>
                    <a:gd name="connsiteY6" fmla="*/ 130322 h 347943"/>
                    <a:gd name="connsiteX7" fmla="*/ 1355732 w 1355731"/>
                    <a:gd name="connsiteY7" fmla="*/ 130322 h 347943"/>
                    <a:gd name="connsiteX8" fmla="*/ 1355732 w 1355731"/>
                    <a:gd name="connsiteY8" fmla="*/ 130322 h 347943"/>
                    <a:gd name="connsiteX9" fmla="*/ 1355732 w 1355731"/>
                    <a:gd name="connsiteY9" fmla="*/ 130322 h 347943"/>
                    <a:gd name="connsiteX10" fmla="*/ 1355732 w 1355731"/>
                    <a:gd name="connsiteY10" fmla="*/ 130322 h 347943"/>
                    <a:gd name="connsiteX11" fmla="*/ 1355732 w 1355731"/>
                    <a:gd name="connsiteY11" fmla="*/ 130322 h 347943"/>
                    <a:gd name="connsiteX12" fmla="*/ 1355732 w 1355731"/>
                    <a:gd name="connsiteY12" fmla="*/ 130322 h 347943"/>
                    <a:gd name="connsiteX13" fmla="*/ 1355732 w 1355731"/>
                    <a:gd name="connsiteY13" fmla="*/ 130322 h 347943"/>
                    <a:gd name="connsiteX14" fmla="*/ 829801 w 1355731"/>
                    <a:gd name="connsiteY14" fmla="*/ 1170 h 347943"/>
                    <a:gd name="connsiteX15" fmla="*/ 514243 w 1355731"/>
                    <a:gd name="connsiteY15" fmla="*/ 17147 h 347943"/>
                    <a:gd name="connsiteX16" fmla="*/ 202679 w 1355731"/>
                    <a:gd name="connsiteY16" fmla="*/ 57091 h 347943"/>
                    <a:gd name="connsiteX17" fmla="*/ 1627 w 1355731"/>
                    <a:gd name="connsiteY17" fmla="*/ 214205 h 347943"/>
                    <a:gd name="connsiteX18" fmla="*/ 28256 w 1355731"/>
                    <a:gd name="connsiteY18" fmla="*/ 262138 h 347943"/>
                    <a:gd name="connsiteX19" fmla="*/ 38908 w 1355731"/>
                    <a:gd name="connsiteY19" fmla="*/ 274121 h 347943"/>
                    <a:gd name="connsiteX20" fmla="*/ 65537 w 1355731"/>
                    <a:gd name="connsiteY20" fmla="*/ 302082 h 347943"/>
                    <a:gd name="connsiteX21" fmla="*/ 93498 w 1355731"/>
                    <a:gd name="connsiteY21" fmla="*/ 328711 h 347943"/>
                    <a:gd name="connsiteX22" fmla="*/ 114802 w 1355731"/>
                    <a:gd name="connsiteY22" fmla="*/ 347352 h 347943"/>
                    <a:gd name="connsiteX23" fmla="*/ 112139 w 1355731"/>
                    <a:gd name="connsiteY23" fmla="*/ 347352 h 3479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355731" h="347943">
                      <a:moveTo>
                        <a:pt x="112139" y="347352"/>
                      </a:moveTo>
                      <a:cubicBezTo>
                        <a:pt x="109476" y="344689"/>
                        <a:pt x="-56958" y="74401"/>
                        <a:pt x="635406" y="43777"/>
                      </a:cubicBezTo>
                      <a:cubicBezTo>
                        <a:pt x="717958" y="39782"/>
                        <a:pt x="845779" y="37119"/>
                        <a:pt x="1009550" y="59754"/>
                      </a:cubicBezTo>
                      <a:cubicBezTo>
                        <a:pt x="1009550" y="59754"/>
                        <a:pt x="1078786" y="71738"/>
                        <a:pt x="1171989" y="109019"/>
                      </a:cubicBezTo>
                      <a:cubicBezTo>
                        <a:pt x="1229242" y="131654"/>
                        <a:pt x="1293153" y="113013"/>
                        <a:pt x="1350406" y="136980"/>
                      </a:cubicBezTo>
                      <a:cubicBezTo>
                        <a:pt x="1351737" y="135648"/>
                        <a:pt x="1354400" y="132985"/>
                        <a:pt x="1355732" y="131654"/>
                      </a:cubicBezTo>
                      <a:cubicBezTo>
                        <a:pt x="1355732" y="130322"/>
                        <a:pt x="1355732" y="130322"/>
                        <a:pt x="1355732" y="130322"/>
                      </a:cubicBezTo>
                      <a:cubicBezTo>
                        <a:pt x="1355732" y="130322"/>
                        <a:pt x="1355732" y="130322"/>
                        <a:pt x="1355732" y="130322"/>
                      </a:cubicBezTo>
                      <a:cubicBezTo>
                        <a:pt x="1355732" y="130322"/>
                        <a:pt x="1355732" y="130322"/>
                        <a:pt x="1355732" y="130322"/>
                      </a:cubicBezTo>
                      <a:cubicBezTo>
                        <a:pt x="1355732" y="130322"/>
                        <a:pt x="1355732" y="130322"/>
                        <a:pt x="1355732" y="130322"/>
                      </a:cubicBezTo>
                      <a:cubicBezTo>
                        <a:pt x="1355732" y="130322"/>
                        <a:pt x="1355732" y="130322"/>
                        <a:pt x="1355732" y="130322"/>
                      </a:cubicBezTo>
                      <a:cubicBezTo>
                        <a:pt x="1355732" y="130322"/>
                        <a:pt x="1355732" y="130322"/>
                        <a:pt x="1355732" y="130322"/>
                      </a:cubicBezTo>
                      <a:cubicBezTo>
                        <a:pt x="1355732" y="130322"/>
                        <a:pt x="1355732" y="130322"/>
                        <a:pt x="1355732" y="130322"/>
                      </a:cubicBezTo>
                      <a:cubicBezTo>
                        <a:pt x="1355732" y="130322"/>
                        <a:pt x="1355732" y="130322"/>
                        <a:pt x="1355732" y="130322"/>
                      </a:cubicBezTo>
                      <a:cubicBezTo>
                        <a:pt x="1102752" y="-4156"/>
                        <a:pt x="889717" y="-2825"/>
                        <a:pt x="829801" y="1170"/>
                      </a:cubicBezTo>
                      <a:cubicBezTo>
                        <a:pt x="724615" y="7827"/>
                        <a:pt x="619429" y="5164"/>
                        <a:pt x="514243" y="17147"/>
                      </a:cubicBezTo>
                      <a:cubicBezTo>
                        <a:pt x="226645" y="50434"/>
                        <a:pt x="226645" y="50434"/>
                        <a:pt x="202679" y="57091"/>
                      </a:cubicBezTo>
                      <a:cubicBezTo>
                        <a:pt x="200016" y="57091"/>
                        <a:pt x="-21008" y="127659"/>
                        <a:pt x="1627" y="214205"/>
                      </a:cubicBezTo>
                      <a:cubicBezTo>
                        <a:pt x="2958" y="220862"/>
                        <a:pt x="9615" y="240834"/>
                        <a:pt x="28256" y="262138"/>
                      </a:cubicBezTo>
                      <a:lnTo>
                        <a:pt x="38908" y="274121"/>
                      </a:lnTo>
                      <a:cubicBezTo>
                        <a:pt x="56217" y="292762"/>
                        <a:pt x="56217" y="292762"/>
                        <a:pt x="65537" y="302082"/>
                      </a:cubicBezTo>
                      <a:cubicBezTo>
                        <a:pt x="84178" y="320723"/>
                        <a:pt x="84178" y="320723"/>
                        <a:pt x="93498" y="328711"/>
                      </a:cubicBezTo>
                      <a:cubicBezTo>
                        <a:pt x="100155" y="334037"/>
                        <a:pt x="108144" y="342026"/>
                        <a:pt x="114802" y="347352"/>
                      </a:cubicBezTo>
                      <a:cubicBezTo>
                        <a:pt x="113470" y="348683"/>
                        <a:pt x="112139" y="347352"/>
                        <a:pt x="112139" y="347352"/>
                      </a:cubicBezTo>
                    </a:path>
                  </a:pathLst>
                </a:custGeom>
                <a:solidFill>
                  <a:srgbClr val="CDC2B8"/>
                </a:solidFill>
                <a:ln w="132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laytime With Hot Toddies"/>
                    <a:ea typeface="+mn-ea"/>
                    <a:cs typeface="+mn-cs"/>
                  </a:endParaRPr>
                </a:p>
              </p:txBody>
            </p:sp>
            <p:sp>
              <p:nvSpPr>
                <p:cNvPr id="6667" name="Freeform: Shape 6666">
                  <a:extLst>
                    <a:ext uri="{FF2B5EF4-FFF2-40B4-BE49-F238E27FC236}">
                      <a16:creationId xmlns:a16="http://schemas.microsoft.com/office/drawing/2014/main" id="{405A7C01-D28F-4361-AA6B-FF847D7B051B}"/>
                    </a:ext>
                  </a:extLst>
                </p:cNvPr>
                <p:cNvSpPr/>
                <p:nvPr/>
              </p:nvSpPr>
              <p:spPr>
                <a:xfrm>
                  <a:off x="11073324" y="4108291"/>
                  <a:ext cx="40705" cy="121163"/>
                </a:xfrm>
                <a:custGeom>
                  <a:avLst/>
                  <a:gdLst>
                    <a:gd name="connsiteX0" fmla="*/ 18641 w 40705"/>
                    <a:gd name="connsiteY0" fmla="*/ 3994 h 121163"/>
                    <a:gd name="connsiteX1" fmla="*/ 22635 w 40705"/>
                    <a:gd name="connsiteY1" fmla="*/ 73231 h 121163"/>
                    <a:gd name="connsiteX2" fmla="*/ 0 w 40705"/>
                    <a:gd name="connsiteY2" fmla="*/ 121164 h 121163"/>
                    <a:gd name="connsiteX3" fmla="*/ 11983 w 40705"/>
                    <a:gd name="connsiteY3" fmla="*/ 107849 h 121163"/>
                    <a:gd name="connsiteX4" fmla="*/ 17309 w 40705"/>
                    <a:gd name="connsiteY4" fmla="*/ 101192 h 121163"/>
                    <a:gd name="connsiteX5" fmla="*/ 30624 w 40705"/>
                    <a:gd name="connsiteY5" fmla="*/ 7989 h 121163"/>
                    <a:gd name="connsiteX6" fmla="*/ 18641 w 40705"/>
                    <a:gd name="connsiteY6" fmla="*/ 0 h 121163"/>
                    <a:gd name="connsiteX7" fmla="*/ 18641 w 40705"/>
                    <a:gd name="connsiteY7" fmla="*/ 3994 h 1211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0705" h="121163">
                      <a:moveTo>
                        <a:pt x="18641" y="3994"/>
                      </a:moveTo>
                      <a:cubicBezTo>
                        <a:pt x="18641" y="3994"/>
                        <a:pt x="26629" y="50596"/>
                        <a:pt x="22635" y="73231"/>
                      </a:cubicBezTo>
                      <a:cubicBezTo>
                        <a:pt x="18641" y="97197"/>
                        <a:pt x="9320" y="110512"/>
                        <a:pt x="0" y="121164"/>
                      </a:cubicBezTo>
                      <a:lnTo>
                        <a:pt x="11983" y="107849"/>
                      </a:lnTo>
                      <a:lnTo>
                        <a:pt x="17309" y="101192"/>
                      </a:lnTo>
                      <a:cubicBezTo>
                        <a:pt x="42607" y="70568"/>
                        <a:pt x="47933" y="33287"/>
                        <a:pt x="30624" y="7989"/>
                      </a:cubicBezTo>
                      <a:cubicBezTo>
                        <a:pt x="27961" y="3994"/>
                        <a:pt x="25298" y="2663"/>
                        <a:pt x="18641" y="0"/>
                      </a:cubicBezTo>
                      <a:cubicBezTo>
                        <a:pt x="18641" y="1332"/>
                        <a:pt x="18641" y="2663"/>
                        <a:pt x="18641" y="3994"/>
                      </a:cubicBezTo>
                    </a:path>
                  </a:pathLst>
                </a:custGeom>
                <a:solidFill>
                  <a:srgbClr val="CDC2B8"/>
                </a:solidFill>
                <a:ln w="132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laytime With Hot Toddies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668" name="Freeform: Shape 6667">
                <a:extLst>
                  <a:ext uri="{FF2B5EF4-FFF2-40B4-BE49-F238E27FC236}">
                    <a16:creationId xmlns:a16="http://schemas.microsoft.com/office/drawing/2014/main" id="{F7DADD47-B3B7-4330-BAAD-0A7CD30D3698}"/>
                  </a:ext>
                </a:extLst>
              </p:cNvPr>
              <p:cNvSpPr/>
              <p:nvPr/>
            </p:nvSpPr>
            <p:spPr>
              <a:xfrm>
                <a:off x="10504787" y="3963206"/>
                <a:ext cx="307569" cy="39898"/>
              </a:xfrm>
              <a:custGeom>
                <a:avLst/>
                <a:gdLst>
                  <a:gd name="connsiteX0" fmla="*/ 5326 w 307569"/>
                  <a:gd name="connsiteY0" fmla="*/ 5281 h 39898"/>
                  <a:gd name="connsiteX1" fmla="*/ 187737 w 307569"/>
                  <a:gd name="connsiteY1" fmla="*/ 14601 h 39898"/>
                  <a:gd name="connsiteX2" fmla="*/ 302244 w 307569"/>
                  <a:gd name="connsiteY2" fmla="*/ 39899 h 39898"/>
                  <a:gd name="connsiteX3" fmla="*/ 307570 w 307569"/>
                  <a:gd name="connsiteY3" fmla="*/ 39899 h 39898"/>
                  <a:gd name="connsiteX4" fmla="*/ 179748 w 307569"/>
                  <a:gd name="connsiteY4" fmla="*/ 1286 h 39898"/>
                  <a:gd name="connsiteX5" fmla="*/ 178417 w 307569"/>
                  <a:gd name="connsiteY5" fmla="*/ 5281 h 39898"/>
                  <a:gd name="connsiteX6" fmla="*/ 0 w 307569"/>
                  <a:gd name="connsiteY6" fmla="*/ 3949 h 39898"/>
                  <a:gd name="connsiteX7" fmla="*/ 5326 w 307569"/>
                  <a:gd name="connsiteY7" fmla="*/ 5281 h 39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7569" h="39898">
                    <a:moveTo>
                      <a:pt x="5326" y="5281"/>
                    </a:moveTo>
                    <a:cubicBezTo>
                      <a:pt x="65242" y="11938"/>
                      <a:pt x="126490" y="3949"/>
                      <a:pt x="187737" y="14601"/>
                    </a:cubicBezTo>
                    <a:cubicBezTo>
                      <a:pt x="226350" y="21258"/>
                      <a:pt x="263631" y="35904"/>
                      <a:pt x="302244" y="39899"/>
                    </a:cubicBezTo>
                    <a:cubicBezTo>
                      <a:pt x="304907" y="39899"/>
                      <a:pt x="306238" y="39899"/>
                      <a:pt x="307570" y="39899"/>
                    </a:cubicBezTo>
                    <a:cubicBezTo>
                      <a:pt x="266294" y="23921"/>
                      <a:pt x="221024" y="15932"/>
                      <a:pt x="179748" y="1286"/>
                    </a:cubicBezTo>
                    <a:cubicBezTo>
                      <a:pt x="179748" y="2618"/>
                      <a:pt x="178417" y="3949"/>
                      <a:pt x="178417" y="5281"/>
                    </a:cubicBezTo>
                    <a:cubicBezTo>
                      <a:pt x="115838" y="-45"/>
                      <a:pt x="74562" y="-2708"/>
                      <a:pt x="0" y="3949"/>
                    </a:cubicBezTo>
                    <a:cubicBezTo>
                      <a:pt x="1331" y="5281"/>
                      <a:pt x="2663" y="5281"/>
                      <a:pt x="5326" y="5281"/>
                    </a:cubicBezTo>
                  </a:path>
                </a:pathLst>
              </a:custGeom>
              <a:solidFill>
                <a:srgbClr val="CAC8C5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669" name="Freeform: Shape 6668">
                <a:extLst>
                  <a:ext uri="{FF2B5EF4-FFF2-40B4-BE49-F238E27FC236}">
                    <a16:creationId xmlns:a16="http://schemas.microsoft.com/office/drawing/2014/main" id="{B4CD6FF0-B70B-4C29-A2B5-19F924AAA4E7}"/>
                  </a:ext>
                </a:extLst>
              </p:cNvPr>
              <p:cNvSpPr/>
              <p:nvPr/>
            </p:nvSpPr>
            <p:spPr>
              <a:xfrm>
                <a:off x="9647653" y="4088319"/>
                <a:ext cx="16976" cy="19972"/>
              </a:xfrm>
              <a:custGeom>
                <a:avLst/>
                <a:gdLst>
                  <a:gd name="connsiteX0" fmla="*/ 999 w 16976"/>
                  <a:gd name="connsiteY0" fmla="*/ 19972 h 19972"/>
                  <a:gd name="connsiteX1" fmla="*/ 999 w 16976"/>
                  <a:gd name="connsiteY1" fmla="*/ 19972 h 19972"/>
                  <a:gd name="connsiteX2" fmla="*/ 4993 w 16976"/>
                  <a:gd name="connsiteY2" fmla="*/ 10652 h 19972"/>
                  <a:gd name="connsiteX3" fmla="*/ 16976 w 16976"/>
                  <a:gd name="connsiteY3" fmla="*/ 0 h 19972"/>
                  <a:gd name="connsiteX4" fmla="*/ 999 w 16976"/>
                  <a:gd name="connsiteY4" fmla="*/ 19972 h 19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76" h="19972">
                    <a:moveTo>
                      <a:pt x="999" y="19972"/>
                    </a:moveTo>
                    <a:cubicBezTo>
                      <a:pt x="-333" y="19972"/>
                      <a:pt x="-333" y="19972"/>
                      <a:pt x="999" y="19972"/>
                    </a:cubicBezTo>
                    <a:cubicBezTo>
                      <a:pt x="3662" y="11983"/>
                      <a:pt x="4993" y="10652"/>
                      <a:pt x="4993" y="10652"/>
                    </a:cubicBezTo>
                    <a:cubicBezTo>
                      <a:pt x="8987" y="6657"/>
                      <a:pt x="11650" y="3994"/>
                      <a:pt x="16976" y="0"/>
                    </a:cubicBezTo>
                    <a:cubicBezTo>
                      <a:pt x="10319" y="5326"/>
                      <a:pt x="7656" y="7989"/>
                      <a:pt x="999" y="19972"/>
                    </a:cubicBezTo>
                  </a:path>
                </a:pathLst>
              </a:custGeom>
              <a:solidFill>
                <a:srgbClr val="CAC8C5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670" name="Freeform: Shape 6669">
                <a:extLst>
                  <a:ext uri="{FF2B5EF4-FFF2-40B4-BE49-F238E27FC236}">
                    <a16:creationId xmlns:a16="http://schemas.microsoft.com/office/drawing/2014/main" id="{A32B366E-1FAE-41C1-8EDF-C4F1FBBCBDD5}"/>
                  </a:ext>
                </a:extLst>
              </p:cNvPr>
              <p:cNvSpPr/>
              <p:nvPr/>
            </p:nvSpPr>
            <p:spPr>
              <a:xfrm>
                <a:off x="9687264" y="3939638"/>
                <a:ext cx="816191" cy="132703"/>
              </a:xfrm>
              <a:custGeom>
                <a:avLst/>
                <a:gdLst>
                  <a:gd name="connsiteX0" fmla="*/ 640437 w 816191"/>
                  <a:gd name="connsiteY0" fmla="*/ 23523 h 132703"/>
                  <a:gd name="connsiteX1" fmla="*/ 629785 w 816191"/>
                  <a:gd name="connsiteY1" fmla="*/ 23523 h 132703"/>
                  <a:gd name="connsiteX2" fmla="*/ 714999 w 816191"/>
                  <a:gd name="connsiteY2" fmla="*/ 19528 h 132703"/>
                  <a:gd name="connsiteX3" fmla="*/ 816191 w 816191"/>
                  <a:gd name="connsiteY3" fmla="*/ 27517 h 132703"/>
                  <a:gd name="connsiteX4" fmla="*/ 790893 w 816191"/>
                  <a:gd name="connsiteY4" fmla="*/ 30180 h 132703"/>
                  <a:gd name="connsiteX5" fmla="*/ 640437 w 816191"/>
                  <a:gd name="connsiteY5" fmla="*/ 23523 h 132703"/>
                  <a:gd name="connsiteX6" fmla="*/ 0 w 816191"/>
                  <a:gd name="connsiteY6" fmla="*/ 132703 h 132703"/>
                  <a:gd name="connsiteX7" fmla="*/ 279609 w 816191"/>
                  <a:gd name="connsiteY7" fmla="*/ 14202 h 132703"/>
                  <a:gd name="connsiteX8" fmla="*/ 734972 w 816191"/>
                  <a:gd name="connsiteY8" fmla="*/ 2219 h 132703"/>
                  <a:gd name="connsiteX9" fmla="*/ 695027 w 816191"/>
                  <a:gd name="connsiteY9" fmla="*/ 3551 h 132703"/>
                  <a:gd name="connsiteX10" fmla="*/ 692364 w 816191"/>
                  <a:gd name="connsiteY10" fmla="*/ 3551 h 132703"/>
                  <a:gd name="connsiteX11" fmla="*/ 692364 w 816191"/>
                  <a:gd name="connsiteY11" fmla="*/ 3551 h 132703"/>
                  <a:gd name="connsiteX12" fmla="*/ 692364 w 816191"/>
                  <a:gd name="connsiteY12" fmla="*/ 3551 h 132703"/>
                  <a:gd name="connsiteX13" fmla="*/ 692364 w 816191"/>
                  <a:gd name="connsiteY13" fmla="*/ 3551 h 132703"/>
                  <a:gd name="connsiteX14" fmla="*/ 692364 w 816191"/>
                  <a:gd name="connsiteY14" fmla="*/ 3551 h 132703"/>
                  <a:gd name="connsiteX15" fmla="*/ 692364 w 816191"/>
                  <a:gd name="connsiteY15" fmla="*/ 3551 h 132703"/>
                  <a:gd name="connsiteX16" fmla="*/ 692364 w 816191"/>
                  <a:gd name="connsiteY16" fmla="*/ 3551 h 132703"/>
                  <a:gd name="connsiteX17" fmla="*/ 692364 w 816191"/>
                  <a:gd name="connsiteY17" fmla="*/ 3551 h 132703"/>
                  <a:gd name="connsiteX18" fmla="*/ 384795 w 816191"/>
                  <a:gd name="connsiteY18" fmla="*/ 24854 h 132703"/>
                  <a:gd name="connsiteX19" fmla="*/ 386126 w 816191"/>
                  <a:gd name="connsiteY19" fmla="*/ 28848 h 132703"/>
                  <a:gd name="connsiteX20" fmla="*/ 358165 w 816191"/>
                  <a:gd name="connsiteY20" fmla="*/ 34174 h 132703"/>
                  <a:gd name="connsiteX21" fmla="*/ 42607 w 816191"/>
                  <a:gd name="connsiteY21" fmla="*/ 112731 h 132703"/>
                  <a:gd name="connsiteX22" fmla="*/ 41276 w 816191"/>
                  <a:gd name="connsiteY22" fmla="*/ 114063 h 132703"/>
                  <a:gd name="connsiteX23" fmla="*/ 39944 w 816191"/>
                  <a:gd name="connsiteY23" fmla="*/ 114063 h 132703"/>
                  <a:gd name="connsiteX24" fmla="*/ 39944 w 816191"/>
                  <a:gd name="connsiteY24" fmla="*/ 114063 h 132703"/>
                  <a:gd name="connsiteX25" fmla="*/ 0 w 816191"/>
                  <a:gd name="connsiteY25" fmla="*/ 132703 h 132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816191" h="132703">
                    <a:moveTo>
                      <a:pt x="640437" y="23523"/>
                    </a:moveTo>
                    <a:cubicBezTo>
                      <a:pt x="637774" y="23523"/>
                      <a:pt x="633780" y="23523"/>
                      <a:pt x="629785" y="23523"/>
                    </a:cubicBezTo>
                    <a:cubicBezTo>
                      <a:pt x="691033" y="19528"/>
                      <a:pt x="691033" y="19528"/>
                      <a:pt x="714999" y="19528"/>
                    </a:cubicBezTo>
                    <a:cubicBezTo>
                      <a:pt x="750949" y="20860"/>
                      <a:pt x="777579" y="23523"/>
                      <a:pt x="816191" y="27517"/>
                    </a:cubicBezTo>
                    <a:cubicBezTo>
                      <a:pt x="808202" y="28848"/>
                      <a:pt x="798882" y="30180"/>
                      <a:pt x="790893" y="30180"/>
                    </a:cubicBezTo>
                    <a:cubicBezTo>
                      <a:pt x="740297" y="30180"/>
                      <a:pt x="689702" y="24854"/>
                      <a:pt x="640437" y="23523"/>
                    </a:cubicBezTo>
                    <a:moveTo>
                      <a:pt x="0" y="132703"/>
                    </a:moveTo>
                    <a:cubicBezTo>
                      <a:pt x="27961" y="115394"/>
                      <a:pt x="197058" y="20860"/>
                      <a:pt x="279609" y="14202"/>
                    </a:cubicBezTo>
                    <a:cubicBezTo>
                      <a:pt x="580521" y="-1775"/>
                      <a:pt x="580521" y="-1775"/>
                      <a:pt x="734972" y="2219"/>
                    </a:cubicBezTo>
                    <a:cubicBezTo>
                      <a:pt x="721657" y="3551"/>
                      <a:pt x="713668" y="3551"/>
                      <a:pt x="695027" y="3551"/>
                    </a:cubicBezTo>
                    <a:cubicBezTo>
                      <a:pt x="692364" y="3551"/>
                      <a:pt x="692364" y="3551"/>
                      <a:pt x="692364" y="3551"/>
                    </a:cubicBezTo>
                    <a:cubicBezTo>
                      <a:pt x="692364" y="3551"/>
                      <a:pt x="692364" y="3551"/>
                      <a:pt x="692364" y="3551"/>
                    </a:cubicBezTo>
                    <a:cubicBezTo>
                      <a:pt x="692364" y="3551"/>
                      <a:pt x="692364" y="3551"/>
                      <a:pt x="692364" y="3551"/>
                    </a:cubicBezTo>
                    <a:cubicBezTo>
                      <a:pt x="692364" y="3551"/>
                      <a:pt x="692364" y="3551"/>
                      <a:pt x="692364" y="3551"/>
                    </a:cubicBezTo>
                    <a:cubicBezTo>
                      <a:pt x="692364" y="3551"/>
                      <a:pt x="692364" y="3551"/>
                      <a:pt x="692364" y="3551"/>
                    </a:cubicBezTo>
                    <a:cubicBezTo>
                      <a:pt x="692364" y="3551"/>
                      <a:pt x="692364" y="3551"/>
                      <a:pt x="692364" y="3551"/>
                    </a:cubicBezTo>
                    <a:cubicBezTo>
                      <a:pt x="692364" y="3551"/>
                      <a:pt x="692364" y="3551"/>
                      <a:pt x="692364" y="3551"/>
                    </a:cubicBezTo>
                    <a:cubicBezTo>
                      <a:pt x="692364" y="3551"/>
                      <a:pt x="692364" y="3551"/>
                      <a:pt x="692364" y="3551"/>
                    </a:cubicBezTo>
                    <a:lnTo>
                      <a:pt x="384795" y="24854"/>
                    </a:lnTo>
                    <a:cubicBezTo>
                      <a:pt x="384795" y="26186"/>
                      <a:pt x="386126" y="27517"/>
                      <a:pt x="386126" y="28848"/>
                    </a:cubicBezTo>
                    <a:cubicBezTo>
                      <a:pt x="378137" y="31511"/>
                      <a:pt x="367486" y="32843"/>
                      <a:pt x="358165" y="34174"/>
                    </a:cubicBezTo>
                    <a:cubicBezTo>
                      <a:pt x="336862" y="36837"/>
                      <a:pt x="43939" y="112731"/>
                      <a:pt x="42607" y="112731"/>
                    </a:cubicBezTo>
                    <a:cubicBezTo>
                      <a:pt x="41276" y="112731"/>
                      <a:pt x="41276" y="112731"/>
                      <a:pt x="41276" y="114063"/>
                    </a:cubicBezTo>
                    <a:cubicBezTo>
                      <a:pt x="39944" y="114063"/>
                      <a:pt x="39944" y="114063"/>
                      <a:pt x="39944" y="114063"/>
                    </a:cubicBezTo>
                    <a:cubicBezTo>
                      <a:pt x="39944" y="114063"/>
                      <a:pt x="39944" y="114063"/>
                      <a:pt x="39944" y="114063"/>
                    </a:cubicBezTo>
                    <a:cubicBezTo>
                      <a:pt x="21304" y="123383"/>
                      <a:pt x="13315" y="128709"/>
                      <a:pt x="0" y="132703"/>
                    </a:cubicBezTo>
                  </a:path>
                </a:pathLst>
              </a:custGeom>
              <a:solidFill>
                <a:srgbClr val="CAC8C5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671" name="Freeform: Shape 6670">
                <a:extLst>
                  <a:ext uri="{FF2B5EF4-FFF2-40B4-BE49-F238E27FC236}">
                    <a16:creationId xmlns:a16="http://schemas.microsoft.com/office/drawing/2014/main" id="{4862E98A-1604-4A79-9542-682836481AEF}"/>
                  </a:ext>
                </a:extLst>
              </p:cNvPr>
              <p:cNvSpPr/>
              <p:nvPr/>
            </p:nvSpPr>
            <p:spPr>
              <a:xfrm>
                <a:off x="9845709" y="3963827"/>
                <a:ext cx="632448" cy="63244"/>
              </a:xfrm>
              <a:custGeom>
                <a:avLst/>
                <a:gdLst>
                  <a:gd name="connsiteX0" fmla="*/ 3994 w 632448"/>
                  <a:gd name="connsiteY0" fmla="*/ 61913 h 63244"/>
                  <a:gd name="connsiteX1" fmla="*/ 178417 w 632448"/>
                  <a:gd name="connsiteY1" fmla="*/ 35284 h 63244"/>
                  <a:gd name="connsiteX2" fmla="*/ 632448 w 632448"/>
                  <a:gd name="connsiteY2" fmla="*/ 7323 h 63244"/>
                  <a:gd name="connsiteX3" fmla="*/ 348845 w 632448"/>
                  <a:gd name="connsiteY3" fmla="*/ 8655 h 63244"/>
                  <a:gd name="connsiteX4" fmla="*/ 227681 w 632448"/>
                  <a:gd name="connsiteY4" fmla="*/ 7323 h 63244"/>
                  <a:gd name="connsiteX5" fmla="*/ 0 w 632448"/>
                  <a:gd name="connsiteY5" fmla="*/ 63245 h 63244"/>
                  <a:gd name="connsiteX6" fmla="*/ 3994 w 632448"/>
                  <a:gd name="connsiteY6" fmla="*/ 61913 h 63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32448" h="63244">
                    <a:moveTo>
                      <a:pt x="3994" y="61913"/>
                    </a:moveTo>
                    <a:cubicBezTo>
                      <a:pt x="62579" y="53925"/>
                      <a:pt x="118501" y="35284"/>
                      <a:pt x="178417" y="35284"/>
                    </a:cubicBezTo>
                    <a:lnTo>
                      <a:pt x="632448" y="7323"/>
                    </a:lnTo>
                    <a:cubicBezTo>
                      <a:pt x="474003" y="-1997"/>
                      <a:pt x="454031" y="-3329"/>
                      <a:pt x="348845" y="8655"/>
                    </a:cubicBezTo>
                    <a:cubicBezTo>
                      <a:pt x="295586" y="15312"/>
                      <a:pt x="229013" y="8655"/>
                      <a:pt x="227681" y="7323"/>
                    </a:cubicBezTo>
                    <a:cubicBezTo>
                      <a:pt x="169097" y="15312"/>
                      <a:pt x="97197" y="25964"/>
                      <a:pt x="0" y="63245"/>
                    </a:cubicBezTo>
                    <a:cubicBezTo>
                      <a:pt x="1331" y="61913"/>
                      <a:pt x="2663" y="61913"/>
                      <a:pt x="3994" y="61913"/>
                    </a:cubicBezTo>
                  </a:path>
                </a:pathLst>
              </a:custGeom>
              <a:solidFill>
                <a:srgbClr val="BAAC9F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672" name="Freeform: Shape 6671">
                <a:extLst>
                  <a:ext uri="{FF2B5EF4-FFF2-40B4-BE49-F238E27FC236}">
                    <a16:creationId xmlns:a16="http://schemas.microsoft.com/office/drawing/2014/main" id="{6EABDD71-5D07-40D0-A58E-EB8B09DE46CE}"/>
                  </a:ext>
                </a:extLst>
              </p:cNvPr>
              <p:cNvSpPr/>
              <p:nvPr/>
            </p:nvSpPr>
            <p:spPr>
              <a:xfrm>
                <a:off x="10070727" y="3943189"/>
                <a:ext cx="611144" cy="27151"/>
              </a:xfrm>
              <a:custGeom>
                <a:avLst/>
                <a:gdLst>
                  <a:gd name="connsiteX0" fmla="*/ 0 w 611144"/>
                  <a:gd name="connsiteY0" fmla="*/ 23966 h 27151"/>
                  <a:gd name="connsiteX1" fmla="*/ 9320 w 611144"/>
                  <a:gd name="connsiteY1" fmla="*/ 26629 h 27151"/>
                  <a:gd name="connsiteX2" fmla="*/ 183743 w 611144"/>
                  <a:gd name="connsiteY2" fmla="*/ 17309 h 27151"/>
                  <a:gd name="connsiteX3" fmla="*/ 246322 w 611144"/>
                  <a:gd name="connsiteY3" fmla="*/ 18640 h 27151"/>
                  <a:gd name="connsiteX4" fmla="*/ 390121 w 611144"/>
                  <a:gd name="connsiteY4" fmla="*/ 18640 h 27151"/>
                  <a:gd name="connsiteX5" fmla="*/ 431396 w 611144"/>
                  <a:gd name="connsiteY5" fmla="*/ 23966 h 27151"/>
                  <a:gd name="connsiteX6" fmla="*/ 611145 w 611144"/>
                  <a:gd name="connsiteY6" fmla="*/ 22635 h 27151"/>
                  <a:gd name="connsiteX7" fmla="*/ 521936 w 611144"/>
                  <a:gd name="connsiteY7" fmla="*/ 2663 h 27151"/>
                  <a:gd name="connsiteX8" fmla="*/ 311564 w 611144"/>
                  <a:gd name="connsiteY8" fmla="*/ 0 h 27151"/>
                  <a:gd name="connsiteX9" fmla="*/ 308901 w 611144"/>
                  <a:gd name="connsiteY9" fmla="*/ 0 h 27151"/>
                  <a:gd name="connsiteX10" fmla="*/ 308901 w 611144"/>
                  <a:gd name="connsiteY10" fmla="*/ 0 h 27151"/>
                  <a:gd name="connsiteX11" fmla="*/ 308901 w 611144"/>
                  <a:gd name="connsiteY11" fmla="*/ 0 h 27151"/>
                  <a:gd name="connsiteX12" fmla="*/ 308901 w 611144"/>
                  <a:gd name="connsiteY12" fmla="*/ 0 h 27151"/>
                  <a:gd name="connsiteX13" fmla="*/ 308901 w 611144"/>
                  <a:gd name="connsiteY13" fmla="*/ 0 h 27151"/>
                  <a:gd name="connsiteX14" fmla="*/ 308901 w 611144"/>
                  <a:gd name="connsiteY14" fmla="*/ 0 h 27151"/>
                  <a:gd name="connsiteX15" fmla="*/ 308901 w 611144"/>
                  <a:gd name="connsiteY15" fmla="*/ 0 h 27151"/>
                  <a:gd name="connsiteX16" fmla="*/ 308901 w 611144"/>
                  <a:gd name="connsiteY16" fmla="*/ 0 h 27151"/>
                  <a:gd name="connsiteX17" fmla="*/ 1331 w 611144"/>
                  <a:gd name="connsiteY17" fmla="*/ 21304 h 27151"/>
                  <a:gd name="connsiteX18" fmla="*/ 0 w 611144"/>
                  <a:gd name="connsiteY18" fmla="*/ 23966 h 2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11144" h="27151">
                    <a:moveTo>
                      <a:pt x="0" y="23966"/>
                    </a:moveTo>
                    <a:cubicBezTo>
                      <a:pt x="1331" y="26629"/>
                      <a:pt x="2663" y="27961"/>
                      <a:pt x="9320" y="26629"/>
                    </a:cubicBezTo>
                    <a:cubicBezTo>
                      <a:pt x="62579" y="19972"/>
                      <a:pt x="125158" y="17309"/>
                      <a:pt x="183743" y="17309"/>
                    </a:cubicBezTo>
                    <a:cubicBezTo>
                      <a:pt x="205046" y="17309"/>
                      <a:pt x="225018" y="18640"/>
                      <a:pt x="246322" y="18640"/>
                    </a:cubicBezTo>
                    <a:cubicBezTo>
                      <a:pt x="388789" y="18640"/>
                      <a:pt x="388789" y="18640"/>
                      <a:pt x="390121" y="18640"/>
                    </a:cubicBezTo>
                    <a:cubicBezTo>
                      <a:pt x="403435" y="19972"/>
                      <a:pt x="418082" y="22635"/>
                      <a:pt x="431396" y="23966"/>
                    </a:cubicBezTo>
                    <a:lnTo>
                      <a:pt x="611145" y="22635"/>
                    </a:lnTo>
                    <a:cubicBezTo>
                      <a:pt x="605819" y="19972"/>
                      <a:pt x="576526" y="6657"/>
                      <a:pt x="521936" y="2663"/>
                    </a:cubicBezTo>
                    <a:cubicBezTo>
                      <a:pt x="501964" y="1331"/>
                      <a:pt x="501964" y="1331"/>
                      <a:pt x="311564" y="0"/>
                    </a:cubicBezTo>
                    <a:cubicBezTo>
                      <a:pt x="308901" y="0"/>
                      <a:pt x="308901" y="0"/>
                      <a:pt x="308901" y="0"/>
                    </a:cubicBezTo>
                    <a:cubicBezTo>
                      <a:pt x="308901" y="0"/>
                      <a:pt x="308901" y="0"/>
                      <a:pt x="308901" y="0"/>
                    </a:cubicBezTo>
                    <a:cubicBezTo>
                      <a:pt x="308901" y="0"/>
                      <a:pt x="308901" y="0"/>
                      <a:pt x="308901" y="0"/>
                    </a:cubicBezTo>
                    <a:cubicBezTo>
                      <a:pt x="308901" y="0"/>
                      <a:pt x="308901" y="0"/>
                      <a:pt x="308901" y="0"/>
                    </a:cubicBezTo>
                    <a:cubicBezTo>
                      <a:pt x="308901" y="0"/>
                      <a:pt x="308901" y="0"/>
                      <a:pt x="308901" y="0"/>
                    </a:cubicBezTo>
                    <a:cubicBezTo>
                      <a:pt x="308901" y="0"/>
                      <a:pt x="308901" y="0"/>
                      <a:pt x="308901" y="0"/>
                    </a:cubicBezTo>
                    <a:cubicBezTo>
                      <a:pt x="308901" y="0"/>
                      <a:pt x="308901" y="0"/>
                      <a:pt x="308901" y="0"/>
                    </a:cubicBezTo>
                    <a:cubicBezTo>
                      <a:pt x="308901" y="0"/>
                      <a:pt x="308901" y="0"/>
                      <a:pt x="308901" y="0"/>
                    </a:cubicBezTo>
                    <a:lnTo>
                      <a:pt x="1331" y="21304"/>
                    </a:lnTo>
                    <a:cubicBezTo>
                      <a:pt x="0" y="22635"/>
                      <a:pt x="0" y="22635"/>
                      <a:pt x="0" y="23966"/>
                    </a:cubicBezTo>
                  </a:path>
                </a:pathLst>
              </a:custGeom>
              <a:solidFill>
                <a:srgbClr val="B7B0A8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673" name="Freeform: Shape 6672">
                <a:extLst>
                  <a:ext uri="{FF2B5EF4-FFF2-40B4-BE49-F238E27FC236}">
                    <a16:creationId xmlns:a16="http://schemas.microsoft.com/office/drawing/2014/main" id="{EF337D2C-B560-42CD-8177-BF14E00A072B}"/>
                  </a:ext>
                </a:extLst>
              </p:cNvPr>
              <p:cNvSpPr/>
              <p:nvPr/>
            </p:nvSpPr>
            <p:spPr>
              <a:xfrm>
                <a:off x="10074722" y="3961285"/>
                <a:ext cx="242327" cy="14147"/>
              </a:xfrm>
              <a:custGeom>
                <a:avLst/>
                <a:gdLst>
                  <a:gd name="connsiteX0" fmla="*/ 0 w 242327"/>
                  <a:gd name="connsiteY0" fmla="*/ 9865 h 14147"/>
                  <a:gd name="connsiteX1" fmla="*/ 242328 w 242327"/>
                  <a:gd name="connsiteY1" fmla="*/ 1876 h 14147"/>
                  <a:gd name="connsiteX2" fmla="*/ 6657 w 242327"/>
                  <a:gd name="connsiteY2" fmla="*/ 8534 h 14147"/>
                  <a:gd name="connsiteX3" fmla="*/ 0 w 242327"/>
                  <a:gd name="connsiteY3" fmla="*/ 9865 h 14147"/>
                  <a:gd name="connsiteX4" fmla="*/ 0 w 242327"/>
                  <a:gd name="connsiteY4" fmla="*/ 9865 h 14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2327" h="14147">
                    <a:moveTo>
                      <a:pt x="0" y="9865"/>
                    </a:moveTo>
                    <a:cubicBezTo>
                      <a:pt x="11983" y="16522"/>
                      <a:pt x="11983" y="16522"/>
                      <a:pt x="242328" y="1876"/>
                    </a:cubicBezTo>
                    <a:cubicBezTo>
                      <a:pt x="179748" y="-787"/>
                      <a:pt x="109181" y="-2118"/>
                      <a:pt x="6657" y="8534"/>
                    </a:cubicBezTo>
                    <a:cubicBezTo>
                      <a:pt x="3994" y="8534"/>
                      <a:pt x="1331" y="8534"/>
                      <a:pt x="0" y="9865"/>
                    </a:cubicBezTo>
                    <a:cubicBezTo>
                      <a:pt x="0" y="9865"/>
                      <a:pt x="0" y="9865"/>
                      <a:pt x="0" y="9865"/>
                    </a:cubicBezTo>
                  </a:path>
                </a:pathLst>
              </a:custGeom>
              <a:solidFill>
                <a:srgbClr val="AB9B8E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674" name="Freeform: Shape 6673">
                <a:extLst>
                  <a:ext uri="{FF2B5EF4-FFF2-40B4-BE49-F238E27FC236}">
                    <a16:creationId xmlns:a16="http://schemas.microsoft.com/office/drawing/2014/main" id="{2A3E4134-379C-4A33-9214-23019C184CF7}"/>
                  </a:ext>
                </a:extLst>
              </p:cNvPr>
              <p:cNvSpPr/>
              <p:nvPr/>
            </p:nvSpPr>
            <p:spPr>
              <a:xfrm>
                <a:off x="9632712" y="4108291"/>
                <a:ext cx="14607" cy="54590"/>
              </a:xfrm>
              <a:custGeom>
                <a:avLst/>
                <a:gdLst>
                  <a:gd name="connsiteX0" fmla="*/ 1293 w 14607"/>
                  <a:gd name="connsiteY0" fmla="*/ 54590 h 54590"/>
                  <a:gd name="connsiteX1" fmla="*/ 9282 w 14607"/>
                  <a:gd name="connsiteY1" fmla="*/ 25298 h 54590"/>
                  <a:gd name="connsiteX2" fmla="*/ 14608 w 14607"/>
                  <a:gd name="connsiteY2" fmla="*/ 0 h 54590"/>
                  <a:gd name="connsiteX3" fmla="*/ 1293 w 14607"/>
                  <a:gd name="connsiteY3" fmla="*/ 54590 h 54590"/>
                  <a:gd name="connsiteX4" fmla="*/ 1293 w 14607"/>
                  <a:gd name="connsiteY4" fmla="*/ 54590 h 54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07" h="54590">
                    <a:moveTo>
                      <a:pt x="1293" y="54590"/>
                    </a:moveTo>
                    <a:cubicBezTo>
                      <a:pt x="5288" y="47933"/>
                      <a:pt x="6619" y="38613"/>
                      <a:pt x="9282" y="25298"/>
                    </a:cubicBezTo>
                    <a:cubicBezTo>
                      <a:pt x="11945" y="11983"/>
                      <a:pt x="13276" y="7989"/>
                      <a:pt x="14608" y="0"/>
                    </a:cubicBezTo>
                    <a:cubicBezTo>
                      <a:pt x="-4033" y="31955"/>
                      <a:pt x="-38" y="49264"/>
                      <a:pt x="1293" y="54590"/>
                    </a:cubicBezTo>
                    <a:cubicBezTo>
                      <a:pt x="1293" y="54590"/>
                      <a:pt x="1293" y="54590"/>
                      <a:pt x="1293" y="54590"/>
                    </a:cubicBezTo>
                  </a:path>
                </a:pathLst>
              </a:custGeom>
              <a:solidFill>
                <a:srgbClr val="CAC8C5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675" name="Freeform: Shape 6674">
                <a:extLst>
                  <a:ext uri="{FF2B5EF4-FFF2-40B4-BE49-F238E27FC236}">
                    <a16:creationId xmlns:a16="http://schemas.microsoft.com/office/drawing/2014/main" id="{DF48F6A0-C6B1-4FE1-8EB3-A444F199B6B4}"/>
                  </a:ext>
                </a:extLst>
              </p:cNvPr>
              <p:cNvSpPr/>
              <p:nvPr/>
            </p:nvSpPr>
            <p:spPr>
              <a:xfrm>
                <a:off x="9631228" y="4100302"/>
                <a:ext cx="20085" cy="54590"/>
              </a:xfrm>
              <a:custGeom>
                <a:avLst/>
                <a:gdLst>
                  <a:gd name="connsiteX0" fmla="*/ 1445 w 20085"/>
                  <a:gd name="connsiteY0" fmla="*/ 51927 h 54590"/>
                  <a:gd name="connsiteX1" fmla="*/ 6771 w 20085"/>
                  <a:gd name="connsiteY1" fmla="*/ 29292 h 54590"/>
                  <a:gd name="connsiteX2" fmla="*/ 17423 w 20085"/>
                  <a:gd name="connsiteY2" fmla="*/ 9320 h 54590"/>
                  <a:gd name="connsiteX3" fmla="*/ 20086 w 20085"/>
                  <a:gd name="connsiteY3" fmla="*/ 1331 h 54590"/>
                  <a:gd name="connsiteX4" fmla="*/ 20086 w 20085"/>
                  <a:gd name="connsiteY4" fmla="*/ 0 h 54590"/>
                  <a:gd name="connsiteX5" fmla="*/ 16092 w 20085"/>
                  <a:gd name="connsiteY5" fmla="*/ 3994 h 54590"/>
                  <a:gd name="connsiteX6" fmla="*/ 114 w 20085"/>
                  <a:gd name="connsiteY6" fmla="*/ 54590 h 54590"/>
                  <a:gd name="connsiteX7" fmla="*/ 1445 w 20085"/>
                  <a:gd name="connsiteY7" fmla="*/ 51927 h 54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085" h="54590">
                    <a:moveTo>
                      <a:pt x="1445" y="51927"/>
                    </a:moveTo>
                    <a:cubicBezTo>
                      <a:pt x="2777" y="41276"/>
                      <a:pt x="5440" y="33287"/>
                      <a:pt x="6771" y="29292"/>
                    </a:cubicBezTo>
                    <a:cubicBezTo>
                      <a:pt x="9434" y="22635"/>
                      <a:pt x="13429" y="15978"/>
                      <a:pt x="17423" y="9320"/>
                    </a:cubicBezTo>
                    <a:cubicBezTo>
                      <a:pt x="18754" y="6657"/>
                      <a:pt x="20086" y="3994"/>
                      <a:pt x="20086" y="1331"/>
                    </a:cubicBezTo>
                    <a:cubicBezTo>
                      <a:pt x="20086" y="1331"/>
                      <a:pt x="20086" y="0"/>
                      <a:pt x="20086" y="0"/>
                    </a:cubicBezTo>
                    <a:cubicBezTo>
                      <a:pt x="18754" y="1331"/>
                      <a:pt x="17423" y="2663"/>
                      <a:pt x="16092" y="3994"/>
                    </a:cubicBezTo>
                    <a:cubicBezTo>
                      <a:pt x="9434" y="11983"/>
                      <a:pt x="-1218" y="25298"/>
                      <a:pt x="114" y="54590"/>
                    </a:cubicBezTo>
                    <a:cubicBezTo>
                      <a:pt x="1445" y="53259"/>
                      <a:pt x="1445" y="51927"/>
                      <a:pt x="1445" y="51927"/>
                    </a:cubicBezTo>
                  </a:path>
                </a:pathLst>
              </a:custGeom>
              <a:solidFill>
                <a:srgbClr val="B7B0A8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676" name="Freeform: Shape 6675">
                <a:extLst>
                  <a:ext uri="{FF2B5EF4-FFF2-40B4-BE49-F238E27FC236}">
                    <a16:creationId xmlns:a16="http://schemas.microsoft.com/office/drawing/2014/main" id="{A99D0CBC-71E6-4F39-B54D-21E287C28629}"/>
                  </a:ext>
                </a:extLst>
              </p:cNvPr>
              <p:cNvSpPr/>
              <p:nvPr/>
            </p:nvSpPr>
            <p:spPr>
              <a:xfrm>
                <a:off x="11099954" y="4184185"/>
                <a:ext cx="9320" cy="13314"/>
              </a:xfrm>
              <a:custGeom>
                <a:avLst/>
                <a:gdLst>
                  <a:gd name="connsiteX0" fmla="*/ 9320 w 9320"/>
                  <a:gd name="connsiteY0" fmla="*/ 0 h 13314"/>
                  <a:gd name="connsiteX1" fmla="*/ 0 w 9320"/>
                  <a:gd name="connsiteY1" fmla="*/ 13315 h 13314"/>
                  <a:gd name="connsiteX2" fmla="*/ 1332 w 9320"/>
                  <a:gd name="connsiteY2" fmla="*/ 10652 h 13314"/>
                  <a:gd name="connsiteX3" fmla="*/ 9320 w 9320"/>
                  <a:gd name="connsiteY3" fmla="*/ 0 h 13314"/>
                  <a:gd name="connsiteX4" fmla="*/ 9320 w 9320"/>
                  <a:gd name="connsiteY4" fmla="*/ 0 h 13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20" h="13314">
                    <a:moveTo>
                      <a:pt x="9320" y="0"/>
                    </a:moveTo>
                    <a:cubicBezTo>
                      <a:pt x="5326" y="6657"/>
                      <a:pt x="1332" y="11983"/>
                      <a:pt x="0" y="13315"/>
                    </a:cubicBezTo>
                    <a:lnTo>
                      <a:pt x="1332" y="10652"/>
                    </a:lnTo>
                    <a:cubicBezTo>
                      <a:pt x="6657" y="6657"/>
                      <a:pt x="7989" y="3994"/>
                      <a:pt x="9320" y="0"/>
                    </a:cubicBezTo>
                    <a:cubicBezTo>
                      <a:pt x="9320" y="0"/>
                      <a:pt x="9320" y="0"/>
                      <a:pt x="9320" y="0"/>
                    </a:cubicBezTo>
                  </a:path>
                </a:pathLst>
              </a:custGeom>
              <a:solidFill>
                <a:srgbClr val="CAC8C5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677" name="Freeform: Shape 6676">
                <a:extLst>
                  <a:ext uri="{FF2B5EF4-FFF2-40B4-BE49-F238E27FC236}">
                    <a16:creationId xmlns:a16="http://schemas.microsoft.com/office/drawing/2014/main" id="{A6D991BA-098C-4F5B-9030-477703BAFC26}"/>
                  </a:ext>
                </a:extLst>
              </p:cNvPr>
              <p:cNvSpPr/>
              <p:nvPr/>
            </p:nvSpPr>
            <p:spPr>
              <a:xfrm>
                <a:off x="11089302" y="4088319"/>
                <a:ext cx="10651" cy="15977"/>
              </a:xfrm>
              <a:custGeom>
                <a:avLst/>
                <a:gdLst>
                  <a:gd name="connsiteX0" fmla="*/ 0 w 10651"/>
                  <a:gd name="connsiteY0" fmla="*/ 0 h 15977"/>
                  <a:gd name="connsiteX1" fmla="*/ 10652 w 10651"/>
                  <a:gd name="connsiteY1" fmla="*/ 15978 h 15977"/>
                  <a:gd name="connsiteX2" fmla="*/ 2663 w 10651"/>
                  <a:gd name="connsiteY2" fmla="*/ 2663 h 15977"/>
                  <a:gd name="connsiteX3" fmla="*/ 0 w 10651"/>
                  <a:gd name="connsiteY3" fmla="*/ 0 h 15977"/>
                  <a:gd name="connsiteX4" fmla="*/ 0 w 10651"/>
                  <a:gd name="connsiteY4" fmla="*/ 0 h 15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51" h="15977">
                    <a:moveTo>
                      <a:pt x="0" y="0"/>
                    </a:moveTo>
                    <a:cubicBezTo>
                      <a:pt x="5326" y="7989"/>
                      <a:pt x="9320" y="13315"/>
                      <a:pt x="10652" y="15978"/>
                    </a:cubicBezTo>
                    <a:cubicBezTo>
                      <a:pt x="7989" y="9320"/>
                      <a:pt x="6657" y="5326"/>
                      <a:pt x="2663" y="2663"/>
                    </a:cubicBezTo>
                    <a:cubicBezTo>
                      <a:pt x="1331" y="1332"/>
                      <a:pt x="133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CAC8C5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678" name="Freeform: Shape 6677">
                <a:extLst>
                  <a:ext uri="{FF2B5EF4-FFF2-40B4-BE49-F238E27FC236}">
                    <a16:creationId xmlns:a16="http://schemas.microsoft.com/office/drawing/2014/main" id="{1D0F7690-E269-41A5-B76D-6426F5E80C9F}"/>
                  </a:ext>
                </a:extLst>
              </p:cNvPr>
              <p:cNvSpPr/>
              <p:nvPr/>
            </p:nvSpPr>
            <p:spPr>
              <a:xfrm>
                <a:off x="11081107" y="4085989"/>
                <a:ext cx="22840" cy="31622"/>
              </a:xfrm>
              <a:custGeom>
                <a:avLst/>
                <a:gdLst>
                  <a:gd name="connsiteX0" fmla="*/ 1537 w 22840"/>
                  <a:gd name="connsiteY0" fmla="*/ 999 h 31622"/>
                  <a:gd name="connsiteX1" fmla="*/ 1537 w 22840"/>
                  <a:gd name="connsiteY1" fmla="*/ 6324 h 31622"/>
                  <a:gd name="connsiteX2" fmla="*/ 9526 w 22840"/>
                  <a:gd name="connsiteY2" fmla="*/ 22302 h 31622"/>
                  <a:gd name="connsiteX3" fmla="*/ 22841 w 22840"/>
                  <a:gd name="connsiteY3" fmla="*/ 31622 h 31622"/>
                  <a:gd name="connsiteX4" fmla="*/ 18847 w 22840"/>
                  <a:gd name="connsiteY4" fmla="*/ 20971 h 31622"/>
                  <a:gd name="connsiteX5" fmla="*/ 17515 w 22840"/>
                  <a:gd name="connsiteY5" fmla="*/ 16976 h 31622"/>
                  <a:gd name="connsiteX6" fmla="*/ 6863 w 22840"/>
                  <a:gd name="connsiteY6" fmla="*/ 999 h 31622"/>
                  <a:gd name="connsiteX7" fmla="*/ 1537 w 22840"/>
                  <a:gd name="connsiteY7" fmla="*/ 999 h 31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840" h="31622">
                    <a:moveTo>
                      <a:pt x="1537" y="999"/>
                    </a:moveTo>
                    <a:cubicBezTo>
                      <a:pt x="-1126" y="4993"/>
                      <a:pt x="206" y="4993"/>
                      <a:pt x="1537" y="6324"/>
                    </a:cubicBezTo>
                    <a:cubicBezTo>
                      <a:pt x="6863" y="11650"/>
                      <a:pt x="9526" y="19639"/>
                      <a:pt x="9526" y="22302"/>
                    </a:cubicBezTo>
                    <a:cubicBezTo>
                      <a:pt x="17515" y="24965"/>
                      <a:pt x="18847" y="27628"/>
                      <a:pt x="22841" y="31622"/>
                    </a:cubicBezTo>
                    <a:cubicBezTo>
                      <a:pt x="21510" y="28959"/>
                      <a:pt x="20178" y="26297"/>
                      <a:pt x="18847" y="20971"/>
                    </a:cubicBezTo>
                    <a:cubicBezTo>
                      <a:pt x="17515" y="18308"/>
                      <a:pt x="17515" y="16976"/>
                      <a:pt x="17515" y="16976"/>
                    </a:cubicBezTo>
                    <a:cubicBezTo>
                      <a:pt x="17515" y="16976"/>
                      <a:pt x="14852" y="11650"/>
                      <a:pt x="6863" y="999"/>
                    </a:cubicBezTo>
                    <a:cubicBezTo>
                      <a:pt x="2869" y="-333"/>
                      <a:pt x="2869" y="-333"/>
                      <a:pt x="1537" y="999"/>
                    </a:cubicBezTo>
                  </a:path>
                </a:pathLst>
              </a:custGeom>
              <a:solidFill>
                <a:srgbClr val="BAAC9F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679" name="Freeform: Shape 6678">
                <a:extLst>
                  <a:ext uri="{FF2B5EF4-FFF2-40B4-BE49-F238E27FC236}">
                    <a16:creationId xmlns:a16="http://schemas.microsoft.com/office/drawing/2014/main" id="{1743BFBE-A12A-4B31-91CC-4AF398D62007}"/>
                  </a:ext>
                </a:extLst>
              </p:cNvPr>
              <p:cNvSpPr/>
              <p:nvPr/>
            </p:nvSpPr>
            <p:spPr>
              <a:xfrm>
                <a:off x="11111937" y="4137584"/>
                <a:ext cx="2663" cy="10651"/>
              </a:xfrm>
              <a:custGeom>
                <a:avLst/>
                <a:gdLst>
                  <a:gd name="connsiteX0" fmla="*/ 0 w 2663"/>
                  <a:gd name="connsiteY0" fmla="*/ 0 h 10651"/>
                  <a:gd name="connsiteX1" fmla="*/ 1331 w 2663"/>
                  <a:gd name="connsiteY1" fmla="*/ 2663 h 10651"/>
                  <a:gd name="connsiteX2" fmla="*/ 2663 w 2663"/>
                  <a:gd name="connsiteY2" fmla="*/ 10652 h 10651"/>
                  <a:gd name="connsiteX3" fmla="*/ 1331 w 2663"/>
                  <a:gd name="connsiteY3" fmla="*/ 3994 h 10651"/>
                  <a:gd name="connsiteX4" fmla="*/ 0 w 2663"/>
                  <a:gd name="connsiteY4" fmla="*/ 0 h 10651"/>
                  <a:gd name="connsiteX5" fmla="*/ 0 w 2663"/>
                  <a:gd name="connsiteY5" fmla="*/ 0 h 10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63" h="10651">
                    <a:moveTo>
                      <a:pt x="0" y="0"/>
                    </a:moveTo>
                    <a:cubicBezTo>
                      <a:pt x="0" y="2663"/>
                      <a:pt x="0" y="2663"/>
                      <a:pt x="1331" y="2663"/>
                    </a:cubicBezTo>
                    <a:cubicBezTo>
                      <a:pt x="1331" y="2663"/>
                      <a:pt x="1331" y="2663"/>
                      <a:pt x="2663" y="10652"/>
                    </a:cubicBezTo>
                    <a:cubicBezTo>
                      <a:pt x="2663" y="7989"/>
                      <a:pt x="1331" y="5326"/>
                      <a:pt x="1331" y="3994"/>
                    </a:cubicBezTo>
                    <a:cubicBezTo>
                      <a:pt x="1331" y="1331"/>
                      <a:pt x="0" y="133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CAC8C5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680" name="Freeform: Shape 6679">
                <a:extLst>
                  <a:ext uri="{FF2B5EF4-FFF2-40B4-BE49-F238E27FC236}">
                    <a16:creationId xmlns:a16="http://schemas.microsoft.com/office/drawing/2014/main" id="{5DF2BE2A-7334-4B84-8919-CB6440E5BD66}"/>
                  </a:ext>
                </a:extLst>
              </p:cNvPr>
              <p:cNvSpPr/>
              <p:nvPr/>
            </p:nvSpPr>
            <p:spPr>
              <a:xfrm>
                <a:off x="11110605" y="4132591"/>
                <a:ext cx="1331" cy="6324"/>
              </a:xfrm>
              <a:custGeom>
                <a:avLst/>
                <a:gdLst>
                  <a:gd name="connsiteX0" fmla="*/ 0 w 1331"/>
                  <a:gd name="connsiteY0" fmla="*/ 999 h 6324"/>
                  <a:gd name="connsiteX1" fmla="*/ 1331 w 1331"/>
                  <a:gd name="connsiteY1" fmla="*/ 6324 h 6324"/>
                  <a:gd name="connsiteX2" fmla="*/ 1331 w 1331"/>
                  <a:gd name="connsiteY2" fmla="*/ 4993 h 6324"/>
                  <a:gd name="connsiteX3" fmla="*/ 0 w 1331"/>
                  <a:gd name="connsiteY3" fmla="*/ 999 h 6324"/>
                  <a:gd name="connsiteX4" fmla="*/ 0 w 1331"/>
                  <a:gd name="connsiteY4" fmla="*/ 999 h 6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1" h="6324">
                    <a:moveTo>
                      <a:pt x="0" y="999"/>
                    </a:moveTo>
                    <a:cubicBezTo>
                      <a:pt x="1331" y="3662"/>
                      <a:pt x="1331" y="4993"/>
                      <a:pt x="1331" y="6324"/>
                    </a:cubicBezTo>
                    <a:cubicBezTo>
                      <a:pt x="1331" y="6324"/>
                      <a:pt x="1331" y="4993"/>
                      <a:pt x="1331" y="4993"/>
                    </a:cubicBezTo>
                    <a:cubicBezTo>
                      <a:pt x="1331" y="2330"/>
                      <a:pt x="0" y="999"/>
                      <a:pt x="0" y="999"/>
                    </a:cubicBezTo>
                    <a:cubicBezTo>
                      <a:pt x="0" y="-333"/>
                      <a:pt x="0" y="-333"/>
                      <a:pt x="0" y="999"/>
                    </a:cubicBezTo>
                  </a:path>
                </a:pathLst>
              </a:custGeom>
              <a:solidFill>
                <a:srgbClr val="BAAC9F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681" name="Freeform: Shape 6680">
                <a:extLst>
                  <a:ext uri="{FF2B5EF4-FFF2-40B4-BE49-F238E27FC236}">
                    <a16:creationId xmlns:a16="http://schemas.microsoft.com/office/drawing/2014/main" id="{104835D3-AA84-4037-A422-50498E79E8AC}"/>
                  </a:ext>
                </a:extLst>
              </p:cNvPr>
              <p:cNvSpPr/>
              <p:nvPr/>
            </p:nvSpPr>
            <p:spPr>
              <a:xfrm>
                <a:off x="10059070" y="4104275"/>
                <a:ext cx="131928" cy="103737"/>
              </a:xfrm>
              <a:custGeom>
                <a:avLst/>
                <a:gdLst>
                  <a:gd name="connsiteX0" fmla="*/ 27635 w 131928"/>
                  <a:gd name="connsiteY0" fmla="*/ 66596 h 103737"/>
                  <a:gd name="connsiteX1" fmla="*/ 87551 w 131928"/>
                  <a:gd name="connsiteY1" fmla="*/ 95888 h 103737"/>
                  <a:gd name="connsiteX2" fmla="*/ 98203 w 131928"/>
                  <a:gd name="connsiteY2" fmla="*/ 34641 h 103737"/>
                  <a:gd name="connsiteX3" fmla="*/ 44944 w 131928"/>
                  <a:gd name="connsiteY3" fmla="*/ 21326 h 103737"/>
                  <a:gd name="connsiteX4" fmla="*/ 22309 w 131928"/>
                  <a:gd name="connsiteY4" fmla="*/ 49287 h 103737"/>
                  <a:gd name="connsiteX5" fmla="*/ 27635 w 131928"/>
                  <a:gd name="connsiteY5" fmla="*/ 66596 h 103737"/>
                  <a:gd name="connsiteX6" fmla="*/ 10326 w 131928"/>
                  <a:gd name="connsiteY6" fmla="*/ 62601 h 103737"/>
                  <a:gd name="connsiteX7" fmla="*/ 40950 w 131928"/>
                  <a:gd name="connsiteY7" fmla="*/ 22 h 103737"/>
                  <a:gd name="connsiteX8" fmla="*/ 120838 w 131928"/>
                  <a:gd name="connsiteY8" fmla="*/ 90562 h 103737"/>
                  <a:gd name="connsiteX9" fmla="*/ 10326 w 131928"/>
                  <a:gd name="connsiteY9" fmla="*/ 62601 h 103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1928" h="103737">
                    <a:moveTo>
                      <a:pt x="27635" y="66596"/>
                    </a:moveTo>
                    <a:cubicBezTo>
                      <a:pt x="32961" y="74585"/>
                      <a:pt x="51602" y="98551"/>
                      <a:pt x="87551" y="95888"/>
                    </a:cubicBezTo>
                    <a:cubicBezTo>
                      <a:pt x="126164" y="90562"/>
                      <a:pt x="126164" y="55944"/>
                      <a:pt x="98203" y="34641"/>
                    </a:cubicBezTo>
                    <a:cubicBezTo>
                      <a:pt x="98203" y="34641"/>
                      <a:pt x="70242" y="16000"/>
                      <a:pt x="44944" y="21326"/>
                    </a:cubicBezTo>
                    <a:cubicBezTo>
                      <a:pt x="20978" y="25320"/>
                      <a:pt x="19646" y="41298"/>
                      <a:pt x="22309" y="49287"/>
                    </a:cubicBezTo>
                    <a:cubicBezTo>
                      <a:pt x="20978" y="54613"/>
                      <a:pt x="23641" y="61270"/>
                      <a:pt x="27635" y="66596"/>
                    </a:cubicBezTo>
                    <a:moveTo>
                      <a:pt x="10326" y="62601"/>
                    </a:moveTo>
                    <a:cubicBezTo>
                      <a:pt x="-2989" y="42629"/>
                      <a:pt x="-12309" y="4017"/>
                      <a:pt x="40950" y="22"/>
                    </a:cubicBezTo>
                    <a:cubicBezTo>
                      <a:pt x="103529" y="-1309"/>
                      <a:pt x="155456" y="57275"/>
                      <a:pt x="120838" y="90562"/>
                    </a:cubicBezTo>
                    <a:cubicBezTo>
                      <a:pt x="99534" y="111866"/>
                      <a:pt x="40950" y="110534"/>
                      <a:pt x="10326" y="62601"/>
                    </a:cubicBezTo>
                  </a:path>
                </a:pathLst>
              </a:custGeom>
              <a:solidFill>
                <a:srgbClr val="A8947E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682" name="Freeform: Shape 6681">
                <a:extLst>
                  <a:ext uri="{FF2B5EF4-FFF2-40B4-BE49-F238E27FC236}">
                    <a16:creationId xmlns:a16="http://schemas.microsoft.com/office/drawing/2014/main" id="{F7189B8E-1DDF-4BA0-B5F8-EDA36B969C48}"/>
                  </a:ext>
                </a:extLst>
              </p:cNvPr>
              <p:cNvSpPr/>
              <p:nvPr/>
            </p:nvSpPr>
            <p:spPr>
              <a:xfrm>
                <a:off x="10079228" y="4125408"/>
                <a:ext cx="97378" cy="75979"/>
              </a:xfrm>
              <a:custGeom>
                <a:avLst/>
                <a:gdLst>
                  <a:gd name="connsiteX0" fmla="*/ 7477 w 97378"/>
                  <a:gd name="connsiteY0" fmla="*/ 45463 h 75979"/>
                  <a:gd name="connsiteX1" fmla="*/ 96685 w 97378"/>
                  <a:gd name="connsiteY1" fmla="*/ 53452 h 75979"/>
                  <a:gd name="connsiteX2" fmla="*/ 26117 w 97378"/>
                  <a:gd name="connsiteY2" fmla="*/ 193 h 75979"/>
                  <a:gd name="connsiteX3" fmla="*/ 7477 w 97378"/>
                  <a:gd name="connsiteY3" fmla="*/ 45463 h 75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378" h="75979">
                    <a:moveTo>
                      <a:pt x="7477" y="45463"/>
                    </a:moveTo>
                    <a:cubicBezTo>
                      <a:pt x="32774" y="85407"/>
                      <a:pt x="90028" y="84075"/>
                      <a:pt x="96685" y="53452"/>
                    </a:cubicBezTo>
                    <a:cubicBezTo>
                      <a:pt x="103342" y="22828"/>
                      <a:pt x="60735" y="-2470"/>
                      <a:pt x="26117" y="193"/>
                    </a:cubicBezTo>
                    <a:cubicBezTo>
                      <a:pt x="-8501" y="5519"/>
                      <a:pt x="-1844" y="32148"/>
                      <a:pt x="7477" y="45463"/>
                    </a:cubicBezTo>
                  </a:path>
                </a:pathLst>
              </a:custGeom>
              <a:solidFill>
                <a:srgbClr val="C6B19A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683" name="Freeform: Shape 6682">
                <a:extLst>
                  <a:ext uri="{FF2B5EF4-FFF2-40B4-BE49-F238E27FC236}">
                    <a16:creationId xmlns:a16="http://schemas.microsoft.com/office/drawing/2014/main" id="{609214FC-515C-4F2B-B5FF-FF0040F01BCE}"/>
                  </a:ext>
                </a:extLst>
              </p:cNvPr>
              <p:cNvSpPr/>
              <p:nvPr/>
            </p:nvSpPr>
            <p:spPr>
              <a:xfrm>
                <a:off x="9783435" y="4190958"/>
                <a:ext cx="78280" cy="67398"/>
              </a:xfrm>
              <a:custGeom>
                <a:avLst/>
                <a:gdLst>
                  <a:gd name="connsiteX0" fmla="*/ 31650 w 78280"/>
                  <a:gd name="connsiteY0" fmla="*/ 46486 h 67398"/>
                  <a:gd name="connsiteX1" fmla="*/ 67600 w 78280"/>
                  <a:gd name="connsiteY1" fmla="*/ 61132 h 67398"/>
                  <a:gd name="connsiteX2" fmla="*/ 32982 w 78280"/>
                  <a:gd name="connsiteY2" fmla="*/ 14531 h 67398"/>
                  <a:gd name="connsiteX3" fmla="*/ 15672 w 78280"/>
                  <a:gd name="connsiteY3" fmla="*/ 15862 h 67398"/>
                  <a:gd name="connsiteX4" fmla="*/ 19667 w 78280"/>
                  <a:gd name="connsiteY4" fmla="*/ 33171 h 67398"/>
                  <a:gd name="connsiteX5" fmla="*/ 31650 w 78280"/>
                  <a:gd name="connsiteY5" fmla="*/ 46486 h 67398"/>
                  <a:gd name="connsiteX6" fmla="*/ 23661 w 78280"/>
                  <a:gd name="connsiteY6" fmla="*/ 46486 h 67398"/>
                  <a:gd name="connsiteX7" fmla="*/ 6352 w 78280"/>
                  <a:gd name="connsiteY7" fmla="*/ 1216 h 67398"/>
                  <a:gd name="connsiteX8" fmla="*/ 76920 w 78280"/>
                  <a:gd name="connsiteY8" fmla="*/ 61132 h 67398"/>
                  <a:gd name="connsiteX9" fmla="*/ 23661 w 78280"/>
                  <a:gd name="connsiteY9" fmla="*/ 46486 h 67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8280" h="67398">
                    <a:moveTo>
                      <a:pt x="31650" y="46486"/>
                    </a:moveTo>
                    <a:cubicBezTo>
                      <a:pt x="36976" y="51812"/>
                      <a:pt x="55617" y="66458"/>
                      <a:pt x="67600" y="61132"/>
                    </a:cubicBezTo>
                    <a:cubicBezTo>
                      <a:pt x="83577" y="50480"/>
                      <a:pt x="51622" y="18525"/>
                      <a:pt x="32982" y="14531"/>
                    </a:cubicBezTo>
                    <a:cubicBezTo>
                      <a:pt x="22330" y="11868"/>
                      <a:pt x="18335" y="11868"/>
                      <a:pt x="15672" y="15862"/>
                    </a:cubicBezTo>
                    <a:cubicBezTo>
                      <a:pt x="14341" y="17194"/>
                      <a:pt x="11678" y="22519"/>
                      <a:pt x="19667" y="33171"/>
                    </a:cubicBezTo>
                    <a:cubicBezTo>
                      <a:pt x="22330" y="37166"/>
                      <a:pt x="27656" y="42492"/>
                      <a:pt x="31650" y="46486"/>
                    </a:cubicBezTo>
                    <a:moveTo>
                      <a:pt x="23661" y="46486"/>
                    </a:moveTo>
                    <a:cubicBezTo>
                      <a:pt x="7684" y="33171"/>
                      <a:pt x="-9625" y="9205"/>
                      <a:pt x="6352" y="1216"/>
                    </a:cubicBezTo>
                    <a:cubicBezTo>
                      <a:pt x="32982" y="-8104"/>
                      <a:pt x="87572" y="38497"/>
                      <a:pt x="76920" y="61132"/>
                    </a:cubicBezTo>
                    <a:cubicBezTo>
                      <a:pt x="71594" y="74447"/>
                      <a:pt x="44965" y="65127"/>
                      <a:pt x="23661" y="46486"/>
                    </a:cubicBezTo>
                  </a:path>
                </a:pathLst>
              </a:custGeom>
              <a:solidFill>
                <a:srgbClr val="A8947E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684" name="Freeform: Shape 6683">
                <a:extLst>
                  <a:ext uri="{FF2B5EF4-FFF2-40B4-BE49-F238E27FC236}">
                    <a16:creationId xmlns:a16="http://schemas.microsoft.com/office/drawing/2014/main" id="{C3E62B2D-F2E2-4FCC-8CE9-529C8F9F1BCE}"/>
                  </a:ext>
                </a:extLst>
              </p:cNvPr>
              <p:cNvSpPr/>
              <p:nvPr/>
            </p:nvSpPr>
            <p:spPr>
              <a:xfrm>
                <a:off x="9797854" y="4203976"/>
                <a:ext cx="58578" cy="49132"/>
              </a:xfrm>
              <a:custGeom>
                <a:avLst/>
                <a:gdLst>
                  <a:gd name="connsiteX0" fmla="*/ 17231 w 58578"/>
                  <a:gd name="connsiteY0" fmla="*/ 33468 h 49132"/>
                  <a:gd name="connsiteX1" fmla="*/ 58506 w 58578"/>
                  <a:gd name="connsiteY1" fmla="*/ 38794 h 49132"/>
                  <a:gd name="connsiteX2" fmla="*/ 3916 w 58578"/>
                  <a:gd name="connsiteY2" fmla="*/ 1513 h 49132"/>
                  <a:gd name="connsiteX3" fmla="*/ 17231 w 58578"/>
                  <a:gd name="connsiteY3" fmla="*/ 33468 h 49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578" h="49132">
                    <a:moveTo>
                      <a:pt x="17231" y="33468"/>
                    </a:moveTo>
                    <a:cubicBezTo>
                      <a:pt x="42529" y="54772"/>
                      <a:pt x="59838" y="52109"/>
                      <a:pt x="58506" y="38794"/>
                    </a:cubicBezTo>
                    <a:cubicBezTo>
                      <a:pt x="55843" y="18822"/>
                      <a:pt x="18562" y="-6476"/>
                      <a:pt x="3916" y="1513"/>
                    </a:cubicBezTo>
                    <a:cubicBezTo>
                      <a:pt x="-6736" y="8170"/>
                      <a:pt x="6579" y="24148"/>
                      <a:pt x="17231" y="33468"/>
                    </a:cubicBezTo>
                  </a:path>
                </a:pathLst>
              </a:custGeom>
              <a:solidFill>
                <a:srgbClr val="C6B19A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685" name="Freeform: Shape 6684">
                <a:extLst>
                  <a:ext uri="{FF2B5EF4-FFF2-40B4-BE49-F238E27FC236}">
                    <a16:creationId xmlns:a16="http://schemas.microsoft.com/office/drawing/2014/main" id="{466E61CE-0C22-45D8-93F6-81B535BAB30A}"/>
                  </a:ext>
                </a:extLst>
              </p:cNvPr>
              <p:cNvSpPr/>
              <p:nvPr/>
            </p:nvSpPr>
            <p:spPr>
              <a:xfrm>
                <a:off x="9562106" y="3821950"/>
                <a:ext cx="114347" cy="229547"/>
              </a:xfrm>
              <a:custGeom>
                <a:avLst/>
                <a:gdLst>
                  <a:gd name="connsiteX0" fmla="*/ 1331 w 114347"/>
                  <a:gd name="connsiteY0" fmla="*/ 227757 h 229547"/>
                  <a:gd name="connsiteX1" fmla="*/ 43939 w 114347"/>
                  <a:gd name="connsiteY1" fmla="*/ 203791 h 229547"/>
                  <a:gd name="connsiteX2" fmla="*/ 69236 w 114347"/>
                  <a:gd name="connsiteY2" fmla="*/ 158521 h 229547"/>
                  <a:gd name="connsiteX3" fmla="*/ 89208 w 114347"/>
                  <a:gd name="connsiteY3" fmla="*/ 133223 h 229547"/>
                  <a:gd name="connsiteX4" fmla="*/ 105186 w 114347"/>
                  <a:gd name="connsiteY4" fmla="*/ 65318 h 229547"/>
                  <a:gd name="connsiteX5" fmla="*/ 106518 w 114347"/>
                  <a:gd name="connsiteY5" fmla="*/ 1407 h 229547"/>
                  <a:gd name="connsiteX6" fmla="*/ 90540 w 114347"/>
                  <a:gd name="connsiteY6" fmla="*/ 44014 h 229547"/>
                  <a:gd name="connsiteX7" fmla="*/ 70568 w 114347"/>
                  <a:gd name="connsiteY7" fmla="*/ 109256 h 229547"/>
                  <a:gd name="connsiteX8" fmla="*/ 61248 w 114347"/>
                  <a:gd name="connsiteY8" fmla="*/ 135886 h 229547"/>
                  <a:gd name="connsiteX9" fmla="*/ 49264 w 114347"/>
                  <a:gd name="connsiteY9" fmla="*/ 182487 h 229547"/>
                  <a:gd name="connsiteX10" fmla="*/ 0 w 114347"/>
                  <a:gd name="connsiteY10" fmla="*/ 225094 h 229547"/>
                  <a:gd name="connsiteX11" fmla="*/ 1331 w 114347"/>
                  <a:gd name="connsiteY11" fmla="*/ 227757 h 229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4347" h="229547">
                    <a:moveTo>
                      <a:pt x="1331" y="227757"/>
                    </a:moveTo>
                    <a:cubicBezTo>
                      <a:pt x="2663" y="229089"/>
                      <a:pt x="22635" y="237077"/>
                      <a:pt x="43939" y="203791"/>
                    </a:cubicBezTo>
                    <a:cubicBezTo>
                      <a:pt x="53259" y="189144"/>
                      <a:pt x="58585" y="171835"/>
                      <a:pt x="69236" y="158521"/>
                    </a:cubicBezTo>
                    <a:cubicBezTo>
                      <a:pt x="86546" y="138549"/>
                      <a:pt x="86546" y="138549"/>
                      <a:pt x="89208" y="133223"/>
                    </a:cubicBezTo>
                    <a:cubicBezTo>
                      <a:pt x="91871" y="127897"/>
                      <a:pt x="102523" y="82627"/>
                      <a:pt x="105186" y="65318"/>
                    </a:cubicBezTo>
                    <a:cubicBezTo>
                      <a:pt x="117169" y="-2587"/>
                      <a:pt x="117169" y="-2587"/>
                      <a:pt x="106518" y="1407"/>
                    </a:cubicBezTo>
                    <a:cubicBezTo>
                      <a:pt x="102523" y="16053"/>
                      <a:pt x="94534" y="29368"/>
                      <a:pt x="90540" y="44014"/>
                    </a:cubicBezTo>
                    <a:cubicBezTo>
                      <a:pt x="86546" y="55997"/>
                      <a:pt x="70568" y="107925"/>
                      <a:pt x="70568" y="109256"/>
                    </a:cubicBezTo>
                    <a:cubicBezTo>
                      <a:pt x="67905" y="118577"/>
                      <a:pt x="62579" y="126565"/>
                      <a:pt x="61248" y="135886"/>
                    </a:cubicBezTo>
                    <a:cubicBezTo>
                      <a:pt x="54590" y="170504"/>
                      <a:pt x="54590" y="170504"/>
                      <a:pt x="49264" y="182487"/>
                    </a:cubicBezTo>
                    <a:cubicBezTo>
                      <a:pt x="35950" y="210448"/>
                      <a:pt x="34618" y="210448"/>
                      <a:pt x="0" y="225094"/>
                    </a:cubicBezTo>
                    <a:cubicBezTo>
                      <a:pt x="0" y="225094"/>
                      <a:pt x="1331" y="226426"/>
                      <a:pt x="1331" y="227757"/>
                    </a:cubicBezTo>
                  </a:path>
                </a:pathLst>
              </a:custGeom>
              <a:solidFill>
                <a:srgbClr val="C59160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686" name="Freeform: Shape 6685">
                <a:extLst>
                  <a:ext uri="{FF2B5EF4-FFF2-40B4-BE49-F238E27FC236}">
                    <a16:creationId xmlns:a16="http://schemas.microsoft.com/office/drawing/2014/main" id="{81B7181A-EA93-4EF2-8CC5-9C550CD18B28}"/>
                  </a:ext>
                </a:extLst>
              </p:cNvPr>
              <p:cNvSpPr/>
              <p:nvPr/>
            </p:nvSpPr>
            <p:spPr>
              <a:xfrm>
                <a:off x="9530150" y="4011094"/>
                <a:ext cx="9592" cy="15977"/>
              </a:xfrm>
              <a:custGeom>
                <a:avLst/>
                <a:gdLst>
                  <a:gd name="connsiteX0" fmla="*/ 3994 w 9592"/>
                  <a:gd name="connsiteY0" fmla="*/ 9320 h 15977"/>
                  <a:gd name="connsiteX1" fmla="*/ 6657 w 9592"/>
                  <a:gd name="connsiteY1" fmla="*/ 13315 h 15977"/>
                  <a:gd name="connsiteX2" fmla="*/ 6657 w 9592"/>
                  <a:gd name="connsiteY2" fmla="*/ 13315 h 15977"/>
                  <a:gd name="connsiteX3" fmla="*/ 9320 w 9592"/>
                  <a:gd name="connsiteY3" fmla="*/ 15978 h 15977"/>
                  <a:gd name="connsiteX4" fmla="*/ 6657 w 9592"/>
                  <a:gd name="connsiteY4" fmla="*/ 9320 h 15977"/>
                  <a:gd name="connsiteX5" fmla="*/ 6657 w 9592"/>
                  <a:gd name="connsiteY5" fmla="*/ 9320 h 15977"/>
                  <a:gd name="connsiteX6" fmla="*/ 6657 w 9592"/>
                  <a:gd name="connsiteY6" fmla="*/ 9320 h 15977"/>
                  <a:gd name="connsiteX7" fmla="*/ 6657 w 9592"/>
                  <a:gd name="connsiteY7" fmla="*/ 9320 h 15977"/>
                  <a:gd name="connsiteX8" fmla="*/ 0 w 9592"/>
                  <a:gd name="connsiteY8" fmla="*/ 0 h 15977"/>
                  <a:gd name="connsiteX9" fmla="*/ 3994 w 9592"/>
                  <a:gd name="connsiteY9" fmla="*/ 9320 h 15977"/>
                  <a:gd name="connsiteX10" fmla="*/ 3994 w 9592"/>
                  <a:gd name="connsiteY10" fmla="*/ 9320 h 15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592" h="15977">
                    <a:moveTo>
                      <a:pt x="3994" y="9320"/>
                    </a:moveTo>
                    <a:cubicBezTo>
                      <a:pt x="5326" y="11983"/>
                      <a:pt x="6657" y="13315"/>
                      <a:pt x="6657" y="13315"/>
                    </a:cubicBezTo>
                    <a:cubicBezTo>
                      <a:pt x="6657" y="13315"/>
                      <a:pt x="6657" y="13315"/>
                      <a:pt x="6657" y="13315"/>
                    </a:cubicBezTo>
                    <a:cubicBezTo>
                      <a:pt x="7989" y="14646"/>
                      <a:pt x="7989" y="14646"/>
                      <a:pt x="9320" y="15978"/>
                    </a:cubicBezTo>
                    <a:cubicBezTo>
                      <a:pt x="10652" y="14646"/>
                      <a:pt x="6657" y="9320"/>
                      <a:pt x="6657" y="9320"/>
                    </a:cubicBezTo>
                    <a:cubicBezTo>
                      <a:pt x="6657" y="9320"/>
                      <a:pt x="6657" y="9320"/>
                      <a:pt x="6657" y="9320"/>
                    </a:cubicBezTo>
                    <a:cubicBezTo>
                      <a:pt x="6657" y="9320"/>
                      <a:pt x="6657" y="9320"/>
                      <a:pt x="6657" y="9320"/>
                    </a:cubicBezTo>
                    <a:cubicBezTo>
                      <a:pt x="6657" y="9320"/>
                      <a:pt x="6657" y="9320"/>
                      <a:pt x="6657" y="9320"/>
                    </a:cubicBezTo>
                    <a:cubicBezTo>
                      <a:pt x="6657" y="9320"/>
                      <a:pt x="3994" y="6657"/>
                      <a:pt x="0" y="0"/>
                    </a:cubicBezTo>
                    <a:lnTo>
                      <a:pt x="3994" y="9320"/>
                    </a:lnTo>
                    <a:cubicBezTo>
                      <a:pt x="3994" y="7989"/>
                      <a:pt x="3994" y="9320"/>
                      <a:pt x="3994" y="9320"/>
                    </a:cubicBezTo>
                  </a:path>
                </a:pathLst>
              </a:custGeom>
              <a:solidFill>
                <a:srgbClr val="C59160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687" name="Freeform: Shape 6686">
                <a:extLst>
                  <a:ext uri="{FF2B5EF4-FFF2-40B4-BE49-F238E27FC236}">
                    <a16:creationId xmlns:a16="http://schemas.microsoft.com/office/drawing/2014/main" id="{D3762161-EF92-40D4-8012-0D5D4A61F732}"/>
                  </a:ext>
                </a:extLst>
              </p:cNvPr>
              <p:cNvSpPr/>
              <p:nvPr/>
            </p:nvSpPr>
            <p:spPr>
              <a:xfrm>
                <a:off x="9706638" y="3784744"/>
                <a:ext cx="67171" cy="82700"/>
              </a:xfrm>
              <a:custGeom>
                <a:avLst/>
                <a:gdLst>
                  <a:gd name="connsiteX0" fmla="*/ 598 w 67171"/>
                  <a:gd name="connsiteY0" fmla="*/ 81220 h 82700"/>
                  <a:gd name="connsiteX1" fmla="*/ 16576 w 67171"/>
                  <a:gd name="connsiteY1" fmla="*/ 74562 h 82700"/>
                  <a:gd name="connsiteX2" fmla="*/ 37879 w 67171"/>
                  <a:gd name="connsiteY2" fmla="*/ 39944 h 82700"/>
                  <a:gd name="connsiteX3" fmla="*/ 63177 w 67171"/>
                  <a:gd name="connsiteY3" fmla="*/ 11983 h 82700"/>
                  <a:gd name="connsiteX4" fmla="*/ 67172 w 67171"/>
                  <a:gd name="connsiteY4" fmla="*/ 5326 h 82700"/>
                  <a:gd name="connsiteX5" fmla="*/ 61846 w 67171"/>
                  <a:gd name="connsiteY5" fmla="*/ 0 h 82700"/>
                  <a:gd name="connsiteX6" fmla="*/ 61846 w 67171"/>
                  <a:gd name="connsiteY6" fmla="*/ 0 h 82700"/>
                  <a:gd name="connsiteX7" fmla="*/ 55188 w 67171"/>
                  <a:gd name="connsiteY7" fmla="*/ 5326 h 82700"/>
                  <a:gd name="connsiteX8" fmla="*/ 39211 w 67171"/>
                  <a:gd name="connsiteY8" fmla="*/ 15978 h 82700"/>
                  <a:gd name="connsiteX9" fmla="*/ 28559 w 67171"/>
                  <a:gd name="connsiteY9" fmla="*/ 27961 h 82700"/>
                  <a:gd name="connsiteX10" fmla="*/ 598 w 67171"/>
                  <a:gd name="connsiteY10" fmla="*/ 81220 h 82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7171" h="82700">
                    <a:moveTo>
                      <a:pt x="598" y="81220"/>
                    </a:moveTo>
                    <a:cubicBezTo>
                      <a:pt x="4593" y="86546"/>
                      <a:pt x="15244" y="75894"/>
                      <a:pt x="16576" y="74562"/>
                    </a:cubicBezTo>
                    <a:cubicBezTo>
                      <a:pt x="25896" y="63911"/>
                      <a:pt x="29890" y="50596"/>
                      <a:pt x="37879" y="39944"/>
                    </a:cubicBezTo>
                    <a:cubicBezTo>
                      <a:pt x="45868" y="30624"/>
                      <a:pt x="55188" y="22635"/>
                      <a:pt x="63177" y="11983"/>
                    </a:cubicBezTo>
                    <a:cubicBezTo>
                      <a:pt x="63177" y="11983"/>
                      <a:pt x="67172" y="6657"/>
                      <a:pt x="67172" y="5326"/>
                    </a:cubicBezTo>
                    <a:cubicBezTo>
                      <a:pt x="67172" y="3994"/>
                      <a:pt x="65840" y="0"/>
                      <a:pt x="61846" y="0"/>
                    </a:cubicBezTo>
                    <a:cubicBezTo>
                      <a:pt x="61846" y="0"/>
                      <a:pt x="61846" y="0"/>
                      <a:pt x="61846" y="0"/>
                    </a:cubicBezTo>
                    <a:cubicBezTo>
                      <a:pt x="59183" y="1331"/>
                      <a:pt x="57851" y="3994"/>
                      <a:pt x="55188" y="5326"/>
                    </a:cubicBezTo>
                    <a:cubicBezTo>
                      <a:pt x="49863" y="9320"/>
                      <a:pt x="43205" y="10652"/>
                      <a:pt x="39211" y="15978"/>
                    </a:cubicBezTo>
                    <a:cubicBezTo>
                      <a:pt x="37879" y="17309"/>
                      <a:pt x="33885" y="19972"/>
                      <a:pt x="28559" y="27961"/>
                    </a:cubicBezTo>
                    <a:cubicBezTo>
                      <a:pt x="27228" y="27961"/>
                      <a:pt x="-4728" y="73231"/>
                      <a:pt x="598" y="81220"/>
                    </a:cubicBezTo>
                  </a:path>
                </a:pathLst>
              </a:custGeom>
              <a:solidFill>
                <a:srgbClr val="C59160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688" name="Freeform: Shape 6687">
                <a:extLst>
                  <a:ext uri="{FF2B5EF4-FFF2-40B4-BE49-F238E27FC236}">
                    <a16:creationId xmlns:a16="http://schemas.microsoft.com/office/drawing/2014/main" id="{162C2903-5957-4D63-90DF-5014AB2A85F0}"/>
                  </a:ext>
                </a:extLst>
              </p:cNvPr>
              <p:cNvSpPr/>
              <p:nvPr/>
            </p:nvSpPr>
            <p:spPr>
              <a:xfrm>
                <a:off x="10379628" y="3640528"/>
                <a:ext cx="621796" cy="109598"/>
              </a:xfrm>
              <a:custGeom>
                <a:avLst/>
                <a:gdLst>
                  <a:gd name="connsiteX0" fmla="*/ 0 w 621796"/>
                  <a:gd name="connsiteY0" fmla="*/ 5744 h 109598"/>
                  <a:gd name="connsiteX1" fmla="*/ 1331 w 621796"/>
                  <a:gd name="connsiteY1" fmla="*/ 8406 h 109598"/>
                  <a:gd name="connsiteX2" fmla="*/ 119832 w 621796"/>
                  <a:gd name="connsiteY2" fmla="*/ 15064 h 109598"/>
                  <a:gd name="connsiteX3" fmla="*/ 177086 w 621796"/>
                  <a:gd name="connsiteY3" fmla="*/ 19058 h 109598"/>
                  <a:gd name="connsiteX4" fmla="*/ 399441 w 621796"/>
                  <a:gd name="connsiteY4" fmla="*/ 59002 h 109598"/>
                  <a:gd name="connsiteX5" fmla="*/ 427402 w 621796"/>
                  <a:gd name="connsiteY5" fmla="*/ 68323 h 109598"/>
                  <a:gd name="connsiteX6" fmla="*/ 619134 w 621796"/>
                  <a:gd name="connsiteY6" fmla="*/ 109598 h 109598"/>
                  <a:gd name="connsiteX7" fmla="*/ 621797 w 621796"/>
                  <a:gd name="connsiteY7" fmla="*/ 106935 h 109598"/>
                  <a:gd name="connsiteX8" fmla="*/ 471340 w 621796"/>
                  <a:gd name="connsiteY8" fmla="*/ 35036 h 109598"/>
                  <a:gd name="connsiteX9" fmla="*/ 470009 w 621796"/>
                  <a:gd name="connsiteY9" fmla="*/ 35036 h 109598"/>
                  <a:gd name="connsiteX10" fmla="*/ 468678 w 621796"/>
                  <a:gd name="connsiteY10" fmla="*/ 35036 h 109598"/>
                  <a:gd name="connsiteX11" fmla="*/ 467346 w 621796"/>
                  <a:gd name="connsiteY11" fmla="*/ 35036 h 109598"/>
                  <a:gd name="connsiteX12" fmla="*/ 466015 w 621796"/>
                  <a:gd name="connsiteY12" fmla="*/ 35036 h 109598"/>
                  <a:gd name="connsiteX13" fmla="*/ 464683 w 621796"/>
                  <a:gd name="connsiteY13" fmla="*/ 35036 h 109598"/>
                  <a:gd name="connsiteX14" fmla="*/ 463352 w 621796"/>
                  <a:gd name="connsiteY14" fmla="*/ 35036 h 109598"/>
                  <a:gd name="connsiteX15" fmla="*/ 462020 w 621796"/>
                  <a:gd name="connsiteY15" fmla="*/ 35036 h 109598"/>
                  <a:gd name="connsiteX16" fmla="*/ 460689 w 621796"/>
                  <a:gd name="connsiteY16" fmla="*/ 35036 h 109598"/>
                  <a:gd name="connsiteX17" fmla="*/ 375475 w 621796"/>
                  <a:gd name="connsiteY17" fmla="*/ 8406 h 109598"/>
                  <a:gd name="connsiteX18" fmla="*/ 259637 w 621796"/>
                  <a:gd name="connsiteY18" fmla="*/ 13732 h 109598"/>
                  <a:gd name="connsiteX19" fmla="*/ 175754 w 621796"/>
                  <a:gd name="connsiteY19" fmla="*/ 1749 h 109598"/>
                  <a:gd name="connsiteX20" fmla="*/ 1331 w 621796"/>
                  <a:gd name="connsiteY20" fmla="*/ 4412 h 109598"/>
                  <a:gd name="connsiteX21" fmla="*/ 0 w 621796"/>
                  <a:gd name="connsiteY21" fmla="*/ 5744 h 109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21796" h="109598">
                    <a:moveTo>
                      <a:pt x="0" y="5744"/>
                    </a:moveTo>
                    <a:cubicBezTo>
                      <a:pt x="0" y="7075"/>
                      <a:pt x="1331" y="8406"/>
                      <a:pt x="1331" y="8406"/>
                    </a:cubicBezTo>
                    <a:cubicBezTo>
                      <a:pt x="26629" y="12401"/>
                      <a:pt x="109181" y="15064"/>
                      <a:pt x="119832" y="15064"/>
                    </a:cubicBezTo>
                    <a:cubicBezTo>
                      <a:pt x="143799" y="15064"/>
                      <a:pt x="159776" y="15064"/>
                      <a:pt x="177086" y="19058"/>
                    </a:cubicBezTo>
                    <a:lnTo>
                      <a:pt x="399441" y="59002"/>
                    </a:lnTo>
                    <a:cubicBezTo>
                      <a:pt x="414087" y="61665"/>
                      <a:pt x="422076" y="65660"/>
                      <a:pt x="427402" y="68323"/>
                    </a:cubicBezTo>
                    <a:cubicBezTo>
                      <a:pt x="443380" y="76312"/>
                      <a:pt x="504627" y="101609"/>
                      <a:pt x="619134" y="109598"/>
                    </a:cubicBezTo>
                    <a:cubicBezTo>
                      <a:pt x="620465" y="108267"/>
                      <a:pt x="620465" y="108267"/>
                      <a:pt x="621797" y="106935"/>
                    </a:cubicBezTo>
                    <a:cubicBezTo>
                      <a:pt x="619134" y="85632"/>
                      <a:pt x="500633" y="41693"/>
                      <a:pt x="471340" y="35036"/>
                    </a:cubicBezTo>
                    <a:cubicBezTo>
                      <a:pt x="471340" y="35036"/>
                      <a:pt x="471340" y="35036"/>
                      <a:pt x="470009" y="35036"/>
                    </a:cubicBezTo>
                    <a:cubicBezTo>
                      <a:pt x="470009" y="35036"/>
                      <a:pt x="470009" y="35036"/>
                      <a:pt x="468678" y="35036"/>
                    </a:cubicBezTo>
                    <a:cubicBezTo>
                      <a:pt x="468678" y="35036"/>
                      <a:pt x="468678" y="35036"/>
                      <a:pt x="467346" y="35036"/>
                    </a:cubicBezTo>
                    <a:cubicBezTo>
                      <a:pt x="467346" y="35036"/>
                      <a:pt x="467346" y="35036"/>
                      <a:pt x="466015" y="35036"/>
                    </a:cubicBezTo>
                    <a:cubicBezTo>
                      <a:pt x="466015" y="35036"/>
                      <a:pt x="466015" y="35036"/>
                      <a:pt x="464683" y="35036"/>
                    </a:cubicBezTo>
                    <a:cubicBezTo>
                      <a:pt x="464683" y="35036"/>
                      <a:pt x="464683" y="35036"/>
                      <a:pt x="463352" y="35036"/>
                    </a:cubicBezTo>
                    <a:cubicBezTo>
                      <a:pt x="463352" y="35036"/>
                      <a:pt x="463352" y="35036"/>
                      <a:pt x="462020" y="35036"/>
                    </a:cubicBezTo>
                    <a:cubicBezTo>
                      <a:pt x="462020" y="35036"/>
                      <a:pt x="462020" y="35036"/>
                      <a:pt x="460689" y="35036"/>
                    </a:cubicBezTo>
                    <a:cubicBezTo>
                      <a:pt x="431396" y="29710"/>
                      <a:pt x="404767" y="13732"/>
                      <a:pt x="375475" y="8406"/>
                    </a:cubicBezTo>
                    <a:cubicBezTo>
                      <a:pt x="336862" y="4412"/>
                      <a:pt x="298249" y="15064"/>
                      <a:pt x="259637" y="13732"/>
                    </a:cubicBezTo>
                    <a:cubicBezTo>
                      <a:pt x="231676" y="12401"/>
                      <a:pt x="203715" y="1749"/>
                      <a:pt x="175754" y="1749"/>
                    </a:cubicBezTo>
                    <a:cubicBezTo>
                      <a:pt x="15978" y="-914"/>
                      <a:pt x="15978" y="-914"/>
                      <a:pt x="1331" y="4412"/>
                    </a:cubicBezTo>
                    <a:cubicBezTo>
                      <a:pt x="1331" y="4412"/>
                      <a:pt x="0" y="5744"/>
                      <a:pt x="0" y="5744"/>
                    </a:cubicBezTo>
                  </a:path>
                </a:pathLst>
              </a:custGeom>
              <a:solidFill>
                <a:srgbClr val="D9C5A6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689" name="Freeform: Shape 6688">
                <a:extLst>
                  <a:ext uri="{FF2B5EF4-FFF2-40B4-BE49-F238E27FC236}">
                    <a16:creationId xmlns:a16="http://schemas.microsoft.com/office/drawing/2014/main" id="{2A6F609A-6D95-4335-B138-BEBF490B0D8F}"/>
                  </a:ext>
                </a:extLst>
              </p:cNvPr>
              <p:cNvSpPr/>
              <p:nvPr/>
            </p:nvSpPr>
            <p:spPr>
              <a:xfrm>
                <a:off x="10100822" y="2757629"/>
                <a:ext cx="35597" cy="8540"/>
              </a:xfrm>
              <a:custGeom>
                <a:avLst/>
                <a:gdLst>
                  <a:gd name="connsiteX0" fmla="*/ 529 w 35597"/>
                  <a:gd name="connsiteY0" fmla="*/ 5877 h 8540"/>
                  <a:gd name="connsiteX1" fmla="*/ 11181 w 35597"/>
                  <a:gd name="connsiteY1" fmla="*/ 8540 h 8540"/>
                  <a:gd name="connsiteX2" fmla="*/ 35147 w 35597"/>
                  <a:gd name="connsiteY2" fmla="*/ 1883 h 8540"/>
                  <a:gd name="connsiteX3" fmla="*/ 15175 w 35597"/>
                  <a:gd name="connsiteY3" fmla="*/ 552 h 8540"/>
                  <a:gd name="connsiteX4" fmla="*/ 529 w 35597"/>
                  <a:gd name="connsiteY4" fmla="*/ 5877 h 8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597" h="8540">
                    <a:moveTo>
                      <a:pt x="529" y="5877"/>
                    </a:moveTo>
                    <a:cubicBezTo>
                      <a:pt x="-2134" y="8540"/>
                      <a:pt x="5855" y="8540"/>
                      <a:pt x="11181" y="8540"/>
                    </a:cubicBezTo>
                    <a:cubicBezTo>
                      <a:pt x="36479" y="5877"/>
                      <a:pt x="36479" y="3214"/>
                      <a:pt x="35147" y="1883"/>
                    </a:cubicBezTo>
                    <a:cubicBezTo>
                      <a:pt x="33816" y="552"/>
                      <a:pt x="31153" y="-780"/>
                      <a:pt x="15175" y="552"/>
                    </a:cubicBezTo>
                    <a:cubicBezTo>
                      <a:pt x="3192" y="3214"/>
                      <a:pt x="1860" y="5877"/>
                      <a:pt x="529" y="5877"/>
                    </a:cubicBezTo>
                  </a:path>
                </a:pathLst>
              </a:custGeom>
              <a:solidFill>
                <a:srgbClr val="E9DCC3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690" name="Freeform: Shape 6689">
                <a:extLst>
                  <a:ext uri="{FF2B5EF4-FFF2-40B4-BE49-F238E27FC236}">
                    <a16:creationId xmlns:a16="http://schemas.microsoft.com/office/drawing/2014/main" id="{90EEC07F-8A34-49F4-878D-13FAB692BF0E}"/>
                  </a:ext>
                </a:extLst>
              </p:cNvPr>
              <p:cNvSpPr/>
              <p:nvPr/>
            </p:nvSpPr>
            <p:spPr>
              <a:xfrm>
                <a:off x="10067542" y="2760844"/>
                <a:ext cx="13966" cy="4545"/>
              </a:xfrm>
              <a:custGeom>
                <a:avLst/>
                <a:gdLst>
                  <a:gd name="connsiteX0" fmla="*/ 522 w 13966"/>
                  <a:gd name="connsiteY0" fmla="*/ 2663 h 4545"/>
                  <a:gd name="connsiteX1" fmla="*/ 3185 w 13966"/>
                  <a:gd name="connsiteY1" fmla="*/ 3994 h 4545"/>
                  <a:gd name="connsiteX2" fmla="*/ 13837 w 13966"/>
                  <a:gd name="connsiteY2" fmla="*/ 0 h 4545"/>
                  <a:gd name="connsiteX3" fmla="*/ 12506 w 13966"/>
                  <a:gd name="connsiteY3" fmla="*/ 0 h 4545"/>
                  <a:gd name="connsiteX4" fmla="*/ 12506 w 13966"/>
                  <a:gd name="connsiteY4" fmla="*/ 0 h 4545"/>
                  <a:gd name="connsiteX5" fmla="*/ 5848 w 13966"/>
                  <a:gd name="connsiteY5" fmla="*/ 0 h 4545"/>
                  <a:gd name="connsiteX6" fmla="*/ 1854 w 13966"/>
                  <a:gd name="connsiteY6" fmla="*/ 1331 h 4545"/>
                  <a:gd name="connsiteX7" fmla="*/ 522 w 13966"/>
                  <a:gd name="connsiteY7" fmla="*/ 2663 h 4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66" h="4545">
                    <a:moveTo>
                      <a:pt x="522" y="2663"/>
                    </a:moveTo>
                    <a:cubicBezTo>
                      <a:pt x="-809" y="3994"/>
                      <a:pt x="522" y="5326"/>
                      <a:pt x="3185" y="3994"/>
                    </a:cubicBezTo>
                    <a:cubicBezTo>
                      <a:pt x="5848" y="3994"/>
                      <a:pt x="15169" y="1331"/>
                      <a:pt x="13837" y="0"/>
                    </a:cubicBezTo>
                    <a:cubicBezTo>
                      <a:pt x="13837" y="0"/>
                      <a:pt x="12506" y="0"/>
                      <a:pt x="12506" y="0"/>
                    </a:cubicBezTo>
                    <a:cubicBezTo>
                      <a:pt x="12506" y="0"/>
                      <a:pt x="12506" y="0"/>
                      <a:pt x="12506" y="0"/>
                    </a:cubicBezTo>
                    <a:cubicBezTo>
                      <a:pt x="9843" y="0"/>
                      <a:pt x="5848" y="0"/>
                      <a:pt x="5848" y="0"/>
                    </a:cubicBezTo>
                    <a:cubicBezTo>
                      <a:pt x="4517" y="0"/>
                      <a:pt x="3185" y="0"/>
                      <a:pt x="1854" y="1331"/>
                    </a:cubicBezTo>
                    <a:cubicBezTo>
                      <a:pt x="1854" y="2663"/>
                      <a:pt x="522" y="2663"/>
                      <a:pt x="522" y="2663"/>
                    </a:cubicBezTo>
                  </a:path>
                </a:pathLst>
              </a:custGeom>
              <a:solidFill>
                <a:srgbClr val="E9DCC3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691" name="Freeform: Shape 6690">
                <a:extLst>
                  <a:ext uri="{FF2B5EF4-FFF2-40B4-BE49-F238E27FC236}">
                    <a16:creationId xmlns:a16="http://schemas.microsoft.com/office/drawing/2014/main" id="{9B9C8241-C602-4BC9-8F93-EE21C441889B}"/>
                  </a:ext>
                </a:extLst>
              </p:cNvPr>
              <p:cNvSpPr/>
              <p:nvPr/>
            </p:nvSpPr>
            <p:spPr>
              <a:xfrm>
                <a:off x="10205206" y="2746198"/>
                <a:ext cx="26629" cy="4114"/>
              </a:xfrm>
              <a:custGeom>
                <a:avLst/>
                <a:gdLst>
                  <a:gd name="connsiteX0" fmla="*/ 0 w 26629"/>
                  <a:gd name="connsiteY0" fmla="*/ 2663 h 4114"/>
                  <a:gd name="connsiteX1" fmla="*/ 26629 w 26629"/>
                  <a:gd name="connsiteY1" fmla="*/ 1331 h 4114"/>
                  <a:gd name="connsiteX2" fmla="*/ 26629 w 26629"/>
                  <a:gd name="connsiteY2" fmla="*/ 1331 h 4114"/>
                  <a:gd name="connsiteX3" fmla="*/ 17309 w 26629"/>
                  <a:gd name="connsiteY3" fmla="*/ 0 h 4114"/>
                  <a:gd name="connsiteX4" fmla="*/ 10652 w 26629"/>
                  <a:gd name="connsiteY4" fmla="*/ 0 h 4114"/>
                  <a:gd name="connsiteX5" fmla="*/ 0 w 26629"/>
                  <a:gd name="connsiteY5" fmla="*/ 2663 h 4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629" h="4114">
                    <a:moveTo>
                      <a:pt x="0" y="2663"/>
                    </a:moveTo>
                    <a:cubicBezTo>
                      <a:pt x="0" y="5326"/>
                      <a:pt x="23966" y="3994"/>
                      <a:pt x="26629" y="1331"/>
                    </a:cubicBezTo>
                    <a:cubicBezTo>
                      <a:pt x="26629" y="1331"/>
                      <a:pt x="26629" y="1331"/>
                      <a:pt x="26629" y="1331"/>
                    </a:cubicBezTo>
                    <a:cubicBezTo>
                      <a:pt x="26629" y="0"/>
                      <a:pt x="17309" y="0"/>
                      <a:pt x="17309" y="0"/>
                    </a:cubicBezTo>
                    <a:cubicBezTo>
                      <a:pt x="14646" y="0"/>
                      <a:pt x="13315" y="0"/>
                      <a:pt x="10652" y="0"/>
                    </a:cubicBezTo>
                    <a:cubicBezTo>
                      <a:pt x="5326" y="1331"/>
                      <a:pt x="0" y="1331"/>
                      <a:pt x="0" y="2663"/>
                    </a:cubicBezTo>
                  </a:path>
                </a:pathLst>
              </a:custGeom>
              <a:solidFill>
                <a:srgbClr val="E9DCC3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692" name="Freeform: Shape 6691">
                <a:extLst>
                  <a:ext uri="{FF2B5EF4-FFF2-40B4-BE49-F238E27FC236}">
                    <a16:creationId xmlns:a16="http://schemas.microsoft.com/office/drawing/2014/main" id="{9F47672B-D807-4054-BE67-C6E081A6E820}"/>
                  </a:ext>
                </a:extLst>
              </p:cNvPr>
              <p:cNvSpPr/>
              <p:nvPr/>
            </p:nvSpPr>
            <p:spPr>
              <a:xfrm>
                <a:off x="10114552" y="2742351"/>
                <a:ext cx="60030" cy="10709"/>
              </a:xfrm>
              <a:custGeom>
                <a:avLst/>
                <a:gdLst>
                  <a:gd name="connsiteX0" fmla="*/ 114 w 60030"/>
                  <a:gd name="connsiteY0" fmla="*/ 9172 h 10709"/>
                  <a:gd name="connsiteX1" fmla="*/ 16092 w 60030"/>
                  <a:gd name="connsiteY1" fmla="*/ 9172 h 10709"/>
                  <a:gd name="connsiteX2" fmla="*/ 16092 w 60030"/>
                  <a:gd name="connsiteY2" fmla="*/ 9172 h 10709"/>
                  <a:gd name="connsiteX3" fmla="*/ 16092 w 60030"/>
                  <a:gd name="connsiteY3" fmla="*/ 9172 h 10709"/>
                  <a:gd name="connsiteX4" fmla="*/ 16092 w 60030"/>
                  <a:gd name="connsiteY4" fmla="*/ 9172 h 10709"/>
                  <a:gd name="connsiteX5" fmla="*/ 16092 w 60030"/>
                  <a:gd name="connsiteY5" fmla="*/ 9172 h 10709"/>
                  <a:gd name="connsiteX6" fmla="*/ 16092 w 60030"/>
                  <a:gd name="connsiteY6" fmla="*/ 9172 h 10709"/>
                  <a:gd name="connsiteX7" fmla="*/ 16092 w 60030"/>
                  <a:gd name="connsiteY7" fmla="*/ 9172 h 10709"/>
                  <a:gd name="connsiteX8" fmla="*/ 16092 w 60030"/>
                  <a:gd name="connsiteY8" fmla="*/ 9172 h 10709"/>
                  <a:gd name="connsiteX9" fmla="*/ 16092 w 60030"/>
                  <a:gd name="connsiteY9" fmla="*/ 9172 h 10709"/>
                  <a:gd name="connsiteX10" fmla="*/ 60030 w 60030"/>
                  <a:gd name="connsiteY10" fmla="*/ 1184 h 10709"/>
                  <a:gd name="connsiteX11" fmla="*/ 34732 w 60030"/>
                  <a:gd name="connsiteY11" fmla="*/ 1184 h 10709"/>
                  <a:gd name="connsiteX12" fmla="*/ 20086 w 60030"/>
                  <a:gd name="connsiteY12" fmla="*/ 3846 h 10709"/>
                  <a:gd name="connsiteX13" fmla="*/ 20086 w 60030"/>
                  <a:gd name="connsiteY13" fmla="*/ 3846 h 10709"/>
                  <a:gd name="connsiteX14" fmla="*/ 20086 w 60030"/>
                  <a:gd name="connsiteY14" fmla="*/ 3846 h 10709"/>
                  <a:gd name="connsiteX15" fmla="*/ 20086 w 60030"/>
                  <a:gd name="connsiteY15" fmla="*/ 3846 h 10709"/>
                  <a:gd name="connsiteX16" fmla="*/ 114 w 60030"/>
                  <a:gd name="connsiteY16" fmla="*/ 9172 h 10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0030" h="10709">
                    <a:moveTo>
                      <a:pt x="114" y="9172"/>
                    </a:moveTo>
                    <a:cubicBezTo>
                      <a:pt x="-1218" y="11835"/>
                      <a:pt x="9434" y="10504"/>
                      <a:pt x="16092" y="9172"/>
                    </a:cubicBezTo>
                    <a:cubicBezTo>
                      <a:pt x="16092" y="9172"/>
                      <a:pt x="16092" y="9172"/>
                      <a:pt x="16092" y="9172"/>
                    </a:cubicBezTo>
                    <a:cubicBezTo>
                      <a:pt x="16092" y="9172"/>
                      <a:pt x="16092" y="9172"/>
                      <a:pt x="16092" y="9172"/>
                    </a:cubicBezTo>
                    <a:cubicBezTo>
                      <a:pt x="16092" y="9172"/>
                      <a:pt x="16092" y="9172"/>
                      <a:pt x="16092" y="9172"/>
                    </a:cubicBezTo>
                    <a:cubicBezTo>
                      <a:pt x="16092" y="9172"/>
                      <a:pt x="16092" y="9172"/>
                      <a:pt x="16092" y="9172"/>
                    </a:cubicBezTo>
                    <a:cubicBezTo>
                      <a:pt x="16092" y="9172"/>
                      <a:pt x="16092" y="9172"/>
                      <a:pt x="16092" y="9172"/>
                    </a:cubicBezTo>
                    <a:cubicBezTo>
                      <a:pt x="16092" y="9172"/>
                      <a:pt x="16092" y="9172"/>
                      <a:pt x="16092" y="9172"/>
                    </a:cubicBezTo>
                    <a:cubicBezTo>
                      <a:pt x="16092" y="9172"/>
                      <a:pt x="16092" y="9172"/>
                      <a:pt x="16092" y="9172"/>
                    </a:cubicBezTo>
                    <a:cubicBezTo>
                      <a:pt x="16092" y="9172"/>
                      <a:pt x="16092" y="9172"/>
                      <a:pt x="16092" y="9172"/>
                    </a:cubicBezTo>
                    <a:cubicBezTo>
                      <a:pt x="49378" y="5178"/>
                      <a:pt x="58699" y="2515"/>
                      <a:pt x="60030" y="1184"/>
                    </a:cubicBezTo>
                    <a:cubicBezTo>
                      <a:pt x="58699" y="-1479"/>
                      <a:pt x="34732" y="1184"/>
                      <a:pt x="34732" y="1184"/>
                    </a:cubicBezTo>
                    <a:cubicBezTo>
                      <a:pt x="29406" y="2515"/>
                      <a:pt x="25412" y="2515"/>
                      <a:pt x="20086" y="3846"/>
                    </a:cubicBezTo>
                    <a:cubicBezTo>
                      <a:pt x="20086" y="3846"/>
                      <a:pt x="20086" y="3846"/>
                      <a:pt x="20086" y="3846"/>
                    </a:cubicBezTo>
                    <a:cubicBezTo>
                      <a:pt x="20086" y="3846"/>
                      <a:pt x="20086" y="3846"/>
                      <a:pt x="20086" y="3846"/>
                    </a:cubicBezTo>
                    <a:cubicBezTo>
                      <a:pt x="20086" y="3846"/>
                      <a:pt x="20086" y="3846"/>
                      <a:pt x="20086" y="3846"/>
                    </a:cubicBezTo>
                    <a:cubicBezTo>
                      <a:pt x="1445" y="5178"/>
                      <a:pt x="114" y="7841"/>
                      <a:pt x="114" y="9172"/>
                    </a:cubicBezTo>
                  </a:path>
                </a:pathLst>
              </a:custGeom>
              <a:solidFill>
                <a:srgbClr val="E9DCC3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693" name="Freeform: Shape 6692">
                <a:extLst>
                  <a:ext uri="{FF2B5EF4-FFF2-40B4-BE49-F238E27FC236}">
                    <a16:creationId xmlns:a16="http://schemas.microsoft.com/office/drawing/2014/main" id="{28B23727-9ADE-43B2-8F18-5D7EB648BC3E}"/>
                  </a:ext>
                </a:extLst>
              </p:cNvPr>
              <p:cNvSpPr/>
              <p:nvPr/>
            </p:nvSpPr>
            <p:spPr>
              <a:xfrm>
                <a:off x="9991579" y="2769951"/>
                <a:ext cx="29884" cy="9200"/>
              </a:xfrm>
              <a:custGeom>
                <a:avLst/>
                <a:gdLst>
                  <a:gd name="connsiteX0" fmla="*/ 592 w 29884"/>
                  <a:gd name="connsiteY0" fmla="*/ 8202 h 9200"/>
                  <a:gd name="connsiteX1" fmla="*/ 592 w 29884"/>
                  <a:gd name="connsiteY1" fmla="*/ 8202 h 9200"/>
                  <a:gd name="connsiteX2" fmla="*/ 29884 w 29884"/>
                  <a:gd name="connsiteY2" fmla="*/ 213 h 9200"/>
                  <a:gd name="connsiteX3" fmla="*/ 12575 w 29884"/>
                  <a:gd name="connsiteY3" fmla="*/ 2876 h 9200"/>
                  <a:gd name="connsiteX4" fmla="*/ 592 w 29884"/>
                  <a:gd name="connsiteY4" fmla="*/ 8202 h 9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884" h="9200">
                    <a:moveTo>
                      <a:pt x="592" y="8202"/>
                    </a:moveTo>
                    <a:cubicBezTo>
                      <a:pt x="-740" y="9533"/>
                      <a:pt x="592" y="9533"/>
                      <a:pt x="592" y="8202"/>
                    </a:cubicBezTo>
                    <a:cubicBezTo>
                      <a:pt x="3255" y="9533"/>
                      <a:pt x="28553" y="2876"/>
                      <a:pt x="29884" y="213"/>
                    </a:cubicBezTo>
                    <a:cubicBezTo>
                      <a:pt x="29884" y="213"/>
                      <a:pt x="28553" y="-1118"/>
                      <a:pt x="12575" y="2876"/>
                    </a:cubicBezTo>
                    <a:cubicBezTo>
                      <a:pt x="3255" y="6870"/>
                      <a:pt x="592" y="8202"/>
                      <a:pt x="592" y="8202"/>
                    </a:cubicBezTo>
                  </a:path>
                </a:pathLst>
              </a:custGeom>
              <a:solidFill>
                <a:srgbClr val="E9DCC3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694" name="Freeform: Shape 6693">
                <a:extLst>
                  <a:ext uri="{FF2B5EF4-FFF2-40B4-BE49-F238E27FC236}">
                    <a16:creationId xmlns:a16="http://schemas.microsoft.com/office/drawing/2014/main" id="{8B2D3018-52C6-4E8C-8382-390D461CA775}"/>
                  </a:ext>
                </a:extLst>
              </p:cNvPr>
              <p:cNvSpPr/>
              <p:nvPr/>
            </p:nvSpPr>
            <p:spPr>
              <a:xfrm>
                <a:off x="10035517" y="2772827"/>
                <a:ext cx="7510" cy="1882"/>
              </a:xfrm>
              <a:custGeom>
                <a:avLst/>
                <a:gdLst>
                  <a:gd name="connsiteX0" fmla="*/ 592 w 7510"/>
                  <a:gd name="connsiteY0" fmla="*/ 1331 h 1882"/>
                  <a:gd name="connsiteX1" fmla="*/ 592 w 7510"/>
                  <a:gd name="connsiteY1" fmla="*/ 1331 h 1882"/>
                  <a:gd name="connsiteX2" fmla="*/ 7249 w 7510"/>
                  <a:gd name="connsiteY2" fmla="*/ 0 h 1882"/>
                  <a:gd name="connsiteX3" fmla="*/ 7249 w 7510"/>
                  <a:gd name="connsiteY3" fmla="*/ 0 h 1882"/>
                  <a:gd name="connsiteX4" fmla="*/ 7249 w 7510"/>
                  <a:gd name="connsiteY4" fmla="*/ 0 h 1882"/>
                  <a:gd name="connsiteX5" fmla="*/ 5918 w 7510"/>
                  <a:gd name="connsiteY5" fmla="*/ 0 h 1882"/>
                  <a:gd name="connsiteX6" fmla="*/ 4586 w 7510"/>
                  <a:gd name="connsiteY6" fmla="*/ 0 h 1882"/>
                  <a:gd name="connsiteX7" fmla="*/ 1923 w 7510"/>
                  <a:gd name="connsiteY7" fmla="*/ 0 h 1882"/>
                  <a:gd name="connsiteX8" fmla="*/ 592 w 7510"/>
                  <a:gd name="connsiteY8" fmla="*/ 1331 h 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10" h="1882">
                    <a:moveTo>
                      <a:pt x="592" y="1331"/>
                    </a:moveTo>
                    <a:cubicBezTo>
                      <a:pt x="592" y="1331"/>
                      <a:pt x="-740" y="1331"/>
                      <a:pt x="592" y="1331"/>
                    </a:cubicBezTo>
                    <a:cubicBezTo>
                      <a:pt x="4586" y="2663"/>
                      <a:pt x="8581" y="1331"/>
                      <a:pt x="7249" y="0"/>
                    </a:cubicBezTo>
                    <a:cubicBezTo>
                      <a:pt x="7249" y="0"/>
                      <a:pt x="7249" y="0"/>
                      <a:pt x="7249" y="0"/>
                    </a:cubicBezTo>
                    <a:cubicBezTo>
                      <a:pt x="7249" y="0"/>
                      <a:pt x="7249" y="0"/>
                      <a:pt x="7249" y="0"/>
                    </a:cubicBezTo>
                    <a:cubicBezTo>
                      <a:pt x="7249" y="0"/>
                      <a:pt x="7249" y="0"/>
                      <a:pt x="5918" y="0"/>
                    </a:cubicBezTo>
                    <a:cubicBezTo>
                      <a:pt x="5918" y="0"/>
                      <a:pt x="5918" y="0"/>
                      <a:pt x="4586" y="0"/>
                    </a:cubicBezTo>
                    <a:cubicBezTo>
                      <a:pt x="4586" y="0"/>
                      <a:pt x="4586" y="0"/>
                      <a:pt x="1923" y="0"/>
                    </a:cubicBezTo>
                    <a:cubicBezTo>
                      <a:pt x="3255" y="0"/>
                      <a:pt x="592" y="0"/>
                      <a:pt x="592" y="1331"/>
                    </a:cubicBezTo>
                  </a:path>
                </a:pathLst>
              </a:custGeom>
              <a:solidFill>
                <a:srgbClr val="E9DCC3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695" name="Freeform: Shape 6694">
                <a:extLst>
                  <a:ext uri="{FF2B5EF4-FFF2-40B4-BE49-F238E27FC236}">
                    <a16:creationId xmlns:a16="http://schemas.microsoft.com/office/drawing/2014/main" id="{BFFEA4B5-9E9B-45CF-9665-CC7FF50EDB0F}"/>
                  </a:ext>
                </a:extLst>
              </p:cNvPr>
              <p:cNvSpPr/>
              <p:nvPr/>
            </p:nvSpPr>
            <p:spPr>
              <a:xfrm>
                <a:off x="10278437" y="2737876"/>
                <a:ext cx="41275" cy="4327"/>
              </a:xfrm>
              <a:custGeom>
                <a:avLst/>
                <a:gdLst>
                  <a:gd name="connsiteX0" fmla="*/ 0 w 41275"/>
                  <a:gd name="connsiteY0" fmla="*/ 1664 h 4327"/>
                  <a:gd name="connsiteX1" fmla="*/ 25298 w 41275"/>
                  <a:gd name="connsiteY1" fmla="*/ 4327 h 4327"/>
                  <a:gd name="connsiteX2" fmla="*/ 25298 w 41275"/>
                  <a:gd name="connsiteY2" fmla="*/ 4327 h 4327"/>
                  <a:gd name="connsiteX3" fmla="*/ 25298 w 41275"/>
                  <a:gd name="connsiteY3" fmla="*/ 4327 h 4327"/>
                  <a:gd name="connsiteX4" fmla="*/ 25298 w 41275"/>
                  <a:gd name="connsiteY4" fmla="*/ 4327 h 4327"/>
                  <a:gd name="connsiteX5" fmla="*/ 25298 w 41275"/>
                  <a:gd name="connsiteY5" fmla="*/ 4327 h 4327"/>
                  <a:gd name="connsiteX6" fmla="*/ 25298 w 41275"/>
                  <a:gd name="connsiteY6" fmla="*/ 4327 h 4327"/>
                  <a:gd name="connsiteX7" fmla="*/ 25298 w 41275"/>
                  <a:gd name="connsiteY7" fmla="*/ 4327 h 4327"/>
                  <a:gd name="connsiteX8" fmla="*/ 25298 w 41275"/>
                  <a:gd name="connsiteY8" fmla="*/ 4327 h 4327"/>
                  <a:gd name="connsiteX9" fmla="*/ 25298 w 41275"/>
                  <a:gd name="connsiteY9" fmla="*/ 4327 h 4327"/>
                  <a:gd name="connsiteX10" fmla="*/ 41276 w 41275"/>
                  <a:gd name="connsiteY10" fmla="*/ 1664 h 4327"/>
                  <a:gd name="connsiteX11" fmla="*/ 10652 w 41275"/>
                  <a:gd name="connsiteY11" fmla="*/ 333 h 4327"/>
                  <a:gd name="connsiteX12" fmla="*/ 0 w 41275"/>
                  <a:gd name="connsiteY12" fmla="*/ 1664 h 4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1275" h="4327">
                    <a:moveTo>
                      <a:pt x="0" y="1664"/>
                    </a:moveTo>
                    <a:cubicBezTo>
                      <a:pt x="0" y="2996"/>
                      <a:pt x="0" y="4327"/>
                      <a:pt x="25298" y="4327"/>
                    </a:cubicBezTo>
                    <a:cubicBezTo>
                      <a:pt x="25298" y="4327"/>
                      <a:pt x="25298" y="4327"/>
                      <a:pt x="25298" y="4327"/>
                    </a:cubicBezTo>
                    <a:cubicBezTo>
                      <a:pt x="25298" y="4327"/>
                      <a:pt x="25298" y="4327"/>
                      <a:pt x="25298" y="4327"/>
                    </a:cubicBezTo>
                    <a:cubicBezTo>
                      <a:pt x="25298" y="4327"/>
                      <a:pt x="25298" y="4327"/>
                      <a:pt x="25298" y="4327"/>
                    </a:cubicBezTo>
                    <a:cubicBezTo>
                      <a:pt x="25298" y="4327"/>
                      <a:pt x="25298" y="4327"/>
                      <a:pt x="25298" y="4327"/>
                    </a:cubicBezTo>
                    <a:cubicBezTo>
                      <a:pt x="25298" y="4327"/>
                      <a:pt x="25298" y="4327"/>
                      <a:pt x="25298" y="4327"/>
                    </a:cubicBezTo>
                    <a:cubicBezTo>
                      <a:pt x="25298" y="4327"/>
                      <a:pt x="25298" y="4327"/>
                      <a:pt x="25298" y="4327"/>
                    </a:cubicBezTo>
                    <a:cubicBezTo>
                      <a:pt x="25298" y="4327"/>
                      <a:pt x="25298" y="4327"/>
                      <a:pt x="25298" y="4327"/>
                    </a:cubicBezTo>
                    <a:cubicBezTo>
                      <a:pt x="25298" y="4327"/>
                      <a:pt x="25298" y="4327"/>
                      <a:pt x="25298" y="4327"/>
                    </a:cubicBezTo>
                    <a:cubicBezTo>
                      <a:pt x="30624" y="4327"/>
                      <a:pt x="39944" y="4327"/>
                      <a:pt x="41276" y="1664"/>
                    </a:cubicBezTo>
                    <a:cubicBezTo>
                      <a:pt x="39944" y="-999"/>
                      <a:pt x="14646" y="333"/>
                      <a:pt x="10652" y="333"/>
                    </a:cubicBezTo>
                    <a:cubicBezTo>
                      <a:pt x="6657" y="333"/>
                      <a:pt x="0" y="333"/>
                      <a:pt x="0" y="1664"/>
                    </a:cubicBezTo>
                  </a:path>
                </a:pathLst>
              </a:custGeom>
              <a:solidFill>
                <a:srgbClr val="E9DCC3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696" name="Freeform: Shape 6695">
                <a:extLst>
                  <a:ext uri="{FF2B5EF4-FFF2-40B4-BE49-F238E27FC236}">
                    <a16:creationId xmlns:a16="http://schemas.microsoft.com/office/drawing/2014/main" id="{4B8F26B0-9FB3-43BD-AFF5-3E4989720188}"/>
                  </a:ext>
                </a:extLst>
              </p:cNvPr>
              <p:cNvSpPr/>
              <p:nvPr/>
            </p:nvSpPr>
            <p:spPr>
              <a:xfrm>
                <a:off x="10291751" y="2746198"/>
                <a:ext cx="11983" cy="2662"/>
              </a:xfrm>
              <a:custGeom>
                <a:avLst/>
                <a:gdLst>
                  <a:gd name="connsiteX0" fmla="*/ 0 w 11983"/>
                  <a:gd name="connsiteY0" fmla="*/ 1331 h 2662"/>
                  <a:gd name="connsiteX1" fmla="*/ 2663 w 11983"/>
                  <a:gd name="connsiteY1" fmla="*/ 2663 h 2662"/>
                  <a:gd name="connsiteX2" fmla="*/ 5326 w 11983"/>
                  <a:gd name="connsiteY2" fmla="*/ 2663 h 2662"/>
                  <a:gd name="connsiteX3" fmla="*/ 7989 w 11983"/>
                  <a:gd name="connsiteY3" fmla="*/ 2663 h 2662"/>
                  <a:gd name="connsiteX4" fmla="*/ 11983 w 11983"/>
                  <a:gd name="connsiteY4" fmla="*/ 1331 h 2662"/>
                  <a:gd name="connsiteX5" fmla="*/ 10652 w 11983"/>
                  <a:gd name="connsiteY5" fmla="*/ 0 h 2662"/>
                  <a:gd name="connsiteX6" fmla="*/ 9320 w 11983"/>
                  <a:gd name="connsiteY6" fmla="*/ 0 h 2662"/>
                  <a:gd name="connsiteX7" fmla="*/ 7989 w 11983"/>
                  <a:gd name="connsiteY7" fmla="*/ 0 h 2662"/>
                  <a:gd name="connsiteX8" fmla="*/ 7989 w 11983"/>
                  <a:gd name="connsiteY8" fmla="*/ 0 h 2662"/>
                  <a:gd name="connsiteX9" fmla="*/ 7989 w 11983"/>
                  <a:gd name="connsiteY9" fmla="*/ 0 h 2662"/>
                  <a:gd name="connsiteX10" fmla="*/ 7989 w 11983"/>
                  <a:gd name="connsiteY10" fmla="*/ 0 h 2662"/>
                  <a:gd name="connsiteX11" fmla="*/ 6657 w 11983"/>
                  <a:gd name="connsiteY11" fmla="*/ 0 h 2662"/>
                  <a:gd name="connsiteX12" fmla="*/ 3994 w 11983"/>
                  <a:gd name="connsiteY12" fmla="*/ 0 h 2662"/>
                  <a:gd name="connsiteX13" fmla="*/ 0 w 11983"/>
                  <a:gd name="connsiteY13" fmla="*/ 1331 h 2662"/>
                  <a:gd name="connsiteX14" fmla="*/ 0 w 11983"/>
                  <a:gd name="connsiteY14" fmla="*/ 1331 h 2662"/>
                  <a:gd name="connsiteX15" fmla="*/ 0 w 11983"/>
                  <a:gd name="connsiteY15" fmla="*/ 1331 h 2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983" h="2662">
                    <a:moveTo>
                      <a:pt x="0" y="1331"/>
                    </a:moveTo>
                    <a:cubicBezTo>
                      <a:pt x="0" y="1331"/>
                      <a:pt x="0" y="1331"/>
                      <a:pt x="2663" y="2663"/>
                    </a:cubicBezTo>
                    <a:cubicBezTo>
                      <a:pt x="2663" y="2663"/>
                      <a:pt x="2663" y="2663"/>
                      <a:pt x="5326" y="2663"/>
                    </a:cubicBezTo>
                    <a:cubicBezTo>
                      <a:pt x="6657" y="2663"/>
                      <a:pt x="6657" y="2663"/>
                      <a:pt x="7989" y="2663"/>
                    </a:cubicBezTo>
                    <a:cubicBezTo>
                      <a:pt x="9320" y="2663"/>
                      <a:pt x="11983" y="2663"/>
                      <a:pt x="11983" y="1331"/>
                    </a:cubicBezTo>
                    <a:cubicBezTo>
                      <a:pt x="11983" y="1331"/>
                      <a:pt x="11983" y="0"/>
                      <a:pt x="10652" y="0"/>
                    </a:cubicBezTo>
                    <a:cubicBezTo>
                      <a:pt x="10652" y="0"/>
                      <a:pt x="10652" y="0"/>
                      <a:pt x="9320" y="0"/>
                    </a:cubicBezTo>
                    <a:cubicBezTo>
                      <a:pt x="9320" y="0"/>
                      <a:pt x="9320" y="0"/>
                      <a:pt x="7989" y="0"/>
                    </a:cubicBezTo>
                    <a:cubicBezTo>
                      <a:pt x="7989" y="0"/>
                      <a:pt x="7989" y="0"/>
                      <a:pt x="7989" y="0"/>
                    </a:cubicBezTo>
                    <a:lnTo>
                      <a:pt x="7989" y="0"/>
                    </a:lnTo>
                    <a:lnTo>
                      <a:pt x="7989" y="0"/>
                    </a:lnTo>
                    <a:cubicBezTo>
                      <a:pt x="7989" y="0"/>
                      <a:pt x="6657" y="0"/>
                      <a:pt x="6657" y="0"/>
                    </a:cubicBezTo>
                    <a:cubicBezTo>
                      <a:pt x="5326" y="0"/>
                      <a:pt x="5326" y="0"/>
                      <a:pt x="3994" y="0"/>
                    </a:cubicBezTo>
                    <a:cubicBezTo>
                      <a:pt x="3994" y="0"/>
                      <a:pt x="2663" y="0"/>
                      <a:pt x="0" y="1331"/>
                    </a:cubicBezTo>
                    <a:cubicBezTo>
                      <a:pt x="1331" y="1331"/>
                      <a:pt x="1331" y="1331"/>
                      <a:pt x="0" y="1331"/>
                    </a:cubicBezTo>
                    <a:cubicBezTo>
                      <a:pt x="1331" y="1331"/>
                      <a:pt x="0" y="1331"/>
                      <a:pt x="0" y="1331"/>
                    </a:cubicBezTo>
                  </a:path>
                </a:pathLst>
              </a:custGeom>
              <a:solidFill>
                <a:srgbClr val="E9DCC3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697" name="Freeform: Shape 6696">
                <a:extLst>
                  <a:ext uri="{FF2B5EF4-FFF2-40B4-BE49-F238E27FC236}">
                    <a16:creationId xmlns:a16="http://schemas.microsoft.com/office/drawing/2014/main" id="{F159CCE0-7D59-4021-916F-C511056C7DAE}"/>
                  </a:ext>
                </a:extLst>
              </p:cNvPr>
              <p:cNvSpPr/>
              <p:nvPr/>
            </p:nvSpPr>
            <p:spPr>
              <a:xfrm>
                <a:off x="10677075" y="2827145"/>
                <a:ext cx="42170" cy="13460"/>
              </a:xfrm>
              <a:custGeom>
                <a:avLst/>
                <a:gdLst>
                  <a:gd name="connsiteX0" fmla="*/ 803 w 42170"/>
                  <a:gd name="connsiteY0" fmla="*/ 2935 h 13460"/>
                  <a:gd name="connsiteX1" fmla="*/ 42078 w 42170"/>
                  <a:gd name="connsiteY1" fmla="*/ 12255 h 13460"/>
                  <a:gd name="connsiteX2" fmla="*/ 11455 w 42170"/>
                  <a:gd name="connsiteY2" fmla="*/ 272 h 13460"/>
                  <a:gd name="connsiteX3" fmla="*/ 803 w 42170"/>
                  <a:gd name="connsiteY3" fmla="*/ 2935 h 13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170" h="13460">
                    <a:moveTo>
                      <a:pt x="803" y="2935"/>
                    </a:moveTo>
                    <a:cubicBezTo>
                      <a:pt x="6129" y="9592"/>
                      <a:pt x="39416" y="16249"/>
                      <a:pt x="42078" y="12255"/>
                    </a:cubicBezTo>
                    <a:cubicBezTo>
                      <a:pt x="43410" y="10923"/>
                      <a:pt x="30095" y="2935"/>
                      <a:pt x="11455" y="272"/>
                    </a:cubicBezTo>
                    <a:cubicBezTo>
                      <a:pt x="-1860" y="-1060"/>
                      <a:pt x="-529" y="2935"/>
                      <a:pt x="803" y="2935"/>
                    </a:cubicBezTo>
                  </a:path>
                </a:pathLst>
              </a:custGeom>
              <a:solidFill>
                <a:srgbClr val="E9DCC3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698" name="Freeform: Shape 6697">
                <a:extLst>
                  <a:ext uri="{FF2B5EF4-FFF2-40B4-BE49-F238E27FC236}">
                    <a16:creationId xmlns:a16="http://schemas.microsoft.com/office/drawing/2014/main" id="{8D06800B-BA01-4C4E-9905-33E7D6F5EE14}"/>
                  </a:ext>
                </a:extLst>
              </p:cNvPr>
              <p:cNvSpPr/>
              <p:nvPr/>
            </p:nvSpPr>
            <p:spPr>
              <a:xfrm>
                <a:off x="10625950" y="2814435"/>
                <a:ext cx="18640" cy="6670"/>
              </a:xfrm>
              <a:custGeom>
                <a:avLst/>
                <a:gdLst>
                  <a:gd name="connsiteX0" fmla="*/ 0 w 18640"/>
                  <a:gd name="connsiteY0" fmla="*/ 999 h 6670"/>
                  <a:gd name="connsiteX1" fmla="*/ 18641 w 18640"/>
                  <a:gd name="connsiteY1" fmla="*/ 6324 h 6670"/>
                  <a:gd name="connsiteX2" fmla="*/ 10652 w 18640"/>
                  <a:gd name="connsiteY2" fmla="*/ 2330 h 6670"/>
                  <a:gd name="connsiteX3" fmla="*/ 10652 w 18640"/>
                  <a:gd name="connsiteY3" fmla="*/ 2330 h 6670"/>
                  <a:gd name="connsiteX4" fmla="*/ 1331 w 18640"/>
                  <a:gd name="connsiteY4" fmla="*/ 999 h 6670"/>
                  <a:gd name="connsiteX5" fmla="*/ 0 w 18640"/>
                  <a:gd name="connsiteY5" fmla="*/ 999 h 6670"/>
                  <a:gd name="connsiteX6" fmla="*/ 0 w 18640"/>
                  <a:gd name="connsiteY6" fmla="*/ 999 h 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640" h="6670">
                    <a:moveTo>
                      <a:pt x="0" y="999"/>
                    </a:moveTo>
                    <a:cubicBezTo>
                      <a:pt x="2663" y="4993"/>
                      <a:pt x="18641" y="7656"/>
                      <a:pt x="18641" y="6324"/>
                    </a:cubicBezTo>
                    <a:cubicBezTo>
                      <a:pt x="18641" y="6324"/>
                      <a:pt x="15978" y="3662"/>
                      <a:pt x="10652" y="2330"/>
                    </a:cubicBezTo>
                    <a:cubicBezTo>
                      <a:pt x="10652" y="2330"/>
                      <a:pt x="10652" y="2330"/>
                      <a:pt x="10652" y="2330"/>
                    </a:cubicBezTo>
                    <a:cubicBezTo>
                      <a:pt x="6657" y="999"/>
                      <a:pt x="2663" y="999"/>
                      <a:pt x="1331" y="999"/>
                    </a:cubicBezTo>
                    <a:cubicBezTo>
                      <a:pt x="1331" y="-333"/>
                      <a:pt x="0" y="-333"/>
                      <a:pt x="0" y="999"/>
                    </a:cubicBezTo>
                    <a:cubicBezTo>
                      <a:pt x="0" y="999"/>
                      <a:pt x="0" y="999"/>
                      <a:pt x="0" y="999"/>
                    </a:cubicBezTo>
                  </a:path>
                </a:pathLst>
              </a:custGeom>
              <a:solidFill>
                <a:srgbClr val="E9DCC3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699" name="Freeform: Shape 6698">
                <a:extLst>
                  <a:ext uri="{FF2B5EF4-FFF2-40B4-BE49-F238E27FC236}">
                    <a16:creationId xmlns:a16="http://schemas.microsoft.com/office/drawing/2014/main" id="{9CDE6B93-565D-426C-8E40-BE429AAE65F3}"/>
                  </a:ext>
                </a:extLst>
              </p:cNvPr>
              <p:cNvSpPr/>
              <p:nvPr/>
            </p:nvSpPr>
            <p:spPr>
              <a:xfrm>
                <a:off x="10773397" y="2842063"/>
                <a:ext cx="25644" cy="8605"/>
              </a:xfrm>
              <a:custGeom>
                <a:avLst/>
                <a:gdLst>
                  <a:gd name="connsiteX0" fmla="*/ 346 w 25644"/>
                  <a:gd name="connsiteY0" fmla="*/ 1331 h 8605"/>
                  <a:gd name="connsiteX1" fmla="*/ 25644 w 25644"/>
                  <a:gd name="connsiteY1" fmla="*/ 7989 h 8605"/>
                  <a:gd name="connsiteX2" fmla="*/ 13661 w 25644"/>
                  <a:gd name="connsiteY2" fmla="*/ 2663 h 8605"/>
                  <a:gd name="connsiteX3" fmla="*/ 13661 w 25644"/>
                  <a:gd name="connsiteY3" fmla="*/ 2663 h 8605"/>
                  <a:gd name="connsiteX4" fmla="*/ 5672 w 25644"/>
                  <a:gd name="connsiteY4" fmla="*/ 0 h 8605"/>
                  <a:gd name="connsiteX5" fmla="*/ 346 w 25644"/>
                  <a:gd name="connsiteY5" fmla="*/ 1331 h 8605"/>
                  <a:gd name="connsiteX6" fmla="*/ 346 w 25644"/>
                  <a:gd name="connsiteY6" fmla="*/ 1331 h 8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44" h="8605">
                    <a:moveTo>
                      <a:pt x="346" y="1331"/>
                    </a:moveTo>
                    <a:cubicBezTo>
                      <a:pt x="3009" y="3994"/>
                      <a:pt x="22981" y="10652"/>
                      <a:pt x="25644" y="7989"/>
                    </a:cubicBezTo>
                    <a:cubicBezTo>
                      <a:pt x="25644" y="6657"/>
                      <a:pt x="18987" y="3994"/>
                      <a:pt x="13661" y="2663"/>
                    </a:cubicBezTo>
                    <a:cubicBezTo>
                      <a:pt x="13661" y="2663"/>
                      <a:pt x="13661" y="2663"/>
                      <a:pt x="13661" y="2663"/>
                    </a:cubicBezTo>
                    <a:cubicBezTo>
                      <a:pt x="10998" y="1331"/>
                      <a:pt x="8335" y="1331"/>
                      <a:pt x="5672" y="0"/>
                    </a:cubicBezTo>
                    <a:cubicBezTo>
                      <a:pt x="1678" y="0"/>
                      <a:pt x="-985" y="0"/>
                      <a:pt x="346" y="1331"/>
                    </a:cubicBezTo>
                    <a:cubicBezTo>
                      <a:pt x="346" y="1331"/>
                      <a:pt x="346" y="1331"/>
                      <a:pt x="346" y="1331"/>
                    </a:cubicBezTo>
                  </a:path>
                </a:pathLst>
              </a:custGeom>
              <a:solidFill>
                <a:srgbClr val="E9DCC3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700" name="Freeform: Shape 6699">
                <a:extLst>
                  <a:ext uri="{FF2B5EF4-FFF2-40B4-BE49-F238E27FC236}">
                    <a16:creationId xmlns:a16="http://schemas.microsoft.com/office/drawing/2014/main" id="{B43DCE30-6715-4E19-91F6-E8CB1F7096F0}"/>
                  </a:ext>
                </a:extLst>
              </p:cNvPr>
              <p:cNvSpPr/>
              <p:nvPr/>
            </p:nvSpPr>
            <p:spPr>
              <a:xfrm>
                <a:off x="10666227" y="2812179"/>
                <a:ext cx="62246" cy="12722"/>
              </a:xfrm>
              <a:custGeom>
                <a:avLst/>
                <a:gdLst>
                  <a:gd name="connsiteX0" fmla="*/ 999 w 62246"/>
                  <a:gd name="connsiteY0" fmla="*/ 1923 h 12722"/>
                  <a:gd name="connsiteX1" fmla="*/ 23634 w 62246"/>
                  <a:gd name="connsiteY1" fmla="*/ 8581 h 12722"/>
                  <a:gd name="connsiteX2" fmla="*/ 23634 w 62246"/>
                  <a:gd name="connsiteY2" fmla="*/ 8581 h 12722"/>
                  <a:gd name="connsiteX3" fmla="*/ 23634 w 62246"/>
                  <a:gd name="connsiteY3" fmla="*/ 8581 h 12722"/>
                  <a:gd name="connsiteX4" fmla="*/ 23634 w 62246"/>
                  <a:gd name="connsiteY4" fmla="*/ 8581 h 12722"/>
                  <a:gd name="connsiteX5" fmla="*/ 23634 w 62246"/>
                  <a:gd name="connsiteY5" fmla="*/ 8581 h 12722"/>
                  <a:gd name="connsiteX6" fmla="*/ 23634 w 62246"/>
                  <a:gd name="connsiteY6" fmla="*/ 8581 h 12722"/>
                  <a:gd name="connsiteX7" fmla="*/ 23634 w 62246"/>
                  <a:gd name="connsiteY7" fmla="*/ 8581 h 12722"/>
                  <a:gd name="connsiteX8" fmla="*/ 23634 w 62246"/>
                  <a:gd name="connsiteY8" fmla="*/ 8581 h 12722"/>
                  <a:gd name="connsiteX9" fmla="*/ 23634 w 62246"/>
                  <a:gd name="connsiteY9" fmla="*/ 8581 h 12722"/>
                  <a:gd name="connsiteX10" fmla="*/ 62246 w 62246"/>
                  <a:gd name="connsiteY10" fmla="*/ 12575 h 12722"/>
                  <a:gd name="connsiteX11" fmla="*/ 28960 w 62246"/>
                  <a:gd name="connsiteY11" fmla="*/ 1923 h 12722"/>
                  <a:gd name="connsiteX12" fmla="*/ 14313 w 62246"/>
                  <a:gd name="connsiteY12" fmla="*/ 592 h 12722"/>
                  <a:gd name="connsiteX13" fmla="*/ 14313 w 62246"/>
                  <a:gd name="connsiteY13" fmla="*/ 592 h 12722"/>
                  <a:gd name="connsiteX14" fmla="*/ 14313 w 62246"/>
                  <a:gd name="connsiteY14" fmla="*/ 592 h 12722"/>
                  <a:gd name="connsiteX15" fmla="*/ 14313 w 62246"/>
                  <a:gd name="connsiteY15" fmla="*/ 592 h 12722"/>
                  <a:gd name="connsiteX16" fmla="*/ 999 w 62246"/>
                  <a:gd name="connsiteY16" fmla="*/ 592 h 12722"/>
                  <a:gd name="connsiteX17" fmla="*/ 999 w 62246"/>
                  <a:gd name="connsiteY17" fmla="*/ 1923 h 12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2246" h="12722">
                    <a:moveTo>
                      <a:pt x="999" y="1923"/>
                    </a:moveTo>
                    <a:cubicBezTo>
                      <a:pt x="6324" y="5918"/>
                      <a:pt x="16976" y="7249"/>
                      <a:pt x="23634" y="8581"/>
                    </a:cubicBezTo>
                    <a:cubicBezTo>
                      <a:pt x="23634" y="8581"/>
                      <a:pt x="23634" y="8581"/>
                      <a:pt x="23634" y="8581"/>
                    </a:cubicBezTo>
                    <a:cubicBezTo>
                      <a:pt x="23634" y="8581"/>
                      <a:pt x="23634" y="8581"/>
                      <a:pt x="23634" y="8581"/>
                    </a:cubicBezTo>
                    <a:cubicBezTo>
                      <a:pt x="23634" y="8581"/>
                      <a:pt x="23634" y="8581"/>
                      <a:pt x="23634" y="8581"/>
                    </a:cubicBezTo>
                    <a:cubicBezTo>
                      <a:pt x="23634" y="8581"/>
                      <a:pt x="23634" y="8581"/>
                      <a:pt x="23634" y="8581"/>
                    </a:cubicBezTo>
                    <a:cubicBezTo>
                      <a:pt x="23634" y="8581"/>
                      <a:pt x="23634" y="8581"/>
                      <a:pt x="23634" y="8581"/>
                    </a:cubicBezTo>
                    <a:cubicBezTo>
                      <a:pt x="23634" y="8581"/>
                      <a:pt x="23634" y="8581"/>
                      <a:pt x="23634" y="8581"/>
                    </a:cubicBezTo>
                    <a:cubicBezTo>
                      <a:pt x="23634" y="8581"/>
                      <a:pt x="23634" y="8581"/>
                      <a:pt x="23634" y="8581"/>
                    </a:cubicBezTo>
                    <a:cubicBezTo>
                      <a:pt x="23634" y="8581"/>
                      <a:pt x="23634" y="8581"/>
                      <a:pt x="23634" y="8581"/>
                    </a:cubicBezTo>
                    <a:cubicBezTo>
                      <a:pt x="56920" y="13906"/>
                      <a:pt x="60915" y="12575"/>
                      <a:pt x="62246" y="12575"/>
                    </a:cubicBezTo>
                    <a:cubicBezTo>
                      <a:pt x="62246" y="9912"/>
                      <a:pt x="44937" y="4586"/>
                      <a:pt x="28960" y="1923"/>
                    </a:cubicBezTo>
                    <a:cubicBezTo>
                      <a:pt x="23634" y="592"/>
                      <a:pt x="19639" y="592"/>
                      <a:pt x="14313" y="592"/>
                    </a:cubicBezTo>
                    <a:cubicBezTo>
                      <a:pt x="14313" y="592"/>
                      <a:pt x="14313" y="592"/>
                      <a:pt x="14313" y="592"/>
                    </a:cubicBezTo>
                    <a:cubicBezTo>
                      <a:pt x="14313" y="592"/>
                      <a:pt x="14313" y="592"/>
                      <a:pt x="14313" y="592"/>
                    </a:cubicBezTo>
                    <a:cubicBezTo>
                      <a:pt x="14313" y="592"/>
                      <a:pt x="14313" y="592"/>
                      <a:pt x="14313" y="592"/>
                    </a:cubicBezTo>
                    <a:cubicBezTo>
                      <a:pt x="11650" y="592"/>
                      <a:pt x="999" y="-740"/>
                      <a:pt x="999" y="592"/>
                    </a:cubicBezTo>
                    <a:cubicBezTo>
                      <a:pt x="-333" y="-740"/>
                      <a:pt x="-333" y="592"/>
                      <a:pt x="999" y="1923"/>
                    </a:cubicBezTo>
                  </a:path>
                </a:pathLst>
              </a:custGeom>
              <a:solidFill>
                <a:srgbClr val="E9DCC3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701" name="Freeform: Shape 6700">
                <a:extLst>
                  <a:ext uri="{FF2B5EF4-FFF2-40B4-BE49-F238E27FC236}">
                    <a16:creationId xmlns:a16="http://schemas.microsoft.com/office/drawing/2014/main" id="{70F90648-B8AA-4796-8B93-A8A2680335C6}"/>
                  </a:ext>
                </a:extLst>
              </p:cNvPr>
              <p:cNvSpPr/>
              <p:nvPr/>
            </p:nvSpPr>
            <p:spPr>
              <a:xfrm>
                <a:off x="10515407" y="2799456"/>
                <a:ext cx="45301" cy="8194"/>
              </a:xfrm>
              <a:custGeom>
                <a:avLst/>
                <a:gdLst>
                  <a:gd name="connsiteX0" fmla="*/ 32 w 45301"/>
                  <a:gd name="connsiteY0" fmla="*/ 2663 h 8194"/>
                  <a:gd name="connsiteX1" fmla="*/ 14678 w 45301"/>
                  <a:gd name="connsiteY1" fmla="*/ 6657 h 8194"/>
                  <a:gd name="connsiteX2" fmla="*/ 45301 w 45301"/>
                  <a:gd name="connsiteY2" fmla="*/ 6657 h 8194"/>
                  <a:gd name="connsiteX3" fmla="*/ 13346 w 45301"/>
                  <a:gd name="connsiteY3" fmla="*/ 0 h 8194"/>
                  <a:gd name="connsiteX4" fmla="*/ 32 w 45301"/>
                  <a:gd name="connsiteY4" fmla="*/ 2663 h 8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01" h="8194">
                    <a:moveTo>
                      <a:pt x="32" y="2663"/>
                    </a:moveTo>
                    <a:cubicBezTo>
                      <a:pt x="32" y="2663"/>
                      <a:pt x="2694" y="5326"/>
                      <a:pt x="14678" y="6657"/>
                    </a:cubicBezTo>
                    <a:cubicBezTo>
                      <a:pt x="43970" y="9320"/>
                      <a:pt x="43970" y="7989"/>
                      <a:pt x="45301" y="6657"/>
                    </a:cubicBezTo>
                    <a:cubicBezTo>
                      <a:pt x="45301" y="6657"/>
                      <a:pt x="41307" y="2663"/>
                      <a:pt x="13346" y="0"/>
                    </a:cubicBezTo>
                    <a:cubicBezTo>
                      <a:pt x="-1300" y="0"/>
                      <a:pt x="32" y="2663"/>
                      <a:pt x="32" y="2663"/>
                    </a:cubicBezTo>
                  </a:path>
                </a:pathLst>
              </a:custGeom>
              <a:solidFill>
                <a:srgbClr val="E9DCC3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702" name="Freeform: Shape 6701">
                <a:extLst>
                  <a:ext uri="{FF2B5EF4-FFF2-40B4-BE49-F238E27FC236}">
                    <a16:creationId xmlns:a16="http://schemas.microsoft.com/office/drawing/2014/main" id="{7E33194B-1C20-4004-8CFB-797F2B84F08A}"/>
                  </a:ext>
                </a:extLst>
              </p:cNvPr>
              <p:cNvSpPr/>
              <p:nvPr/>
            </p:nvSpPr>
            <p:spPr>
              <a:xfrm>
                <a:off x="10596136" y="2817505"/>
                <a:ext cx="12505" cy="3846"/>
              </a:xfrm>
              <a:custGeom>
                <a:avLst/>
                <a:gdLst>
                  <a:gd name="connsiteX0" fmla="*/ 522 w 12505"/>
                  <a:gd name="connsiteY0" fmla="*/ 592 h 3846"/>
                  <a:gd name="connsiteX1" fmla="*/ 5848 w 12505"/>
                  <a:gd name="connsiteY1" fmla="*/ 3255 h 3846"/>
                  <a:gd name="connsiteX2" fmla="*/ 12506 w 12505"/>
                  <a:gd name="connsiteY2" fmla="*/ 3255 h 3846"/>
                  <a:gd name="connsiteX3" fmla="*/ 9843 w 12505"/>
                  <a:gd name="connsiteY3" fmla="*/ 1923 h 3846"/>
                  <a:gd name="connsiteX4" fmla="*/ 5848 w 12505"/>
                  <a:gd name="connsiteY4" fmla="*/ 592 h 3846"/>
                  <a:gd name="connsiteX5" fmla="*/ 3185 w 12505"/>
                  <a:gd name="connsiteY5" fmla="*/ 592 h 3846"/>
                  <a:gd name="connsiteX6" fmla="*/ 522 w 12505"/>
                  <a:gd name="connsiteY6" fmla="*/ 592 h 3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505" h="3846">
                    <a:moveTo>
                      <a:pt x="522" y="592"/>
                    </a:moveTo>
                    <a:cubicBezTo>
                      <a:pt x="522" y="592"/>
                      <a:pt x="1854" y="1923"/>
                      <a:pt x="5848" y="3255"/>
                    </a:cubicBezTo>
                    <a:cubicBezTo>
                      <a:pt x="7180" y="3255"/>
                      <a:pt x="12506" y="4586"/>
                      <a:pt x="12506" y="3255"/>
                    </a:cubicBezTo>
                    <a:cubicBezTo>
                      <a:pt x="12506" y="3255"/>
                      <a:pt x="12506" y="1923"/>
                      <a:pt x="9843" y="1923"/>
                    </a:cubicBezTo>
                    <a:lnTo>
                      <a:pt x="5848" y="592"/>
                    </a:lnTo>
                    <a:cubicBezTo>
                      <a:pt x="4517" y="592"/>
                      <a:pt x="4517" y="592"/>
                      <a:pt x="3185" y="592"/>
                    </a:cubicBezTo>
                    <a:cubicBezTo>
                      <a:pt x="522" y="592"/>
                      <a:pt x="-809" y="-740"/>
                      <a:pt x="522" y="592"/>
                    </a:cubicBezTo>
                  </a:path>
                </a:pathLst>
              </a:custGeom>
              <a:solidFill>
                <a:srgbClr val="E9DCC3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703" name="Freeform: Shape 6702">
                <a:extLst>
                  <a:ext uri="{FF2B5EF4-FFF2-40B4-BE49-F238E27FC236}">
                    <a16:creationId xmlns:a16="http://schemas.microsoft.com/office/drawing/2014/main" id="{C317C915-8203-4BC6-BAAC-1F30DF57B245}"/>
                  </a:ext>
                </a:extLst>
              </p:cNvPr>
              <p:cNvSpPr/>
              <p:nvPr/>
            </p:nvSpPr>
            <p:spPr>
              <a:xfrm>
                <a:off x="10830785" y="2851178"/>
                <a:ext cx="34830" cy="15058"/>
              </a:xfrm>
              <a:custGeom>
                <a:avLst/>
                <a:gdLst>
                  <a:gd name="connsiteX0" fmla="*/ 212 w 34830"/>
                  <a:gd name="connsiteY0" fmla="*/ 1537 h 15058"/>
                  <a:gd name="connsiteX1" fmla="*/ 8201 w 34830"/>
                  <a:gd name="connsiteY1" fmla="*/ 6863 h 15058"/>
                  <a:gd name="connsiteX2" fmla="*/ 8201 w 34830"/>
                  <a:gd name="connsiteY2" fmla="*/ 6863 h 15058"/>
                  <a:gd name="connsiteX3" fmla="*/ 8201 w 34830"/>
                  <a:gd name="connsiteY3" fmla="*/ 6863 h 15058"/>
                  <a:gd name="connsiteX4" fmla="*/ 8201 w 34830"/>
                  <a:gd name="connsiteY4" fmla="*/ 6863 h 15058"/>
                  <a:gd name="connsiteX5" fmla="*/ 8201 w 34830"/>
                  <a:gd name="connsiteY5" fmla="*/ 6863 h 15058"/>
                  <a:gd name="connsiteX6" fmla="*/ 8201 w 34830"/>
                  <a:gd name="connsiteY6" fmla="*/ 6863 h 15058"/>
                  <a:gd name="connsiteX7" fmla="*/ 8201 w 34830"/>
                  <a:gd name="connsiteY7" fmla="*/ 6863 h 15058"/>
                  <a:gd name="connsiteX8" fmla="*/ 8201 w 34830"/>
                  <a:gd name="connsiteY8" fmla="*/ 6863 h 15058"/>
                  <a:gd name="connsiteX9" fmla="*/ 8201 w 34830"/>
                  <a:gd name="connsiteY9" fmla="*/ 6863 h 15058"/>
                  <a:gd name="connsiteX10" fmla="*/ 25510 w 34830"/>
                  <a:gd name="connsiteY10" fmla="*/ 13521 h 15058"/>
                  <a:gd name="connsiteX11" fmla="*/ 25510 w 34830"/>
                  <a:gd name="connsiteY11" fmla="*/ 13521 h 15058"/>
                  <a:gd name="connsiteX12" fmla="*/ 25510 w 34830"/>
                  <a:gd name="connsiteY12" fmla="*/ 13521 h 15058"/>
                  <a:gd name="connsiteX13" fmla="*/ 25510 w 34830"/>
                  <a:gd name="connsiteY13" fmla="*/ 13521 h 15058"/>
                  <a:gd name="connsiteX14" fmla="*/ 25510 w 34830"/>
                  <a:gd name="connsiteY14" fmla="*/ 13521 h 15058"/>
                  <a:gd name="connsiteX15" fmla="*/ 25510 w 34830"/>
                  <a:gd name="connsiteY15" fmla="*/ 13521 h 15058"/>
                  <a:gd name="connsiteX16" fmla="*/ 25510 w 34830"/>
                  <a:gd name="connsiteY16" fmla="*/ 13521 h 15058"/>
                  <a:gd name="connsiteX17" fmla="*/ 25510 w 34830"/>
                  <a:gd name="connsiteY17" fmla="*/ 13521 h 15058"/>
                  <a:gd name="connsiteX18" fmla="*/ 25510 w 34830"/>
                  <a:gd name="connsiteY18" fmla="*/ 13521 h 15058"/>
                  <a:gd name="connsiteX19" fmla="*/ 34830 w 34830"/>
                  <a:gd name="connsiteY19" fmla="*/ 13521 h 15058"/>
                  <a:gd name="connsiteX20" fmla="*/ 5538 w 34830"/>
                  <a:gd name="connsiteY20" fmla="*/ 1537 h 15058"/>
                  <a:gd name="connsiteX21" fmla="*/ 212 w 34830"/>
                  <a:gd name="connsiteY21" fmla="*/ 1537 h 15058"/>
                  <a:gd name="connsiteX22" fmla="*/ 212 w 34830"/>
                  <a:gd name="connsiteY22" fmla="*/ 1537 h 15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4830" h="15058">
                    <a:moveTo>
                      <a:pt x="212" y="1537"/>
                    </a:moveTo>
                    <a:cubicBezTo>
                      <a:pt x="1543" y="2869"/>
                      <a:pt x="4206" y="5532"/>
                      <a:pt x="8201" y="6863"/>
                    </a:cubicBezTo>
                    <a:cubicBezTo>
                      <a:pt x="8201" y="6863"/>
                      <a:pt x="8201" y="6863"/>
                      <a:pt x="8201" y="6863"/>
                    </a:cubicBezTo>
                    <a:cubicBezTo>
                      <a:pt x="8201" y="6863"/>
                      <a:pt x="8201" y="6863"/>
                      <a:pt x="8201" y="6863"/>
                    </a:cubicBezTo>
                    <a:cubicBezTo>
                      <a:pt x="8201" y="6863"/>
                      <a:pt x="8201" y="6863"/>
                      <a:pt x="8201" y="6863"/>
                    </a:cubicBezTo>
                    <a:cubicBezTo>
                      <a:pt x="8201" y="6863"/>
                      <a:pt x="8201" y="6863"/>
                      <a:pt x="8201" y="6863"/>
                    </a:cubicBezTo>
                    <a:cubicBezTo>
                      <a:pt x="8201" y="6863"/>
                      <a:pt x="8201" y="6863"/>
                      <a:pt x="8201" y="6863"/>
                    </a:cubicBezTo>
                    <a:cubicBezTo>
                      <a:pt x="8201" y="6863"/>
                      <a:pt x="8201" y="6863"/>
                      <a:pt x="8201" y="6863"/>
                    </a:cubicBezTo>
                    <a:cubicBezTo>
                      <a:pt x="8201" y="6863"/>
                      <a:pt x="8201" y="6863"/>
                      <a:pt x="8201" y="6863"/>
                    </a:cubicBezTo>
                    <a:cubicBezTo>
                      <a:pt x="8201" y="6863"/>
                      <a:pt x="8201" y="6863"/>
                      <a:pt x="8201" y="6863"/>
                    </a:cubicBezTo>
                    <a:cubicBezTo>
                      <a:pt x="14858" y="8195"/>
                      <a:pt x="20184" y="10858"/>
                      <a:pt x="25510" y="13521"/>
                    </a:cubicBezTo>
                    <a:cubicBezTo>
                      <a:pt x="25510" y="13521"/>
                      <a:pt x="25510" y="13521"/>
                      <a:pt x="25510" y="13521"/>
                    </a:cubicBezTo>
                    <a:cubicBezTo>
                      <a:pt x="25510" y="13521"/>
                      <a:pt x="25510" y="13521"/>
                      <a:pt x="25510" y="13521"/>
                    </a:cubicBezTo>
                    <a:cubicBezTo>
                      <a:pt x="25510" y="13521"/>
                      <a:pt x="25510" y="13521"/>
                      <a:pt x="25510" y="13521"/>
                    </a:cubicBezTo>
                    <a:cubicBezTo>
                      <a:pt x="25510" y="13521"/>
                      <a:pt x="25510" y="13521"/>
                      <a:pt x="25510" y="13521"/>
                    </a:cubicBezTo>
                    <a:cubicBezTo>
                      <a:pt x="25510" y="13521"/>
                      <a:pt x="25510" y="13521"/>
                      <a:pt x="25510" y="13521"/>
                    </a:cubicBezTo>
                    <a:cubicBezTo>
                      <a:pt x="25510" y="13521"/>
                      <a:pt x="25510" y="13521"/>
                      <a:pt x="25510" y="13521"/>
                    </a:cubicBezTo>
                    <a:cubicBezTo>
                      <a:pt x="25510" y="13521"/>
                      <a:pt x="25510" y="13521"/>
                      <a:pt x="25510" y="13521"/>
                    </a:cubicBezTo>
                    <a:cubicBezTo>
                      <a:pt x="25510" y="13521"/>
                      <a:pt x="25510" y="13521"/>
                      <a:pt x="25510" y="13521"/>
                    </a:cubicBezTo>
                    <a:cubicBezTo>
                      <a:pt x="29504" y="14852"/>
                      <a:pt x="34830" y="16184"/>
                      <a:pt x="34830" y="13521"/>
                    </a:cubicBezTo>
                    <a:cubicBezTo>
                      <a:pt x="33499" y="10858"/>
                      <a:pt x="9532" y="2869"/>
                      <a:pt x="5538" y="1537"/>
                    </a:cubicBezTo>
                    <a:cubicBezTo>
                      <a:pt x="4206" y="206"/>
                      <a:pt x="-1120" y="-1125"/>
                      <a:pt x="212" y="1537"/>
                    </a:cubicBezTo>
                    <a:cubicBezTo>
                      <a:pt x="212" y="206"/>
                      <a:pt x="212" y="206"/>
                      <a:pt x="212" y="1537"/>
                    </a:cubicBezTo>
                  </a:path>
                </a:pathLst>
              </a:custGeom>
              <a:solidFill>
                <a:srgbClr val="E9DCC3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704" name="Freeform: Shape 6703">
                <a:extLst>
                  <a:ext uri="{FF2B5EF4-FFF2-40B4-BE49-F238E27FC236}">
                    <a16:creationId xmlns:a16="http://schemas.microsoft.com/office/drawing/2014/main" id="{EE1D6A1C-64F2-4F0A-A062-F23F64EB205A}"/>
                  </a:ext>
                </a:extLst>
              </p:cNvPr>
              <p:cNvSpPr/>
              <p:nvPr/>
            </p:nvSpPr>
            <p:spPr>
              <a:xfrm>
                <a:off x="10854963" y="2867361"/>
                <a:ext cx="10651" cy="3994"/>
              </a:xfrm>
              <a:custGeom>
                <a:avLst/>
                <a:gdLst>
                  <a:gd name="connsiteX0" fmla="*/ 0 w 10651"/>
                  <a:gd name="connsiteY0" fmla="*/ 0 h 3994"/>
                  <a:gd name="connsiteX1" fmla="*/ 2663 w 10651"/>
                  <a:gd name="connsiteY1" fmla="*/ 1331 h 3994"/>
                  <a:gd name="connsiteX2" fmla="*/ 5326 w 10651"/>
                  <a:gd name="connsiteY2" fmla="*/ 2663 h 3994"/>
                  <a:gd name="connsiteX3" fmla="*/ 7989 w 10651"/>
                  <a:gd name="connsiteY3" fmla="*/ 3994 h 3994"/>
                  <a:gd name="connsiteX4" fmla="*/ 10652 w 10651"/>
                  <a:gd name="connsiteY4" fmla="*/ 3994 h 3994"/>
                  <a:gd name="connsiteX5" fmla="*/ 7989 w 10651"/>
                  <a:gd name="connsiteY5" fmla="*/ 1331 h 3994"/>
                  <a:gd name="connsiteX6" fmla="*/ 6657 w 10651"/>
                  <a:gd name="connsiteY6" fmla="*/ 1331 h 3994"/>
                  <a:gd name="connsiteX7" fmla="*/ 6657 w 10651"/>
                  <a:gd name="connsiteY7" fmla="*/ 1331 h 3994"/>
                  <a:gd name="connsiteX8" fmla="*/ 5326 w 10651"/>
                  <a:gd name="connsiteY8" fmla="*/ 1331 h 3994"/>
                  <a:gd name="connsiteX9" fmla="*/ 5326 w 10651"/>
                  <a:gd name="connsiteY9" fmla="*/ 1331 h 3994"/>
                  <a:gd name="connsiteX10" fmla="*/ 5326 w 10651"/>
                  <a:gd name="connsiteY10" fmla="*/ 1331 h 3994"/>
                  <a:gd name="connsiteX11" fmla="*/ 3994 w 10651"/>
                  <a:gd name="connsiteY11" fmla="*/ 1331 h 3994"/>
                  <a:gd name="connsiteX12" fmla="*/ 2663 w 10651"/>
                  <a:gd name="connsiteY12" fmla="*/ 1331 h 3994"/>
                  <a:gd name="connsiteX13" fmla="*/ 0 w 10651"/>
                  <a:gd name="connsiteY13" fmla="*/ 0 h 3994"/>
                  <a:gd name="connsiteX14" fmla="*/ 0 w 10651"/>
                  <a:gd name="connsiteY14" fmla="*/ 0 h 3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651" h="3994">
                    <a:moveTo>
                      <a:pt x="0" y="0"/>
                    </a:moveTo>
                    <a:cubicBezTo>
                      <a:pt x="0" y="0"/>
                      <a:pt x="1331" y="1331"/>
                      <a:pt x="2663" y="1331"/>
                    </a:cubicBezTo>
                    <a:cubicBezTo>
                      <a:pt x="2663" y="1331"/>
                      <a:pt x="2663" y="1331"/>
                      <a:pt x="5326" y="2663"/>
                    </a:cubicBezTo>
                    <a:cubicBezTo>
                      <a:pt x="6657" y="2663"/>
                      <a:pt x="6657" y="3994"/>
                      <a:pt x="7989" y="3994"/>
                    </a:cubicBezTo>
                    <a:cubicBezTo>
                      <a:pt x="9320" y="3994"/>
                      <a:pt x="10652" y="3994"/>
                      <a:pt x="10652" y="3994"/>
                    </a:cubicBezTo>
                    <a:cubicBezTo>
                      <a:pt x="10652" y="3994"/>
                      <a:pt x="10652" y="3994"/>
                      <a:pt x="7989" y="1331"/>
                    </a:cubicBezTo>
                    <a:lnTo>
                      <a:pt x="6657" y="1331"/>
                    </a:lnTo>
                    <a:lnTo>
                      <a:pt x="6657" y="1331"/>
                    </a:lnTo>
                    <a:cubicBezTo>
                      <a:pt x="6657" y="1331"/>
                      <a:pt x="5326" y="1331"/>
                      <a:pt x="5326" y="1331"/>
                    </a:cubicBezTo>
                    <a:lnTo>
                      <a:pt x="5326" y="1331"/>
                    </a:lnTo>
                    <a:lnTo>
                      <a:pt x="5326" y="1331"/>
                    </a:lnTo>
                    <a:cubicBezTo>
                      <a:pt x="3994" y="1331"/>
                      <a:pt x="3994" y="1331"/>
                      <a:pt x="3994" y="1331"/>
                    </a:cubicBezTo>
                    <a:cubicBezTo>
                      <a:pt x="2663" y="1331"/>
                      <a:pt x="2663" y="1331"/>
                      <a:pt x="2663" y="133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E9DCC3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705" name="Freeform: Shape 6704">
                <a:extLst>
                  <a:ext uri="{FF2B5EF4-FFF2-40B4-BE49-F238E27FC236}">
                    <a16:creationId xmlns:a16="http://schemas.microsoft.com/office/drawing/2014/main" id="{DE4F995C-A4DF-4D6A-8CD8-A23EB29CBD03}"/>
                  </a:ext>
                </a:extLst>
              </p:cNvPr>
              <p:cNvSpPr/>
              <p:nvPr/>
            </p:nvSpPr>
            <p:spPr>
              <a:xfrm>
                <a:off x="10586006" y="4490571"/>
                <a:ext cx="26759" cy="8102"/>
              </a:xfrm>
              <a:custGeom>
                <a:avLst/>
                <a:gdLst>
                  <a:gd name="connsiteX0" fmla="*/ 18641 w 26759"/>
                  <a:gd name="connsiteY0" fmla="*/ 1184 h 8102"/>
                  <a:gd name="connsiteX1" fmla="*/ 0 w 26759"/>
                  <a:gd name="connsiteY1" fmla="*/ 7841 h 8102"/>
                  <a:gd name="connsiteX2" fmla="*/ 26629 w 26759"/>
                  <a:gd name="connsiteY2" fmla="*/ 1184 h 8102"/>
                  <a:gd name="connsiteX3" fmla="*/ 18641 w 26759"/>
                  <a:gd name="connsiteY3" fmla="*/ 1184 h 8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759" h="8102">
                    <a:moveTo>
                      <a:pt x="18641" y="1184"/>
                    </a:moveTo>
                    <a:cubicBezTo>
                      <a:pt x="1331" y="5178"/>
                      <a:pt x="0" y="7841"/>
                      <a:pt x="0" y="7841"/>
                    </a:cubicBezTo>
                    <a:cubicBezTo>
                      <a:pt x="1331" y="9172"/>
                      <a:pt x="22635" y="5178"/>
                      <a:pt x="26629" y="1184"/>
                    </a:cubicBezTo>
                    <a:cubicBezTo>
                      <a:pt x="27961" y="-1479"/>
                      <a:pt x="18641" y="1184"/>
                      <a:pt x="18641" y="1184"/>
                    </a:cubicBezTo>
                  </a:path>
                </a:pathLst>
              </a:custGeom>
              <a:solidFill>
                <a:srgbClr val="7A827F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706" name="Freeform: Shape 6705">
                <a:extLst>
                  <a:ext uri="{FF2B5EF4-FFF2-40B4-BE49-F238E27FC236}">
                    <a16:creationId xmlns:a16="http://schemas.microsoft.com/office/drawing/2014/main" id="{0252C8BA-7839-4441-8155-5015CB9D2627}"/>
                  </a:ext>
                </a:extLst>
              </p:cNvPr>
              <p:cNvSpPr/>
              <p:nvPr/>
            </p:nvSpPr>
            <p:spPr>
              <a:xfrm>
                <a:off x="10617814" y="4478773"/>
                <a:ext cx="16125" cy="5264"/>
              </a:xfrm>
              <a:custGeom>
                <a:avLst/>
                <a:gdLst>
                  <a:gd name="connsiteX0" fmla="*/ 10800 w 16125"/>
                  <a:gd name="connsiteY0" fmla="*/ 999 h 5264"/>
                  <a:gd name="connsiteX1" fmla="*/ 148 w 16125"/>
                  <a:gd name="connsiteY1" fmla="*/ 4993 h 5264"/>
                  <a:gd name="connsiteX2" fmla="*/ 13463 w 16125"/>
                  <a:gd name="connsiteY2" fmla="*/ 2330 h 5264"/>
                  <a:gd name="connsiteX3" fmla="*/ 13463 w 16125"/>
                  <a:gd name="connsiteY3" fmla="*/ 2330 h 5264"/>
                  <a:gd name="connsiteX4" fmla="*/ 16126 w 16125"/>
                  <a:gd name="connsiteY4" fmla="*/ 999 h 5264"/>
                  <a:gd name="connsiteX5" fmla="*/ 16126 w 16125"/>
                  <a:gd name="connsiteY5" fmla="*/ 999 h 5264"/>
                  <a:gd name="connsiteX6" fmla="*/ 14794 w 16125"/>
                  <a:gd name="connsiteY6" fmla="*/ 999 h 5264"/>
                  <a:gd name="connsiteX7" fmla="*/ 10800 w 16125"/>
                  <a:gd name="connsiteY7" fmla="*/ 999 h 5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125" h="5264">
                    <a:moveTo>
                      <a:pt x="10800" y="999"/>
                    </a:moveTo>
                    <a:cubicBezTo>
                      <a:pt x="6805" y="2330"/>
                      <a:pt x="-1184" y="4993"/>
                      <a:pt x="148" y="4993"/>
                    </a:cubicBezTo>
                    <a:cubicBezTo>
                      <a:pt x="1479" y="6324"/>
                      <a:pt x="10800" y="2330"/>
                      <a:pt x="13463" y="2330"/>
                    </a:cubicBezTo>
                    <a:cubicBezTo>
                      <a:pt x="13463" y="2330"/>
                      <a:pt x="13463" y="2330"/>
                      <a:pt x="13463" y="2330"/>
                    </a:cubicBezTo>
                    <a:cubicBezTo>
                      <a:pt x="16126" y="999"/>
                      <a:pt x="16126" y="999"/>
                      <a:pt x="16126" y="999"/>
                    </a:cubicBezTo>
                    <a:cubicBezTo>
                      <a:pt x="16126" y="999"/>
                      <a:pt x="16126" y="999"/>
                      <a:pt x="16126" y="999"/>
                    </a:cubicBezTo>
                    <a:cubicBezTo>
                      <a:pt x="16126" y="999"/>
                      <a:pt x="14794" y="999"/>
                      <a:pt x="14794" y="999"/>
                    </a:cubicBezTo>
                    <a:cubicBezTo>
                      <a:pt x="13463" y="-333"/>
                      <a:pt x="12131" y="-333"/>
                      <a:pt x="10800" y="999"/>
                    </a:cubicBezTo>
                  </a:path>
                </a:pathLst>
              </a:custGeom>
              <a:solidFill>
                <a:srgbClr val="7A827F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707" name="Freeform: Shape 6706">
                <a:extLst>
                  <a:ext uri="{FF2B5EF4-FFF2-40B4-BE49-F238E27FC236}">
                    <a16:creationId xmlns:a16="http://schemas.microsoft.com/office/drawing/2014/main" id="{15F5B8B4-D82A-4896-9970-B38FBC2B799D}"/>
                  </a:ext>
                </a:extLst>
              </p:cNvPr>
              <p:cNvSpPr/>
              <p:nvPr/>
            </p:nvSpPr>
            <p:spPr>
              <a:xfrm>
                <a:off x="10586006" y="4504071"/>
                <a:ext cx="16569" cy="5264"/>
              </a:xfrm>
              <a:custGeom>
                <a:avLst/>
                <a:gdLst>
                  <a:gd name="connsiteX0" fmla="*/ 11983 w 16569"/>
                  <a:gd name="connsiteY0" fmla="*/ 999 h 5264"/>
                  <a:gd name="connsiteX1" fmla="*/ 0 w 16569"/>
                  <a:gd name="connsiteY1" fmla="*/ 4993 h 5264"/>
                  <a:gd name="connsiteX2" fmla="*/ 11983 w 16569"/>
                  <a:gd name="connsiteY2" fmla="*/ 2330 h 5264"/>
                  <a:gd name="connsiteX3" fmla="*/ 15978 w 16569"/>
                  <a:gd name="connsiteY3" fmla="*/ 999 h 5264"/>
                  <a:gd name="connsiteX4" fmla="*/ 15978 w 16569"/>
                  <a:gd name="connsiteY4" fmla="*/ 999 h 5264"/>
                  <a:gd name="connsiteX5" fmla="*/ 11983 w 16569"/>
                  <a:gd name="connsiteY5" fmla="*/ 999 h 5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569" h="5264">
                    <a:moveTo>
                      <a:pt x="11983" y="999"/>
                    </a:moveTo>
                    <a:cubicBezTo>
                      <a:pt x="3994" y="2330"/>
                      <a:pt x="0" y="4993"/>
                      <a:pt x="0" y="4993"/>
                    </a:cubicBezTo>
                    <a:cubicBezTo>
                      <a:pt x="1331" y="6324"/>
                      <a:pt x="11983" y="2330"/>
                      <a:pt x="11983" y="2330"/>
                    </a:cubicBezTo>
                    <a:cubicBezTo>
                      <a:pt x="13315" y="2330"/>
                      <a:pt x="14646" y="999"/>
                      <a:pt x="15978" y="999"/>
                    </a:cubicBezTo>
                    <a:cubicBezTo>
                      <a:pt x="15978" y="999"/>
                      <a:pt x="17309" y="999"/>
                      <a:pt x="15978" y="999"/>
                    </a:cubicBezTo>
                    <a:cubicBezTo>
                      <a:pt x="14646" y="-333"/>
                      <a:pt x="13315" y="-333"/>
                      <a:pt x="11983" y="999"/>
                    </a:cubicBezTo>
                  </a:path>
                </a:pathLst>
              </a:custGeom>
              <a:solidFill>
                <a:srgbClr val="7A827F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708" name="Freeform: Shape 6707">
                <a:extLst>
                  <a:ext uri="{FF2B5EF4-FFF2-40B4-BE49-F238E27FC236}">
                    <a16:creationId xmlns:a16="http://schemas.microsoft.com/office/drawing/2014/main" id="{1069B2B2-704E-47B6-866C-2EA6880CB167}"/>
                  </a:ext>
                </a:extLst>
              </p:cNvPr>
              <p:cNvSpPr/>
              <p:nvPr/>
            </p:nvSpPr>
            <p:spPr>
              <a:xfrm>
                <a:off x="10708169" y="4439827"/>
                <a:ext cx="22967" cy="17777"/>
              </a:xfrm>
              <a:custGeom>
                <a:avLst/>
                <a:gdLst>
                  <a:gd name="connsiteX0" fmla="*/ 9653 w 22967"/>
                  <a:gd name="connsiteY0" fmla="*/ 2663 h 17777"/>
                  <a:gd name="connsiteX1" fmla="*/ 333 w 22967"/>
                  <a:gd name="connsiteY1" fmla="*/ 9320 h 17777"/>
                  <a:gd name="connsiteX2" fmla="*/ 1664 w 22967"/>
                  <a:gd name="connsiteY2" fmla="*/ 17309 h 17777"/>
                  <a:gd name="connsiteX3" fmla="*/ 22968 w 22967"/>
                  <a:gd name="connsiteY3" fmla="*/ 5326 h 17777"/>
                  <a:gd name="connsiteX4" fmla="*/ 21636 w 22967"/>
                  <a:gd name="connsiteY4" fmla="*/ 2663 h 17777"/>
                  <a:gd name="connsiteX5" fmla="*/ 18973 w 22967"/>
                  <a:gd name="connsiteY5" fmla="*/ 0 h 17777"/>
                  <a:gd name="connsiteX6" fmla="*/ 17642 w 22967"/>
                  <a:gd name="connsiteY6" fmla="*/ 0 h 17777"/>
                  <a:gd name="connsiteX7" fmla="*/ 9653 w 22967"/>
                  <a:gd name="connsiteY7" fmla="*/ 2663 h 17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967" h="17777">
                    <a:moveTo>
                      <a:pt x="9653" y="2663"/>
                    </a:moveTo>
                    <a:cubicBezTo>
                      <a:pt x="6990" y="3994"/>
                      <a:pt x="1664" y="6657"/>
                      <a:pt x="333" y="9320"/>
                    </a:cubicBezTo>
                    <a:cubicBezTo>
                      <a:pt x="333" y="10652"/>
                      <a:pt x="-999" y="17309"/>
                      <a:pt x="1664" y="17309"/>
                    </a:cubicBezTo>
                    <a:cubicBezTo>
                      <a:pt x="5659" y="19972"/>
                      <a:pt x="21636" y="10652"/>
                      <a:pt x="22968" y="5326"/>
                    </a:cubicBezTo>
                    <a:cubicBezTo>
                      <a:pt x="22968" y="3994"/>
                      <a:pt x="22968" y="2663"/>
                      <a:pt x="21636" y="2663"/>
                    </a:cubicBezTo>
                    <a:cubicBezTo>
                      <a:pt x="21636" y="0"/>
                      <a:pt x="18973" y="0"/>
                      <a:pt x="18973" y="0"/>
                    </a:cubicBezTo>
                    <a:cubicBezTo>
                      <a:pt x="18973" y="0"/>
                      <a:pt x="17642" y="0"/>
                      <a:pt x="17642" y="0"/>
                    </a:cubicBezTo>
                    <a:lnTo>
                      <a:pt x="9653" y="2663"/>
                    </a:lnTo>
                  </a:path>
                </a:pathLst>
              </a:custGeom>
              <a:solidFill>
                <a:srgbClr val="7A827F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709" name="Freeform: Shape 6708">
                <a:extLst>
                  <a:ext uri="{FF2B5EF4-FFF2-40B4-BE49-F238E27FC236}">
                    <a16:creationId xmlns:a16="http://schemas.microsoft.com/office/drawing/2014/main" id="{865B7170-4FD6-4D37-B535-C237D1BD263C}"/>
                  </a:ext>
                </a:extLst>
              </p:cNvPr>
              <p:cNvSpPr/>
              <p:nvPr/>
            </p:nvSpPr>
            <p:spPr>
              <a:xfrm>
                <a:off x="10628613" y="4455805"/>
                <a:ext cx="15977" cy="11174"/>
              </a:xfrm>
              <a:custGeom>
                <a:avLst/>
                <a:gdLst>
                  <a:gd name="connsiteX0" fmla="*/ 6657 w 15977"/>
                  <a:gd name="connsiteY0" fmla="*/ 2663 h 11174"/>
                  <a:gd name="connsiteX1" fmla="*/ 0 w 15977"/>
                  <a:gd name="connsiteY1" fmla="*/ 6657 h 11174"/>
                  <a:gd name="connsiteX2" fmla="*/ 0 w 15977"/>
                  <a:gd name="connsiteY2" fmla="*/ 7989 h 11174"/>
                  <a:gd name="connsiteX3" fmla="*/ 1331 w 15977"/>
                  <a:gd name="connsiteY3" fmla="*/ 9320 h 11174"/>
                  <a:gd name="connsiteX4" fmla="*/ 1331 w 15977"/>
                  <a:gd name="connsiteY4" fmla="*/ 10652 h 11174"/>
                  <a:gd name="connsiteX5" fmla="*/ 1331 w 15977"/>
                  <a:gd name="connsiteY5" fmla="*/ 10652 h 11174"/>
                  <a:gd name="connsiteX6" fmla="*/ 11983 w 15977"/>
                  <a:gd name="connsiteY6" fmla="*/ 7989 h 11174"/>
                  <a:gd name="connsiteX7" fmla="*/ 13315 w 15977"/>
                  <a:gd name="connsiteY7" fmla="*/ 6657 h 11174"/>
                  <a:gd name="connsiteX8" fmla="*/ 13315 w 15977"/>
                  <a:gd name="connsiteY8" fmla="*/ 5326 h 11174"/>
                  <a:gd name="connsiteX9" fmla="*/ 14646 w 15977"/>
                  <a:gd name="connsiteY9" fmla="*/ 3994 h 11174"/>
                  <a:gd name="connsiteX10" fmla="*/ 15978 w 15977"/>
                  <a:gd name="connsiteY10" fmla="*/ 0 h 11174"/>
                  <a:gd name="connsiteX11" fmla="*/ 15978 w 15977"/>
                  <a:gd name="connsiteY11" fmla="*/ 0 h 11174"/>
                  <a:gd name="connsiteX12" fmla="*/ 6657 w 15977"/>
                  <a:gd name="connsiteY12" fmla="*/ 2663 h 11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977" h="11174">
                    <a:moveTo>
                      <a:pt x="6657" y="2663"/>
                    </a:moveTo>
                    <a:cubicBezTo>
                      <a:pt x="6657" y="2663"/>
                      <a:pt x="1331" y="5326"/>
                      <a:pt x="0" y="6657"/>
                    </a:cubicBezTo>
                    <a:cubicBezTo>
                      <a:pt x="0" y="6657"/>
                      <a:pt x="0" y="6657"/>
                      <a:pt x="0" y="7989"/>
                    </a:cubicBezTo>
                    <a:cubicBezTo>
                      <a:pt x="0" y="7989"/>
                      <a:pt x="1331" y="9320"/>
                      <a:pt x="1331" y="9320"/>
                    </a:cubicBezTo>
                    <a:cubicBezTo>
                      <a:pt x="1331" y="9320"/>
                      <a:pt x="1331" y="10652"/>
                      <a:pt x="1331" y="10652"/>
                    </a:cubicBezTo>
                    <a:cubicBezTo>
                      <a:pt x="1331" y="10652"/>
                      <a:pt x="1331" y="10652"/>
                      <a:pt x="1331" y="10652"/>
                    </a:cubicBezTo>
                    <a:cubicBezTo>
                      <a:pt x="2663" y="11983"/>
                      <a:pt x="7989" y="10652"/>
                      <a:pt x="11983" y="7989"/>
                    </a:cubicBezTo>
                    <a:cubicBezTo>
                      <a:pt x="11983" y="7989"/>
                      <a:pt x="13315" y="7989"/>
                      <a:pt x="13315" y="6657"/>
                    </a:cubicBezTo>
                    <a:cubicBezTo>
                      <a:pt x="13315" y="6657"/>
                      <a:pt x="13315" y="6657"/>
                      <a:pt x="13315" y="5326"/>
                    </a:cubicBezTo>
                    <a:cubicBezTo>
                      <a:pt x="13315" y="5326"/>
                      <a:pt x="14646" y="5326"/>
                      <a:pt x="14646" y="3994"/>
                    </a:cubicBezTo>
                    <a:cubicBezTo>
                      <a:pt x="14646" y="3994"/>
                      <a:pt x="15978" y="1331"/>
                      <a:pt x="15978" y="0"/>
                    </a:cubicBezTo>
                    <a:cubicBezTo>
                      <a:pt x="15978" y="0"/>
                      <a:pt x="15978" y="0"/>
                      <a:pt x="15978" y="0"/>
                    </a:cubicBezTo>
                    <a:cubicBezTo>
                      <a:pt x="13315" y="0"/>
                      <a:pt x="7989" y="2663"/>
                      <a:pt x="6657" y="2663"/>
                    </a:cubicBezTo>
                  </a:path>
                </a:pathLst>
              </a:custGeom>
              <a:solidFill>
                <a:srgbClr val="7A827F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710" name="Freeform: Shape 6709">
                <a:extLst>
                  <a:ext uri="{FF2B5EF4-FFF2-40B4-BE49-F238E27FC236}">
                    <a16:creationId xmlns:a16="http://schemas.microsoft.com/office/drawing/2014/main" id="{834B2C92-08B6-4740-B1D9-B96D86BF7DC3}"/>
                  </a:ext>
                </a:extLst>
              </p:cNvPr>
              <p:cNvSpPr/>
              <p:nvPr/>
            </p:nvSpPr>
            <p:spPr>
              <a:xfrm>
                <a:off x="10608465" y="4477848"/>
                <a:ext cx="6833" cy="3254"/>
              </a:xfrm>
              <a:custGeom>
                <a:avLst/>
                <a:gdLst>
                  <a:gd name="connsiteX0" fmla="*/ 5502 w 6833"/>
                  <a:gd name="connsiteY0" fmla="*/ 592 h 3254"/>
                  <a:gd name="connsiteX1" fmla="*/ 176 w 6833"/>
                  <a:gd name="connsiteY1" fmla="*/ 3255 h 3254"/>
                  <a:gd name="connsiteX2" fmla="*/ 4170 w 6833"/>
                  <a:gd name="connsiteY2" fmla="*/ 1923 h 3254"/>
                  <a:gd name="connsiteX3" fmla="*/ 6833 w 6833"/>
                  <a:gd name="connsiteY3" fmla="*/ 592 h 3254"/>
                  <a:gd name="connsiteX4" fmla="*/ 6833 w 6833"/>
                  <a:gd name="connsiteY4" fmla="*/ 592 h 3254"/>
                  <a:gd name="connsiteX5" fmla="*/ 5502 w 6833"/>
                  <a:gd name="connsiteY5" fmla="*/ 592 h 3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833" h="3254">
                    <a:moveTo>
                      <a:pt x="5502" y="592"/>
                    </a:moveTo>
                    <a:cubicBezTo>
                      <a:pt x="5502" y="592"/>
                      <a:pt x="-1155" y="1923"/>
                      <a:pt x="176" y="3255"/>
                    </a:cubicBezTo>
                    <a:cubicBezTo>
                      <a:pt x="176" y="3255"/>
                      <a:pt x="2839" y="3255"/>
                      <a:pt x="4170" y="1923"/>
                    </a:cubicBezTo>
                    <a:lnTo>
                      <a:pt x="6833" y="592"/>
                    </a:lnTo>
                    <a:cubicBezTo>
                      <a:pt x="6833" y="592"/>
                      <a:pt x="6833" y="592"/>
                      <a:pt x="6833" y="592"/>
                    </a:cubicBezTo>
                    <a:cubicBezTo>
                      <a:pt x="6833" y="592"/>
                      <a:pt x="6833" y="-740"/>
                      <a:pt x="5502" y="592"/>
                    </a:cubicBezTo>
                  </a:path>
                </a:pathLst>
              </a:custGeom>
              <a:solidFill>
                <a:srgbClr val="7A827F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711" name="Freeform: Shape 6710">
                <a:extLst>
                  <a:ext uri="{FF2B5EF4-FFF2-40B4-BE49-F238E27FC236}">
                    <a16:creationId xmlns:a16="http://schemas.microsoft.com/office/drawing/2014/main" id="{5FF272E0-9037-4E2A-8698-4F85589000FA}"/>
                  </a:ext>
                </a:extLst>
              </p:cNvPr>
              <p:cNvSpPr/>
              <p:nvPr/>
            </p:nvSpPr>
            <p:spPr>
              <a:xfrm>
                <a:off x="10571360" y="4511727"/>
                <a:ext cx="23966" cy="6833"/>
              </a:xfrm>
              <a:custGeom>
                <a:avLst/>
                <a:gdLst>
                  <a:gd name="connsiteX0" fmla="*/ 19972 w 23966"/>
                  <a:gd name="connsiteY0" fmla="*/ 1332 h 6833"/>
                  <a:gd name="connsiteX1" fmla="*/ 11983 w 23966"/>
                  <a:gd name="connsiteY1" fmla="*/ 2663 h 6833"/>
                  <a:gd name="connsiteX2" fmla="*/ 11983 w 23966"/>
                  <a:gd name="connsiteY2" fmla="*/ 2663 h 6833"/>
                  <a:gd name="connsiteX3" fmla="*/ 6657 w 23966"/>
                  <a:gd name="connsiteY3" fmla="*/ 3994 h 6833"/>
                  <a:gd name="connsiteX4" fmla="*/ 0 w 23966"/>
                  <a:gd name="connsiteY4" fmla="*/ 6657 h 6833"/>
                  <a:gd name="connsiteX5" fmla="*/ 0 w 23966"/>
                  <a:gd name="connsiteY5" fmla="*/ 6657 h 6833"/>
                  <a:gd name="connsiteX6" fmla="*/ 22635 w 23966"/>
                  <a:gd name="connsiteY6" fmla="*/ 1332 h 6833"/>
                  <a:gd name="connsiteX7" fmla="*/ 23967 w 23966"/>
                  <a:gd name="connsiteY7" fmla="*/ 0 h 6833"/>
                  <a:gd name="connsiteX8" fmla="*/ 19972 w 23966"/>
                  <a:gd name="connsiteY8" fmla="*/ 1332 h 6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966" h="6833">
                    <a:moveTo>
                      <a:pt x="19972" y="1332"/>
                    </a:moveTo>
                    <a:cubicBezTo>
                      <a:pt x="18641" y="1332"/>
                      <a:pt x="13315" y="2663"/>
                      <a:pt x="11983" y="2663"/>
                    </a:cubicBezTo>
                    <a:cubicBezTo>
                      <a:pt x="11983" y="2663"/>
                      <a:pt x="11983" y="2663"/>
                      <a:pt x="11983" y="2663"/>
                    </a:cubicBezTo>
                    <a:cubicBezTo>
                      <a:pt x="10652" y="2663"/>
                      <a:pt x="10652" y="2663"/>
                      <a:pt x="6657" y="3994"/>
                    </a:cubicBezTo>
                    <a:cubicBezTo>
                      <a:pt x="3994" y="5326"/>
                      <a:pt x="0" y="5326"/>
                      <a:pt x="0" y="6657"/>
                    </a:cubicBezTo>
                    <a:cubicBezTo>
                      <a:pt x="0" y="6657"/>
                      <a:pt x="0" y="6657"/>
                      <a:pt x="0" y="6657"/>
                    </a:cubicBezTo>
                    <a:cubicBezTo>
                      <a:pt x="3994" y="7989"/>
                      <a:pt x="22635" y="1332"/>
                      <a:pt x="22635" y="1332"/>
                    </a:cubicBezTo>
                    <a:cubicBezTo>
                      <a:pt x="23967" y="1332"/>
                      <a:pt x="23967" y="0"/>
                      <a:pt x="23967" y="0"/>
                    </a:cubicBezTo>
                    <a:cubicBezTo>
                      <a:pt x="22635" y="1332"/>
                      <a:pt x="22635" y="1332"/>
                      <a:pt x="19972" y="1332"/>
                    </a:cubicBezTo>
                  </a:path>
                </a:pathLst>
              </a:custGeom>
              <a:solidFill>
                <a:srgbClr val="7A827F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712" name="Freeform: Shape 6711">
                <a:extLst>
                  <a:ext uri="{FF2B5EF4-FFF2-40B4-BE49-F238E27FC236}">
                    <a16:creationId xmlns:a16="http://schemas.microsoft.com/office/drawing/2014/main" id="{55FA5355-2F25-4A99-84F8-708E4AEBCE71}"/>
                  </a:ext>
                </a:extLst>
              </p:cNvPr>
              <p:cNvSpPr/>
              <p:nvPr/>
            </p:nvSpPr>
            <p:spPr>
              <a:xfrm>
                <a:off x="10558045" y="4518384"/>
                <a:ext cx="5917" cy="13314"/>
              </a:xfrm>
              <a:custGeom>
                <a:avLst/>
                <a:gdLst>
                  <a:gd name="connsiteX0" fmla="*/ 5326 w 5917"/>
                  <a:gd name="connsiteY0" fmla="*/ 0 h 13314"/>
                  <a:gd name="connsiteX1" fmla="*/ 2663 w 5917"/>
                  <a:gd name="connsiteY1" fmla="*/ 0 h 13314"/>
                  <a:gd name="connsiteX2" fmla="*/ 1331 w 5917"/>
                  <a:gd name="connsiteY2" fmla="*/ 0 h 13314"/>
                  <a:gd name="connsiteX3" fmla="*/ 0 w 5917"/>
                  <a:gd name="connsiteY3" fmla="*/ 0 h 13314"/>
                  <a:gd name="connsiteX4" fmla="*/ 0 w 5917"/>
                  <a:gd name="connsiteY4" fmla="*/ 0 h 13314"/>
                  <a:gd name="connsiteX5" fmla="*/ 0 w 5917"/>
                  <a:gd name="connsiteY5" fmla="*/ 0 h 13314"/>
                  <a:gd name="connsiteX6" fmla="*/ 3994 w 5917"/>
                  <a:gd name="connsiteY6" fmla="*/ 0 h 13314"/>
                  <a:gd name="connsiteX7" fmla="*/ 5326 w 5917"/>
                  <a:gd name="connsiteY7" fmla="*/ 0 h 13314"/>
                  <a:gd name="connsiteX8" fmla="*/ 5326 w 5917"/>
                  <a:gd name="connsiteY8" fmla="*/ 0 h 13314"/>
                  <a:gd name="connsiteX9" fmla="*/ 5326 w 5917"/>
                  <a:gd name="connsiteY9" fmla="*/ 0 h 13314"/>
                  <a:gd name="connsiteX10" fmla="*/ 5326 w 5917"/>
                  <a:gd name="connsiteY10" fmla="*/ 0 h 13314"/>
                  <a:gd name="connsiteX11" fmla="*/ 5326 w 5917"/>
                  <a:gd name="connsiteY11" fmla="*/ 0 h 13314"/>
                  <a:gd name="connsiteX12" fmla="*/ 5326 w 5917"/>
                  <a:gd name="connsiteY12" fmla="*/ 0 h 13314"/>
                  <a:gd name="connsiteX13" fmla="*/ 5326 w 5917"/>
                  <a:gd name="connsiteY13" fmla="*/ 0 h 13314"/>
                  <a:gd name="connsiteX14" fmla="*/ 5326 w 5917"/>
                  <a:gd name="connsiteY14" fmla="*/ 0 h 13314"/>
                  <a:gd name="connsiteX15" fmla="*/ 5326 w 5917"/>
                  <a:gd name="connsiteY15" fmla="*/ 0 h 13314"/>
                  <a:gd name="connsiteX16" fmla="*/ 5326 w 5917"/>
                  <a:gd name="connsiteY16" fmla="*/ 0 h 13314"/>
                  <a:gd name="connsiteX17" fmla="*/ 5326 w 5917"/>
                  <a:gd name="connsiteY17" fmla="*/ 0 h 13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917" h="13314">
                    <a:moveTo>
                      <a:pt x="5326" y="0"/>
                    </a:moveTo>
                    <a:cubicBezTo>
                      <a:pt x="3994" y="0"/>
                      <a:pt x="2663" y="0"/>
                      <a:pt x="2663" y="0"/>
                    </a:cubicBezTo>
                    <a:cubicBezTo>
                      <a:pt x="2663" y="0"/>
                      <a:pt x="2663" y="0"/>
                      <a:pt x="1331" y="0"/>
                    </a:cubicBezTo>
                    <a:cubicBezTo>
                      <a:pt x="133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3994" y="0"/>
                    </a:cubicBezTo>
                    <a:cubicBezTo>
                      <a:pt x="3994" y="0"/>
                      <a:pt x="3994" y="0"/>
                      <a:pt x="5326" y="0"/>
                    </a:cubicBezTo>
                    <a:cubicBezTo>
                      <a:pt x="3994" y="0"/>
                      <a:pt x="3994" y="0"/>
                      <a:pt x="5326" y="0"/>
                    </a:cubicBezTo>
                    <a:cubicBezTo>
                      <a:pt x="3994" y="0"/>
                      <a:pt x="3994" y="0"/>
                      <a:pt x="5326" y="0"/>
                    </a:cubicBezTo>
                    <a:lnTo>
                      <a:pt x="5326" y="0"/>
                    </a:lnTo>
                    <a:lnTo>
                      <a:pt x="5326" y="0"/>
                    </a:lnTo>
                    <a:cubicBezTo>
                      <a:pt x="5326" y="0"/>
                      <a:pt x="5326" y="0"/>
                      <a:pt x="5326" y="0"/>
                    </a:cubicBezTo>
                    <a:cubicBezTo>
                      <a:pt x="5326" y="0"/>
                      <a:pt x="5326" y="0"/>
                      <a:pt x="5326" y="0"/>
                    </a:cubicBezTo>
                    <a:cubicBezTo>
                      <a:pt x="5326" y="0"/>
                      <a:pt x="5326" y="0"/>
                      <a:pt x="5326" y="0"/>
                    </a:cubicBezTo>
                    <a:cubicBezTo>
                      <a:pt x="5326" y="0"/>
                      <a:pt x="5326" y="0"/>
                      <a:pt x="5326" y="0"/>
                    </a:cubicBezTo>
                    <a:cubicBezTo>
                      <a:pt x="5326" y="0"/>
                      <a:pt x="5326" y="0"/>
                      <a:pt x="5326" y="0"/>
                    </a:cubicBezTo>
                    <a:cubicBezTo>
                      <a:pt x="6657" y="0"/>
                      <a:pt x="5326" y="0"/>
                      <a:pt x="5326" y="0"/>
                    </a:cubicBezTo>
                  </a:path>
                </a:pathLst>
              </a:custGeom>
              <a:solidFill>
                <a:srgbClr val="7A827F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713" name="Freeform: Shape 6712">
                <a:extLst>
                  <a:ext uri="{FF2B5EF4-FFF2-40B4-BE49-F238E27FC236}">
                    <a16:creationId xmlns:a16="http://schemas.microsoft.com/office/drawing/2014/main" id="{3F5E63AB-31FB-4886-A770-F0CE41180024}"/>
                  </a:ext>
                </a:extLst>
              </p:cNvPr>
              <p:cNvSpPr/>
              <p:nvPr/>
            </p:nvSpPr>
            <p:spPr>
              <a:xfrm>
                <a:off x="10132715" y="4490423"/>
                <a:ext cx="24558" cy="7656"/>
              </a:xfrm>
              <a:custGeom>
                <a:avLst/>
                <a:gdLst>
                  <a:gd name="connsiteX0" fmla="*/ 12575 w 24558"/>
                  <a:gd name="connsiteY0" fmla="*/ 6657 h 7656"/>
                  <a:gd name="connsiteX1" fmla="*/ 24558 w 24558"/>
                  <a:gd name="connsiteY1" fmla="*/ 6657 h 7656"/>
                  <a:gd name="connsiteX2" fmla="*/ 23227 w 24558"/>
                  <a:gd name="connsiteY2" fmla="*/ 3994 h 7656"/>
                  <a:gd name="connsiteX3" fmla="*/ 16569 w 24558"/>
                  <a:gd name="connsiteY3" fmla="*/ 1332 h 7656"/>
                  <a:gd name="connsiteX4" fmla="*/ 592 w 24558"/>
                  <a:gd name="connsiteY4" fmla="*/ 0 h 7656"/>
                  <a:gd name="connsiteX5" fmla="*/ 592 w 24558"/>
                  <a:gd name="connsiteY5" fmla="*/ 1332 h 7656"/>
                  <a:gd name="connsiteX6" fmla="*/ 12575 w 24558"/>
                  <a:gd name="connsiteY6" fmla="*/ 6657 h 7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58" h="7656">
                    <a:moveTo>
                      <a:pt x="12575" y="6657"/>
                    </a:moveTo>
                    <a:cubicBezTo>
                      <a:pt x="20564" y="7989"/>
                      <a:pt x="24558" y="7989"/>
                      <a:pt x="24558" y="6657"/>
                    </a:cubicBezTo>
                    <a:cubicBezTo>
                      <a:pt x="24558" y="6657"/>
                      <a:pt x="24558" y="5326"/>
                      <a:pt x="23227" y="3994"/>
                    </a:cubicBezTo>
                    <a:cubicBezTo>
                      <a:pt x="21895" y="3994"/>
                      <a:pt x="19232" y="2663"/>
                      <a:pt x="16569" y="1332"/>
                    </a:cubicBezTo>
                    <a:cubicBezTo>
                      <a:pt x="8581" y="0"/>
                      <a:pt x="1923" y="0"/>
                      <a:pt x="592" y="0"/>
                    </a:cubicBezTo>
                    <a:cubicBezTo>
                      <a:pt x="-740" y="0"/>
                      <a:pt x="592" y="1332"/>
                      <a:pt x="592" y="1332"/>
                    </a:cubicBezTo>
                    <a:cubicBezTo>
                      <a:pt x="4586" y="5326"/>
                      <a:pt x="12575" y="6657"/>
                      <a:pt x="12575" y="6657"/>
                    </a:cubicBezTo>
                  </a:path>
                </a:pathLst>
              </a:custGeom>
              <a:solidFill>
                <a:srgbClr val="7A827F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714" name="Freeform: Shape 6713">
                <a:extLst>
                  <a:ext uri="{FF2B5EF4-FFF2-40B4-BE49-F238E27FC236}">
                    <a16:creationId xmlns:a16="http://schemas.microsoft.com/office/drawing/2014/main" id="{3F452092-CD1D-4706-9452-955C93020269}"/>
                  </a:ext>
                </a:extLst>
              </p:cNvPr>
              <p:cNvSpPr/>
              <p:nvPr/>
            </p:nvSpPr>
            <p:spPr>
              <a:xfrm>
                <a:off x="10127389" y="4498412"/>
                <a:ext cx="13906" cy="3254"/>
              </a:xfrm>
              <a:custGeom>
                <a:avLst/>
                <a:gdLst>
                  <a:gd name="connsiteX0" fmla="*/ 5918 w 13906"/>
                  <a:gd name="connsiteY0" fmla="*/ 2663 h 3254"/>
                  <a:gd name="connsiteX1" fmla="*/ 13906 w 13906"/>
                  <a:gd name="connsiteY1" fmla="*/ 2663 h 3254"/>
                  <a:gd name="connsiteX2" fmla="*/ 592 w 13906"/>
                  <a:gd name="connsiteY2" fmla="*/ 0 h 3254"/>
                  <a:gd name="connsiteX3" fmla="*/ 592 w 13906"/>
                  <a:gd name="connsiteY3" fmla="*/ 0 h 3254"/>
                  <a:gd name="connsiteX4" fmla="*/ 592 w 13906"/>
                  <a:gd name="connsiteY4" fmla="*/ 1332 h 3254"/>
                  <a:gd name="connsiteX5" fmla="*/ 3255 w 13906"/>
                  <a:gd name="connsiteY5" fmla="*/ 2663 h 3254"/>
                  <a:gd name="connsiteX6" fmla="*/ 5918 w 13906"/>
                  <a:gd name="connsiteY6" fmla="*/ 2663 h 3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906" h="3254">
                    <a:moveTo>
                      <a:pt x="5918" y="2663"/>
                    </a:moveTo>
                    <a:cubicBezTo>
                      <a:pt x="9912" y="2663"/>
                      <a:pt x="13906" y="3994"/>
                      <a:pt x="13906" y="2663"/>
                    </a:cubicBezTo>
                    <a:cubicBezTo>
                      <a:pt x="13906" y="1332"/>
                      <a:pt x="4586" y="0"/>
                      <a:pt x="592" y="0"/>
                    </a:cubicBezTo>
                    <a:cubicBezTo>
                      <a:pt x="592" y="0"/>
                      <a:pt x="592" y="0"/>
                      <a:pt x="592" y="0"/>
                    </a:cubicBezTo>
                    <a:cubicBezTo>
                      <a:pt x="-740" y="0"/>
                      <a:pt x="592" y="1332"/>
                      <a:pt x="592" y="1332"/>
                    </a:cubicBezTo>
                    <a:cubicBezTo>
                      <a:pt x="1923" y="1332"/>
                      <a:pt x="3255" y="2663"/>
                      <a:pt x="3255" y="2663"/>
                    </a:cubicBezTo>
                    <a:cubicBezTo>
                      <a:pt x="4586" y="1332"/>
                      <a:pt x="4586" y="1332"/>
                      <a:pt x="5918" y="2663"/>
                    </a:cubicBezTo>
                  </a:path>
                </a:pathLst>
              </a:custGeom>
              <a:solidFill>
                <a:srgbClr val="7A827F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715" name="Freeform: Shape 6714">
                <a:extLst>
                  <a:ext uri="{FF2B5EF4-FFF2-40B4-BE49-F238E27FC236}">
                    <a16:creationId xmlns:a16="http://schemas.microsoft.com/office/drawing/2014/main" id="{F52B8423-7AA1-4DF5-A292-225B971C2877}"/>
                  </a:ext>
                </a:extLst>
              </p:cNvPr>
              <p:cNvSpPr/>
              <p:nvPr/>
            </p:nvSpPr>
            <p:spPr>
              <a:xfrm>
                <a:off x="10121323" y="4475414"/>
                <a:ext cx="13647" cy="4908"/>
              </a:xfrm>
              <a:custGeom>
                <a:avLst/>
                <a:gdLst>
                  <a:gd name="connsiteX0" fmla="*/ 5326 w 13647"/>
                  <a:gd name="connsiteY0" fmla="*/ 4357 h 4908"/>
                  <a:gd name="connsiteX1" fmla="*/ 13315 w 13647"/>
                  <a:gd name="connsiteY1" fmla="*/ 3026 h 4908"/>
                  <a:gd name="connsiteX2" fmla="*/ 1331 w 13647"/>
                  <a:gd name="connsiteY2" fmla="*/ 363 h 4908"/>
                  <a:gd name="connsiteX3" fmla="*/ 1331 w 13647"/>
                  <a:gd name="connsiteY3" fmla="*/ 363 h 4908"/>
                  <a:gd name="connsiteX4" fmla="*/ 0 w 13647"/>
                  <a:gd name="connsiteY4" fmla="*/ 1694 h 4908"/>
                  <a:gd name="connsiteX5" fmla="*/ 5326 w 13647"/>
                  <a:gd name="connsiteY5" fmla="*/ 4357 h 4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647" h="4908">
                    <a:moveTo>
                      <a:pt x="5326" y="4357"/>
                    </a:moveTo>
                    <a:cubicBezTo>
                      <a:pt x="11983" y="5689"/>
                      <a:pt x="14646" y="4357"/>
                      <a:pt x="13315" y="3026"/>
                    </a:cubicBezTo>
                    <a:cubicBezTo>
                      <a:pt x="11983" y="1694"/>
                      <a:pt x="2663" y="-969"/>
                      <a:pt x="1331" y="363"/>
                    </a:cubicBezTo>
                    <a:cubicBezTo>
                      <a:pt x="1331" y="363"/>
                      <a:pt x="1331" y="363"/>
                      <a:pt x="1331" y="363"/>
                    </a:cubicBezTo>
                    <a:cubicBezTo>
                      <a:pt x="0" y="363"/>
                      <a:pt x="0" y="363"/>
                      <a:pt x="0" y="1694"/>
                    </a:cubicBezTo>
                    <a:cubicBezTo>
                      <a:pt x="0" y="1694"/>
                      <a:pt x="2663" y="3026"/>
                      <a:pt x="5326" y="4357"/>
                    </a:cubicBezTo>
                  </a:path>
                </a:pathLst>
              </a:custGeom>
              <a:solidFill>
                <a:srgbClr val="7A827F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716" name="Freeform: Shape 6715">
                <a:extLst>
                  <a:ext uri="{FF2B5EF4-FFF2-40B4-BE49-F238E27FC236}">
                    <a16:creationId xmlns:a16="http://schemas.microsoft.com/office/drawing/2014/main" id="{03CCC715-587D-4EC7-A2B8-A1137AE973F4}"/>
                  </a:ext>
                </a:extLst>
              </p:cNvPr>
              <p:cNvSpPr/>
              <p:nvPr/>
            </p:nvSpPr>
            <p:spPr>
              <a:xfrm>
                <a:off x="10036918" y="4473923"/>
                <a:ext cx="31146" cy="16167"/>
              </a:xfrm>
              <a:custGeom>
                <a:avLst/>
                <a:gdLst>
                  <a:gd name="connsiteX0" fmla="*/ 27152 w 31146"/>
                  <a:gd name="connsiteY0" fmla="*/ 15169 h 16167"/>
                  <a:gd name="connsiteX1" fmla="*/ 31146 w 31146"/>
                  <a:gd name="connsiteY1" fmla="*/ 15169 h 16167"/>
                  <a:gd name="connsiteX2" fmla="*/ 11174 w 31146"/>
                  <a:gd name="connsiteY2" fmla="*/ 3185 h 16167"/>
                  <a:gd name="connsiteX3" fmla="*/ 522 w 31146"/>
                  <a:gd name="connsiteY3" fmla="*/ 522 h 16167"/>
                  <a:gd name="connsiteX4" fmla="*/ 522 w 31146"/>
                  <a:gd name="connsiteY4" fmla="*/ 522 h 16167"/>
                  <a:gd name="connsiteX5" fmla="*/ 3185 w 31146"/>
                  <a:gd name="connsiteY5" fmla="*/ 4517 h 16167"/>
                  <a:gd name="connsiteX6" fmla="*/ 27152 w 31146"/>
                  <a:gd name="connsiteY6" fmla="*/ 15169 h 16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46" h="16167">
                    <a:moveTo>
                      <a:pt x="27152" y="15169"/>
                    </a:moveTo>
                    <a:cubicBezTo>
                      <a:pt x="31146" y="16500"/>
                      <a:pt x="31146" y="16500"/>
                      <a:pt x="31146" y="15169"/>
                    </a:cubicBezTo>
                    <a:cubicBezTo>
                      <a:pt x="31146" y="13837"/>
                      <a:pt x="15169" y="4517"/>
                      <a:pt x="11174" y="3185"/>
                    </a:cubicBezTo>
                    <a:cubicBezTo>
                      <a:pt x="7180" y="522"/>
                      <a:pt x="522" y="-809"/>
                      <a:pt x="522" y="522"/>
                    </a:cubicBezTo>
                    <a:cubicBezTo>
                      <a:pt x="522" y="522"/>
                      <a:pt x="522" y="522"/>
                      <a:pt x="522" y="522"/>
                    </a:cubicBezTo>
                    <a:cubicBezTo>
                      <a:pt x="-809" y="522"/>
                      <a:pt x="522" y="1854"/>
                      <a:pt x="3185" y="4517"/>
                    </a:cubicBezTo>
                    <a:cubicBezTo>
                      <a:pt x="4517" y="4517"/>
                      <a:pt x="16500" y="11174"/>
                      <a:pt x="27152" y="15169"/>
                    </a:cubicBezTo>
                  </a:path>
                </a:pathLst>
              </a:custGeom>
              <a:solidFill>
                <a:srgbClr val="7A827F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717" name="Freeform: Shape 6716">
                <a:extLst>
                  <a:ext uri="{FF2B5EF4-FFF2-40B4-BE49-F238E27FC236}">
                    <a16:creationId xmlns:a16="http://schemas.microsoft.com/office/drawing/2014/main" id="{F482D2E4-F0EF-43E0-8F9D-5B8A210D543D}"/>
                  </a:ext>
                </a:extLst>
              </p:cNvPr>
              <p:cNvSpPr/>
              <p:nvPr/>
            </p:nvSpPr>
            <p:spPr>
              <a:xfrm>
                <a:off x="10141295" y="4508691"/>
                <a:ext cx="18640" cy="5698"/>
              </a:xfrm>
              <a:custGeom>
                <a:avLst/>
                <a:gdLst>
                  <a:gd name="connsiteX0" fmla="*/ 14646 w 18640"/>
                  <a:gd name="connsiteY0" fmla="*/ 5699 h 5698"/>
                  <a:gd name="connsiteX1" fmla="*/ 18641 w 18640"/>
                  <a:gd name="connsiteY1" fmla="*/ 5699 h 5698"/>
                  <a:gd name="connsiteX2" fmla="*/ 9320 w 18640"/>
                  <a:gd name="connsiteY2" fmla="*/ 1704 h 5698"/>
                  <a:gd name="connsiteX3" fmla="*/ 0 w 18640"/>
                  <a:gd name="connsiteY3" fmla="*/ 373 h 5698"/>
                  <a:gd name="connsiteX4" fmla="*/ 0 w 18640"/>
                  <a:gd name="connsiteY4" fmla="*/ 373 h 5698"/>
                  <a:gd name="connsiteX5" fmla="*/ 0 w 18640"/>
                  <a:gd name="connsiteY5" fmla="*/ 373 h 5698"/>
                  <a:gd name="connsiteX6" fmla="*/ 0 w 18640"/>
                  <a:gd name="connsiteY6" fmla="*/ 373 h 5698"/>
                  <a:gd name="connsiteX7" fmla="*/ 3994 w 18640"/>
                  <a:gd name="connsiteY7" fmla="*/ 3036 h 5698"/>
                  <a:gd name="connsiteX8" fmla="*/ 14646 w 18640"/>
                  <a:gd name="connsiteY8" fmla="*/ 5699 h 5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40" h="5698">
                    <a:moveTo>
                      <a:pt x="14646" y="5699"/>
                    </a:moveTo>
                    <a:cubicBezTo>
                      <a:pt x="14646" y="5699"/>
                      <a:pt x="17309" y="5699"/>
                      <a:pt x="18641" y="5699"/>
                    </a:cubicBezTo>
                    <a:cubicBezTo>
                      <a:pt x="18641" y="4367"/>
                      <a:pt x="9320" y="1704"/>
                      <a:pt x="9320" y="1704"/>
                    </a:cubicBezTo>
                    <a:cubicBezTo>
                      <a:pt x="7989" y="1704"/>
                      <a:pt x="1331" y="-959"/>
                      <a:pt x="0" y="373"/>
                    </a:cubicBezTo>
                    <a:cubicBezTo>
                      <a:pt x="0" y="373"/>
                      <a:pt x="0" y="373"/>
                      <a:pt x="0" y="373"/>
                    </a:cubicBezTo>
                    <a:cubicBezTo>
                      <a:pt x="0" y="373"/>
                      <a:pt x="0" y="373"/>
                      <a:pt x="0" y="373"/>
                    </a:cubicBezTo>
                    <a:cubicBezTo>
                      <a:pt x="0" y="373"/>
                      <a:pt x="0" y="373"/>
                      <a:pt x="0" y="373"/>
                    </a:cubicBezTo>
                    <a:cubicBezTo>
                      <a:pt x="1331" y="1704"/>
                      <a:pt x="2663" y="1704"/>
                      <a:pt x="3994" y="3036"/>
                    </a:cubicBezTo>
                    <a:cubicBezTo>
                      <a:pt x="9320" y="5699"/>
                      <a:pt x="14646" y="5699"/>
                      <a:pt x="14646" y="5699"/>
                    </a:cubicBezTo>
                  </a:path>
                </a:pathLst>
              </a:custGeom>
              <a:solidFill>
                <a:srgbClr val="7A827F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718" name="Freeform: Shape 6717">
                <a:extLst>
                  <a:ext uri="{FF2B5EF4-FFF2-40B4-BE49-F238E27FC236}">
                    <a16:creationId xmlns:a16="http://schemas.microsoft.com/office/drawing/2014/main" id="{73869027-769F-410B-A860-76DFE610209C}"/>
                  </a:ext>
                </a:extLst>
              </p:cNvPr>
              <p:cNvSpPr/>
              <p:nvPr/>
            </p:nvSpPr>
            <p:spPr>
              <a:xfrm>
                <a:off x="10151947" y="4506401"/>
                <a:ext cx="6657" cy="1331"/>
              </a:xfrm>
              <a:custGeom>
                <a:avLst/>
                <a:gdLst>
                  <a:gd name="connsiteX0" fmla="*/ 2663 w 6657"/>
                  <a:gd name="connsiteY0" fmla="*/ 1331 h 1331"/>
                  <a:gd name="connsiteX1" fmla="*/ 6657 w 6657"/>
                  <a:gd name="connsiteY1" fmla="*/ 1331 h 1331"/>
                  <a:gd name="connsiteX2" fmla="*/ 5326 w 6657"/>
                  <a:gd name="connsiteY2" fmla="*/ 0 h 1331"/>
                  <a:gd name="connsiteX3" fmla="*/ 1331 w 6657"/>
                  <a:gd name="connsiteY3" fmla="*/ 0 h 1331"/>
                  <a:gd name="connsiteX4" fmla="*/ 0 w 6657"/>
                  <a:gd name="connsiteY4" fmla="*/ 0 h 1331"/>
                  <a:gd name="connsiteX5" fmla="*/ 0 w 6657"/>
                  <a:gd name="connsiteY5" fmla="*/ 0 h 1331"/>
                  <a:gd name="connsiteX6" fmla="*/ 0 w 6657"/>
                  <a:gd name="connsiteY6" fmla="*/ 0 h 1331"/>
                  <a:gd name="connsiteX7" fmla="*/ 2663 w 6657"/>
                  <a:gd name="connsiteY7" fmla="*/ 1331 h 1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57" h="1331">
                    <a:moveTo>
                      <a:pt x="2663" y="1331"/>
                    </a:moveTo>
                    <a:cubicBezTo>
                      <a:pt x="2663" y="1331"/>
                      <a:pt x="6657" y="1331"/>
                      <a:pt x="6657" y="1331"/>
                    </a:cubicBezTo>
                    <a:cubicBezTo>
                      <a:pt x="6657" y="1331"/>
                      <a:pt x="6657" y="1331"/>
                      <a:pt x="5326" y="0"/>
                    </a:cubicBezTo>
                    <a:cubicBezTo>
                      <a:pt x="3994" y="0"/>
                      <a:pt x="2663" y="0"/>
                      <a:pt x="133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31" y="1331"/>
                      <a:pt x="1331" y="1331"/>
                      <a:pt x="2663" y="1331"/>
                    </a:cubicBezTo>
                  </a:path>
                </a:pathLst>
              </a:custGeom>
              <a:solidFill>
                <a:srgbClr val="7A827F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719" name="Freeform: Shape 6718">
                <a:extLst>
                  <a:ext uri="{FF2B5EF4-FFF2-40B4-BE49-F238E27FC236}">
                    <a16:creationId xmlns:a16="http://schemas.microsoft.com/office/drawing/2014/main" id="{6380461B-522E-48BC-ADC3-2FBCA91613EC}"/>
                  </a:ext>
                </a:extLst>
              </p:cNvPr>
              <p:cNvSpPr/>
              <p:nvPr/>
            </p:nvSpPr>
            <p:spPr>
              <a:xfrm>
                <a:off x="10110671" y="4457136"/>
                <a:ext cx="19003" cy="7988"/>
              </a:xfrm>
              <a:custGeom>
                <a:avLst/>
                <a:gdLst>
                  <a:gd name="connsiteX0" fmla="*/ 5326 w 19003"/>
                  <a:gd name="connsiteY0" fmla="*/ 6657 h 7988"/>
                  <a:gd name="connsiteX1" fmla="*/ 13315 w 19003"/>
                  <a:gd name="connsiteY1" fmla="*/ 7989 h 7988"/>
                  <a:gd name="connsiteX2" fmla="*/ 13315 w 19003"/>
                  <a:gd name="connsiteY2" fmla="*/ 7989 h 7988"/>
                  <a:gd name="connsiteX3" fmla="*/ 15978 w 19003"/>
                  <a:gd name="connsiteY3" fmla="*/ 6657 h 7988"/>
                  <a:gd name="connsiteX4" fmla="*/ 18641 w 19003"/>
                  <a:gd name="connsiteY4" fmla="*/ 3994 h 7988"/>
                  <a:gd name="connsiteX5" fmla="*/ 7989 w 19003"/>
                  <a:gd name="connsiteY5" fmla="*/ 0 h 7988"/>
                  <a:gd name="connsiteX6" fmla="*/ 6657 w 19003"/>
                  <a:gd name="connsiteY6" fmla="*/ 0 h 7988"/>
                  <a:gd name="connsiteX7" fmla="*/ 5326 w 19003"/>
                  <a:gd name="connsiteY7" fmla="*/ 0 h 7988"/>
                  <a:gd name="connsiteX8" fmla="*/ 2663 w 19003"/>
                  <a:gd name="connsiteY8" fmla="*/ 0 h 7988"/>
                  <a:gd name="connsiteX9" fmla="*/ 0 w 19003"/>
                  <a:gd name="connsiteY9" fmla="*/ 1332 h 7988"/>
                  <a:gd name="connsiteX10" fmla="*/ 5326 w 19003"/>
                  <a:gd name="connsiteY10" fmla="*/ 6657 h 7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003" h="7988">
                    <a:moveTo>
                      <a:pt x="5326" y="6657"/>
                    </a:moveTo>
                    <a:cubicBezTo>
                      <a:pt x="7989" y="7989"/>
                      <a:pt x="13315" y="7989"/>
                      <a:pt x="13315" y="7989"/>
                    </a:cubicBezTo>
                    <a:cubicBezTo>
                      <a:pt x="13315" y="7989"/>
                      <a:pt x="13315" y="7989"/>
                      <a:pt x="13315" y="7989"/>
                    </a:cubicBezTo>
                    <a:cubicBezTo>
                      <a:pt x="13315" y="7989"/>
                      <a:pt x="13315" y="7989"/>
                      <a:pt x="15978" y="6657"/>
                    </a:cubicBezTo>
                    <a:cubicBezTo>
                      <a:pt x="17309" y="6657"/>
                      <a:pt x="19972" y="5326"/>
                      <a:pt x="18641" y="3994"/>
                    </a:cubicBezTo>
                    <a:cubicBezTo>
                      <a:pt x="17309" y="2663"/>
                      <a:pt x="10652" y="0"/>
                      <a:pt x="7989" y="0"/>
                    </a:cubicBezTo>
                    <a:cubicBezTo>
                      <a:pt x="6657" y="0"/>
                      <a:pt x="6657" y="0"/>
                      <a:pt x="6657" y="0"/>
                    </a:cubicBezTo>
                    <a:cubicBezTo>
                      <a:pt x="6657" y="0"/>
                      <a:pt x="5326" y="0"/>
                      <a:pt x="5326" y="0"/>
                    </a:cubicBezTo>
                    <a:cubicBezTo>
                      <a:pt x="3994" y="0"/>
                      <a:pt x="3994" y="0"/>
                      <a:pt x="2663" y="0"/>
                    </a:cubicBezTo>
                    <a:cubicBezTo>
                      <a:pt x="2663" y="0"/>
                      <a:pt x="0" y="1332"/>
                      <a:pt x="0" y="1332"/>
                    </a:cubicBezTo>
                    <a:cubicBezTo>
                      <a:pt x="0" y="3994"/>
                      <a:pt x="1331" y="5326"/>
                      <a:pt x="5326" y="6657"/>
                    </a:cubicBezTo>
                  </a:path>
                </a:pathLst>
              </a:custGeom>
              <a:solidFill>
                <a:srgbClr val="7A827F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720" name="Freeform: Shape 6719">
                <a:extLst>
                  <a:ext uri="{FF2B5EF4-FFF2-40B4-BE49-F238E27FC236}">
                    <a16:creationId xmlns:a16="http://schemas.microsoft.com/office/drawing/2014/main" id="{CE628FF5-4DAA-4916-B40C-DB06FF0CACA5}"/>
                  </a:ext>
                </a:extLst>
              </p:cNvPr>
              <p:cNvSpPr/>
              <p:nvPr/>
            </p:nvSpPr>
            <p:spPr>
              <a:xfrm>
                <a:off x="10142627" y="4467788"/>
                <a:ext cx="6657" cy="1331"/>
              </a:xfrm>
              <a:custGeom>
                <a:avLst/>
                <a:gdLst>
                  <a:gd name="connsiteX0" fmla="*/ 2663 w 6657"/>
                  <a:gd name="connsiteY0" fmla="*/ 1332 h 1331"/>
                  <a:gd name="connsiteX1" fmla="*/ 5326 w 6657"/>
                  <a:gd name="connsiteY1" fmla="*/ 1332 h 1331"/>
                  <a:gd name="connsiteX2" fmla="*/ 5326 w 6657"/>
                  <a:gd name="connsiteY2" fmla="*/ 1332 h 1331"/>
                  <a:gd name="connsiteX3" fmla="*/ 5326 w 6657"/>
                  <a:gd name="connsiteY3" fmla="*/ 1332 h 1331"/>
                  <a:gd name="connsiteX4" fmla="*/ 6657 w 6657"/>
                  <a:gd name="connsiteY4" fmla="*/ 1332 h 1331"/>
                  <a:gd name="connsiteX5" fmla="*/ 6657 w 6657"/>
                  <a:gd name="connsiteY5" fmla="*/ 1332 h 1331"/>
                  <a:gd name="connsiteX6" fmla="*/ 6657 w 6657"/>
                  <a:gd name="connsiteY6" fmla="*/ 1332 h 1331"/>
                  <a:gd name="connsiteX7" fmla="*/ 6657 w 6657"/>
                  <a:gd name="connsiteY7" fmla="*/ 1332 h 1331"/>
                  <a:gd name="connsiteX8" fmla="*/ 2663 w 6657"/>
                  <a:gd name="connsiteY8" fmla="*/ 0 h 1331"/>
                  <a:gd name="connsiteX9" fmla="*/ 1332 w 6657"/>
                  <a:gd name="connsiteY9" fmla="*/ 0 h 1331"/>
                  <a:gd name="connsiteX10" fmla="*/ 0 w 6657"/>
                  <a:gd name="connsiteY10" fmla="*/ 0 h 1331"/>
                  <a:gd name="connsiteX11" fmla="*/ 0 w 6657"/>
                  <a:gd name="connsiteY11" fmla="*/ 0 h 1331"/>
                  <a:gd name="connsiteX12" fmla="*/ 0 w 6657"/>
                  <a:gd name="connsiteY12" fmla="*/ 0 h 1331"/>
                  <a:gd name="connsiteX13" fmla="*/ 0 w 6657"/>
                  <a:gd name="connsiteY13" fmla="*/ 0 h 1331"/>
                  <a:gd name="connsiteX14" fmla="*/ 0 w 6657"/>
                  <a:gd name="connsiteY14" fmla="*/ 0 h 1331"/>
                  <a:gd name="connsiteX15" fmla="*/ 1332 w 6657"/>
                  <a:gd name="connsiteY15" fmla="*/ 0 h 1331"/>
                  <a:gd name="connsiteX16" fmla="*/ 1332 w 6657"/>
                  <a:gd name="connsiteY16" fmla="*/ 0 h 1331"/>
                  <a:gd name="connsiteX17" fmla="*/ 2663 w 6657"/>
                  <a:gd name="connsiteY17" fmla="*/ 1332 h 1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657" h="1331">
                    <a:moveTo>
                      <a:pt x="2663" y="1332"/>
                    </a:moveTo>
                    <a:cubicBezTo>
                      <a:pt x="3994" y="1332"/>
                      <a:pt x="5326" y="1332"/>
                      <a:pt x="5326" y="1332"/>
                    </a:cubicBezTo>
                    <a:cubicBezTo>
                      <a:pt x="5326" y="1332"/>
                      <a:pt x="5326" y="1332"/>
                      <a:pt x="5326" y="1332"/>
                    </a:cubicBezTo>
                    <a:cubicBezTo>
                      <a:pt x="5326" y="1332"/>
                      <a:pt x="5326" y="1332"/>
                      <a:pt x="5326" y="1332"/>
                    </a:cubicBezTo>
                    <a:cubicBezTo>
                      <a:pt x="5326" y="1332"/>
                      <a:pt x="6657" y="1332"/>
                      <a:pt x="6657" y="1332"/>
                    </a:cubicBezTo>
                    <a:cubicBezTo>
                      <a:pt x="6657" y="1332"/>
                      <a:pt x="6657" y="1332"/>
                      <a:pt x="6657" y="1332"/>
                    </a:cubicBezTo>
                    <a:lnTo>
                      <a:pt x="6657" y="1332"/>
                    </a:lnTo>
                    <a:lnTo>
                      <a:pt x="6657" y="1332"/>
                    </a:lnTo>
                    <a:cubicBezTo>
                      <a:pt x="5326" y="1332"/>
                      <a:pt x="2663" y="0"/>
                      <a:pt x="2663" y="0"/>
                    </a:cubicBezTo>
                    <a:cubicBezTo>
                      <a:pt x="2663" y="0"/>
                      <a:pt x="2663" y="0"/>
                      <a:pt x="1332" y="0"/>
                    </a:cubicBezTo>
                    <a:cubicBezTo>
                      <a:pt x="1332" y="0"/>
                      <a:pt x="1332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332" y="0"/>
                    </a:cubicBezTo>
                    <a:cubicBezTo>
                      <a:pt x="1332" y="0"/>
                      <a:pt x="1332" y="0"/>
                      <a:pt x="1332" y="0"/>
                    </a:cubicBezTo>
                    <a:cubicBezTo>
                      <a:pt x="1332" y="1332"/>
                      <a:pt x="1332" y="1332"/>
                      <a:pt x="2663" y="1332"/>
                    </a:cubicBezTo>
                  </a:path>
                </a:pathLst>
              </a:custGeom>
              <a:solidFill>
                <a:srgbClr val="7A827F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721" name="Freeform: Shape 6720">
                <a:extLst>
                  <a:ext uri="{FF2B5EF4-FFF2-40B4-BE49-F238E27FC236}">
                    <a16:creationId xmlns:a16="http://schemas.microsoft.com/office/drawing/2014/main" id="{A873D1D7-A8F8-40FE-8927-EB7CF79ABFD8}"/>
                  </a:ext>
                </a:extLst>
              </p:cNvPr>
              <p:cNvSpPr/>
              <p:nvPr/>
            </p:nvSpPr>
            <p:spPr>
              <a:xfrm>
                <a:off x="10149617" y="4469453"/>
                <a:ext cx="998" cy="998"/>
              </a:xfrm>
              <a:custGeom>
                <a:avLst/>
                <a:gdLst>
                  <a:gd name="connsiteX0" fmla="*/ 999 w 998"/>
                  <a:gd name="connsiteY0" fmla="*/ 999 h 998"/>
                  <a:gd name="connsiteX1" fmla="*/ 999 w 998"/>
                  <a:gd name="connsiteY1" fmla="*/ 999 h 998"/>
                  <a:gd name="connsiteX2" fmla="*/ 999 w 998"/>
                  <a:gd name="connsiteY2" fmla="*/ 999 h 998"/>
                  <a:gd name="connsiteX3" fmla="*/ 999 w 998"/>
                  <a:gd name="connsiteY3" fmla="*/ 999 h 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98" h="998">
                    <a:moveTo>
                      <a:pt x="999" y="999"/>
                    </a:moveTo>
                    <a:cubicBezTo>
                      <a:pt x="999" y="999"/>
                      <a:pt x="999" y="-333"/>
                      <a:pt x="999" y="999"/>
                    </a:cubicBezTo>
                    <a:cubicBezTo>
                      <a:pt x="-333" y="-333"/>
                      <a:pt x="-333" y="-333"/>
                      <a:pt x="999" y="999"/>
                    </a:cubicBezTo>
                    <a:cubicBezTo>
                      <a:pt x="999" y="999"/>
                      <a:pt x="999" y="999"/>
                      <a:pt x="999" y="999"/>
                    </a:cubicBezTo>
                  </a:path>
                </a:pathLst>
              </a:custGeom>
              <a:solidFill>
                <a:srgbClr val="939B99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722" name="Freeform: Shape 6721">
                <a:extLst>
                  <a:ext uri="{FF2B5EF4-FFF2-40B4-BE49-F238E27FC236}">
                    <a16:creationId xmlns:a16="http://schemas.microsoft.com/office/drawing/2014/main" id="{318DE836-4821-4F99-BD79-A7FBEDCC38C0}"/>
                  </a:ext>
                </a:extLst>
              </p:cNvPr>
              <p:cNvSpPr/>
              <p:nvPr/>
            </p:nvSpPr>
            <p:spPr>
              <a:xfrm>
                <a:off x="10468464" y="4415861"/>
                <a:ext cx="17681" cy="14646"/>
              </a:xfrm>
              <a:custGeom>
                <a:avLst/>
                <a:gdLst>
                  <a:gd name="connsiteX0" fmla="*/ 1704 w 17681"/>
                  <a:gd name="connsiteY0" fmla="*/ 5326 h 14646"/>
                  <a:gd name="connsiteX1" fmla="*/ 373 w 17681"/>
                  <a:gd name="connsiteY1" fmla="*/ 11983 h 14646"/>
                  <a:gd name="connsiteX2" fmla="*/ 8362 w 17681"/>
                  <a:gd name="connsiteY2" fmla="*/ 14646 h 14646"/>
                  <a:gd name="connsiteX3" fmla="*/ 16350 w 17681"/>
                  <a:gd name="connsiteY3" fmla="*/ 10652 h 14646"/>
                  <a:gd name="connsiteX4" fmla="*/ 17682 w 17681"/>
                  <a:gd name="connsiteY4" fmla="*/ 7989 h 14646"/>
                  <a:gd name="connsiteX5" fmla="*/ 17682 w 17681"/>
                  <a:gd name="connsiteY5" fmla="*/ 6657 h 14646"/>
                  <a:gd name="connsiteX6" fmla="*/ 17682 w 17681"/>
                  <a:gd name="connsiteY6" fmla="*/ 5326 h 14646"/>
                  <a:gd name="connsiteX7" fmla="*/ 16350 w 17681"/>
                  <a:gd name="connsiteY7" fmla="*/ 2663 h 14646"/>
                  <a:gd name="connsiteX8" fmla="*/ 11025 w 17681"/>
                  <a:gd name="connsiteY8" fmla="*/ 0 h 14646"/>
                  <a:gd name="connsiteX9" fmla="*/ 1704 w 17681"/>
                  <a:gd name="connsiteY9" fmla="*/ 5326 h 14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681" h="14646">
                    <a:moveTo>
                      <a:pt x="1704" y="5326"/>
                    </a:moveTo>
                    <a:cubicBezTo>
                      <a:pt x="1704" y="6657"/>
                      <a:pt x="-959" y="9320"/>
                      <a:pt x="373" y="11983"/>
                    </a:cubicBezTo>
                    <a:cubicBezTo>
                      <a:pt x="1704" y="13315"/>
                      <a:pt x="7030" y="14646"/>
                      <a:pt x="8362" y="14646"/>
                    </a:cubicBezTo>
                    <a:cubicBezTo>
                      <a:pt x="9693" y="14646"/>
                      <a:pt x="15019" y="13315"/>
                      <a:pt x="16350" y="10652"/>
                    </a:cubicBezTo>
                    <a:cubicBezTo>
                      <a:pt x="17682" y="9320"/>
                      <a:pt x="17682" y="7989"/>
                      <a:pt x="17682" y="7989"/>
                    </a:cubicBezTo>
                    <a:cubicBezTo>
                      <a:pt x="17682" y="7989"/>
                      <a:pt x="17682" y="7989"/>
                      <a:pt x="17682" y="6657"/>
                    </a:cubicBezTo>
                    <a:cubicBezTo>
                      <a:pt x="17682" y="6657"/>
                      <a:pt x="17682" y="6657"/>
                      <a:pt x="17682" y="5326"/>
                    </a:cubicBezTo>
                    <a:cubicBezTo>
                      <a:pt x="17682" y="3994"/>
                      <a:pt x="17682" y="3994"/>
                      <a:pt x="16350" y="2663"/>
                    </a:cubicBezTo>
                    <a:cubicBezTo>
                      <a:pt x="16350" y="2663"/>
                      <a:pt x="15019" y="1331"/>
                      <a:pt x="11025" y="0"/>
                    </a:cubicBezTo>
                    <a:cubicBezTo>
                      <a:pt x="5699" y="1331"/>
                      <a:pt x="1704" y="5326"/>
                      <a:pt x="1704" y="5326"/>
                    </a:cubicBezTo>
                  </a:path>
                </a:pathLst>
              </a:custGeom>
              <a:solidFill>
                <a:srgbClr val="7A827F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723" name="Freeform: Shape 6722">
                <a:extLst>
                  <a:ext uri="{FF2B5EF4-FFF2-40B4-BE49-F238E27FC236}">
                    <a16:creationId xmlns:a16="http://schemas.microsoft.com/office/drawing/2014/main" id="{FCC2DB52-2886-413F-AC74-97F6A9790B00}"/>
                  </a:ext>
                </a:extLst>
              </p:cNvPr>
              <p:cNvSpPr/>
              <p:nvPr/>
            </p:nvSpPr>
            <p:spPr>
              <a:xfrm>
                <a:off x="10453495" y="4403878"/>
                <a:ext cx="9480" cy="8714"/>
              </a:xfrm>
              <a:custGeom>
                <a:avLst/>
                <a:gdLst>
                  <a:gd name="connsiteX0" fmla="*/ 696 w 9480"/>
                  <a:gd name="connsiteY0" fmla="*/ 2663 h 8714"/>
                  <a:gd name="connsiteX1" fmla="*/ 6022 w 9480"/>
                  <a:gd name="connsiteY1" fmla="*/ 7989 h 8714"/>
                  <a:gd name="connsiteX2" fmla="*/ 8685 w 9480"/>
                  <a:gd name="connsiteY2" fmla="*/ 1332 h 8714"/>
                  <a:gd name="connsiteX3" fmla="*/ 8685 w 9480"/>
                  <a:gd name="connsiteY3" fmla="*/ 1332 h 8714"/>
                  <a:gd name="connsiteX4" fmla="*/ 4690 w 9480"/>
                  <a:gd name="connsiteY4" fmla="*/ 0 h 8714"/>
                  <a:gd name="connsiteX5" fmla="*/ 2027 w 9480"/>
                  <a:gd name="connsiteY5" fmla="*/ 1332 h 8714"/>
                  <a:gd name="connsiteX6" fmla="*/ 696 w 9480"/>
                  <a:gd name="connsiteY6" fmla="*/ 2663 h 8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480" h="8714">
                    <a:moveTo>
                      <a:pt x="696" y="2663"/>
                    </a:moveTo>
                    <a:cubicBezTo>
                      <a:pt x="-636" y="5326"/>
                      <a:pt x="-636" y="10652"/>
                      <a:pt x="6022" y="7989"/>
                    </a:cubicBezTo>
                    <a:cubicBezTo>
                      <a:pt x="10016" y="6657"/>
                      <a:pt x="10016" y="2663"/>
                      <a:pt x="8685" y="1332"/>
                    </a:cubicBezTo>
                    <a:cubicBezTo>
                      <a:pt x="8685" y="1332"/>
                      <a:pt x="8685" y="1332"/>
                      <a:pt x="8685" y="1332"/>
                    </a:cubicBezTo>
                    <a:cubicBezTo>
                      <a:pt x="7353" y="0"/>
                      <a:pt x="4690" y="0"/>
                      <a:pt x="4690" y="0"/>
                    </a:cubicBezTo>
                    <a:cubicBezTo>
                      <a:pt x="3359" y="0"/>
                      <a:pt x="2027" y="1332"/>
                      <a:pt x="2027" y="1332"/>
                    </a:cubicBezTo>
                    <a:cubicBezTo>
                      <a:pt x="2027" y="2663"/>
                      <a:pt x="2027" y="2663"/>
                      <a:pt x="696" y="2663"/>
                    </a:cubicBezTo>
                  </a:path>
                </a:pathLst>
              </a:custGeom>
              <a:solidFill>
                <a:srgbClr val="7A827F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724" name="Freeform: Shape 6723">
                <a:extLst>
                  <a:ext uri="{FF2B5EF4-FFF2-40B4-BE49-F238E27FC236}">
                    <a16:creationId xmlns:a16="http://schemas.microsoft.com/office/drawing/2014/main" id="{166EB822-9714-4C84-9B64-3D006F13EE92}"/>
                  </a:ext>
                </a:extLst>
              </p:cNvPr>
              <p:cNvSpPr/>
              <p:nvPr/>
            </p:nvSpPr>
            <p:spPr>
              <a:xfrm>
                <a:off x="10523322" y="4422518"/>
                <a:ext cx="11801" cy="6657"/>
              </a:xfrm>
              <a:custGeom>
                <a:avLst/>
                <a:gdLst>
                  <a:gd name="connsiteX0" fmla="*/ 1436 w 11801"/>
                  <a:gd name="connsiteY0" fmla="*/ 1331 h 6657"/>
                  <a:gd name="connsiteX1" fmla="*/ 5431 w 11801"/>
                  <a:gd name="connsiteY1" fmla="*/ 6657 h 6657"/>
                  <a:gd name="connsiteX2" fmla="*/ 10757 w 11801"/>
                  <a:gd name="connsiteY2" fmla="*/ 1331 h 6657"/>
                  <a:gd name="connsiteX3" fmla="*/ 9425 w 11801"/>
                  <a:gd name="connsiteY3" fmla="*/ 1331 h 6657"/>
                  <a:gd name="connsiteX4" fmla="*/ 6762 w 11801"/>
                  <a:gd name="connsiteY4" fmla="*/ 0 h 6657"/>
                  <a:gd name="connsiteX5" fmla="*/ 1436 w 11801"/>
                  <a:gd name="connsiteY5" fmla="*/ 1331 h 6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801" h="6657">
                    <a:moveTo>
                      <a:pt x="1436" y="1331"/>
                    </a:moveTo>
                    <a:cubicBezTo>
                      <a:pt x="-2558" y="5326"/>
                      <a:pt x="2768" y="6657"/>
                      <a:pt x="5431" y="6657"/>
                    </a:cubicBezTo>
                    <a:cubicBezTo>
                      <a:pt x="10757" y="6657"/>
                      <a:pt x="13420" y="2663"/>
                      <a:pt x="10757" y="1331"/>
                    </a:cubicBezTo>
                    <a:cubicBezTo>
                      <a:pt x="10757" y="1331"/>
                      <a:pt x="10757" y="1331"/>
                      <a:pt x="9425" y="1331"/>
                    </a:cubicBezTo>
                    <a:cubicBezTo>
                      <a:pt x="9425" y="0"/>
                      <a:pt x="8094" y="0"/>
                      <a:pt x="6762" y="0"/>
                    </a:cubicBezTo>
                    <a:cubicBezTo>
                      <a:pt x="6762" y="0"/>
                      <a:pt x="2768" y="0"/>
                      <a:pt x="1436" y="1331"/>
                    </a:cubicBezTo>
                  </a:path>
                </a:pathLst>
              </a:custGeom>
              <a:solidFill>
                <a:srgbClr val="7A827F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725" name="Freeform: Shape 6724">
                <a:extLst>
                  <a:ext uri="{FF2B5EF4-FFF2-40B4-BE49-F238E27FC236}">
                    <a16:creationId xmlns:a16="http://schemas.microsoft.com/office/drawing/2014/main" id="{79D2EA68-A414-4A3B-B310-67945C7EE5CF}"/>
                  </a:ext>
                </a:extLst>
              </p:cNvPr>
              <p:cNvSpPr/>
              <p:nvPr/>
            </p:nvSpPr>
            <p:spPr>
              <a:xfrm>
                <a:off x="10284179" y="4442490"/>
                <a:ext cx="28876" cy="10651"/>
              </a:xfrm>
              <a:custGeom>
                <a:avLst/>
                <a:gdLst>
                  <a:gd name="connsiteX0" fmla="*/ 2247 w 28876"/>
                  <a:gd name="connsiteY0" fmla="*/ 7989 h 10651"/>
                  <a:gd name="connsiteX1" fmla="*/ 18225 w 28876"/>
                  <a:gd name="connsiteY1" fmla="*/ 10652 h 10651"/>
                  <a:gd name="connsiteX2" fmla="*/ 28876 w 28876"/>
                  <a:gd name="connsiteY2" fmla="*/ 6657 h 10651"/>
                  <a:gd name="connsiteX3" fmla="*/ 10236 w 28876"/>
                  <a:gd name="connsiteY3" fmla="*/ 0 h 10651"/>
                  <a:gd name="connsiteX4" fmla="*/ 915 w 28876"/>
                  <a:gd name="connsiteY4" fmla="*/ 2663 h 10651"/>
                  <a:gd name="connsiteX5" fmla="*/ 2247 w 28876"/>
                  <a:gd name="connsiteY5" fmla="*/ 7989 h 10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876" h="10651">
                    <a:moveTo>
                      <a:pt x="2247" y="7989"/>
                    </a:moveTo>
                    <a:cubicBezTo>
                      <a:pt x="6241" y="10652"/>
                      <a:pt x="18225" y="10652"/>
                      <a:pt x="18225" y="10652"/>
                    </a:cubicBezTo>
                    <a:cubicBezTo>
                      <a:pt x="18225" y="10652"/>
                      <a:pt x="28876" y="9320"/>
                      <a:pt x="28876" y="6657"/>
                    </a:cubicBezTo>
                    <a:cubicBezTo>
                      <a:pt x="28876" y="3994"/>
                      <a:pt x="20887" y="0"/>
                      <a:pt x="10236" y="0"/>
                    </a:cubicBezTo>
                    <a:cubicBezTo>
                      <a:pt x="4910" y="1331"/>
                      <a:pt x="915" y="2663"/>
                      <a:pt x="915" y="2663"/>
                    </a:cubicBezTo>
                    <a:cubicBezTo>
                      <a:pt x="-1748" y="3994"/>
                      <a:pt x="2247" y="7989"/>
                      <a:pt x="2247" y="7989"/>
                    </a:cubicBezTo>
                  </a:path>
                </a:pathLst>
              </a:custGeom>
              <a:solidFill>
                <a:srgbClr val="7A827F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726" name="Freeform: Shape 6725">
                <a:extLst>
                  <a:ext uri="{FF2B5EF4-FFF2-40B4-BE49-F238E27FC236}">
                    <a16:creationId xmlns:a16="http://schemas.microsoft.com/office/drawing/2014/main" id="{8D92623B-FECE-4EB5-9097-5548DEBF369B}"/>
                  </a:ext>
                </a:extLst>
              </p:cNvPr>
              <p:cNvSpPr/>
              <p:nvPr/>
            </p:nvSpPr>
            <p:spPr>
              <a:xfrm>
                <a:off x="10287757" y="4450479"/>
                <a:ext cx="22635" cy="2663"/>
              </a:xfrm>
              <a:custGeom>
                <a:avLst/>
                <a:gdLst>
                  <a:gd name="connsiteX0" fmla="*/ 0 w 22635"/>
                  <a:gd name="connsiteY0" fmla="*/ 0 h 2663"/>
                  <a:gd name="connsiteX1" fmla="*/ 10652 w 22635"/>
                  <a:gd name="connsiteY1" fmla="*/ 2663 h 2663"/>
                  <a:gd name="connsiteX2" fmla="*/ 10652 w 22635"/>
                  <a:gd name="connsiteY2" fmla="*/ 2663 h 2663"/>
                  <a:gd name="connsiteX3" fmla="*/ 10652 w 22635"/>
                  <a:gd name="connsiteY3" fmla="*/ 2663 h 2663"/>
                  <a:gd name="connsiteX4" fmla="*/ 10652 w 22635"/>
                  <a:gd name="connsiteY4" fmla="*/ 2663 h 2663"/>
                  <a:gd name="connsiteX5" fmla="*/ 10652 w 22635"/>
                  <a:gd name="connsiteY5" fmla="*/ 2663 h 2663"/>
                  <a:gd name="connsiteX6" fmla="*/ 10652 w 22635"/>
                  <a:gd name="connsiteY6" fmla="*/ 2663 h 2663"/>
                  <a:gd name="connsiteX7" fmla="*/ 10652 w 22635"/>
                  <a:gd name="connsiteY7" fmla="*/ 2663 h 2663"/>
                  <a:gd name="connsiteX8" fmla="*/ 10652 w 22635"/>
                  <a:gd name="connsiteY8" fmla="*/ 2663 h 2663"/>
                  <a:gd name="connsiteX9" fmla="*/ 10652 w 22635"/>
                  <a:gd name="connsiteY9" fmla="*/ 2663 h 2663"/>
                  <a:gd name="connsiteX10" fmla="*/ 22635 w 22635"/>
                  <a:gd name="connsiteY10" fmla="*/ 0 h 2663"/>
                  <a:gd name="connsiteX11" fmla="*/ 0 w 22635"/>
                  <a:gd name="connsiteY11" fmla="*/ 0 h 2663"/>
                  <a:gd name="connsiteX12" fmla="*/ 0 w 22635"/>
                  <a:gd name="connsiteY12" fmla="*/ 0 h 2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635" h="2663">
                    <a:moveTo>
                      <a:pt x="0" y="0"/>
                    </a:moveTo>
                    <a:cubicBezTo>
                      <a:pt x="5326" y="2663"/>
                      <a:pt x="7989" y="2663"/>
                      <a:pt x="10652" y="2663"/>
                    </a:cubicBezTo>
                    <a:cubicBezTo>
                      <a:pt x="10652" y="2663"/>
                      <a:pt x="10652" y="2663"/>
                      <a:pt x="10652" y="2663"/>
                    </a:cubicBezTo>
                    <a:lnTo>
                      <a:pt x="10652" y="2663"/>
                    </a:lnTo>
                    <a:cubicBezTo>
                      <a:pt x="10652" y="2663"/>
                      <a:pt x="10652" y="2663"/>
                      <a:pt x="10652" y="2663"/>
                    </a:cubicBezTo>
                    <a:cubicBezTo>
                      <a:pt x="10652" y="2663"/>
                      <a:pt x="10652" y="2663"/>
                      <a:pt x="10652" y="2663"/>
                    </a:cubicBezTo>
                    <a:cubicBezTo>
                      <a:pt x="10652" y="2663"/>
                      <a:pt x="10652" y="2663"/>
                      <a:pt x="10652" y="2663"/>
                    </a:cubicBezTo>
                    <a:cubicBezTo>
                      <a:pt x="10652" y="2663"/>
                      <a:pt x="10652" y="2663"/>
                      <a:pt x="10652" y="2663"/>
                    </a:cubicBezTo>
                    <a:cubicBezTo>
                      <a:pt x="10652" y="2663"/>
                      <a:pt x="10652" y="2663"/>
                      <a:pt x="10652" y="2663"/>
                    </a:cubicBezTo>
                    <a:cubicBezTo>
                      <a:pt x="10652" y="2663"/>
                      <a:pt x="10652" y="2663"/>
                      <a:pt x="10652" y="2663"/>
                    </a:cubicBezTo>
                    <a:cubicBezTo>
                      <a:pt x="18641" y="1332"/>
                      <a:pt x="21304" y="0"/>
                      <a:pt x="22635" y="0"/>
                    </a:cubicBezTo>
                    <a:cubicBezTo>
                      <a:pt x="14646" y="2663"/>
                      <a:pt x="10652" y="2663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939B99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727" name="Freeform: Shape 6726">
                <a:extLst>
                  <a:ext uri="{FF2B5EF4-FFF2-40B4-BE49-F238E27FC236}">
                    <a16:creationId xmlns:a16="http://schemas.microsoft.com/office/drawing/2014/main" id="{B5F685D2-20A0-45CF-B9B9-CC17BEBB9CB7}"/>
                  </a:ext>
                </a:extLst>
              </p:cNvPr>
              <p:cNvSpPr/>
              <p:nvPr/>
            </p:nvSpPr>
            <p:spPr>
              <a:xfrm>
                <a:off x="10324446" y="4403878"/>
                <a:ext cx="26092" cy="9320"/>
              </a:xfrm>
              <a:custGeom>
                <a:avLst/>
                <a:gdLst>
                  <a:gd name="connsiteX0" fmla="*/ 592 w 26092"/>
                  <a:gd name="connsiteY0" fmla="*/ 5326 h 9320"/>
                  <a:gd name="connsiteX1" fmla="*/ 8581 w 26092"/>
                  <a:gd name="connsiteY1" fmla="*/ 9320 h 9320"/>
                  <a:gd name="connsiteX2" fmla="*/ 25890 w 26092"/>
                  <a:gd name="connsiteY2" fmla="*/ 5326 h 9320"/>
                  <a:gd name="connsiteX3" fmla="*/ 12575 w 26092"/>
                  <a:gd name="connsiteY3" fmla="*/ 0 h 9320"/>
                  <a:gd name="connsiteX4" fmla="*/ 3255 w 26092"/>
                  <a:gd name="connsiteY4" fmla="*/ 1332 h 9320"/>
                  <a:gd name="connsiteX5" fmla="*/ 592 w 26092"/>
                  <a:gd name="connsiteY5" fmla="*/ 3994 h 9320"/>
                  <a:gd name="connsiteX6" fmla="*/ 592 w 26092"/>
                  <a:gd name="connsiteY6" fmla="*/ 5326 h 9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092" h="9320">
                    <a:moveTo>
                      <a:pt x="592" y="5326"/>
                    </a:moveTo>
                    <a:cubicBezTo>
                      <a:pt x="3255" y="9320"/>
                      <a:pt x="7249" y="9320"/>
                      <a:pt x="8581" y="9320"/>
                    </a:cubicBezTo>
                    <a:cubicBezTo>
                      <a:pt x="8581" y="9320"/>
                      <a:pt x="24558" y="9320"/>
                      <a:pt x="25890" y="5326"/>
                    </a:cubicBezTo>
                    <a:cubicBezTo>
                      <a:pt x="27221" y="2663"/>
                      <a:pt x="21895" y="0"/>
                      <a:pt x="12575" y="0"/>
                    </a:cubicBezTo>
                    <a:cubicBezTo>
                      <a:pt x="8581" y="0"/>
                      <a:pt x="3255" y="1332"/>
                      <a:pt x="3255" y="1332"/>
                    </a:cubicBezTo>
                    <a:cubicBezTo>
                      <a:pt x="592" y="2663"/>
                      <a:pt x="592" y="2663"/>
                      <a:pt x="592" y="3994"/>
                    </a:cubicBezTo>
                    <a:cubicBezTo>
                      <a:pt x="592" y="3994"/>
                      <a:pt x="-740" y="3994"/>
                      <a:pt x="592" y="5326"/>
                    </a:cubicBezTo>
                  </a:path>
                </a:pathLst>
              </a:custGeom>
              <a:solidFill>
                <a:srgbClr val="7A827F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728" name="Freeform: Shape 6727">
                <a:extLst>
                  <a:ext uri="{FF2B5EF4-FFF2-40B4-BE49-F238E27FC236}">
                    <a16:creationId xmlns:a16="http://schemas.microsoft.com/office/drawing/2014/main" id="{660E5A48-B5D2-4B4B-AAFB-34A1F9B76524}"/>
                  </a:ext>
                </a:extLst>
              </p:cNvPr>
              <p:cNvSpPr/>
              <p:nvPr/>
            </p:nvSpPr>
            <p:spPr>
              <a:xfrm>
                <a:off x="10096025" y="4390357"/>
                <a:ext cx="25886" cy="11190"/>
              </a:xfrm>
              <a:custGeom>
                <a:avLst/>
                <a:gdLst>
                  <a:gd name="connsiteX0" fmla="*/ 3994 w 25886"/>
                  <a:gd name="connsiteY0" fmla="*/ 9526 h 11190"/>
                  <a:gd name="connsiteX1" fmla="*/ 15978 w 25886"/>
                  <a:gd name="connsiteY1" fmla="*/ 10858 h 11190"/>
                  <a:gd name="connsiteX2" fmla="*/ 15978 w 25886"/>
                  <a:gd name="connsiteY2" fmla="*/ 10858 h 11190"/>
                  <a:gd name="connsiteX3" fmla="*/ 15978 w 25886"/>
                  <a:gd name="connsiteY3" fmla="*/ 10858 h 11190"/>
                  <a:gd name="connsiteX4" fmla="*/ 15978 w 25886"/>
                  <a:gd name="connsiteY4" fmla="*/ 10858 h 11190"/>
                  <a:gd name="connsiteX5" fmla="*/ 15978 w 25886"/>
                  <a:gd name="connsiteY5" fmla="*/ 10858 h 11190"/>
                  <a:gd name="connsiteX6" fmla="*/ 15978 w 25886"/>
                  <a:gd name="connsiteY6" fmla="*/ 10858 h 11190"/>
                  <a:gd name="connsiteX7" fmla="*/ 15978 w 25886"/>
                  <a:gd name="connsiteY7" fmla="*/ 10858 h 11190"/>
                  <a:gd name="connsiteX8" fmla="*/ 15978 w 25886"/>
                  <a:gd name="connsiteY8" fmla="*/ 10858 h 11190"/>
                  <a:gd name="connsiteX9" fmla="*/ 15978 w 25886"/>
                  <a:gd name="connsiteY9" fmla="*/ 10858 h 11190"/>
                  <a:gd name="connsiteX10" fmla="*/ 22635 w 25886"/>
                  <a:gd name="connsiteY10" fmla="*/ 1537 h 11190"/>
                  <a:gd name="connsiteX11" fmla="*/ 6657 w 25886"/>
                  <a:gd name="connsiteY11" fmla="*/ 1537 h 11190"/>
                  <a:gd name="connsiteX12" fmla="*/ 2663 w 25886"/>
                  <a:gd name="connsiteY12" fmla="*/ 4200 h 11190"/>
                  <a:gd name="connsiteX13" fmla="*/ 2663 w 25886"/>
                  <a:gd name="connsiteY13" fmla="*/ 4200 h 11190"/>
                  <a:gd name="connsiteX14" fmla="*/ 2663 w 25886"/>
                  <a:gd name="connsiteY14" fmla="*/ 4200 h 11190"/>
                  <a:gd name="connsiteX15" fmla="*/ 2663 w 25886"/>
                  <a:gd name="connsiteY15" fmla="*/ 4200 h 11190"/>
                  <a:gd name="connsiteX16" fmla="*/ 2663 w 25886"/>
                  <a:gd name="connsiteY16" fmla="*/ 4200 h 11190"/>
                  <a:gd name="connsiteX17" fmla="*/ 2663 w 25886"/>
                  <a:gd name="connsiteY17" fmla="*/ 4200 h 11190"/>
                  <a:gd name="connsiteX18" fmla="*/ 2663 w 25886"/>
                  <a:gd name="connsiteY18" fmla="*/ 4200 h 11190"/>
                  <a:gd name="connsiteX19" fmla="*/ 2663 w 25886"/>
                  <a:gd name="connsiteY19" fmla="*/ 4200 h 11190"/>
                  <a:gd name="connsiteX20" fmla="*/ 2663 w 25886"/>
                  <a:gd name="connsiteY20" fmla="*/ 4200 h 11190"/>
                  <a:gd name="connsiteX21" fmla="*/ 0 w 25886"/>
                  <a:gd name="connsiteY21" fmla="*/ 6863 h 11190"/>
                  <a:gd name="connsiteX22" fmla="*/ 0 w 25886"/>
                  <a:gd name="connsiteY22" fmla="*/ 8195 h 11190"/>
                  <a:gd name="connsiteX23" fmla="*/ 3994 w 25886"/>
                  <a:gd name="connsiteY23" fmla="*/ 9526 h 1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886" h="11190">
                    <a:moveTo>
                      <a:pt x="3994" y="9526"/>
                    </a:moveTo>
                    <a:cubicBezTo>
                      <a:pt x="10652" y="12189"/>
                      <a:pt x="13315" y="10858"/>
                      <a:pt x="15978" y="10858"/>
                    </a:cubicBezTo>
                    <a:cubicBezTo>
                      <a:pt x="15978" y="10858"/>
                      <a:pt x="15978" y="10858"/>
                      <a:pt x="15978" y="10858"/>
                    </a:cubicBezTo>
                    <a:cubicBezTo>
                      <a:pt x="15978" y="10858"/>
                      <a:pt x="15978" y="10858"/>
                      <a:pt x="15978" y="10858"/>
                    </a:cubicBezTo>
                    <a:cubicBezTo>
                      <a:pt x="15978" y="10858"/>
                      <a:pt x="15978" y="10858"/>
                      <a:pt x="15978" y="10858"/>
                    </a:cubicBezTo>
                    <a:cubicBezTo>
                      <a:pt x="15978" y="10858"/>
                      <a:pt x="15978" y="10858"/>
                      <a:pt x="15978" y="10858"/>
                    </a:cubicBezTo>
                    <a:cubicBezTo>
                      <a:pt x="15978" y="10858"/>
                      <a:pt x="15978" y="10858"/>
                      <a:pt x="15978" y="10858"/>
                    </a:cubicBezTo>
                    <a:cubicBezTo>
                      <a:pt x="15978" y="10858"/>
                      <a:pt x="15978" y="10858"/>
                      <a:pt x="15978" y="10858"/>
                    </a:cubicBezTo>
                    <a:cubicBezTo>
                      <a:pt x="15978" y="10858"/>
                      <a:pt x="15978" y="10858"/>
                      <a:pt x="15978" y="10858"/>
                    </a:cubicBezTo>
                    <a:cubicBezTo>
                      <a:pt x="15978" y="10858"/>
                      <a:pt x="15978" y="10858"/>
                      <a:pt x="15978" y="10858"/>
                    </a:cubicBezTo>
                    <a:cubicBezTo>
                      <a:pt x="29292" y="5532"/>
                      <a:pt x="26629" y="2869"/>
                      <a:pt x="22635" y="1537"/>
                    </a:cubicBezTo>
                    <a:cubicBezTo>
                      <a:pt x="18641" y="206"/>
                      <a:pt x="11983" y="-1125"/>
                      <a:pt x="6657" y="1537"/>
                    </a:cubicBezTo>
                    <a:cubicBezTo>
                      <a:pt x="5326" y="2869"/>
                      <a:pt x="3994" y="2869"/>
                      <a:pt x="2663" y="4200"/>
                    </a:cubicBezTo>
                    <a:cubicBezTo>
                      <a:pt x="2663" y="4200"/>
                      <a:pt x="2663" y="4200"/>
                      <a:pt x="2663" y="4200"/>
                    </a:cubicBezTo>
                    <a:cubicBezTo>
                      <a:pt x="2663" y="4200"/>
                      <a:pt x="2663" y="4200"/>
                      <a:pt x="2663" y="4200"/>
                    </a:cubicBezTo>
                    <a:cubicBezTo>
                      <a:pt x="2663" y="4200"/>
                      <a:pt x="2663" y="4200"/>
                      <a:pt x="2663" y="4200"/>
                    </a:cubicBezTo>
                    <a:cubicBezTo>
                      <a:pt x="2663" y="4200"/>
                      <a:pt x="2663" y="4200"/>
                      <a:pt x="2663" y="4200"/>
                    </a:cubicBezTo>
                    <a:cubicBezTo>
                      <a:pt x="2663" y="4200"/>
                      <a:pt x="2663" y="4200"/>
                      <a:pt x="2663" y="4200"/>
                    </a:cubicBezTo>
                    <a:cubicBezTo>
                      <a:pt x="2663" y="4200"/>
                      <a:pt x="2663" y="4200"/>
                      <a:pt x="2663" y="4200"/>
                    </a:cubicBezTo>
                    <a:cubicBezTo>
                      <a:pt x="2663" y="4200"/>
                      <a:pt x="2663" y="4200"/>
                      <a:pt x="2663" y="4200"/>
                    </a:cubicBezTo>
                    <a:cubicBezTo>
                      <a:pt x="2663" y="4200"/>
                      <a:pt x="2663" y="4200"/>
                      <a:pt x="2663" y="4200"/>
                    </a:cubicBezTo>
                    <a:cubicBezTo>
                      <a:pt x="0" y="5532"/>
                      <a:pt x="0" y="6863"/>
                      <a:pt x="0" y="6863"/>
                    </a:cubicBezTo>
                    <a:cubicBezTo>
                      <a:pt x="0" y="6863"/>
                      <a:pt x="0" y="6863"/>
                      <a:pt x="0" y="8195"/>
                    </a:cubicBezTo>
                    <a:lnTo>
                      <a:pt x="3994" y="9526"/>
                    </a:lnTo>
                  </a:path>
                </a:pathLst>
              </a:custGeom>
              <a:solidFill>
                <a:srgbClr val="7A827F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729" name="Freeform: Shape 6728">
                <a:extLst>
                  <a:ext uri="{FF2B5EF4-FFF2-40B4-BE49-F238E27FC236}">
                    <a16:creationId xmlns:a16="http://schemas.microsoft.com/office/drawing/2014/main" id="{4DB7D625-9F19-4DE2-885F-949D40F99212}"/>
                  </a:ext>
                </a:extLst>
              </p:cNvPr>
              <p:cNvSpPr/>
              <p:nvPr/>
            </p:nvSpPr>
            <p:spPr>
              <a:xfrm>
                <a:off x="10253139" y="4537025"/>
                <a:ext cx="23966" cy="3994"/>
              </a:xfrm>
              <a:custGeom>
                <a:avLst/>
                <a:gdLst>
                  <a:gd name="connsiteX0" fmla="*/ 23967 w 23966"/>
                  <a:gd name="connsiteY0" fmla="*/ 3994 h 3994"/>
                  <a:gd name="connsiteX1" fmla="*/ 23967 w 23966"/>
                  <a:gd name="connsiteY1" fmla="*/ 3994 h 3994"/>
                  <a:gd name="connsiteX2" fmla="*/ 18641 w 23966"/>
                  <a:gd name="connsiteY2" fmla="*/ 2663 h 3994"/>
                  <a:gd name="connsiteX3" fmla="*/ 18641 w 23966"/>
                  <a:gd name="connsiteY3" fmla="*/ 2663 h 3994"/>
                  <a:gd name="connsiteX4" fmla="*/ 18641 w 23966"/>
                  <a:gd name="connsiteY4" fmla="*/ 2663 h 3994"/>
                  <a:gd name="connsiteX5" fmla="*/ 18641 w 23966"/>
                  <a:gd name="connsiteY5" fmla="*/ 2663 h 3994"/>
                  <a:gd name="connsiteX6" fmla="*/ 18641 w 23966"/>
                  <a:gd name="connsiteY6" fmla="*/ 2663 h 3994"/>
                  <a:gd name="connsiteX7" fmla="*/ 18641 w 23966"/>
                  <a:gd name="connsiteY7" fmla="*/ 2663 h 3994"/>
                  <a:gd name="connsiteX8" fmla="*/ 18641 w 23966"/>
                  <a:gd name="connsiteY8" fmla="*/ 2663 h 3994"/>
                  <a:gd name="connsiteX9" fmla="*/ 18641 w 23966"/>
                  <a:gd name="connsiteY9" fmla="*/ 2663 h 3994"/>
                  <a:gd name="connsiteX10" fmla="*/ 18641 w 23966"/>
                  <a:gd name="connsiteY10" fmla="*/ 2663 h 3994"/>
                  <a:gd name="connsiteX11" fmla="*/ 0 w 23966"/>
                  <a:gd name="connsiteY11" fmla="*/ 0 h 3994"/>
                  <a:gd name="connsiteX12" fmla="*/ 7989 w 23966"/>
                  <a:gd name="connsiteY12" fmla="*/ 1332 h 3994"/>
                  <a:gd name="connsiteX13" fmla="*/ 23967 w 23966"/>
                  <a:gd name="connsiteY13" fmla="*/ 3994 h 3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966" h="3994">
                    <a:moveTo>
                      <a:pt x="23967" y="3994"/>
                    </a:moveTo>
                    <a:cubicBezTo>
                      <a:pt x="23967" y="3994"/>
                      <a:pt x="23967" y="3994"/>
                      <a:pt x="23967" y="3994"/>
                    </a:cubicBezTo>
                    <a:cubicBezTo>
                      <a:pt x="23967" y="3994"/>
                      <a:pt x="23967" y="3994"/>
                      <a:pt x="18641" y="2663"/>
                    </a:cubicBezTo>
                    <a:cubicBezTo>
                      <a:pt x="18641" y="2663"/>
                      <a:pt x="18641" y="2663"/>
                      <a:pt x="18641" y="2663"/>
                    </a:cubicBezTo>
                    <a:cubicBezTo>
                      <a:pt x="18641" y="2663"/>
                      <a:pt x="18641" y="2663"/>
                      <a:pt x="18641" y="2663"/>
                    </a:cubicBezTo>
                    <a:cubicBezTo>
                      <a:pt x="18641" y="2663"/>
                      <a:pt x="18641" y="2663"/>
                      <a:pt x="18641" y="2663"/>
                    </a:cubicBezTo>
                    <a:cubicBezTo>
                      <a:pt x="18641" y="2663"/>
                      <a:pt x="18641" y="2663"/>
                      <a:pt x="18641" y="2663"/>
                    </a:cubicBezTo>
                    <a:cubicBezTo>
                      <a:pt x="18641" y="2663"/>
                      <a:pt x="18641" y="2663"/>
                      <a:pt x="18641" y="2663"/>
                    </a:cubicBezTo>
                    <a:cubicBezTo>
                      <a:pt x="18641" y="2663"/>
                      <a:pt x="18641" y="2663"/>
                      <a:pt x="18641" y="2663"/>
                    </a:cubicBezTo>
                    <a:cubicBezTo>
                      <a:pt x="18641" y="2663"/>
                      <a:pt x="18641" y="2663"/>
                      <a:pt x="18641" y="2663"/>
                    </a:cubicBezTo>
                    <a:cubicBezTo>
                      <a:pt x="18641" y="2663"/>
                      <a:pt x="18641" y="2663"/>
                      <a:pt x="18641" y="266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3994" y="0"/>
                      <a:pt x="7989" y="1332"/>
                    </a:cubicBezTo>
                    <a:cubicBezTo>
                      <a:pt x="10652" y="2663"/>
                      <a:pt x="21304" y="3994"/>
                      <a:pt x="23967" y="3994"/>
                    </a:cubicBezTo>
                  </a:path>
                </a:pathLst>
              </a:custGeom>
              <a:solidFill>
                <a:srgbClr val="7A827F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730" name="Freeform: Shape 6729">
                <a:extLst>
                  <a:ext uri="{FF2B5EF4-FFF2-40B4-BE49-F238E27FC236}">
                    <a16:creationId xmlns:a16="http://schemas.microsoft.com/office/drawing/2014/main" id="{39BB414C-E7BF-4D84-B2D1-6F1B216D7E6D}"/>
                  </a:ext>
                </a:extLst>
              </p:cNvPr>
              <p:cNvSpPr/>
              <p:nvPr/>
            </p:nvSpPr>
            <p:spPr>
              <a:xfrm>
                <a:off x="10395606" y="4393226"/>
                <a:ext cx="25849" cy="9320"/>
              </a:xfrm>
              <a:custGeom>
                <a:avLst/>
                <a:gdLst>
                  <a:gd name="connsiteX0" fmla="*/ 0 w 25849"/>
                  <a:gd name="connsiteY0" fmla="*/ 3994 h 9320"/>
                  <a:gd name="connsiteX1" fmla="*/ 6657 w 25849"/>
                  <a:gd name="connsiteY1" fmla="*/ 9320 h 9320"/>
                  <a:gd name="connsiteX2" fmla="*/ 19972 w 25849"/>
                  <a:gd name="connsiteY2" fmla="*/ 9320 h 9320"/>
                  <a:gd name="connsiteX3" fmla="*/ 25298 w 25849"/>
                  <a:gd name="connsiteY3" fmla="*/ 6657 h 9320"/>
                  <a:gd name="connsiteX4" fmla="*/ 23966 w 25849"/>
                  <a:gd name="connsiteY4" fmla="*/ 2663 h 9320"/>
                  <a:gd name="connsiteX5" fmla="*/ 21304 w 25849"/>
                  <a:gd name="connsiteY5" fmla="*/ 2663 h 9320"/>
                  <a:gd name="connsiteX6" fmla="*/ 19972 w 25849"/>
                  <a:gd name="connsiteY6" fmla="*/ 1331 h 9320"/>
                  <a:gd name="connsiteX7" fmla="*/ 9320 w 25849"/>
                  <a:gd name="connsiteY7" fmla="*/ 0 h 9320"/>
                  <a:gd name="connsiteX8" fmla="*/ 0 w 25849"/>
                  <a:gd name="connsiteY8" fmla="*/ 3994 h 9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849" h="9320">
                    <a:moveTo>
                      <a:pt x="0" y="3994"/>
                    </a:moveTo>
                    <a:cubicBezTo>
                      <a:pt x="0" y="3994"/>
                      <a:pt x="0" y="7989"/>
                      <a:pt x="6657" y="9320"/>
                    </a:cubicBezTo>
                    <a:cubicBezTo>
                      <a:pt x="6657" y="9320"/>
                      <a:pt x="18640" y="9320"/>
                      <a:pt x="19972" y="9320"/>
                    </a:cubicBezTo>
                    <a:cubicBezTo>
                      <a:pt x="22635" y="9320"/>
                      <a:pt x="23966" y="7989"/>
                      <a:pt x="25298" y="6657"/>
                    </a:cubicBezTo>
                    <a:cubicBezTo>
                      <a:pt x="26629" y="5326"/>
                      <a:pt x="25298" y="2663"/>
                      <a:pt x="23966" y="2663"/>
                    </a:cubicBezTo>
                    <a:cubicBezTo>
                      <a:pt x="22635" y="2663"/>
                      <a:pt x="22635" y="2663"/>
                      <a:pt x="21304" y="2663"/>
                    </a:cubicBezTo>
                    <a:cubicBezTo>
                      <a:pt x="21304" y="2663"/>
                      <a:pt x="19972" y="1331"/>
                      <a:pt x="19972" y="1331"/>
                    </a:cubicBezTo>
                    <a:cubicBezTo>
                      <a:pt x="13315" y="0"/>
                      <a:pt x="11983" y="0"/>
                      <a:pt x="9320" y="0"/>
                    </a:cubicBezTo>
                    <a:cubicBezTo>
                      <a:pt x="0" y="0"/>
                      <a:pt x="0" y="3994"/>
                      <a:pt x="0" y="3994"/>
                    </a:cubicBezTo>
                  </a:path>
                </a:pathLst>
              </a:custGeom>
              <a:solidFill>
                <a:srgbClr val="7A827F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731" name="Freeform: Shape 6730">
                <a:extLst>
                  <a:ext uri="{FF2B5EF4-FFF2-40B4-BE49-F238E27FC236}">
                    <a16:creationId xmlns:a16="http://schemas.microsoft.com/office/drawing/2014/main" id="{242D8398-7BB1-4512-8A60-C27B53ED42ED}"/>
                  </a:ext>
                </a:extLst>
              </p:cNvPr>
              <p:cNvSpPr/>
              <p:nvPr/>
            </p:nvSpPr>
            <p:spPr>
              <a:xfrm>
                <a:off x="10432887" y="4411867"/>
                <a:ext cx="3661" cy="4586"/>
              </a:xfrm>
              <a:custGeom>
                <a:avLst/>
                <a:gdLst>
                  <a:gd name="connsiteX0" fmla="*/ 0 w 3661"/>
                  <a:gd name="connsiteY0" fmla="*/ 1332 h 4586"/>
                  <a:gd name="connsiteX1" fmla="*/ 0 w 3661"/>
                  <a:gd name="connsiteY1" fmla="*/ 3994 h 4586"/>
                  <a:gd name="connsiteX2" fmla="*/ 2663 w 3661"/>
                  <a:gd name="connsiteY2" fmla="*/ 3994 h 4586"/>
                  <a:gd name="connsiteX3" fmla="*/ 2663 w 3661"/>
                  <a:gd name="connsiteY3" fmla="*/ 1332 h 4586"/>
                  <a:gd name="connsiteX4" fmla="*/ 1331 w 3661"/>
                  <a:gd name="connsiteY4" fmla="*/ 0 h 4586"/>
                  <a:gd name="connsiteX5" fmla="*/ 0 w 3661"/>
                  <a:gd name="connsiteY5" fmla="*/ 1332 h 4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61" h="4586">
                    <a:moveTo>
                      <a:pt x="0" y="1332"/>
                    </a:moveTo>
                    <a:cubicBezTo>
                      <a:pt x="0" y="1332"/>
                      <a:pt x="0" y="2663"/>
                      <a:pt x="0" y="3994"/>
                    </a:cubicBezTo>
                    <a:cubicBezTo>
                      <a:pt x="1331" y="5326"/>
                      <a:pt x="2663" y="3994"/>
                      <a:pt x="2663" y="3994"/>
                    </a:cubicBezTo>
                    <a:cubicBezTo>
                      <a:pt x="3994" y="3994"/>
                      <a:pt x="3994" y="1332"/>
                      <a:pt x="2663" y="1332"/>
                    </a:cubicBezTo>
                    <a:cubicBezTo>
                      <a:pt x="2663" y="0"/>
                      <a:pt x="1331" y="0"/>
                      <a:pt x="1331" y="0"/>
                    </a:cubicBezTo>
                    <a:cubicBezTo>
                      <a:pt x="1331" y="1332"/>
                      <a:pt x="0" y="1332"/>
                      <a:pt x="0" y="1332"/>
                    </a:cubicBezTo>
                  </a:path>
                </a:pathLst>
              </a:custGeom>
              <a:solidFill>
                <a:srgbClr val="7A827F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732" name="Freeform: Shape 6731">
                <a:extLst>
                  <a:ext uri="{FF2B5EF4-FFF2-40B4-BE49-F238E27FC236}">
                    <a16:creationId xmlns:a16="http://schemas.microsoft.com/office/drawing/2014/main" id="{79D46FAC-FB9F-47E7-B5D6-DCC95C736E02}"/>
                  </a:ext>
                </a:extLst>
              </p:cNvPr>
              <p:cNvSpPr/>
              <p:nvPr/>
            </p:nvSpPr>
            <p:spPr>
              <a:xfrm>
                <a:off x="10560345" y="4424307"/>
                <a:ext cx="19151" cy="11526"/>
              </a:xfrm>
              <a:custGeom>
                <a:avLst/>
                <a:gdLst>
                  <a:gd name="connsiteX0" fmla="*/ 3026 w 19151"/>
                  <a:gd name="connsiteY0" fmla="*/ 2206 h 11526"/>
                  <a:gd name="connsiteX1" fmla="*/ 363 w 19151"/>
                  <a:gd name="connsiteY1" fmla="*/ 6200 h 11526"/>
                  <a:gd name="connsiteX2" fmla="*/ 363 w 19151"/>
                  <a:gd name="connsiteY2" fmla="*/ 6200 h 11526"/>
                  <a:gd name="connsiteX3" fmla="*/ 3026 w 19151"/>
                  <a:gd name="connsiteY3" fmla="*/ 8864 h 11526"/>
                  <a:gd name="connsiteX4" fmla="*/ 9683 w 19151"/>
                  <a:gd name="connsiteY4" fmla="*/ 11526 h 11526"/>
                  <a:gd name="connsiteX5" fmla="*/ 19003 w 19151"/>
                  <a:gd name="connsiteY5" fmla="*/ 6200 h 11526"/>
                  <a:gd name="connsiteX6" fmla="*/ 17672 w 19151"/>
                  <a:gd name="connsiteY6" fmla="*/ 4869 h 11526"/>
                  <a:gd name="connsiteX7" fmla="*/ 12346 w 19151"/>
                  <a:gd name="connsiteY7" fmla="*/ 875 h 11526"/>
                  <a:gd name="connsiteX8" fmla="*/ 3026 w 19151"/>
                  <a:gd name="connsiteY8" fmla="*/ 2206 h 11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151" h="11526">
                    <a:moveTo>
                      <a:pt x="3026" y="2206"/>
                    </a:moveTo>
                    <a:cubicBezTo>
                      <a:pt x="1694" y="3538"/>
                      <a:pt x="-969" y="6200"/>
                      <a:pt x="363" y="6200"/>
                    </a:cubicBezTo>
                    <a:cubicBezTo>
                      <a:pt x="363" y="6200"/>
                      <a:pt x="363" y="6200"/>
                      <a:pt x="363" y="6200"/>
                    </a:cubicBezTo>
                    <a:cubicBezTo>
                      <a:pt x="1694" y="6200"/>
                      <a:pt x="1694" y="6200"/>
                      <a:pt x="3026" y="8864"/>
                    </a:cubicBezTo>
                    <a:cubicBezTo>
                      <a:pt x="3026" y="10195"/>
                      <a:pt x="5689" y="11526"/>
                      <a:pt x="9683" y="11526"/>
                    </a:cubicBezTo>
                    <a:cubicBezTo>
                      <a:pt x="12346" y="11526"/>
                      <a:pt x="20335" y="8864"/>
                      <a:pt x="19003" y="6200"/>
                    </a:cubicBezTo>
                    <a:cubicBezTo>
                      <a:pt x="19003" y="4869"/>
                      <a:pt x="17672" y="4869"/>
                      <a:pt x="17672" y="4869"/>
                    </a:cubicBezTo>
                    <a:cubicBezTo>
                      <a:pt x="17672" y="4869"/>
                      <a:pt x="17672" y="2206"/>
                      <a:pt x="12346" y="875"/>
                    </a:cubicBezTo>
                    <a:cubicBezTo>
                      <a:pt x="9683" y="-457"/>
                      <a:pt x="7020" y="-457"/>
                      <a:pt x="3026" y="2206"/>
                    </a:cubicBezTo>
                  </a:path>
                </a:pathLst>
              </a:custGeom>
              <a:solidFill>
                <a:srgbClr val="7A827F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733" name="Freeform: Shape 6732">
                <a:extLst>
                  <a:ext uri="{FF2B5EF4-FFF2-40B4-BE49-F238E27FC236}">
                    <a16:creationId xmlns:a16="http://schemas.microsoft.com/office/drawing/2014/main" id="{EAE1F466-C6CE-40B8-A6F9-29ACA0633D43}"/>
                  </a:ext>
                </a:extLst>
              </p:cNvPr>
              <p:cNvSpPr/>
              <p:nvPr/>
            </p:nvSpPr>
            <p:spPr>
              <a:xfrm>
                <a:off x="10547393" y="4438496"/>
                <a:ext cx="6657" cy="3661"/>
              </a:xfrm>
              <a:custGeom>
                <a:avLst/>
                <a:gdLst>
                  <a:gd name="connsiteX0" fmla="*/ 1332 w 6657"/>
                  <a:gd name="connsiteY0" fmla="*/ 1332 h 3661"/>
                  <a:gd name="connsiteX1" fmla="*/ 0 w 6657"/>
                  <a:gd name="connsiteY1" fmla="*/ 2663 h 3661"/>
                  <a:gd name="connsiteX2" fmla="*/ 1332 w 6657"/>
                  <a:gd name="connsiteY2" fmla="*/ 2663 h 3661"/>
                  <a:gd name="connsiteX3" fmla="*/ 2663 w 6657"/>
                  <a:gd name="connsiteY3" fmla="*/ 2663 h 3661"/>
                  <a:gd name="connsiteX4" fmla="*/ 6657 w 6657"/>
                  <a:gd name="connsiteY4" fmla="*/ 0 h 3661"/>
                  <a:gd name="connsiteX5" fmla="*/ 6657 w 6657"/>
                  <a:gd name="connsiteY5" fmla="*/ 0 h 3661"/>
                  <a:gd name="connsiteX6" fmla="*/ 6657 w 6657"/>
                  <a:gd name="connsiteY6" fmla="*/ 0 h 3661"/>
                  <a:gd name="connsiteX7" fmla="*/ 6657 w 6657"/>
                  <a:gd name="connsiteY7" fmla="*/ 0 h 3661"/>
                  <a:gd name="connsiteX8" fmla="*/ 6657 w 6657"/>
                  <a:gd name="connsiteY8" fmla="*/ 0 h 3661"/>
                  <a:gd name="connsiteX9" fmla="*/ 6657 w 6657"/>
                  <a:gd name="connsiteY9" fmla="*/ 0 h 3661"/>
                  <a:gd name="connsiteX10" fmla="*/ 6657 w 6657"/>
                  <a:gd name="connsiteY10" fmla="*/ 0 h 3661"/>
                  <a:gd name="connsiteX11" fmla="*/ 5326 w 6657"/>
                  <a:gd name="connsiteY11" fmla="*/ 0 h 3661"/>
                  <a:gd name="connsiteX12" fmla="*/ 5326 w 6657"/>
                  <a:gd name="connsiteY12" fmla="*/ 0 h 3661"/>
                  <a:gd name="connsiteX13" fmla="*/ 3994 w 6657"/>
                  <a:gd name="connsiteY13" fmla="*/ 0 h 3661"/>
                  <a:gd name="connsiteX14" fmla="*/ 1332 w 6657"/>
                  <a:gd name="connsiteY14" fmla="*/ 1332 h 3661"/>
                  <a:gd name="connsiteX15" fmla="*/ 1332 w 6657"/>
                  <a:gd name="connsiteY15" fmla="*/ 1332 h 3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657" h="3661">
                    <a:moveTo>
                      <a:pt x="1332" y="1332"/>
                    </a:moveTo>
                    <a:cubicBezTo>
                      <a:pt x="0" y="1332"/>
                      <a:pt x="0" y="2663"/>
                      <a:pt x="0" y="2663"/>
                    </a:cubicBezTo>
                    <a:cubicBezTo>
                      <a:pt x="0" y="2663"/>
                      <a:pt x="0" y="2663"/>
                      <a:pt x="1332" y="2663"/>
                    </a:cubicBezTo>
                    <a:cubicBezTo>
                      <a:pt x="1332" y="3994"/>
                      <a:pt x="1332" y="3994"/>
                      <a:pt x="2663" y="2663"/>
                    </a:cubicBezTo>
                    <a:cubicBezTo>
                      <a:pt x="3994" y="2663"/>
                      <a:pt x="5326" y="1332"/>
                      <a:pt x="6657" y="0"/>
                    </a:cubicBezTo>
                    <a:cubicBezTo>
                      <a:pt x="6657" y="0"/>
                      <a:pt x="6657" y="0"/>
                      <a:pt x="6657" y="0"/>
                    </a:cubicBezTo>
                    <a:cubicBezTo>
                      <a:pt x="6657" y="0"/>
                      <a:pt x="6657" y="0"/>
                      <a:pt x="6657" y="0"/>
                    </a:cubicBezTo>
                    <a:cubicBezTo>
                      <a:pt x="6657" y="0"/>
                      <a:pt x="6657" y="0"/>
                      <a:pt x="6657" y="0"/>
                    </a:cubicBezTo>
                    <a:lnTo>
                      <a:pt x="6657" y="0"/>
                    </a:lnTo>
                    <a:lnTo>
                      <a:pt x="6657" y="0"/>
                    </a:lnTo>
                    <a:cubicBezTo>
                      <a:pt x="6657" y="0"/>
                      <a:pt x="6657" y="0"/>
                      <a:pt x="6657" y="0"/>
                    </a:cubicBezTo>
                    <a:cubicBezTo>
                      <a:pt x="6657" y="0"/>
                      <a:pt x="5326" y="0"/>
                      <a:pt x="5326" y="0"/>
                    </a:cubicBezTo>
                    <a:cubicBezTo>
                      <a:pt x="5326" y="0"/>
                      <a:pt x="5326" y="0"/>
                      <a:pt x="5326" y="0"/>
                    </a:cubicBezTo>
                    <a:cubicBezTo>
                      <a:pt x="5326" y="0"/>
                      <a:pt x="3994" y="0"/>
                      <a:pt x="3994" y="0"/>
                    </a:cubicBezTo>
                    <a:cubicBezTo>
                      <a:pt x="2663" y="1332"/>
                      <a:pt x="2663" y="1332"/>
                      <a:pt x="1332" y="1332"/>
                    </a:cubicBezTo>
                    <a:cubicBezTo>
                      <a:pt x="2663" y="1332"/>
                      <a:pt x="2663" y="1332"/>
                      <a:pt x="1332" y="1332"/>
                    </a:cubicBezTo>
                  </a:path>
                </a:pathLst>
              </a:custGeom>
              <a:solidFill>
                <a:srgbClr val="7A827F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734" name="Freeform: Shape 6733">
                <a:extLst>
                  <a:ext uri="{FF2B5EF4-FFF2-40B4-BE49-F238E27FC236}">
                    <a16:creationId xmlns:a16="http://schemas.microsoft.com/office/drawing/2014/main" id="{1788FE2C-9429-4E42-8475-5C053B561FF5}"/>
                  </a:ext>
                </a:extLst>
              </p:cNvPr>
              <p:cNvSpPr/>
              <p:nvPr/>
            </p:nvSpPr>
            <p:spPr>
              <a:xfrm>
                <a:off x="10117662" y="2723710"/>
                <a:ext cx="36992" cy="8051"/>
              </a:xfrm>
              <a:custGeom>
                <a:avLst/>
                <a:gdLst>
                  <a:gd name="connsiteX0" fmla="*/ 999 w 36992"/>
                  <a:gd name="connsiteY0" fmla="*/ 6509 h 8051"/>
                  <a:gd name="connsiteX1" fmla="*/ 999 w 36992"/>
                  <a:gd name="connsiteY1" fmla="*/ 7841 h 8051"/>
                  <a:gd name="connsiteX2" fmla="*/ 36948 w 36992"/>
                  <a:gd name="connsiteY2" fmla="*/ 1184 h 8051"/>
                  <a:gd name="connsiteX3" fmla="*/ 18308 w 36992"/>
                  <a:gd name="connsiteY3" fmla="*/ 1184 h 8051"/>
                  <a:gd name="connsiteX4" fmla="*/ 999 w 36992"/>
                  <a:gd name="connsiteY4" fmla="*/ 6509 h 8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992" h="8051">
                    <a:moveTo>
                      <a:pt x="999" y="6509"/>
                    </a:moveTo>
                    <a:cubicBezTo>
                      <a:pt x="-333" y="7841"/>
                      <a:pt x="-333" y="7841"/>
                      <a:pt x="999" y="7841"/>
                    </a:cubicBezTo>
                    <a:cubicBezTo>
                      <a:pt x="8987" y="9172"/>
                      <a:pt x="38280" y="3846"/>
                      <a:pt x="36948" y="1184"/>
                    </a:cubicBezTo>
                    <a:cubicBezTo>
                      <a:pt x="36948" y="1184"/>
                      <a:pt x="34285" y="-1479"/>
                      <a:pt x="18308" y="1184"/>
                    </a:cubicBezTo>
                    <a:cubicBezTo>
                      <a:pt x="4993" y="3846"/>
                      <a:pt x="2330" y="6509"/>
                      <a:pt x="999" y="6509"/>
                    </a:cubicBezTo>
                  </a:path>
                </a:pathLst>
              </a:custGeom>
              <a:solidFill>
                <a:srgbClr val="6B7F7F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735" name="Freeform: Shape 6734">
                <a:extLst>
                  <a:ext uri="{FF2B5EF4-FFF2-40B4-BE49-F238E27FC236}">
                    <a16:creationId xmlns:a16="http://schemas.microsoft.com/office/drawing/2014/main" id="{EF4F0E41-9BEE-4826-B560-212FAB8BF889}"/>
                  </a:ext>
                </a:extLst>
              </p:cNvPr>
              <p:cNvSpPr/>
              <p:nvPr/>
            </p:nvSpPr>
            <p:spPr>
              <a:xfrm>
                <a:off x="10089368" y="2728888"/>
                <a:ext cx="13417" cy="3994"/>
              </a:xfrm>
              <a:custGeom>
                <a:avLst/>
                <a:gdLst>
                  <a:gd name="connsiteX0" fmla="*/ 1332 w 13417"/>
                  <a:gd name="connsiteY0" fmla="*/ 2663 h 3994"/>
                  <a:gd name="connsiteX1" fmla="*/ 0 w 13417"/>
                  <a:gd name="connsiteY1" fmla="*/ 3994 h 3994"/>
                  <a:gd name="connsiteX2" fmla="*/ 13315 w 13417"/>
                  <a:gd name="connsiteY2" fmla="*/ 0 h 3994"/>
                  <a:gd name="connsiteX3" fmla="*/ 11983 w 13417"/>
                  <a:gd name="connsiteY3" fmla="*/ 0 h 3994"/>
                  <a:gd name="connsiteX4" fmla="*/ 11983 w 13417"/>
                  <a:gd name="connsiteY4" fmla="*/ 0 h 3994"/>
                  <a:gd name="connsiteX5" fmla="*/ 6657 w 13417"/>
                  <a:gd name="connsiteY5" fmla="*/ 1331 h 3994"/>
                  <a:gd name="connsiteX6" fmla="*/ 2663 w 13417"/>
                  <a:gd name="connsiteY6" fmla="*/ 2663 h 3994"/>
                  <a:gd name="connsiteX7" fmla="*/ 1332 w 13417"/>
                  <a:gd name="connsiteY7" fmla="*/ 2663 h 3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17" h="3994">
                    <a:moveTo>
                      <a:pt x="1332" y="2663"/>
                    </a:moveTo>
                    <a:cubicBezTo>
                      <a:pt x="0" y="3994"/>
                      <a:pt x="0" y="3994"/>
                      <a:pt x="0" y="3994"/>
                    </a:cubicBezTo>
                    <a:cubicBezTo>
                      <a:pt x="2663" y="3994"/>
                      <a:pt x="14646" y="1331"/>
                      <a:pt x="13315" y="0"/>
                    </a:cubicBezTo>
                    <a:cubicBezTo>
                      <a:pt x="13315" y="0"/>
                      <a:pt x="11983" y="0"/>
                      <a:pt x="11983" y="0"/>
                    </a:cubicBezTo>
                    <a:cubicBezTo>
                      <a:pt x="11983" y="0"/>
                      <a:pt x="11983" y="0"/>
                      <a:pt x="11983" y="0"/>
                    </a:cubicBezTo>
                    <a:cubicBezTo>
                      <a:pt x="10652" y="0"/>
                      <a:pt x="6657" y="1331"/>
                      <a:pt x="6657" y="1331"/>
                    </a:cubicBezTo>
                    <a:cubicBezTo>
                      <a:pt x="5326" y="1331"/>
                      <a:pt x="5326" y="1331"/>
                      <a:pt x="2663" y="2663"/>
                    </a:cubicBezTo>
                    <a:cubicBezTo>
                      <a:pt x="2663" y="2663"/>
                      <a:pt x="1332" y="2663"/>
                      <a:pt x="1332" y="2663"/>
                    </a:cubicBezTo>
                  </a:path>
                </a:pathLst>
              </a:custGeom>
              <a:solidFill>
                <a:srgbClr val="6B7F7F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736" name="Freeform: Shape 6735">
                <a:extLst>
                  <a:ext uri="{FF2B5EF4-FFF2-40B4-BE49-F238E27FC236}">
                    <a16:creationId xmlns:a16="http://schemas.microsoft.com/office/drawing/2014/main" id="{8A2E1E50-537E-4463-8903-201ECBA4D3C8}"/>
                  </a:ext>
                </a:extLst>
              </p:cNvPr>
              <p:cNvSpPr/>
              <p:nvPr/>
            </p:nvSpPr>
            <p:spPr>
              <a:xfrm>
                <a:off x="10229172" y="2711579"/>
                <a:ext cx="27960" cy="3994"/>
              </a:xfrm>
              <a:custGeom>
                <a:avLst/>
                <a:gdLst>
                  <a:gd name="connsiteX0" fmla="*/ 0 w 27960"/>
                  <a:gd name="connsiteY0" fmla="*/ 2663 h 3994"/>
                  <a:gd name="connsiteX1" fmla="*/ 9320 w 27960"/>
                  <a:gd name="connsiteY1" fmla="*/ 3994 h 3994"/>
                  <a:gd name="connsiteX2" fmla="*/ 27961 w 27960"/>
                  <a:gd name="connsiteY2" fmla="*/ 1331 h 3994"/>
                  <a:gd name="connsiteX3" fmla="*/ 27961 w 27960"/>
                  <a:gd name="connsiteY3" fmla="*/ 1331 h 3994"/>
                  <a:gd name="connsiteX4" fmla="*/ 18641 w 27960"/>
                  <a:gd name="connsiteY4" fmla="*/ 0 h 3994"/>
                  <a:gd name="connsiteX5" fmla="*/ 10652 w 27960"/>
                  <a:gd name="connsiteY5" fmla="*/ 0 h 3994"/>
                  <a:gd name="connsiteX6" fmla="*/ 0 w 27960"/>
                  <a:gd name="connsiteY6" fmla="*/ 2663 h 3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960" h="3994">
                    <a:moveTo>
                      <a:pt x="0" y="2663"/>
                    </a:moveTo>
                    <a:cubicBezTo>
                      <a:pt x="0" y="3994"/>
                      <a:pt x="6657" y="3994"/>
                      <a:pt x="9320" y="3994"/>
                    </a:cubicBezTo>
                    <a:cubicBezTo>
                      <a:pt x="19972" y="3994"/>
                      <a:pt x="26629" y="2663"/>
                      <a:pt x="27961" y="1331"/>
                    </a:cubicBezTo>
                    <a:cubicBezTo>
                      <a:pt x="27961" y="1331"/>
                      <a:pt x="27961" y="1331"/>
                      <a:pt x="27961" y="1331"/>
                    </a:cubicBezTo>
                    <a:cubicBezTo>
                      <a:pt x="27961" y="0"/>
                      <a:pt x="18641" y="0"/>
                      <a:pt x="18641" y="0"/>
                    </a:cubicBezTo>
                    <a:cubicBezTo>
                      <a:pt x="15978" y="0"/>
                      <a:pt x="14646" y="0"/>
                      <a:pt x="10652" y="0"/>
                    </a:cubicBezTo>
                    <a:cubicBezTo>
                      <a:pt x="5326" y="0"/>
                      <a:pt x="0" y="1331"/>
                      <a:pt x="0" y="2663"/>
                    </a:cubicBezTo>
                  </a:path>
                </a:pathLst>
              </a:custGeom>
              <a:solidFill>
                <a:srgbClr val="6B7F7F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737" name="Freeform: Shape 6736">
                <a:extLst>
                  <a:ext uri="{FF2B5EF4-FFF2-40B4-BE49-F238E27FC236}">
                    <a16:creationId xmlns:a16="http://schemas.microsoft.com/office/drawing/2014/main" id="{A69B09E7-EC60-4E1E-8B02-8EC334540D13}"/>
                  </a:ext>
                </a:extLst>
              </p:cNvPr>
              <p:cNvSpPr/>
              <p:nvPr/>
            </p:nvSpPr>
            <p:spPr>
              <a:xfrm>
                <a:off x="10117329" y="2706253"/>
                <a:ext cx="45269" cy="10651"/>
              </a:xfrm>
              <a:custGeom>
                <a:avLst/>
                <a:gdLst>
                  <a:gd name="connsiteX0" fmla="*/ 1331 w 45269"/>
                  <a:gd name="connsiteY0" fmla="*/ 10652 h 10651"/>
                  <a:gd name="connsiteX1" fmla="*/ 0 w 45269"/>
                  <a:gd name="connsiteY1" fmla="*/ 10652 h 10651"/>
                  <a:gd name="connsiteX2" fmla="*/ 7989 w 45269"/>
                  <a:gd name="connsiteY2" fmla="*/ 9320 h 10651"/>
                  <a:gd name="connsiteX3" fmla="*/ 7989 w 45269"/>
                  <a:gd name="connsiteY3" fmla="*/ 9320 h 10651"/>
                  <a:gd name="connsiteX4" fmla="*/ 7989 w 45269"/>
                  <a:gd name="connsiteY4" fmla="*/ 9320 h 10651"/>
                  <a:gd name="connsiteX5" fmla="*/ 7989 w 45269"/>
                  <a:gd name="connsiteY5" fmla="*/ 9320 h 10651"/>
                  <a:gd name="connsiteX6" fmla="*/ 7989 w 45269"/>
                  <a:gd name="connsiteY6" fmla="*/ 9320 h 10651"/>
                  <a:gd name="connsiteX7" fmla="*/ 7989 w 45269"/>
                  <a:gd name="connsiteY7" fmla="*/ 9320 h 10651"/>
                  <a:gd name="connsiteX8" fmla="*/ 7989 w 45269"/>
                  <a:gd name="connsiteY8" fmla="*/ 9320 h 10651"/>
                  <a:gd name="connsiteX9" fmla="*/ 7989 w 45269"/>
                  <a:gd name="connsiteY9" fmla="*/ 9320 h 10651"/>
                  <a:gd name="connsiteX10" fmla="*/ 7989 w 45269"/>
                  <a:gd name="connsiteY10" fmla="*/ 9320 h 10651"/>
                  <a:gd name="connsiteX11" fmla="*/ 38613 w 45269"/>
                  <a:gd name="connsiteY11" fmla="*/ 1331 h 10651"/>
                  <a:gd name="connsiteX12" fmla="*/ 45270 w 45269"/>
                  <a:gd name="connsiteY12" fmla="*/ 0 h 10651"/>
                  <a:gd name="connsiteX13" fmla="*/ 30624 w 45269"/>
                  <a:gd name="connsiteY13" fmla="*/ 2663 h 10651"/>
                  <a:gd name="connsiteX14" fmla="*/ 19972 w 45269"/>
                  <a:gd name="connsiteY14" fmla="*/ 5326 h 10651"/>
                  <a:gd name="connsiteX15" fmla="*/ 19972 w 45269"/>
                  <a:gd name="connsiteY15" fmla="*/ 5326 h 10651"/>
                  <a:gd name="connsiteX16" fmla="*/ 19972 w 45269"/>
                  <a:gd name="connsiteY16" fmla="*/ 5326 h 10651"/>
                  <a:gd name="connsiteX17" fmla="*/ 19972 w 45269"/>
                  <a:gd name="connsiteY17" fmla="*/ 5326 h 10651"/>
                  <a:gd name="connsiteX18" fmla="*/ 1331 w 45269"/>
                  <a:gd name="connsiteY18" fmla="*/ 10652 h 10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5269" h="10651">
                    <a:moveTo>
                      <a:pt x="1331" y="10652"/>
                    </a:moveTo>
                    <a:cubicBezTo>
                      <a:pt x="0" y="10652"/>
                      <a:pt x="0" y="10652"/>
                      <a:pt x="0" y="10652"/>
                    </a:cubicBezTo>
                    <a:cubicBezTo>
                      <a:pt x="1331" y="10652"/>
                      <a:pt x="1331" y="10652"/>
                      <a:pt x="7989" y="9320"/>
                    </a:cubicBezTo>
                    <a:cubicBezTo>
                      <a:pt x="7989" y="9320"/>
                      <a:pt x="7989" y="9320"/>
                      <a:pt x="7989" y="9320"/>
                    </a:cubicBezTo>
                    <a:cubicBezTo>
                      <a:pt x="7989" y="9320"/>
                      <a:pt x="7989" y="9320"/>
                      <a:pt x="7989" y="9320"/>
                    </a:cubicBezTo>
                    <a:cubicBezTo>
                      <a:pt x="7989" y="9320"/>
                      <a:pt x="7989" y="9320"/>
                      <a:pt x="7989" y="9320"/>
                    </a:cubicBezTo>
                    <a:cubicBezTo>
                      <a:pt x="7989" y="9320"/>
                      <a:pt x="7989" y="9320"/>
                      <a:pt x="7989" y="9320"/>
                    </a:cubicBezTo>
                    <a:cubicBezTo>
                      <a:pt x="7989" y="9320"/>
                      <a:pt x="7989" y="9320"/>
                      <a:pt x="7989" y="9320"/>
                    </a:cubicBezTo>
                    <a:cubicBezTo>
                      <a:pt x="7989" y="9320"/>
                      <a:pt x="7989" y="9320"/>
                      <a:pt x="7989" y="9320"/>
                    </a:cubicBezTo>
                    <a:cubicBezTo>
                      <a:pt x="7989" y="9320"/>
                      <a:pt x="7989" y="9320"/>
                      <a:pt x="7989" y="9320"/>
                    </a:cubicBezTo>
                    <a:cubicBezTo>
                      <a:pt x="7989" y="9320"/>
                      <a:pt x="7989" y="9320"/>
                      <a:pt x="7989" y="9320"/>
                    </a:cubicBezTo>
                    <a:cubicBezTo>
                      <a:pt x="17309" y="6657"/>
                      <a:pt x="27961" y="3994"/>
                      <a:pt x="38613" y="1331"/>
                    </a:cubicBezTo>
                    <a:cubicBezTo>
                      <a:pt x="42607" y="1331"/>
                      <a:pt x="43939" y="1331"/>
                      <a:pt x="45270" y="0"/>
                    </a:cubicBezTo>
                    <a:cubicBezTo>
                      <a:pt x="45270" y="0"/>
                      <a:pt x="41276" y="0"/>
                      <a:pt x="30624" y="2663"/>
                    </a:cubicBezTo>
                    <a:cubicBezTo>
                      <a:pt x="26629" y="3994"/>
                      <a:pt x="23966" y="3994"/>
                      <a:pt x="19972" y="5326"/>
                    </a:cubicBezTo>
                    <a:cubicBezTo>
                      <a:pt x="19972" y="5326"/>
                      <a:pt x="19972" y="5326"/>
                      <a:pt x="19972" y="5326"/>
                    </a:cubicBezTo>
                    <a:cubicBezTo>
                      <a:pt x="19972" y="5326"/>
                      <a:pt x="19972" y="5326"/>
                      <a:pt x="19972" y="5326"/>
                    </a:cubicBezTo>
                    <a:cubicBezTo>
                      <a:pt x="19972" y="5326"/>
                      <a:pt x="19972" y="5326"/>
                      <a:pt x="19972" y="5326"/>
                    </a:cubicBezTo>
                    <a:cubicBezTo>
                      <a:pt x="7989" y="7989"/>
                      <a:pt x="1331" y="10652"/>
                      <a:pt x="1331" y="10652"/>
                    </a:cubicBezTo>
                  </a:path>
                </a:pathLst>
              </a:custGeom>
              <a:solidFill>
                <a:srgbClr val="6B7F7F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738" name="Freeform: Shape 6737">
                <a:extLst>
                  <a:ext uri="{FF2B5EF4-FFF2-40B4-BE49-F238E27FC236}">
                    <a16:creationId xmlns:a16="http://schemas.microsoft.com/office/drawing/2014/main" id="{AC920297-1767-46D5-8DE5-37191A0587E2}"/>
                  </a:ext>
                </a:extLst>
              </p:cNvPr>
              <p:cNvSpPr/>
              <p:nvPr/>
            </p:nvSpPr>
            <p:spPr>
              <a:xfrm>
                <a:off x="10021463" y="2742203"/>
                <a:ext cx="27960" cy="9320"/>
              </a:xfrm>
              <a:custGeom>
                <a:avLst/>
                <a:gdLst>
                  <a:gd name="connsiteX0" fmla="*/ 1331 w 27960"/>
                  <a:gd name="connsiteY0" fmla="*/ 7989 h 9320"/>
                  <a:gd name="connsiteX1" fmla="*/ 0 w 27960"/>
                  <a:gd name="connsiteY1" fmla="*/ 9320 h 9320"/>
                  <a:gd name="connsiteX2" fmla="*/ 27961 w 27960"/>
                  <a:gd name="connsiteY2" fmla="*/ 0 h 9320"/>
                  <a:gd name="connsiteX3" fmla="*/ 14646 w 27960"/>
                  <a:gd name="connsiteY3" fmla="*/ 3994 h 9320"/>
                  <a:gd name="connsiteX4" fmla="*/ 1331 w 27960"/>
                  <a:gd name="connsiteY4" fmla="*/ 7989 h 9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960" h="9320">
                    <a:moveTo>
                      <a:pt x="1331" y="7989"/>
                    </a:moveTo>
                    <a:cubicBezTo>
                      <a:pt x="0" y="7989"/>
                      <a:pt x="0" y="9320"/>
                      <a:pt x="0" y="9320"/>
                    </a:cubicBezTo>
                    <a:cubicBezTo>
                      <a:pt x="1331" y="9320"/>
                      <a:pt x="26629" y="1331"/>
                      <a:pt x="27961" y="0"/>
                    </a:cubicBezTo>
                    <a:cubicBezTo>
                      <a:pt x="27961" y="0"/>
                      <a:pt x="17309" y="2663"/>
                      <a:pt x="14646" y="3994"/>
                    </a:cubicBezTo>
                    <a:cubicBezTo>
                      <a:pt x="5326" y="5326"/>
                      <a:pt x="1331" y="7989"/>
                      <a:pt x="1331" y="7989"/>
                    </a:cubicBezTo>
                  </a:path>
                </a:pathLst>
              </a:custGeom>
              <a:solidFill>
                <a:srgbClr val="6B7F7F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739" name="Freeform: Shape 6738">
                <a:extLst>
                  <a:ext uri="{FF2B5EF4-FFF2-40B4-BE49-F238E27FC236}">
                    <a16:creationId xmlns:a16="http://schemas.microsoft.com/office/drawing/2014/main" id="{CD13A848-150B-4D1D-854B-36B31BAEDEB2}"/>
                  </a:ext>
                </a:extLst>
              </p:cNvPr>
              <p:cNvSpPr/>
              <p:nvPr/>
            </p:nvSpPr>
            <p:spPr>
              <a:xfrm>
                <a:off x="10055083" y="2742203"/>
                <a:ext cx="7655" cy="1704"/>
              </a:xfrm>
              <a:custGeom>
                <a:avLst/>
                <a:gdLst>
                  <a:gd name="connsiteX0" fmla="*/ 999 w 7655"/>
                  <a:gd name="connsiteY0" fmla="*/ 1331 h 1704"/>
                  <a:gd name="connsiteX1" fmla="*/ 999 w 7655"/>
                  <a:gd name="connsiteY1" fmla="*/ 1331 h 1704"/>
                  <a:gd name="connsiteX2" fmla="*/ 7656 w 7655"/>
                  <a:gd name="connsiteY2" fmla="*/ 0 h 1704"/>
                  <a:gd name="connsiteX3" fmla="*/ 6324 w 7655"/>
                  <a:gd name="connsiteY3" fmla="*/ 0 h 1704"/>
                  <a:gd name="connsiteX4" fmla="*/ 3662 w 7655"/>
                  <a:gd name="connsiteY4" fmla="*/ 0 h 1704"/>
                  <a:gd name="connsiteX5" fmla="*/ 999 w 7655"/>
                  <a:gd name="connsiteY5" fmla="*/ 1331 h 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655" h="1704">
                    <a:moveTo>
                      <a:pt x="999" y="1331"/>
                    </a:moveTo>
                    <a:cubicBezTo>
                      <a:pt x="-333" y="1331"/>
                      <a:pt x="-333" y="1331"/>
                      <a:pt x="999" y="1331"/>
                    </a:cubicBezTo>
                    <a:cubicBezTo>
                      <a:pt x="999" y="2663"/>
                      <a:pt x="7656" y="0"/>
                      <a:pt x="7656" y="0"/>
                    </a:cubicBezTo>
                    <a:cubicBezTo>
                      <a:pt x="7656" y="0"/>
                      <a:pt x="7656" y="0"/>
                      <a:pt x="6324" y="0"/>
                    </a:cubicBezTo>
                    <a:cubicBezTo>
                      <a:pt x="6324" y="0"/>
                      <a:pt x="4993" y="0"/>
                      <a:pt x="3662" y="0"/>
                    </a:cubicBezTo>
                    <a:cubicBezTo>
                      <a:pt x="2330" y="0"/>
                      <a:pt x="999" y="0"/>
                      <a:pt x="999" y="1331"/>
                    </a:cubicBezTo>
                  </a:path>
                </a:pathLst>
              </a:custGeom>
              <a:solidFill>
                <a:srgbClr val="6B7F7F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740" name="Freeform: Shape 6739">
                <a:extLst>
                  <a:ext uri="{FF2B5EF4-FFF2-40B4-BE49-F238E27FC236}">
                    <a16:creationId xmlns:a16="http://schemas.microsoft.com/office/drawing/2014/main" id="{390A9204-100E-4F8E-B800-CA276C5CEE63}"/>
                  </a:ext>
                </a:extLst>
              </p:cNvPr>
              <p:cNvSpPr/>
              <p:nvPr/>
            </p:nvSpPr>
            <p:spPr>
              <a:xfrm>
                <a:off x="10307729" y="2702259"/>
                <a:ext cx="45270" cy="3994"/>
              </a:xfrm>
              <a:custGeom>
                <a:avLst/>
                <a:gdLst>
                  <a:gd name="connsiteX0" fmla="*/ 0 w 45270"/>
                  <a:gd name="connsiteY0" fmla="*/ 2663 h 3994"/>
                  <a:gd name="connsiteX1" fmla="*/ 5326 w 45270"/>
                  <a:gd name="connsiteY1" fmla="*/ 3994 h 3994"/>
                  <a:gd name="connsiteX2" fmla="*/ 5326 w 45270"/>
                  <a:gd name="connsiteY2" fmla="*/ 3994 h 3994"/>
                  <a:gd name="connsiteX3" fmla="*/ 5326 w 45270"/>
                  <a:gd name="connsiteY3" fmla="*/ 3994 h 3994"/>
                  <a:gd name="connsiteX4" fmla="*/ 5326 w 45270"/>
                  <a:gd name="connsiteY4" fmla="*/ 3994 h 3994"/>
                  <a:gd name="connsiteX5" fmla="*/ 5326 w 45270"/>
                  <a:gd name="connsiteY5" fmla="*/ 3994 h 3994"/>
                  <a:gd name="connsiteX6" fmla="*/ 5326 w 45270"/>
                  <a:gd name="connsiteY6" fmla="*/ 3994 h 3994"/>
                  <a:gd name="connsiteX7" fmla="*/ 5326 w 45270"/>
                  <a:gd name="connsiteY7" fmla="*/ 3994 h 3994"/>
                  <a:gd name="connsiteX8" fmla="*/ 5326 w 45270"/>
                  <a:gd name="connsiteY8" fmla="*/ 3994 h 3994"/>
                  <a:gd name="connsiteX9" fmla="*/ 5326 w 45270"/>
                  <a:gd name="connsiteY9" fmla="*/ 3994 h 3994"/>
                  <a:gd name="connsiteX10" fmla="*/ 5326 w 45270"/>
                  <a:gd name="connsiteY10" fmla="*/ 3994 h 3994"/>
                  <a:gd name="connsiteX11" fmla="*/ 5326 w 45270"/>
                  <a:gd name="connsiteY11" fmla="*/ 3994 h 3994"/>
                  <a:gd name="connsiteX12" fmla="*/ 5326 w 45270"/>
                  <a:gd name="connsiteY12" fmla="*/ 3994 h 3994"/>
                  <a:gd name="connsiteX13" fmla="*/ 5326 w 45270"/>
                  <a:gd name="connsiteY13" fmla="*/ 3994 h 3994"/>
                  <a:gd name="connsiteX14" fmla="*/ 5326 w 45270"/>
                  <a:gd name="connsiteY14" fmla="*/ 3994 h 3994"/>
                  <a:gd name="connsiteX15" fmla="*/ 5326 w 45270"/>
                  <a:gd name="connsiteY15" fmla="*/ 3994 h 3994"/>
                  <a:gd name="connsiteX16" fmla="*/ 5326 w 45270"/>
                  <a:gd name="connsiteY16" fmla="*/ 3994 h 3994"/>
                  <a:gd name="connsiteX17" fmla="*/ 5326 w 45270"/>
                  <a:gd name="connsiteY17" fmla="*/ 3994 h 3994"/>
                  <a:gd name="connsiteX18" fmla="*/ 34618 w 45270"/>
                  <a:gd name="connsiteY18" fmla="*/ 3994 h 3994"/>
                  <a:gd name="connsiteX19" fmla="*/ 45270 w 45270"/>
                  <a:gd name="connsiteY19" fmla="*/ 1331 h 3994"/>
                  <a:gd name="connsiteX20" fmla="*/ 13315 w 45270"/>
                  <a:gd name="connsiteY20" fmla="*/ 0 h 3994"/>
                  <a:gd name="connsiteX21" fmla="*/ 0 w 45270"/>
                  <a:gd name="connsiteY21" fmla="*/ 2663 h 3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5270" h="3994">
                    <a:moveTo>
                      <a:pt x="0" y="2663"/>
                    </a:moveTo>
                    <a:cubicBezTo>
                      <a:pt x="0" y="2663"/>
                      <a:pt x="1332" y="3994"/>
                      <a:pt x="5326" y="3994"/>
                    </a:cubicBezTo>
                    <a:lnTo>
                      <a:pt x="5326" y="3994"/>
                    </a:lnTo>
                    <a:lnTo>
                      <a:pt x="5326" y="3994"/>
                    </a:lnTo>
                    <a:lnTo>
                      <a:pt x="5326" y="3994"/>
                    </a:lnTo>
                    <a:lnTo>
                      <a:pt x="5326" y="3994"/>
                    </a:lnTo>
                    <a:cubicBezTo>
                      <a:pt x="5326" y="3994"/>
                      <a:pt x="5326" y="3994"/>
                      <a:pt x="5326" y="3994"/>
                    </a:cubicBezTo>
                    <a:cubicBezTo>
                      <a:pt x="5326" y="3994"/>
                      <a:pt x="5326" y="3994"/>
                      <a:pt x="5326" y="3994"/>
                    </a:cubicBezTo>
                    <a:cubicBezTo>
                      <a:pt x="5326" y="3994"/>
                      <a:pt x="5326" y="3994"/>
                      <a:pt x="5326" y="3994"/>
                    </a:cubicBezTo>
                    <a:cubicBezTo>
                      <a:pt x="5326" y="3994"/>
                      <a:pt x="5326" y="3994"/>
                      <a:pt x="5326" y="3994"/>
                    </a:cubicBezTo>
                    <a:cubicBezTo>
                      <a:pt x="5326" y="3994"/>
                      <a:pt x="5326" y="3994"/>
                      <a:pt x="5326" y="3994"/>
                    </a:cubicBezTo>
                    <a:cubicBezTo>
                      <a:pt x="5326" y="3994"/>
                      <a:pt x="5326" y="3994"/>
                      <a:pt x="5326" y="3994"/>
                    </a:cubicBezTo>
                    <a:cubicBezTo>
                      <a:pt x="5326" y="3994"/>
                      <a:pt x="5326" y="3994"/>
                      <a:pt x="5326" y="3994"/>
                    </a:cubicBezTo>
                    <a:cubicBezTo>
                      <a:pt x="5326" y="3994"/>
                      <a:pt x="5326" y="3994"/>
                      <a:pt x="5326" y="3994"/>
                    </a:cubicBezTo>
                    <a:cubicBezTo>
                      <a:pt x="5326" y="3994"/>
                      <a:pt x="5326" y="3994"/>
                      <a:pt x="5326" y="3994"/>
                    </a:cubicBezTo>
                    <a:cubicBezTo>
                      <a:pt x="5326" y="3994"/>
                      <a:pt x="5326" y="3994"/>
                      <a:pt x="5326" y="3994"/>
                    </a:cubicBezTo>
                    <a:lnTo>
                      <a:pt x="5326" y="3994"/>
                    </a:lnTo>
                    <a:lnTo>
                      <a:pt x="5326" y="3994"/>
                    </a:lnTo>
                    <a:cubicBezTo>
                      <a:pt x="14646" y="3994"/>
                      <a:pt x="23967" y="3994"/>
                      <a:pt x="34618" y="3994"/>
                    </a:cubicBezTo>
                    <a:cubicBezTo>
                      <a:pt x="42607" y="3994"/>
                      <a:pt x="43939" y="2663"/>
                      <a:pt x="45270" y="1331"/>
                    </a:cubicBezTo>
                    <a:cubicBezTo>
                      <a:pt x="43939" y="0"/>
                      <a:pt x="18641" y="0"/>
                      <a:pt x="13315" y="0"/>
                    </a:cubicBezTo>
                    <a:cubicBezTo>
                      <a:pt x="6657" y="1331"/>
                      <a:pt x="0" y="2663"/>
                      <a:pt x="0" y="2663"/>
                    </a:cubicBezTo>
                  </a:path>
                </a:pathLst>
              </a:custGeom>
              <a:solidFill>
                <a:srgbClr val="6B7F7F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741" name="Freeform: Shape 6740">
                <a:extLst>
                  <a:ext uri="{FF2B5EF4-FFF2-40B4-BE49-F238E27FC236}">
                    <a16:creationId xmlns:a16="http://schemas.microsoft.com/office/drawing/2014/main" id="{68C8BB74-5217-4EA1-B0CF-2E0CEC4137F2}"/>
                  </a:ext>
                </a:extLst>
              </p:cNvPr>
              <p:cNvSpPr/>
              <p:nvPr/>
            </p:nvSpPr>
            <p:spPr>
              <a:xfrm>
                <a:off x="10321044" y="2711579"/>
                <a:ext cx="13314" cy="1331"/>
              </a:xfrm>
              <a:custGeom>
                <a:avLst/>
                <a:gdLst>
                  <a:gd name="connsiteX0" fmla="*/ 0 w 13314"/>
                  <a:gd name="connsiteY0" fmla="*/ 0 h 1331"/>
                  <a:gd name="connsiteX1" fmla="*/ 2663 w 13314"/>
                  <a:gd name="connsiteY1" fmla="*/ 1331 h 1331"/>
                  <a:gd name="connsiteX2" fmla="*/ 6657 w 13314"/>
                  <a:gd name="connsiteY2" fmla="*/ 1331 h 1331"/>
                  <a:gd name="connsiteX3" fmla="*/ 9320 w 13314"/>
                  <a:gd name="connsiteY3" fmla="*/ 1331 h 1331"/>
                  <a:gd name="connsiteX4" fmla="*/ 13315 w 13314"/>
                  <a:gd name="connsiteY4" fmla="*/ 1331 h 1331"/>
                  <a:gd name="connsiteX5" fmla="*/ 11983 w 13314"/>
                  <a:gd name="connsiteY5" fmla="*/ 0 h 1331"/>
                  <a:gd name="connsiteX6" fmla="*/ 10652 w 13314"/>
                  <a:gd name="connsiteY6" fmla="*/ 0 h 1331"/>
                  <a:gd name="connsiteX7" fmla="*/ 9320 w 13314"/>
                  <a:gd name="connsiteY7" fmla="*/ 0 h 1331"/>
                  <a:gd name="connsiteX8" fmla="*/ 9320 w 13314"/>
                  <a:gd name="connsiteY8" fmla="*/ 0 h 1331"/>
                  <a:gd name="connsiteX9" fmla="*/ 9320 w 13314"/>
                  <a:gd name="connsiteY9" fmla="*/ 0 h 1331"/>
                  <a:gd name="connsiteX10" fmla="*/ 9320 w 13314"/>
                  <a:gd name="connsiteY10" fmla="*/ 0 h 1331"/>
                  <a:gd name="connsiteX11" fmla="*/ 7989 w 13314"/>
                  <a:gd name="connsiteY11" fmla="*/ 0 h 1331"/>
                  <a:gd name="connsiteX12" fmla="*/ 5326 w 13314"/>
                  <a:gd name="connsiteY12" fmla="*/ 0 h 1331"/>
                  <a:gd name="connsiteX13" fmla="*/ 0 w 13314"/>
                  <a:gd name="connsiteY13" fmla="*/ 0 h 1331"/>
                  <a:gd name="connsiteX14" fmla="*/ 0 w 13314"/>
                  <a:gd name="connsiteY14" fmla="*/ 0 h 1331"/>
                  <a:gd name="connsiteX15" fmla="*/ 0 w 13314"/>
                  <a:gd name="connsiteY15" fmla="*/ 0 h 1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3314" h="1331">
                    <a:moveTo>
                      <a:pt x="0" y="0"/>
                    </a:moveTo>
                    <a:cubicBezTo>
                      <a:pt x="0" y="0"/>
                      <a:pt x="1332" y="0"/>
                      <a:pt x="2663" y="1331"/>
                    </a:cubicBezTo>
                    <a:cubicBezTo>
                      <a:pt x="2663" y="1331"/>
                      <a:pt x="2663" y="1331"/>
                      <a:pt x="6657" y="1331"/>
                    </a:cubicBezTo>
                    <a:cubicBezTo>
                      <a:pt x="7989" y="1331"/>
                      <a:pt x="7989" y="1331"/>
                      <a:pt x="9320" y="1331"/>
                    </a:cubicBezTo>
                    <a:cubicBezTo>
                      <a:pt x="10652" y="1331"/>
                      <a:pt x="13315" y="1331"/>
                      <a:pt x="13315" y="1331"/>
                    </a:cubicBezTo>
                    <a:cubicBezTo>
                      <a:pt x="13315" y="1331"/>
                      <a:pt x="13315" y="1331"/>
                      <a:pt x="11983" y="0"/>
                    </a:cubicBezTo>
                    <a:cubicBezTo>
                      <a:pt x="11983" y="0"/>
                      <a:pt x="10652" y="0"/>
                      <a:pt x="10652" y="0"/>
                    </a:cubicBezTo>
                    <a:cubicBezTo>
                      <a:pt x="10652" y="0"/>
                      <a:pt x="9320" y="0"/>
                      <a:pt x="9320" y="0"/>
                    </a:cubicBezTo>
                    <a:cubicBezTo>
                      <a:pt x="9320" y="0"/>
                      <a:pt x="9320" y="0"/>
                      <a:pt x="9320" y="0"/>
                    </a:cubicBezTo>
                    <a:lnTo>
                      <a:pt x="9320" y="0"/>
                    </a:lnTo>
                    <a:lnTo>
                      <a:pt x="9320" y="0"/>
                    </a:lnTo>
                    <a:cubicBezTo>
                      <a:pt x="9320" y="0"/>
                      <a:pt x="7989" y="0"/>
                      <a:pt x="7989" y="0"/>
                    </a:cubicBezTo>
                    <a:cubicBezTo>
                      <a:pt x="6657" y="0"/>
                      <a:pt x="6657" y="0"/>
                      <a:pt x="5326" y="0"/>
                    </a:cubicBezTo>
                    <a:cubicBezTo>
                      <a:pt x="3994" y="0"/>
                      <a:pt x="2663" y="0"/>
                      <a:pt x="0" y="0"/>
                    </a:cubicBezTo>
                    <a:cubicBezTo>
                      <a:pt x="1332" y="0"/>
                      <a:pt x="1332" y="0"/>
                      <a:pt x="0" y="0"/>
                    </a:cubicBezTo>
                    <a:cubicBezTo>
                      <a:pt x="1332" y="0"/>
                      <a:pt x="0" y="0"/>
                      <a:pt x="0" y="0"/>
                    </a:cubicBezTo>
                  </a:path>
                </a:pathLst>
              </a:custGeom>
              <a:solidFill>
                <a:srgbClr val="6B7F7F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742" name="Freeform: Shape 6741">
                <a:extLst>
                  <a:ext uri="{FF2B5EF4-FFF2-40B4-BE49-F238E27FC236}">
                    <a16:creationId xmlns:a16="http://schemas.microsoft.com/office/drawing/2014/main" id="{E9FA3D80-BC4D-4ECF-AF97-B9718AB4DE48}"/>
                  </a:ext>
                </a:extLst>
              </p:cNvPr>
              <p:cNvSpPr/>
              <p:nvPr/>
            </p:nvSpPr>
            <p:spPr>
              <a:xfrm>
                <a:off x="10198548" y="2944587"/>
                <a:ext cx="72779" cy="17550"/>
              </a:xfrm>
              <a:custGeom>
                <a:avLst/>
                <a:gdLst>
                  <a:gd name="connsiteX0" fmla="*/ 0 w 72779"/>
                  <a:gd name="connsiteY0" fmla="*/ 7989 h 17550"/>
                  <a:gd name="connsiteX1" fmla="*/ 71899 w 72779"/>
                  <a:gd name="connsiteY1" fmla="*/ 11983 h 17550"/>
                  <a:gd name="connsiteX2" fmla="*/ 42607 w 72779"/>
                  <a:gd name="connsiteY2" fmla="*/ 0 h 17550"/>
                  <a:gd name="connsiteX3" fmla="*/ 25298 w 72779"/>
                  <a:gd name="connsiteY3" fmla="*/ 0 h 17550"/>
                  <a:gd name="connsiteX4" fmla="*/ 0 w 72779"/>
                  <a:gd name="connsiteY4" fmla="*/ 7989 h 17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779" h="17550">
                    <a:moveTo>
                      <a:pt x="0" y="7989"/>
                    </a:moveTo>
                    <a:cubicBezTo>
                      <a:pt x="0" y="19972"/>
                      <a:pt x="62579" y="19972"/>
                      <a:pt x="71899" y="11983"/>
                    </a:cubicBezTo>
                    <a:cubicBezTo>
                      <a:pt x="77225" y="6657"/>
                      <a:pt x="57253" y="1331"/>
                      <a:pt x="42607" y="0"/>
                    </a:cubicBezTo>
                    <a:cubicBezTo>
                      <a:pt x="34618" y="0"/>
                      <a:pt x="29292" y="0"/>
                      <a:pt x="25298" y="0"/>
                    </a:cubicBezTo>
                    <a:cubicBezTo>
                      <a:pt x="0" y="1331"/>
                      <a:pt x="0" y="7989"/>
                      <a:pt x="0" y="7989"/>
                    </a:cubicBezTo>
                  </a:path>
                </a:pathLst>
              </a:custGeom>
              <a:solidFill>
                <a:srgbClr val="A7937B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743" name="Freeform: Shape 6742">
                <a:extLst>
                  <a:ext uri="{FF2B5EF4-FFF2-40B4-BE49-F238E27FC236}">
                    <a16:creationId xmlns:a16="http://schemas.microsoft.com/office/drawing/2014/main" id="{D495792C-6D41-4B7E-9EDC-0A2A357A62D2}"/>
                  </a:ext>
                </a:extLst>
              </p:cNvPr>
              <p:cNvSpPr/>
              <p:nvPr/>
            </p:nvSpPr>
            <p:spPr>
              <a:xfrm>
                <a:off x="10117329" y="2938669"/>
                <a:ext cx="30126" cy="10535"/>
              </a:xfrm>
              <a:custGeom>
                <a:avLst/>
                <a:gdLst>
                  <a:gd name="connsiteX0" fmla="*/ 0 w 30126"/>
                  <a:gd name="connsiteY0" fmla="*/ 4586 h 10535"/>
                  <a:gd name="connsiteX1" fmla="*/ 29292 w 30126"/>
                  <a:gd name="connsiteY1" fmla="*/ 7249 h 10535"/>
                  <a:gd name="connsiteX2" fmla="*/ 21304 w 30126"/>
                  <a:gd name="connsiteY2" fmla="*/ 592 h 10535"/>
                  <a:gd name="connsiteX3" fmla="*/ 21304 w 30126"/>
                  <a:gd name="connsiteY3" fmla="*/ 592 h 10535"/>
                  <a:gd name="connsiteX4" fmla="*/ 6657 w 30126"/>
                  <a:gd name="connsiteY4" fmla="*/ 592 h 10535"/>
                  <a:gd name="connsiteX5" fmla="*/ 0 w 30126"/>
                  <a:gd name="connsiteY5" fmla="*/ 1923 h 10535"/>
                  <a:gd name="connsiteX6" fmla="*/ 0 w 30126"/>
                  <a:gd name="connsiteY6" fmla="*/ 4586 h 10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26" h="10535">
                    <a:moveTo>
                      <a:pt x="0" y="4586"/>
                    </a:moveTo>
                    <a:cubicBezTo>
                      <a:pt x="0" y="11244"/>
                      <a:pt x="23966" y="12575"/>
                      <a:pt x="29292" y="7249"/>
                    </a:cubicBezTo>
                    <a:cubicBezTo>
                      <a:pt x="31955" y="5918"/>
                      <a:pt x="27961" y="1923"/>
                      <a:pt x="21304" y="592"/>
                    </a:cubicBezTo>
                    <a:cubicBezTo>
                      <a:pt x="21304" y="592"/>
                      <a:pt x="21304" y="592"/>
                      <a:pt x="21304" y="592"/>
                    </a:cubicBezTo>
                    <a:cubicBezTo>
                      <a:pt x="15978" y="-740"/>
                      <a:pt x="6657" y="592"/>
                      <a:pt x="6657" y="592"/>
                    </a:cubicBezTo>
                    <a:cubicBezTo>
                      <a:pt x="1331" y="592"/>
                      <a:pt x="1331" y="1923"/>
                      <a:pt x="0" y="1923"/>
                    </a:cubicBezTo>
                    <a:cubicBezTo>
                      <a:pt x="1331" y="3255"/>
                      <a:pt x="0" y="3255"/>
                      <a:pt x="0" y="4586"/>
                    </a:cubicBezTo>
                  </a:path>
                </a:pathLst>
              </a:custGeom>
              <a:solidFill>
                <a:srgbClr val="A7937B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744" name="Freeform: Shape 6743">
                <a:extLst>
                  <a:ext uri="{FF2B5EF4-FFF2-40B4-BE49-F238E27FC236}">
                    <a16:creationId xmlns:a16="http://schemas.microsoft.com/office/drawing/2014/main" id="{AA60DD34-74B7-4999-B6CA-743DCD179CD2}"/>
                  </a:ext>
                </a:extLst>
              </p:cNvPr>
              <p:cNvSpPr/>
              <p:nvPr/>
            </p:nvSpPr>
            <p:spPr>
              <a:xfrm>
                <a:off x="10392815" y="2936598"/>
                <a:ext cx="50723" cy="10503"/>
              </a:xfrm>
              <a:custGeom>
                <a:avLst/>
                <a:gdLst>
                  <a:gd name="connsiteX0" fmla="*/ 128 w 50723"/>
                  <a:gd name="connsiteY0" fmla="*/ 3994 h 10503"/>
                  <a:gd name="connsiteX1" fmla="*/ 50724 w 50723"/>
                  <a:gd name="connsiteY1" fmla="*/ 7989 h 10503"/>
                  <a:gd name="connsiteX2" fmla="*/ 30752 w 50723"/>
                  <a:gd name="connsiteY2" fmla="*/ 1331 h 10503"/>
                  <a:gd name="connsiteX3" fmla="*/ 16106 w 50723"/>
                  <a:gd name="connsiteY3" fmla="*/ 0 h 10503"/>
                  <a:gd name="connsiteX4" fmla="*/ 128 w 50723"/>
                  <a:gd name="connsiteY4" fmla="*/ 3994 h 1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723" h="10503">
                    <a:moveTo>
                      <a:pt x="128" y="3994"/>
                    </a:moveTo>
                    <a:cubicBezTo>
                      <a:pt x="2791" y="9320"/>
                      <a:pt x="45398" y="13315"/>
                      <a:pt x="50724" y="7989"/>
                    </a:cubicBezTo>
                    <a:cubicBezTo>
                      <a:pt x="50724" y="3994"/>
                      <a:pt x="32083" y="1331"/>
                      <a:pt x="30752" y="1331"/>
                    </a:cubicBezTo>
                    <a:cubicBezTo>
                      <a:pt x="25426" y="0"/>
                      <a:pt x="21431" y="0"/>
                      <a:pt x="16106" y="0"/>
                    </a:cubicBezTo>
                    <a:cubicBezTo>
                      <a:pt x="8117" y="0"/>
                      <a:pt x="-1204" y="1331"/>
                      <a:pt x="128" y="3994"/>
                    </a:cubicBezTo>
                  </a:path>
                </a:pathLst>
              </a:custGeom>
              <a:solidFill>
                <a:srgbClr val="A7937B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745" name="Freeform: Shape 6744">
                <a:extLst>
                  <a:ext uri="{FF2B5EF4-FFF2-40B4-BE49-F238E27FC236}">
                    <a16:creationId xmlns:a16="http://schemas.microsoft.com/office/drawing/2014/main" id="{F13DAE70-2D9C-4253-BBA0-CBEABD0EED68}"/>
                  </a:ext>
                </a:extLst>
              </p:cNvPr>
              <p:cNvSpPr/>
              <p:nvPr/>
            </p:nvSpPr>
            <p:spPr>
              <a:xfrm>
                <a:off x="9940243" y="2946564"/>
                <a:ext cx="69236" cy="16077"/>
              </a:xfrm>
              <a:custGeom>
                <a:avLst/>
                <a:gdLst>
                  <a:gd name="connsiteX0" fmla="*/ 0 w 69236"/>
                  <a:gd name="connsiteY0" fmla="*/ 12669 h 16077"/>
                  <a:gd name="connsiteX1" fmla="*/ 17309 w 69236"/>
                  <a:gd name="connsiteY1" fmla="*/ 15332 h 16077"/>
                  <a:gd name="connsiteX2" fmla="*/ 69236 w 69236"/>
                  <a:gd name="connsiteY2" fmla="*/ 3348 h 16077"/>
                  <a:gd name="connsiteX3" fmla="*/ 69236 w 69236"/>
                  <a:gd name="connsiteY3" fmla="*/ 2017 h 16077"/>
                  <a:gd name="connsiteX4" fmla="*/ 22635 w 69236"/>
                  <a:gd name="connsiteY4" fmla="*/ 3348 h 16077"/>
                  <a:gd name="connsiteX5" fmla="*/ 0 w 69236"/>
                  <a:gd name="connsiteY5" fmla="*/ 12669 h 16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9236" h="16077">
                    <a:moveTo>
                      <a:pt x="0" y="12669"/>
                    </a:moveTo>
                    <a:cubicBezTo>
                      <a:pt x="0" y="12669"/>
                      <a:pt x="1332" y="17995"/>
                      <a:pt x="17309" y="15332"/>
                    </a:cubicBezTo>
                    <a:cubicBezTo>
                      <a:pt x="65242" y="8674"/>
                      <a:pt x="67905" y="6011"/>
                      <a:pt x="69236" y="3348"/>
                    </a:cubicBezTo>
                    <a:cubicBezTo>
                      <a:pt x="69236" y="3348"/>
                      <a:pt x="69236" y="3348"/>
                      <a:pt x="69236" y="2017"/>
                    </a:cubicBezTo>
                    <a:cubicBezTo>
                      <a:pt x="69236" y="2017"/>
                      <a:pt x="63911" y="-3309"/>
                      <a:pt x="22635" y="3348"/>
                    </a:cubicBezTo>
                    <a:cubicBezTo>
                      <a:pt x="0" y="8674"/>
                      <a:pt x="0" y="12669"/>
                      <a:pt x="0" y="12669"/>
                    </a:cubicBezTo>
                  </a:path>
                </a:pathLst>
              </a:custGeom>
              <a:solidFill>
                <a:srgbClr val="A7937B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746" name="Freeform: Shape 6745">
                <a:extLst>
                  <a:ext uri="{FF2B5EF4-FFF2-40B4-BE49-F238E27FC236}">
                    <a16:creationId xmlns:a16="http://schemas.microsoft.com/office/drawing/2014/main" id="{6E10A8A1-FC12-4C2C-97AA-E1239B042153}"/>
                  </a:ext>
                </a:extLst>
              </p:cNvPr>
              <p:cNvSpPr/>
              <p:nvPr/>
            </p:nvSpPr>
            <p:spPr>
              <a:xfrm>
                <a:off x="10057413" y="2957901"/>
                <a:ext cx="17641" cy="5325"/>
              </a:xfrm>
              <a:custGeom>
                <a:avLst/>
                <a:gdLst>
                  <a:gd name="connsiteX0" fmla="*/ 0 w 17641"/>
                  <a:gd name="connsiteY0" fmla="*/ 2663 h 5325"/>
                  <a:gd name="connsiteX1" fmla="*/ 5326 w 17641"/>
                  <a:gd name="connsiteY1" fmla="*/ 5326 h 5325"/>
                  <a:gd name="connsiteX2" fmla="*/ 17309 w 17641"/>
                  <a:gd name="connsiteY2" fmla="*/ 3994 h 5325"/>
                  <a:gd name="connsiteX3" fmla="*/ 15978 w 17641"/>
                  <a:gd name="connsiteY3" fmla="*/ 1331 h 5325"/>
                  <a:gd name="connsiteX4" fmla="*/ 14646 w 17641"/>
                  <a:gd name="connsiteY4" fmla="*/ 1331 h 5325"/>
                  <a:gd name="connsiteX5" fmla="*/ 13315 w 17641"/>
                  <a:gd name="connsiteY5" fmla="*/ 1331 h 5325"/>
                  <a:gd name="connsiteX6" fmla="*/ 9320 w 17641"/>
                  <a:gd name="connsiteY6" fmla="*/ 0 h 5325"/>
                  <a:gd name="connsiteX7" fmla="*/ 5326 w 17641"/>
                  <a:gd name="connsiteY7" fmla="*/ 0 h 5325"/>
                  <a:gd name="connsiteX8" fmla="*/ 0 w 17641"/>
                  <a:gd name="connsiteY8" fmla="*/ 2663 h 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641" h="5325">
                    <a:moveTo>
                      <a:pt x="0" y="2663"/>
                    </a:moveTo>
                    <a:cubicBezTo>
                      <a:pt x="0" y="2663"/>
                      <a:pt x="0" y="5326"/>
                      <a:pt x="5326" y="5326"/>
                    </a:cubicBezTo>
                    <a:cubicBezTo>
                      <a:pt x="7989" y="5326"/>
                      <a:pt x="15978" y="5326"/>
                      <a:pt x="17309" y="3994"/>
                    </a:cubicBezTo>
                    <a:cubicBezTo>
                      <a:pt x="17309" y="3994"/>
                      <a:pt x="18641" y="2663"/>
                      <a:pt x="15978" y="1331"/>
                    </a:cubicBezTo>
                    <a:cubicBezTo>
                      <a:pt x="15978" y="1331"/>
                      <a:pt x="14646" y="1331"/>
                      <a:pt x="14646" y="1331"/>
                    </a:cubicBezTo>
                    <a:cubicBezTo>
                      <a:pt x="14646" y="1331"/>
                      <a:pt x="13315" y="1331"/>
                      <a:pt x="13315" y="1331"/>
                    </a:cubicBezTo>
                    <a:cubicBezTo>
                      <a:pt x="11983" y="1331"/>
                      <a:pt x="10652" y="0"/>
                      <a:pt x="9320" y="0"/>
                    </a:cubicBezTo>
                    <a:cubicBezTo>
                      <a:pt x="7989" y="0"/>
                      <a:pt x="7989" y="0"/>
                      <a:pt x="5326" y="0"/>
                    </a:cubicBezTo>
                    <a:cubicBezTo>
                      <a:pt x="3994" y="1331"/>
                      <a:pt x="0" y="1331"/>
                      <a:pt x="0" y="2663"/>
                    </a:cubicBezTo>
                  </a:path>
                </a:pathLst>
              </a:custGeom>
              <a:solidFill>
                <a:srgbClr val="A7937B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747" name="Freeform: Shape 6746">
                <a:extLst>
                  <a:ext uri="{FF2B5EF4-FFF2-40B4-BE49-F238E27FC236}">
                    <a16:creationId xmlns:a16="http://schemas.microsoft.com/office/drawing/2014/main" id="{55C55404-A312-4AEE-AA5C-9019C60A7E8A}"/>
                  </a:ext>
                </a:extLst>
              </p:cNvPr>
              <p:cNvSpPr/>
              <p:nvPr/>
            </p:nvSpPr>
            <p:spPr>
              <a:xfrm>
                <a:off x="10523260" y="2931272"/>
                <a:ext cx="75084" cy="16600"/>
              </a:xfrm>
              <a:custGeom>
                <a:avLst/>
                <a:gdLst>
                  <a:gd name="connsiteX0" fmla="*/ 167 w 75084"/>
                  <a:gd name="connsiteY0" fmla="*/ 3994 h 16600"/>
                  <a:gd name="connsiteX1" fmla="*/ 12150 w 75084"/>
                  <a:gd name="connsiteY1" fmla="*/ 10652 h 16600"/>
                  <a:gd name="connsiteX2" fmla="*/ 12150 w 75084"/>
                  <a:gd name="connsiteY2" fmla="*/ 10652 h 16600"/>
                  <a:gd name="connsiteX3" fmla="*/ 12150 w 75084"/>
                  <a:gd name="connsiteY3" fmla="*/ 10652 h 16600"/>
                  <a:gd name="connsiteX4" fmla="*/ 12150 w 75084"/>
                  <a:gd name="connsiteY4" fmla="*/ 10652 h 16600"/>
                  <a:gd name="connsiteX5" fmla="*/ 12150 w 75084"/>
                  <a:gd name="connsiteY5" fmla="*/ 10652 h 16600"/>
                  <a:gd name="connsiteX6" fmla="*/ 12150 w 75084"/>
                  <a:gd name="connsiteY6" fmla="*/ 10652 h 16600"/>
                  <a:gd name="connsiteX7" fmla="*/ 12150 w 75084"/>
                  <a:gd name="connsiteY7" fmla="*/ 10652 h 16600"/>
                  <a:gd name="connsiteX8" fmla="*/ 12150 w 75084"/>
                  <a:gd name="connsiteY8" fmla="*/ 10652 h 16600"/>
                  <a:gd name="connsiteX9" fmla="*/ 12150 w 75084"/>
                  <a:gd name="connsiteY9" fmla="*/ 10652 h 16600"/>
                  <a:gd name="connsiteX10" fmla="*/ 49432 w 75084"/>
                  <a:gd name="connsiteY10" fmla="*/ 15978 h 16600"/>
                  <a:gd name="connsiteX11" fmla="*/ 49432 w 75084"/>
                  <a:gd name="connsiteY11" fmla="*/ 15978 h 16600"/>
                  <a:gd name="connsiteX12" fmla="*/ 49432 w 75084"/>
                  <a:gd name="connsiteY12" fmla="*/ 15978 h 16600"/>
                  <a:gd name="connsiteX13" fmla="*/ 49432 w 75084"/>
                  <a:gd name="connsiteY13" fmla="*/ 15978 h 16600"/>
                  <a:gd name="connsiteX14" fmla="*/ 49432 w 75084"/>
                  <a:gd name="connsiteY14" fmla="*/ 15978 h 16600"/>
                  <a:gd name="connsiteX15" fmla="*/ 49432 w 75084"/>
                  <a:gd name="connsiteY15" fmla="*/ 15978 h 16600"/>
                  <a:gd name="connsiteX16" fmla="*/ 49432 w 75084"/>
                  <a:gd name="connsiteY16" fmla="*/ 15978 h 16600"/>
                  <a:gd name="connsiteX17" fmla="*/ 49432 w 75084"/>
                  <a:gd name="connsiteY17" fmla="*/ 15978 h 16600"/>
                  <a:gd name="connsiteX18" fmla="*/ 49432 w 75084"/>
                  <a:gd name="connsiteY18" fmla="*/ 15978 h 16600"/>
                  <a:gd name="connsiteX19" fmla="*/ 74730 w 75084"/>
                  <a:gd name="connsiteY19" fmla="*/ 10652 h 16600"/>
                  <a:gd name="connsiteX20" fmla="*/ 18808 w 75084"/>
                  <a:gd name="connsiteY20" fmla="*/ 0 h 16600"/>
                  <a:gd name="connsiteX21" fmla="*/ 167 w 75084"/>
                  <a:gd name="connsiteY21" fmla="*/ 3994 h 1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5084" h="16600">
                    <a:moveTo>
                      <a:pt x="167" y="3994"/>
                    </a:moveTo>
                    <a:cubicBezTo>
                      <a:pt x="1499" y="5326"/>
                      <a:pt x="5493" y="9320"/>
                      <a:pt x="12150" y="10652"/>
                    </a:cubicBezTo>
                    <a:cubicBezTo>
                      <a:pt x="12150" y="10652"/>
                      <a:pt x="12150" y="10652"/>
                      <a:pt x="12150" y="10652"/>
                    </a:cubicBezTo>
                    <a:cubicBezTo>
                      <a:pt x="12150" y="10652"/>
                      <a:pt x="12150" y="10652"/>
                      <a:pt x="12150" y="10652"/>
                    </a:cubicBezTo>
                    <a:cubicBezTo>
                      <a:pt x="12150" y="10652"/>
                      <a:pt x="12150" y="10652"/>
                      <a:pt x="12150" y="10652"/>
                    </a:cubicBezTo>
                    <a:lnTo>
                      <a:pt x="12150" y="10652"/>
                    </a:lnTo>
                    <a:cubicBezTo>
                      <a:pt x="12150" y="10652"/>
                      <a:pt x="12150" y="10652"/>
                      <a:pt x="12150" y="10652"/>
                    </a:cubicBezTo>
                    <a:cubicBezTo>
                      <a:pt x="12150" y="10652"/>
                      <a:pt x="12150" y="10652"/>
                      <a:pt x="12150" y="10652"/>
                    </a:cubicBezTo>
                    <a:cubicBezTo>
                      <a:pt x="12150" y="10652"/>
                      <a:pt x="12150" y="10652"/>
                      <a:pt x="12150" y="10652"/>
                    </a:cubicBezTo>
                    <a:cubicBezTo>
                      <a:pt x="12150" y="10652"/>
                      <a:pt x="12150" y="10652"/>
                      <a:pt x="12150" y="10652"/>
                    </a:cubicBezTo>
                    <a:cubicBezTo>
                      <a:pt x="24134" y="11983"/>
                      <a:pt x="37448" y="14646"/>
                      <a:pt x="49432" y="15978"/>
                    </a:cubicBezTo>
                    <a:cubicBezTo>
                      <a:pt x="49432" y="15978"/>
                      <a:pt x="49432" y="15978"/>
                      <a:pt x="49432" y="15978"/>
                    </a:cubicBezTo>
                    <a:cubicBezTo>
                      <a:pt x="49432" y="15978"/>
                      <a:pt x="49432" y="15978"/>
                      <a:pt x="49432" y="15978"/>
                    </a:cubicBezTo>
                    <a:cubicBezTo>
                      <a:pt x="49432" y="15978"/>
                      <a:pt x="49432" y="15978"/>
                      <a:pt x="49432" y="15978"/>
                    </a:cubicBezTo>
                    <a:cubicBezTo>
                      <a:pt x="49432" y="15978"/>
                      <a:pt x="49432" y="15978"/>
                      <a:pt x="49432" y="15978"/>
                    </a:cubicBezTo>
                    <a:cubicBezTo>
                      <a:pt x="49432" y="15978"/>
                      <a:pt x="49432" y="15978"/>
                      <a:pt x="49432" y="15978"/>
                    </a:cubicBezTo>
                    <a:cubicBezTo>
                      <a:pt x="49432" y="15978"/>
                      <a:pt x="49432" y="15978"/>
                      <a:pt x="49432" y="15978"/>
                    </a:cubicBezTo>
                    <a:cubicBezTo>
                      <a:pt x="49432" y="15978"/>
                      <a:pt x="49432" y="15978"/>
                      <a:pt x="49432" y="15978"/>
                    </a:cubicBezTo>
                    <a:cubicBezTo>
                      <a:pt x="49432" y="15978"/>
                      <a:pt x="49432" y="15978"/>
                      <a:pt x="49432" y="15978"/>
                    </a:cubicBezTo>
                    <a:cubicBezTo>
                      <a:pt x="80055" y="18641"/>
                      <a:pt x="74730" y="11983"/>
                      <a:pt x="74730" y="10652"/>
                    </a:cubicBezTo>
                    <a:cubicBezTo>
                      <a:pt x="72067" y="7989"/>
                      <a:pt x="38780" y="2663"/>
                      <a:pt x="18808" y="0"/>
                    </a:cubicBezTo>
                    <a:cubicBezTo>
                      <a:pt x="5493" y="0"/>
                      <a:pt x="-1164" y="1331"/>
                      <a:pt x="167" y="3994"/>
                    </a:cubicBezTo>
                  </a:path>
                </a:pathLst>
              </a:custGeom>
              <a:solidFill>
                <a:srgbClr val="A7937B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748" name="Freeform: Shape 6747">
                <a:extLst>
                  <a:ext uri="{FF2B5EF4-FFF2-40B4-BE49-F238E27FC236}">
                    <a16:creationId xmlns:a16="http://schemas.microsoft.com/office/drawing/2014/main" id="{DC8B1611-58FA-43F5-AB06-92BEF7CC0573}"/>
                  </a:ext>
                </a:extLst>
              </p:cNvPr>
              <p:cNvSpPr/>
              <p:nvPr/>
            </p:nvSpPr>
            <p:spPr>
              <a:xfrm>
                <a:off x="10555382" y="2955571"/>
                <a:ext cx="21303" cy="6324"/>
              </a:xfrm>
              <a:custGeom>
                <a:avLst/>
                <a:gdLst>
                  <a:gd name="connsiteX0" fmla="*/ 0 w 21303"/>
                  <a:gd name="connsiteY0" fmla="*/ 999 h 6324"/>
                  <a:gd name="connsiteX1" fmla="*/ 3994 w 21303"/>
                  <a:gd name="connsiteY1" fmla="*/ 3662 h 6324"/>
                  <a:gd name="connsiteX2" fmla="*/ 9320 w 21303"/>
                  <a:gd name="connsiteY2" fmla="*/ 4993 h 6324"/>
                  <a:gd name="connsiteX3" fmla="*/ 14646 w 21303"/>
                  <a:gd name="connsiteY3" fmla="*/ 6324 h 6324"/>
                  <a:gd name="connsiteX4" fmla="*/ 21304 w 21303"/>
                  <a:gd name="connsiteY4" fmla="*/ 4993 h 6324"/>
                  <a:gd name="connsiteX5" fmla="*/ 18640 w 21303"/>
                  <a:gd name="connsiteY5" fmla="*/ 2330 h 6324"/>
                  <a:gd name="connsiteX6" fmla="*/ 17309 w 21303"/>
                  <a:gd name="connsiteY6" fmla="*/ 999 h 6324"/>
                  <a:gd name="connsiteX7" fmla="*/ 15978 w 21303"/>
                  <a:gd name="connsiteY7" fmla="*/ 999 h 6324"/>
                  <a:gd name="connsiteX8" fmla="*/ 15978 w 21303"/>
                  <a:gd name="connsiteY8" fmla="*/ 999 h 6324"/>
                  <a:gd name="connsiteX9" fmla="*/ 15978 w 21303"/>
                  <a:gd name="connsiteY9" fmla="*/ 999 h 6324"/>
                  <a:gd name="connsiteX10" fmla="*/ 15978 w 21303"/>
                  <a:gd name="connsiteY10" fmla="*/ 999 h 6324"/>
                  <a:gd name="connsiteX11" fmla="*/ 13315 w 21303"/>
                  <a:gd name="connsiteY11" fmla="*/ 999 h 6324"/>
                  <a:gd name="connsiteX12" fmla="*/ 9320 w 21303"/>
                  <a:gd name="connsiteY12" fmla="*/ 999 h 6324"/>
                  <a:gd name="connsiteX13" fmla="*/ 0 w 21303"/>
                  <a:gd name="connsiteY13" fmla="*/ 999 h 6324"/>
                  <a:gd name="connsiteX14" fmla="*/ 0 w 21303"/>
                  <a:gd name="connsiteY14" fmla="*/ 999 h 6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303" h="6324">
                    <a:moveTo>
                      <a:pt x="0" y="999"/>
                    </a:moveTo>
                    <a:cubicBezTo>
                      <a:pt x="0" y="999"/>
                      <a:pt x="1331" y="2330"/>
                      <a:pt x="3994" y="3662"/>
                    </a:cubicBezTo>
                    <a:cubicBezTo>
                      <a:pt x="3994" y="3662"/>
                      <a:pt x="3994" y="3662"/>
                      <a:pt x="9320" y="4993"/>
                    </a:cubicBezTo>
                    <a:cubicBezTo>
                      <a:pt x="10652" y="4993"/>
                      <a:pt x="11983" y="6324"/>
                      <a:pt x="14646" y="6324"/>
                    </a:cubicBezTo>
                    <a:cubicBezTo>
                      <a:pt x="17309" y="6324"/>
                      <a:pt x="19972" y="6324"/>
                      <a:pt x="21304" y="4993"/>
                    </a:cubicBezTo>
                    <a:cubicBezTo>
                      <a:pt x="21304" y="4993"/>
                      <a:pt x="21304" y="3662"/>
                      <a:pt x="18640" y="2330"/>
                    </a:cubicBezTo>
                    <a:cubicBezTo>
                      <a:pt x="17309" y="2330"/>
                      <a:pt x="17309" y="2330"/>
                      <a:pt x="17309" y="999"/>
                    </a:cubicBezTo>
                    <a:cubicBezTo>
                      <a:pt x="15978" y="999"/>
                      <a:pt x="15978" y="999"/>
                      <a:pt x="15978" y="999"/>
                    </a:cubicBezTo>
                    <a:cubicBezTo>
                      <a:pt x="15978" y="999"/>
                      <a:pt x="15978" y="999"/>
                      <a:pt x="15978" y="999"/>
                    </a:cubicBezTo>
                    <a:lnTo>
                      <a:pt x="15978" y="999"/>
                    </a:lnTo>
                    <a:lnTo>
                      <a:pt x="15978" y="999"/>
                    </a:lnTo>
                    <a:cubicBezTo>
                      <a:pt x="14646" y="999"/>
                      <a:pt x="14646" y="999"/>
                      <a:pt x="13315" y="999"/>
                    </a:cubicBezTo>
                    <a:cubicBezTo>
                      <a:pt x="11983" y="999"/>
                      <a:pt x="10652" y="999"/>
                      <a:pt x="9320" y="999"/>
                    </a:cubicBezTo>
                    <a:cubicBezTo>
                      <a:pt x="5326" y="-333"/>
                      <a:pt x="3994" y="-333"/>
                      <a:pt x="0" y="999"/>
                    </a:cubicBezTo>
                    <a:cubicBezTo>
                      <a:pt x="1331" y="-333"/>
                      <a:pt x="0" y="-333"/>
                      <a:pt x="0" y="999"/>
                    </a:cubicBezTo>
                  </a:path>
                </a:pathLst>
              </a:custGeom>
              <a:solidFill>
                <a:srgbClr val="A7937B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749" name="Freeform: Shape 6748">
                <a:extLst>
                  <a:ext uri="{FF2B5EF4-FFF2-40B4-BE49-F238E27FC236}">
                    <a16:creationId xmlns:a16="http://schemas.microsoft.com/office/drawing/2014/main" id="{97BFFCBC-533E-450A-B1D9-5846A9E56CDB}"/>
                  </a:ext>
                </a:extLst>
              </p:cNvPr>
              <p:cNvSpPr/>
              <p:nvPr/>
            </p:nvSpPr>
            <p:spPr>
              <a:xfrm>
                <a:off x="10689861" y="3254819"/>
                <a:ext cx="171759" cy="47932"/>
              </a:xfrm>
              <a:custGeom>
                <a:avLst/>
                <a:gdLst>
                  <a:gd name="connsiteX0" fmla="*/ 0 w 171759"/>
                  <a:gd name="connsiteY0" fmla="*/ 1332 h 47932"/>
                  <a:gd name="connsiteX1" fmla="*/ 57253 w 171759"/>
                  <a:gd name="connsiteY1" fmla="*/ 33287 h 47932"/>
                  <a:gd name="connsiteX2" fmla="*/ 122495 w 171759"/>
                  <a:gd name="connsiteY2" fmla="*/ 39944 h 47932"/>
                  <a:gd name="connsiteX3" fmla="*/ 171760 w 171759"/>
                  <a:gd name="connsiteY3" fmla="*/ 47933 h 47932"/>
                  <a:gd name="connsiteX4" fmla="*/ 141136 w 171759"/>
                  <a:gd name="connsiteY4" fmla="*/ 27961 h 47932"/>
                  <a:gd name="connsiteX5" fmla="*/ 78557 w 171759"/>
                  <a:gd name="connsiteY5" fmla="*/ 17309 h 47932"/>
                  <a:gd name="connsiteX6" fmla="*/ 0 w 171759"/>
                  <a:gd name="connsiteY6" fmla="*/ 0 h 47932"/>
                  <a:gd name="connsiteX7" fmla="*/ 0 w 171759"/>
                  <a:gd name="connsiteY7" fmla="*/ 1332 h 47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759" h="47932">
                    <a:moveTo>
                      <a:pt x="0" y="1332"/>
                    </a:moveTo>
                    <a:cubicBezTo>
                      <a:pt x="1331" y="6657"/>
                      <a:pt x="3994" y="18641"/>
                      <a:pt x="57253" y="33287"/>
                    </a:cubicBezTo>
                    <a:cubicBezTo>
                      <a:pt x="78557" y="38613"/>
                      <a:pt x="101192" y="35950"/>
                      <a:pt x="122495" y="39944"/>
                    </a:cubicBezTo>
                    <a:cubicBezTo>
                      <a:pt x="138473" y="42607"/>
                      <a:pt x="155782" y="45270"/>
                      <a:pt x="171760" y="47933"/>
                    </a:cubicBezTo>
                    <a:cubicBezTo>
                      <a:pt x="161108" y="41276"/>
                      <a:pt x="153119" y="31955"/>
                      <a:pt x="141136" y="27961"/>
                    </a:cubicBezTo>
                    <a:cubicBezTo>
                      <a:pt x="119832" y="22635"/>
                      <a:pt x="98529" y="18641"/>
                      <a:pt x="78557" y="17309"/>
                    </a:cubicBezTo>
                    <a:cubicBezTo>
                      <a:pt x="67905" y="15978"/>
                      <a:pt x="67905" y="15978"/>
                      <a:pt x="0" y="0"/>
                    </a:cubicBezTo>
                    <a:cubicBezTo>
                      <a:pt x="0" y="0"/>
                      <a:pt x="0" y="0"/>
                      <a:pt x="0" y="1332"/>
                    </a:cubicBezTo>
                  </a:path>
                </a:pathLst>
              </a:custGeom>
              <a:solidFill>
                <a:srgbClr val="9A7449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750" name="Freeform: Shape 6749">
                <a:extLst>
                  <a:ext uri="{FF2B5EF4-FFF2-40B4-BE49-F238E27FC236}">
                    <a16:creationId xmlns:a16="http://schemas.microsoft.com/office/drawing/2014/main" id="{F13DF728-A81E-48C7-8385-D52BF2FBAC15}"/>
                  </a:ext>
                </a:extLst>
              </p:cNvPr>
              <p:cNvSpPr/>
              <p:nvPr/>
            </p:nvSpPr>
            <p:spPr>
              <a:xfrm>
                <a:off x="9478223" y="3457202"/>
                <a:ext cx="13314" cy="591"/>
              </a:xfrm>
              <a:custGeom>
                <a:avLst/>
                <a:gdLst>
                  <a:gd name="connsiteX0" fmla="*/ 0 w 13314"/>
                  <a:gd name="connsiteY0" fmla="*/ 0 h 591"/>
                  <a:gd name="connsiteX1" fmla="*/ 0 w 13314"/>
                  <a:gd name="connsiteY1" fmla="*/ 0 h 591"/>
                  <a:gd name="connsiteX2" fmla="*/ 0 w 13314"/>
                  <a:gd name="connsiteY2" fmla="*/ 0 h 591"/>
                  <a:gd name="connsiteX3" fmla="*/ 0 w 13314"/>
                  <a:gd name="connsiteY3" fmla="*/ 0 h 591"/>
                  <a:gd name="connsiteX4" fmla="*/ 0 w 13314"/>
                  <a:gd name="connsiteY4" fmla="*/ 0 h 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14" h="591">
                    <a:moveTo>
                      <a:pt x="0" y="0"/>
                    </a:moveTo>
                    <a:cubicBezTo>
                      <a:pt x="0" y="0"/>
                      <a:pt x="0" y="1332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7A8887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751" name="Freeform: Shape 6750">
                <a:extLst>
                  <a:ext uri="{FF2B5EF4-FFF2-40B4-BE49-F238E27FC236}">
                    <a16:creationId xmlns:a16="http://schemas.microsoft.com/office/drawing/2014/main" id="{9B1EA262-B482-41CC-836E-7CB37ED483DA}"/>
                  </a:ext>
                </a:extLst>
              </p:cNvPr>
              <p:cNvSpPr/>
              <p:nvPr/>
            </p:nvSpPr>
            <p:spPr>
              <a:xfrm>
                <a:off x="10219852" y="3256151"/>
                <a:ext cx="46005" cy="17899"/>
              </a:xfrm>
              <a:custGeom>
                <a:avLst/>
                <a:gdLst>
                  <a:gd name="connsiteX0" fmla="*/ 0 w 46005"/>
                  <a:gd name="connsiteY0" fmla="*/ 5326 h 17899"/>
                  <a:gd name="connsiteX1" fmla="*/ 45270 w 46005"/>
                  <a:gd name="connsiteY1" fmla="*/ 14646 h 17899"/>
                  <a:gd name="connsiteX2" fmla="*/ 41276 w 46005"/>
                  <a:gd name="connsiteY2" fmla="*/ 7989 h 17899"/>
                  <a:gd name="connsiteX3" fmla="*/ 7989 w 46005"/>
                  <a:gd name="connsiteY3" fmla="*/ 0 h 17899"/>
                  <a:gd name="connsiteX4" fmla="*/ 5326 w 46005"/>
                  <a:gd name="connsiteY4" fmla="*/ 0 h 17899"/>
                  <a:gd name="connsiteX5" fmla="*/ 0 w 46005"/>
                  <a:gd name="connsiteY5" fmla="*/ 5326 h 17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005" h="17899">
                    <a:moveTo>
                      <a:pt x="0" y="5326"/>
                    </a:moveTo>
                    <a:cubicBezTo>
                      <a:pt x="1332" y="19972"/>
                      <a:pt x="41276" y="19972"/>
                      <a:pt x="45270" y="14646"/>
                    </a:cubicBezTo>
                    <a:cubicBezTo>
                      <a:pt x="47933" y="11983"/>
                      <a:pt x="42607" y="7989"/>
                      <a:pt x="41276" y="7989"/>
                    </a:cubicBezTo>
                    <a:cubicBezTo>
                      <a:pt x="41276" y="7989"/>
                      <a:pt x="18641" y="0"/>
                      <a:pt x="7989" y="0"/>
                    </a:cubicBezTo>
                    <a:cubicBezTo>
                      <a:pt x="7989" y="0"/>
                      <a:pt x="6657" y="0"/>
                      <a:pt x="5326" y="0"/>
                    </a:cubicBezTo>
                    <a:cubicBezTo>
                      <a:pt x="0" y="0"/>
                      <a:pt x="0" y="3994"/>
                      <a:pt x="0" y="5326"/>
                    </a:cubicBezTo>
                  </a:path>
                </a:pathLst>
              </a:custGeom>
              <a:solidFill>
                <a:srgbClr val="7A8887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752" name="Freeform: Shape 6751">
                <a:extLst>
                  <a:ext uri="{FF2B5EF4-FFF2-40B4-BE49-F238E27FC236}">
                    <a16:creationId xmlns:a16="http://schemas.microsoft.com/office/drawing/2014/main" id="{44F29375-CC98-489C-96F4-B80F430B9BC5}"/>
                  </a:ext>
                </a:extLst>
              </p:cNvPr>
              <p:cNvSpPr/>
              <p:nvPr/>
            </p:nvSpPr>
            <p:spPr>
              <a:xfrm>
                <a:off x="10532747" y="3216872"/>
                <a:ext cx="408761" cy="113840"/>
              </a:xfrm>
              <a:custGeom>
                <a:avLst/>
                <a:gdLst>
                  <a:gd name="connsiteX0" fmla="*/ 0 w 408761"/>
                  <a:gd name="connsiteY0" fmla="*/ 1997 h 113840"/>
                  <a:gd name="connsiteX1" fmla="*/ 89209 w 408761"/>
                  <a:gd name="connsiteY1" fmla="*/ 23301 h 113840"/>
                  <a:gd name="connsiteX2" fmla="*/ 157114 w 408761"/>
                  <a:gd name="connsiteY2" fmla="*/ 37947 h 113840"/>
                  <a:gd name="connsiteX3" fmla="*/ 190400 w 408761"/>
                  <a:gd name="connsiteY3" fmla="*/ 44604 h 113840"/>
                  <a:gd name="connsiteX4" fmla="*/ 205046 w 408761"/>
                  <a:gd name="connsiteY4" fmla="*/ 47267 h 113840"/>
                  <a:gd name="connsiteX5" fmla="*/ 258305 w 408761"/>
                  <a:gd name="connsiteY5" fmla="*/ 49930 h 113840"/>
                  <a:gd name="connsiteX6" fmla="*/ 268957 w 408761"/>
                  <a:gd name="connsiteY6" fmla="*/ 51262 h 113840"/>
                  <a:gd name="connsiteX7" fmla="*/ 314227 w 408761"/>
                  <a:gd name="connsiteY7" fmla="*/ 72565 h 113840"/>
                  <a:gd name="connsiteX8" fmla="*/ 342188 w 408761"/>
                  <a:gd name="connsiteY8" fmla="*/ 80554 h 113840"/>
                  <a:gd name="connsiteX9" fmla="*/ 342188 w 408761"/>
                  <a:gd name="connsiteY9" fmla="*/ 80554 h 113840"/>
                  <a:gd name="connsiteX10" fmla="*/ 342188 w 408761"/>
                  <a:gd name="connsiteY10" fmla="*/ 80554 h 113840"/>
                  <a:gd name="connsiteX11" fmla="*/ 342188 w 408761"/>
                  <a:gd name="connsiteY11" fmla="*/ 80554 h 113840"/>
                  <a:gd name="connsiteX12" fmla="*/ 347514 w 408761"/>
                  <a:gd name="connsiteY12" fmla="*/ 87211 h 113840"/>
                  <a:gd name="connsiteX13" fmla="*/ 328873 w 408761"/>
                  <a:gd name="connsiteY13" fmla="*/ 85880 h 113840"/>
                  <a:gd name="connsiteX14" fmla="*/ 408761 w 408761"/>
                  <a:gd name="connsiteY14" fmla="*/ 113841 h 113840"/>
                  <a:gd name="connsiteX15" fmla="*/ 364823 w 408761"/>
                  <a:gd name="connsiteY15" fmla="*/ 85880 h 113840"/>
                  <a:gd name="connsiteX16" fmla="*/ 268957 w 408761"/>
                  <a:gd name="connsiteY16" fmla="*/ 33952 h 113840"/>
                  <a:gd name="connsiteX17" fmla="*/ 101192 w 408761"/>
                  <a:gd name="connsiteY17" fmla="*/ 4660 h 113840"/>
                  <a:gd name="connsiteX18" fmla="*/ 2663 w 408761"/>
                  <a:gd name="connsiteY18" fmla="*/ 1997 h 113840"/>
                  <a:gd name="connsiteX19" fmla="*/ 2663 w 408761"/>
                  <a:gd name="connsiteY19" fmla="*/ 1997 h 113840"/>
                  <a:gd name="connsiteX20" fmla="*/ 2663 w 408761"/>
                  <a:gd name="connsiteY20" fmla="*/ 1997 h 113840"/>
                  <a:gd name="connsiteX21" fmla="*/ 2663 w 408761"/>
                  <a:gd name="connsiteY21" fmla="*/ 1997 h 113840"/>
                  <a:gd name="connsiteX22" fmla="*/ 0 w 408761"/>
                  <a:gd name="connsiteY22" fmla="*/ 1997 h 113840"/>
                  <a:gd name="connsiteX23" fmla="*/ 0 w 408761"/>
                  <a:gd name="connsiteY23" fmla="*/ 1997 h 113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08761" h="113840">
                    <a:moveTo>
                      <a:pt x="0" y="1997"/>
                    </a:moveTo>
                    <a:cubicBezTo>
                      <a:pt x="2663" y="12649"/>
                      <a:pt x="87877" y="23301"/>
                      <a:pt x="89209" y="23301"/>
                    </a:cubicBezTo>
                    <a:cubicBezTo>
                      <a:pt x="106518" y="24632"/>
                      <a:pt x="106518" y="24632"/>
                      <a:pt x="157114" y="37947"/>
                    </a:cubicBezTo>
                    <a:cubicBezTo>
                      <a:pt x="158445" y="31290"/>
                      <a:pt x="161108" y="32621"/>
                      <a:pt x="190400" y="44604"/>
                    </a:cubicBezTo>
                    <a:cubicBezTo>
                      <a:pt x="194395" y="45936"/>
                      <a:pt x="194395" y="45936"/>
                      <a:pt x="205046" y="47267"/>
                    </a:cubicBezTo>
                    <a:cubicBezTo>
                      <a:pt x="222356" y="49930"/>
                      <a:pt x="240996" y="47267"/>
                      <a:pt x="258305" y="49930"/>
                    </a:cubicBezTo>
                    <a:cubicBezTo>
                      <a:pt x="263631" y="49930"/>
                      <a:pt x="266294" y="51262"/>
                      <a:pt x="268957" y="51262"/>
                    </a:cubicBezTo>
                    <a:cubicBezTo>
                      <a:pt x="286266" y="55256"/>
                      <a:pt x="299581" y="65908"/>
                      <a:pt x="314227" y="72565"/>
                    </a:cubicBezTo>
                    <a:cubicBezTo>
                      <a:pt x="328873" y="77891"/>
                      <a:pt x="334199" y="79222"/>
                      <a:pt x="342188" y="80554"/>
                    </a:cubicBezTo>
                    <a:cubicBezTo>
                      <a:pt x="342188" y="80554"/>
                      <a:pt x="342188" y="80554"/>
                      <a:pt x="342188" y="80554"/>
                    </a:cubicBezTo>
                    <a:cubicBezTo>
                      <a:pt x="342188" y="80554"/>
                      <a:pt x="342188" y="80554"/>
                      <a:pt x="342188" y="80554"/>
                    </a:cubicBezTo>
                    <a:cubicBezTo>
                      <a:pt x="342188" y="80554"/>
                      <a:pt x="342188" y="80554"/>
                      <a:pt x="342188" y="80554"/>
                    </a:cubicBezTo>
                    <a:cubicBezTo>
                      <a:pt x="344851" y="81885"/>
                      <a:pt x="346182" y="83217"/>
                      <a:pt x="347514" y="87211"/>
                    </a:cubicBezTo>
                    <a:cubicBezTo>
                      <a:pt x="343519" y="88543"/>
                      <a:pt x="343519" y="88543"/>
                      <a:pt x="328873" y="85880"/>
                    </a:cubicBezTo>
                    <a:cubicBezTo>
                      <a:pt x="340856" y="92537"/>
                      <a:pt x="408761" y="113841"/>
                      <a:pt x="408761" y="113841"/>
                    </a:cubicBezTo>
                    <a:cubicBezTo>
                      <a:pt x="408761" y="111178"/>
                      <a:pt x="408761" y="111178"/>
                      <a:pt x="364823" y="85880"/>
                    </a:cubicBezTo>
                    <a:lnTo>
                      <a:pt x="268957" y="33952"/>
                    </a:lnTo>
                    <a:lnTo>
                      <a:pt x="101192" y="4660"/>
                    </a:lnTo>
                    <a:cubicBezTo>
                      <a:pt x="67905" y="3329"/>
                      <a:pt x="35950" y="4660"/>
                      <a:pt x="2663" y="1997"/>
                    </a:cubicBezTo>
                    <a:cubicBezTo>
                      <a:pt x="2663" y="1997"/>
                      <a:pt x="2663" y="1997"/>
                      <a:pt x="2663" y="1997"/>
                    </a:cubicBezTo>
                    <a:cubicBezTo>
                      <a:pt x="2663" y="1997"/>
                      <a:pt x="2663" y="1997"/>
                      <a:pt x="2663" y="1997"/>
                    </a:cubicBezTo>
                    <a:cubicBezTo>
                      <a:pt x="2663" y="1997"/>
                      <a:pt x="2663" y="1997"/>
                      <a:pt x="2663" y="1997"/>
                    </a:cubicBezTo>
                    <a:cubicBezTo>
                      <a:pt x="1331" y="-666"/>
                      <a:pt x="1331" y="-666"/>
                      <a:pt x="0" y="1997"/>
                    </a:cubicBezTo>
                    <a:cubicBezTo>
                      <a:pt x="0" y="666"/>
                      <a:pt x="0" y="666"/>
                      <a:pt x="0" y="1997"/>
                    </a:cubicBezTo>
                  </a:path>
                </a:pathLst>
              </a:custGeom>
              <a:solidFill>
                <a:srgbClr val="B3946E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753" name="Freeform: Shape 6752">
                <a:extLst>
                  <a:ext uri="{FF2B5EF4-FFF2-40B4-BE49-F238E27FC236}">
                    <a16:creationId xmlns:a16="http://schemas.microsoft.com/office/drawing/2014/main" id="{CFAFB73E-EB6D-4818-B754-432B12A18E8E}"/>
                  </a:ext>
                </a:extLst>
              </p:cNvPr>
              <p:cNvSpPr/>
              <p:nvPr/>
            </p:nvSpPr>
            <p:spPr>
              <a:xfrm>
                <a:off x="10690194" y="3249139"/>
                <a:ext cx="189235" cy="53612"/>
              </a:xfrm>
              <a:custGeom>
                <a:avLst/>
                <a:gdLst>
                  <a:gd name="connsiteX0" fmla="*/ 143466 w 189235"/>
                  <a:gd name="connsiteY0" fmla="*/ 33641 h 53612"/>
                  <a:gd name="connsiteX1" fmla="*/ 143466 w 189235"/>
                  <a:gd name="connsiteY1" fmla="*/ 33641 h 53612"/>
                  <a:gd name="connsiteX2" fmla="*/ 144797 w 189235"/>
                  <a:gd name="connsiteY2" fmla="*/ 33641 h 53612"/>
                  <a:gd name="connsiteX3" fmla="*/ 184741 w 189235"/>
                  <a:gd name="connsiteY3" fmla="*/ 45624 h 53612"/>
                  <a:gd name="connsiteX4" fmla="*/ 184741 w 189235"/>
                  <a:gd name="connsiteY4" fmla="*/ 45624 h 53612"/>
                  <a:gd name="connsiteX5" fmla="*/ 184741 w 189235"/>
                  <a:gd name="connsiteY5" fmla="*/ 45624 h 53612"/>
                  <a:gd name="connsiteX6" fmla="*/ 184741 w 189235"/>
                  <a:gd name="connsiteY6" fmla="*/ 45624 h 53612"/>
                  <a:gd name="connsiteX7" fmla="*/ 188736 w 189235"/>
                  <a:gd name="connsiteY7" fmla="*/ 53613 h 53612"/>
                  <a:gd name="connsiteX8" fmla="*/ 170095 w 189235"/>
                  <a:gd name="connsiteY8" fmla="*/ 52281 h 53612"/>
                  <a:gd name="connsiteX9" fmla="*/ 143466 w 189235"/>
                  <a:gd name="connsiteY9" fmla="*/ 33641 h 53612"/>
                  <a:gd name="connsiteX10" fmla="*/ 999 w 189235"/>
                  <a:gd name="connsiteY10" fmla="*/ 4349 h 53612"/>
                  <a:gd name="connsiteX11" fmla="*/ 999 w 189235"/>
                  <a:gd name="connsiteY11" fmla="*/ 4349 h 53612"/>
                  <a:gd name="connsiteX12" fmla="*/ 4993 w 189235"/>
                  <a:gd name="connsiteY12" fmla="*/ 354 h 53612"/>
                  <a:gd name="connsiteX13" fmla="*/ 35617 w 189235"/>
                  <a:gd name="connsiteY13" fmla="*/ 12337 h 53612"/>
                  <a:gd name="connsiteX14" fmla="*/ 999 w 189235"/>
                  <a:gd name="connsiteY14" fmla="*/ 4349 h 53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9235" h="53612">
                    <a:moveTo>
                      <a:pt x="143466" y="33641"/>
                    </a:moveTo>
                    <a:cubicBezTo>
                      <a:pt x="143466" y="33641"/>
                      <a:pt x="143466" y="33641"/>
                      <a:pt x="143466" y="33641"/>
                    </a:cubicBezTo>
                    <a:cubicBezTo>
                      <a:pt x="143466" y="33641"/>
                      <a:pt x="144797" y="33641"/>
                      <a:pt x="144797" y="33641"/>
                    </a:cubicBezTo>
                    <a:cubicBezTo>
                      <a:pt x="180747" y="45624"/>
                      <a:pt x="180747" y="45624"/>
                      <a:pt x="184741" y="45624"/>
                    </a:cubicBezTo>
                    <a:cubicBezTo>
                      <a:pt x="184741" y="45624"/>
                      <a:pt x="184741" y="45624"/>
                      <a:pt x="184741" y="45624"/>
                    </a:cubicBezTo>
                    <a:cubicBezTo>
                      <a:pt x="184741" y="45624"/>
                      <a:pt x="184741" y="45624"/>
                      <a:pt x="184741" y="45624"/>
                    </a:cubicBezTo>
                    <a:cubicBezTo>
                      <a:pt x="184741" y="45624"/>
                      <a:pt x="184741" y="45624"/>
                      <a:pt x="184741" y="45624"/>
                    </a:cubicBezTo>
                    <a:cubicBezTo>
                      <a:pt x="188736" y="46956"/>
                      <a:pt x="190067" y="52281"/>
                      <a:pt x="188736" y="53613"/>
                    </a:cubicBezTo>
                    <a:cubicBezTo>
                      <a:pt x="187404" y="53613"/>
                      <a:pt x="170095" y="52281"/>
                      <a:pt x="170095" y="52281"/>
                    </a:cubicBezTo>
                    <a:cubicBezTo>
                      <a:pt x="171427" y="52281"/>
                      <a:pt x="163438" y="48287"/>
                      <a:pt x="143466" y="33641"/>
                    </a:cubicBezTo>
                    <a:moveTo>
                      <a:pt x="999" y="4349"/>
                    </a:moveTo>
                    <a:cubicBezTo>
                      <a:pt x="-333" y="4349"/>
                      <a:pt x="-333" y="4349"/>
                      <a:pt x="999" y="4349"/>
                    </a:cubicBezTo>
                    <a:cubicBezTo>
                      <a:pt x="-333" y="1686"/>
                      <a:pt x="999" y="-977"/>
                      <a:pt x="4993" y="354"/>
                    </a:cubicBezTo>
                    <a:cubicBezTo>
                      <a:pt x="8987" y="354"/>
                      <a:pt x="24965" y="7012"/>
                      <a:pt x="35617" y="12337"/>
                    </a:cubicBezTo>
                    <a:cubicBezTo>
                      <a:pt x="28959" y="11006"/>
                      <a:pt x="18308" y="9674"/>
                      <a:pt x="999" y="4349"/>
                    </a:cubicBezTo>
                  </a:path>
                </a:pathLst>
              </a:custGeom>
              <a:solidFill>
                <a:srgbClr val="B3946E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754" name="Freeform: Shape 6753">
                <a:extLst>
                  <a:ext uri="{FF2B5EF4-FFF2-40B4-BE49-F238E27FC236}">
                    <a16:creationId xmlns:a16="http://schemas.microsoft.com/office/drawing/2014/main" id="{3519BAB2-804D-4065-8935-26B39C4F498C}"/>
                  </a:ext>
                </a:extLst>
              </p:cNvPr>
              <p:cNvSpPr/>
              <p:nvPr/>
            </p:nvSpPr>
            <p:spPr>
              <a:xfrm>
                <a:off x="10242487" y="3202892"/>
                <a:ext cx="363491" cy="54590"/>
              </a:xfrm>
              <a:custGeom>
                <a:avLst/>
                <a:gdLst>
                  <a:gd name="connsiteX0" fmla="*/ 0 w 363491"/>
                  <a:gd name="connsiteY0" fmla="*/ 1331 h 54590"/>
                  <a:gd name="connsiteX1" fmla="*/ 6657 w 363491"/>
                  <a:gd name="connsiteY1" fmla="*/ 5326 h 54590"/>
                  <a:gd name="connsiteX2" fmla="*/ 75894 w 363491"/>
                  <a:gd name="connsiteY2" fmla="*/ 5326 h 54590"/>
                  <a:gd name="connsiteX3" fmla="*/ 173091 w 363491"/>
                  <a:gd name="connsiteY3" fmla="*/ 25298 h 54590"/>
                  <a:gd name="connsiteX4" fmla="*/ 242328 w 363491"/>
                  <a:gd name="connsiteY4" fmla="*/ 41276 h 54590"/>
                  <a:gd name="connsiteX5" fmla="*/ 290260 w 363491"/>
                  <a:gd name="connsiteY5" fmla="*/ 51927 h 54590"/>
                  <a:gd name="connsiteX6" fmla="*/ 363491 w 363491"/>
                  <a:gd name="connsiteY6" fmla="*/ 54590 h 54590"/>
                  <a:gd name="connsiteX7" fmla="*/ 316890 w 363491"/>
                  <a:gd name="connsiteY7" fmla="*/ 34618 h 54590"/>
                  <a:gd name="connsiteX8" fmla="*/ 272951 w 363491"/>
                  <a:gd name="connsiteY8" fmla="*/ 29292 h 54590"/>
                  <a:gd name="connsiteX9" fmla="*/ 193063 w 363491"/>
                  <a:gd name="connsiteY9" fmla="*/ 3994 h 54590"/>
                  <a:gd name="connsiteX10" fmla="*/ 3994 w 363491"/>
                  <a:gd name="connsiteY10" fmla="*/ 0 h 54590"/>
                  <a:gd name="connsiteX11" fmla="*/ 0 w 363491"/>
                  <a:gd name="connsiteY11" fmla="*/ 1331 h 54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3491" h="54590">
                    <a:moveTo>
                      <a:pt x="0" y="1331"/>
                    </a:moveTo>
                    <a:cubicBezTo>
                      <a:pt x="1332" y="5326"/>
                      <a:pt x="2663" y="5326"/>
                      <a:pt x="6657" y="5326"/>
                    </a:cubicBezTo>
                    <a:cubicBezTo>
                      <a:pt x="29292" y="9320"/>
                      <a:pt x="53259" y="3994"/>
                      <a:pt x="75894" y="5326"/>
                    </a:cubicBezTo>
                    <a:cubicBezTo>
                      <a:pt x="109181" y="7989"/>
                      <a:pt x="139804" y="19972"/>
                      <a:pt x="173091" y="25298"/>
                    </a:cubicBezTo>
                    <a:cubicBezTo>
                      <a:pt x="217030" y="31955"/>
                      <a:pt x="217030" y="31955"/>
                      <a:pt x="242328" y="41276"/>
                    </a:cubicBezTo>
                    <a:cubicBezTo>
                      <a:pt x="248985" y="43939"/>
                      <a:pt x="267626" y="50596"/>
                      <a:pt x="290260" y="51927"/>
                    </a:cubicBezTo>
                    <a:cubicBezTo>
                      <a:pt x="291592" y="51927"/>
                      <a:pt x="363491" y="54590"/>
                      <a:pt x="363491" y="54590"/>
                    </a:cubicBezTo>
                    <a:cubicBezTo>
                      <a:pt x="360828" y="43939"/>
                      <a:pt x="316890" y="34618"/>
                      <a:pt x="316890" y="34618"/>
                    </a:cubicBezTo>
                    <a:cubicBezTo>
                      <a:pt x="302244" y="31955"/>
                      <a:pt x="287598" y="31955"/>
                      <a:pt x="272951" y="29292"/>
                    </a:cubicBezTo>
                    <a:cubicBezTo>
                      <a:pt x="244990" y="22635"/>
                      <a:pt x="221024" y="7989"/>
                      <a:pt x="193063" y="3994"/>
                    </a:cubicBezTo>
                    <a:cubicBezTo>
                      <a:pt x="130484" y="-2663"/>
                      <a:pt x="66574" y="3994"/>
                      <a:pt x="3994" y="0"/>
                    </a:cubicBezTo>
                    <a:cubicBezTo>
                      <a:pt x="1332" y="1331"/>
                      <a:pt x="0" y="1331"/>
                      <a:pt x="0" y="1331"/>
                    </a:cubicBezTo>
                  </a:path>
                </a:pathLst>
              </a:custGeom>
              <a:solidFill>
                <a:srgbClr val="B3946E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755" name="Freeform: Shape 6754">
                <a:extLst>
                  <a:ext uri="{FF2B5EF4-FFF2-40B4-BE49-F238E27FC236}">
                    <a16:creationId xmlns:a16="http://schemas.microsoft.com/office/drawing/2014/main" id="{3CACD1AB-0BAE-438C-BB8C-313546293BE8}"/>
                  </a:ext>
                </a:extLst>
              </p:cNvPr>
              <p:cNvSpPr/>
              <p:nvPr/>
            </p:nvSpPr>
            <p:spPr>
              <a:xfrm>
                <a:off x="10791053" y="3220201"/>
                <a:ext cx="291591" cy="104377"/>
              </a:xfrm>
              <a:custGeom>
                <a:avLst/>
                <a:gdLst>
                  <a:gd name="connsiteX0" fmla="*/ 0 w 291591"/>
                  <a:gd name="connsiteY0" fmla="*/ 0 h 104377"/>
                  <a:gd name="connsiteX1" fmla="*/ 85214 w 291591"/>
                  <a:gd name="connsiteY1" fmla="*/ 26629 h 104377"/>
                  <a:gd name="connsiteX2" fmla="*/ 135810 w 291591"/>
                  <a:gd name="connsiteY2" fmla="*/ 35950 h 104377"/>
                  <a:gd name="connsiteX3" fmla="*/ 222355 w 291591"/>
                  <a:gd name="connsiteY3" fmla="*/ 75894 h 104377"/>
                  <a:gd name="connsiteX4" fmla="*/ 267625 w 291591"/>
                  <a:gd name="connsiteY4" fmla="*/ 101192 h 104377"/>
                  <a:gd name="connsiteX5" fmla="*/ 290261 w 291591"/>
                  <a:gd name="connsiteY5" fmla="*/ 103855 h 104377"/>
                  <a:gd name="connsiteX6" fmla="*/ 291592 w 291591"/>
                  <a:gd name="connsiteY6" fmla="*/ 102523 h 104377"/>
                  <a:gd name="connsiteX7" fmla="*/ 190400 w 291591"/>
                  <a:gd name="connsiteY7" fmla="*/ 41276 h 104377"/>
                  <a:gd name="connsiteX8" fmla="*/ 102523 w 291591"/>
                  <a:gd name="connsiteY8" fmla="*/ 9320 h 104377"/>
                  <a:gd name="connsiteX9" fmla="*/ 86546 w 291591"/>
                  <a:gd name="connsiteY9" fmla="*/ 6657 h 104377"/>
                  <a:gd name="connsiteX10" fmla="*/ 0 w 291591"/>
                  <a:gd name="connsiteY10" fmla="*/ 0 h 104377"/>
                  <a:gd name="connsiteX11" fmla="*/ 0 w 291591"/>
                  <a:gd name="connsiteY11" fmla="*/ 0 h 104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91591" h="104377">
                    <a:moveTo>
                      <a:pt x="0" y="0"/>
                    </a:moveTo>
                    <a:cubicBezTo>
                      <a:pt x="2663" y="7989"/>
                      <a:pt x="67905" y="25298"/>
                      <a:pt x="85214" y="26629"/>
                    </a:cubicBezTo>
                    <a:cubicBezTo>
                      <a:pt x="93203" y="27961"/>
                      <a:pt x="113175" y="29292"/>
                      <a:pt x="135810" y="35950"/>
                    </a:cubicBezTo>
                    <a:cubicBezTo>
                      <a:pt x="135810" y="35950"/>
                      <a:pt x="186406" y="53259"/>
                      <a:pt x="222355" y="75894"/>
                    </a:cubicBezTo>
                    <a:cubicBezTo>
                      <a:pt x="243659" y="89209"/>
                      <a:pt x="259637" y="98529"/>
                      <a:pt x="267625" y="101192"/>
                    </a:cubicBezTo>
                    <a:cubicBezTo>
                      <a:pt x="276946" y="103855"/>
                      <a:pt x="282272" y="105186"/>
                      <a:pt x="290261" y="103855"/>
                    </a:cubicBezTo>
                    <a:cubicBezTo>
                      <a:pt x="290261" y="103855"/>
                      <a:pt x="290261" y="102523"/>
                      <a:pt x="291592" y="102523"/>
                    </a:cubicBezTo>
                    <a:cubicBezTo>
                      <a:pt x="288929" y="94534"/>
                      <a:pt x="191732" y="41276"/>
                      <a:pt x="190400" y="41276"/>
                    </a:cubicBezTo>
                    <a:cubicBezTo>
                      <a:pt x="182411" y="37281"/>
                      <a:pt x="139804" y="17309"/>
                      <a:pt x="102523" y="9320"/>
                    </a:cubicBezTo>
                    <a:cubicBezTo>
                      <a:pt x="95866" y="7989"/>
                      <a:pt x="93203" y="7989"/>
                      <a:pt x="86546" y="6657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B3946E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756" name="Freeform: Shape 6755">
                <a:extLst>
                  <a:ext uri="{FF2B5EF4-FFF2-40B4-BE49-F238E27FC236}">
                    <a16:creationId xmlns:a16="http://schemas.microsoft.com/office/drawing/2014/main" id="{4C066551-297F-4A6F-83DD-84163E327713}"/>
                  </a:ext>
                </a:extLst>
              </p:cNvPr>
              <p:cNvSpPr/>
              <p:nvPr/>
            </p:nvSpPr>
            <p:spPr>
              <a:xfrm>
                <a:off x="9584741" y="3214468"/>
                <a:ext cx="533919" cy="96272"/>
              </a:xfrm>
              <a:custGeom>
                <a:avLst/>
                <a:gdLst>
                  <a:gd name="connsiteX0" fmla="*/ 0 w 533919"/>
                  <a:gd name="connsiteY0" fmla="*/ 93610 h 96272"/>
                  <a:gd name="connsiteX1" fmla="*/ 1331 w 533919"/>
                  <a:gd name="connsiteY1" fmla="*/ 96273 h 96272"/>
                  <a:gd name="connsiteX2" fmla="*/ 54590 w 533919"/>
                  <a:gd name="connsiteY2" fmla="*/ 77632 h 96272"/>
                  <a:gd name="connsiteX3" fmla="*/ 162439 w 533919"/>
                  <a:gd name="connsiteY3" fmla="*/ 72306 h 96272"/>
                  <a:gd name="connsiteX4" fmla="*/ 307570 w 533919"/>
                  <a:gd name="connsiteY4" fmla="*/ 33693 h 96272"/>
                  <a:gd name="connsiteX5" fmla="*/ 375475 w 533919"/>
                  <a:gd name="connsiteY5" fmla="*/ 23042 h 96272"/>
                  <a:gd name="connsiteX6" fmla="*/ 533920 w 533919"/>
                  <a:gd name="connsiteY6" fmla="*/ 13721 h 96272"/>
                  <a:gd name="connsiteX7" fmla="*/ 388789 w 533919"/>
                  <a:gd name="connsiteY7" fmla="*/ 407 h 96272"/>
                  <a:gd name="connsiteX8" fmla="*/ 187737 w 533919"/>
                  <a:gd name="connsiteY8" fmla="*/ 37688 h 96272"/>
                  <a:gd name="connsiteX9" fmla="*/ 126490 w 533919"/>
                  <a:gd name="connsiteY9" fmla="*/ 49671 h 96272"/>
                  <a:gd name="connsiteX10" fmla="*/ 11983 w 533919"/>
                  <a:gd name="connsiteY10" fmla="*/ 85621 h 96272"/>
                  <a:gd name="connsiteX11" fmla="*/ 0 w 533919"/>
                  <a:gd name="connsiteY11" fmla="*/ 93610 h 96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33919" h="96272">
                    <a:moveTo>
                      <a:pt x="0" y="93610"/>
                    </a:moveTo>
                    <a:cubicBezTo>
                      <a:pt x="0" y="94941"/>
                      <a:pt x="1331" y="94941"/>
                      <a:pt x="1331" y="96273"/>
                    </a:cubicBezTo>
                    <a:cubicBezTo>
                      <a:pt x="19972" y="92278"/>
                      <a:pt x="35950" y="81626"/>
                      <a:pt x="54590" y="77632"/>
                    </a:cubicBezTo>
                    <a:cubicBezTo>
                      <a:pt x="90540" y="72306"/>
                      <a:pt x="126490" y="78963"/>
                      <a:pt x="162439" y="72306"/>
                    </a:cubicBezTo>
                    <a:cubicBezTo>
                      <a:pt x="211704" y="61654"/>
                      <a:pt x="258305" y="43014"/>
                      <a:pt x="307570" y="33693"/>
                    </a:cubicBezTo>
                    <a:cubicBezTo>
                      <a:pt x="358165" y="23042"/>
                      <a:pt x="358165" y="23042"/>
                      <a:pt x="375475" y="23042"/>
                    </a:cubicBezTo>
                    <a:cubicBezTo>
                      <a:pt x="523268" y="24373"/>
                      <a:pt x="529925" y="17716"/>
                      <a:pt x="533920" y="13721"/>
                    </a:cubicBezTo>
                    <a:cubicBezTo>
                      <a:pt x="531257" y="407"/>
                      <a:pt x="390121" y="-925"/>
                      <a:pt x="388789" y="407"/>
                    </a:cubicBezTo>
                    <a:lnTo>
                      <a:pt x="187737" y="37688"/>
                    </a:lnTo>
                    <a:cubicBezTo>
                      <a:pt x="137141" y="49671"/>
                      <a:pt x="137141" y="49671"/>
                      <a:pt x="126490" y="49671"/>
                    </a:cubicBezTo>
                    <a:cubicBezTo>
                      <a:pt x="121164" y="49671"/>
                      <a:pt x="91871" y="52334"/>
                      <a:pt x="11983" y="85621"/>
                    </a:cubicBezTo>
                    <a:cubicBezTo>
                      <a:pt x="0" y="92278"/>
                      <a:pt x="0" y="92278"/>
                      <a:pt x="0" y="93610"/>
                    </a:cubicBezTo>
                  </a:path>
                </a:pathLst>
              </a:custGeom>
              <a:solidFill>
                <a:srgbClr val="B3946E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757" name="Freeform: Shape 6756">
                <a:extLst>
                  <a:ext uri="{FF2B5EF4-FFF2-40B4-BE49-F238E27FC236}">
                    <a16:creationId xmlns:a16="http://schemas.microsoft.com/office/drawing/2014/main" id="{BE57A0DF-4349-49E9-9C19-AAD06D3E1948}"/>
                  </a:ext>
                </a:extLst>
              </p:cNvPr>
              <p:cNvSpPr/>
              <p:nvPr/>
            </p:nvSpPr>
            <p:spPr>
              <a:xfrm>
                <a:off x="9596724" y="3215332"/>
                <a:ext cx="376805" cy="83425"/>
              </a:xfrm>
              <a:custGeom>
                <a:avLst/>
                <a:gdLst>
                  <a:gd name="connsiteX0" fmla="*/ 179748 w 376805"/>
                  <a:gd name="connsiteY0" fmla="*/ 36824 h 83425"/>
                  <a:gd name="connsiteX1" fmla="*/ 175754 w 376805"/>
                  <a:gd name="connsiteY1" fmla="*/ 38156 h 83425"/>
                  <a:gd name="connsiteX2" fmla="*/ 206378 w 376805"/>
                  <a:gd name="connsiteY2" fmla="*/ 27504 h 83425"/>
                  <a:gd name="connsiteX3" fmla="*/ 206378 w 376805"/>
                  <a:gd name="connsiteY3" fmla="*/ 27504 h 83425"/>
                  <a:gd name="connsiteX4" fmla="*/ 206378 w 376805"/>
                  <a:gd name="connsiteY4" fmla="*/ 27504 h 83425"/>
                  <a:gd name="connsiteX5" fmla="*/ 206378 w 376805"/>
                  <a:gd name="connsiteY5" fmla="*/ 27504 h 83425"/>
                  <a:gd name="connsiteX6" fmla="*/ 206378 w 376805"/>
                  <a:gd name="connsiteY6" fmla="*/ 27504 h 83425"/>
                  <a:gd name="connsiteX7" fmla="*/ 207709 w 376805"/>
                  <a:gd name="connsiteY7" fmla="*/ 27504 h 83425"/>
                  <a:gd name="connsiteX8" fmla="*/ 330205 w 376805"/>
                  <a:gd name="connsiteY8" fmla="*/ 2206 h 83425"/>
                  <a:gd name="connsiteX9" fmla="*/ 376806 w 376805"/>
                  <a:gd name="connsiteY9" fmla="*/ 875 h 83425"/>
                  <a:gd name="connsiteX10" fmla="*/ 179748 w 376805"/>
                  <a:gd name="connsiteY10" fmla="*/ 36824 h 83425"/>
                  <a:gd name="connsiteX11" fmla="*/ 3994 w 376805"/>
                  <a:gd name="connsiteY11" fmla="*/ 82094 h 83425"/>
                  <a:gd name="connsiteX12" fmla="*/ 0 w 376805"/>
                  <a:gd name="connsiteY12" fmla="*/ 83426 h 83425"/>
                  <a:gd name="connsiteX13" fmla="*/ 66573 w 376805"/>
                  <a:gd name="connsiteY13" fmla="*/ 54133 h 83425"/>
                  <a:gd name="connsiteX14" fmla="*/ 110512 w 376805"/>
                  <a:gd name="connsiteY14" fmla="*/ 47476 h 83425"/>
                  <a:gd name="connsiteX15" fmla="*/ 3994 w 376805"/>
                  <a:gd name="connsiteY15" fmla="*/ 82094 h 8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6805" h="83425">
                    <a:moveTo>
                      <a:pt x="179748" y="36824"/>
                    </a:moveTo>
                    <a:cubicBezTo>
                      <a:pt x="178417" y="36824"/>
                      <a:pt x="177086" y="36824"/>
                      <a:pt x="175754" y="38156"/>
                    </a:cubicBezTo>
                    <a:cubicBezTo>
                      <a:pt x="189069" y="32830"/>
                      <a:pt x="195726" y="30167"/>
                      <a:pt x="206378" y="27504"/>
                    </a:cubicBezTo>
                    <a:cubicBezTo>
                      <a:pt x="206378" y="27504"/>
                      <a:pt x="206378" y="27504"/>
                      <a:pt x="206378" y="27504"/>
                    </a:cubicBezTo>
                    <a:cubicBezTo>
                      <a:pt x="206378" y="27504"/>
                      <a:pt x="206378" y="27504"/>
                      <a:pt x="206378" y="27504"/>
                    </a:cubicBezTo>
                    <a:cubicBezTo>
                      <a:pt x="206378" y="27504"/>
                      <a:pt x="206378" y="27504"/>
                      <a:pt x="206378" y="27504"/>
                    </a:cubicBezTo>
                    <a:cubicBezTo>
                      <a:pt x="206378" y="27504"/>
                      <a:pt x="206378" y="27504"/>
                      <a:pt x="206378" y="27504"/>
                    </a:cubicBezTo>
                    <a:cubicBezTo>
                      <a:pt x="207709" y="27504"/>
                      <a:pt x="207709" y="27504"/>
                      <a:pt x="207709" y="27504"/>
                    </a:cubicBezTo>
                    <a:cubicBezTo>
                      <a:pt x="303575" y="6200"/>
                      <a:pt x="303575" y="6200"/>
                      <a:pt x="330205" y="2206"/>
                    </a:cubicBezTo>
                    <a:cubicBezTo>
                      <a:pt x="346182" y="-457"/>
                      <a:pt x="351508" y="-457"/>
                      <a:pt x="376806" y="875"/>
                    </a:cubicBezTo>
                    <a:cubicBezTo>
                      <a:pt x="310233" y="10195"/>
                      <a:pt x="244990" y="26173"/>
                      <a:pt x="179748" y="36824"/>
                    </a:cubicBezTo>
                    <a:moveTo>
                      <a:pt x="3994" y="82094"/>
                    </a:moveTo>
                    <a:cubicBezTo>
                      <a:pt x="2663" y="82094"/>
                      <a:pt x="1331" y="83426"/>
                      <a:pt x="0" y="83426"/>
                    </a:cubicBezTo>
                    <a:cubicBezTo>
                      <a:pt x="13315" y="75437"/>
                      <a:pt x="50596" y="59459"/>
                      <a:pt x="66573" y="54133"/>
                    </a:cubicBezTo>
                    <a:cubicBezTo>
                      <a:pt x="82551" y="48808"/>
                      <a:pt x="90540" y="48808"/>
                      <a:pt x="110512" y="47476"/>
                    </a:cubicBezTo>
                    <a:cubicBezTo>
                      <a:pt x="77225" y="55465"/>
                      <a:pt x="51927" y="62122"/>
                      <a:pt x="3994" y="82094"/>
                    </a:cubicBezTo>
                  </a:path>
                </a:pathLst>
              </a:custGeom>
              <a:solidFill>
                <a:srgbClr val="A48562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758" name="Freeform: Shape 6757">
                <a:extLst>
                  <a:ext uri="{FF2B5EF4-FFF2-40B4-BE49-F238E27FC236}">
                    <a16:creationId xmlns:a16="http://schemas.microsoft.com/office/drawing/2014/main" id="{86A9C69E-245C-4A3B-9C90-5CC1E7BB4854}"/>
                  </a:ext>
                </a:extLst>
              </p:cNvPr>
              <p:cNvSpPr/>
              <p:nvPr/>
            </p:nvSpPr>
            <p:spPr>
              <a:xfrm>
                <a:off x="9475560" y="3326346"/>
                <a:ext cx="136679" cy="92244"/>
              </a:xfrm>
              <a:custGeom>
                <a:avLst/>
                <a:gdLst>
                  <a:gd name="connsiteX0" fmla="*/ 0 w 136679"/>
                  <a:gd name="connsiteY0" fmla="*/ 90913 h 92244"/>
                  <a:gd name="connsiteX1" fmla="*/ 0 w 136679"/>
                  <a:gd name="connsiteY1" fmla="*/ 92244 h 92244"/>
                  <a:gd name="connsiteX2" fmla="*/ 0 w 136679"/>
                  <a:gd name="connsiteY2" fmla="*/ 92244 h 92244"/>
                  <a:gd name="connsiteX3" fmla="*/ 0 w 136679"/>
                  <a:gd name="connsiteY3" fmla="*/ 92244 h 92244"/>
                  <a:gd name="connsiteX4" fmla="*/ 0 w 136679"/>
                  <a:gd name="connsiteY4" fmla="*/ 92244 h 92244"/>
                  <a:gd name="connsiteX5" fmla="*/ 38613 w 136679"/>
                  <a:gd name="connsiteY5" fmla="*/ 50969 h 92244"/>
                  <a:gd name="connsiteX6" fmla="*/ 42607 w 136679"/>
                  <a:gd name="connsiteY6" fmla="*/ 49637 h 92244"/>
                  <a:gd name="connsiteX7" fmla="*/ 82551 w 136679"/>
                  <a:gd name="connsiteY7" fmla="*/ 36323 h 92244"/>
                  <a:gd name="connsiteX8" fmla="*/ 126490 w 136679"/>
                  <a:gd name="connsiteY8" fmla="*/ 9693 h 92244"/>
                  <a:gd name="connsiteX9" fmla="*/ 134478 w 136679"/>
                  <a:gd name="connsiteY9" fmla="*/ 7030 h 92244"/>
                  <a:gd name="connsiteX10" fmla="*/ 135810 w 136679"/>
                  <a:gd name="connsiteY10" fmla="*/ 1704 h 92244"/>
                  <a:gd name="connsiteX11" fmla="*/ 113175 w 136679"/>
                  <a:gd name="connsiteY11" fmla="*/ 373 h 92244"/>
                  <a:gd name="connsiteX12" fmla="*/ 61248 w 136679"/>
                  <a:gd name="connsiteY12" fmla="*/ 20345 h 92244"/>
                  <a:gd name="connsiteX13" fmla="*/ 0 w 136679"/>
                  <a:gd name="connsiteY13" fmla="*/ 90913 h 9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6679" h="92244">
                    <a:moveTo>
                      <a:pt x="0" y="90913"/>
                    </a:moveTo>
                    <a:cubicBezTo>
                      <a:pt x="0" y="90913"/>
                      <a:pt x="0" y="92244"/>
                      <a:pt x="0" y="92244"/>
                    </a:cubicBezTo>
                    <a:cubicBezTo>
                      <a:pt x="0" y="92244"/>
                      <a:pt x="0" y="92244"/>
                      <a:pt x="0" y="92244"/>
                    </a:cubicBezTo>
                    <a:cubicBezTo>
                      <a:pt x="0" y="92244"/>
                      <a:pt x="0" y="92244"/>
                      <a:pt x="0" y="92244"/>
                    </a:cubicBezTo>
                    <a:cubicBezTo>
                      <a:pt x="0" y="92244"/>
                      <a:pt x="0" y="92244"/>
                      <a:pt x="0" y="92244"/>
                    </a:cubicBezTo>
                    <a:cubicBezTo>
                      <a:pt x="0" y="92244"/>
                      <a:pt x="34618" y="53632"/>
                      <a:pt x="38613" y="50969"/>
                    </a:cubicBezTo>
                    <a:cubicBezTo>
                      <a:pt x="39944" y="50969"/>
                      <a:pt x="41276" y="49637"/>
                      <a:pt x="42607" y="49637"/>
                    </a:cubicBezTo>
                    <a:cubicBezTo>
                      <a:pt x="54590" y="42980"/>
                      <a:pt x="69236" y="41648"/>
                      <a:pt x="82551" y="36323"/>
                    </a:cubicBezTo>
                    <a:cubicBezTo>
                      <a:pt x="98529" y="29665"/>
                      <a:pt x="110512" y="17682"/>
                      <a:pt x="126490" y="9693"/>
                    </a:cubicBezTo>
                    <a:cubicBezTo>
                      <a:pt x="127821" y="9693"/>
                      <a:pt x="131816" y="8362"/>
                      <a:pt x="134478" y="7030"/>
                    </a:cubicBezTo>
                    <a:cubicBezTo>
                      <a:pt x="138473" y="5699"/>
                      <a:pt x="135810" y="1704"/>
                      <a:pt x="135810" y="1704"/>
                    </a:cubicBezTo>
                    <a:cubicBezTo>
                      <a:pt x="133147" y="1704"/>
                      <a:pt x="125158" y="-959"/>
                      <a:pt x="113175" y="373"/>
                    </a:cubicBezTo>
                    <a:cubicBezTo>
                      <a:pt x="95866" y="3036"/>
                      <a:pt x="62579" y="19013"/>
                      <a:pt x="61248" y="20345"/>
                    </a:cubicBezTo>
                    <a:cubicBezTo>
                      <a:pt x="46601" y="29665"/>
                      <a:pt x="1331" y="80261"/>
                      <a:pt x="0" y="90913"/>
                    </a:cubicBezTo>
                  </a:path>
                </a:pathLst>
              </a:custGeom>
              <a:solidFill>
                <a:srgbClr val="B3946E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759" name="Freeform: Shape 6758">
                <a:extLst>
                  <a:ext uri="{FF2B5EF4-FFF2-40B4-BE49-F238E27FC236}">
                    <a16:creationId xmlns:a16="http://schemas.microsoft.com/office/drawing/2014/main" id="{12E9F1CB-0DB4-4FF4-9D2F-EEB083016E77}"/>
                  </a:ext>
                </a:extLst>
              </p:cNvPr>
              <p:cNvSpPr/>
              <p:nvPr/>
            </p:nvSpPr>
            <p:spPr>
              <a:xfrm>
                <a:off x="9448931" y="3431905"/>
                <a:ext cx="33838" cy="63910"/>
              </a:xfrm>
              <a:custGeom>
                <a:avLst/>
                <a:gdLst>
                  <a:gd name="connsiteX0" fmla="*/ 0 w 33838"/>
                  <a:gd name="connsiteY0" fmla="*/ 61248 h 63910"/>
                  <a:gd name="connsiteX1" fmla="*/ 0 w 33838"/>
                  <a:gd name="connsiteY1" fmla="*/ 63911 h 63910"/>
                  <a:gd name="connsiteX2" fmla="*/ 13315 w 33838"/>
                  <a:gd name="connsiteY2" fmla="*/ 37281 h 63910"/>
                  <a:gd name="connsiteX3" fmla="*/ 31955 w 33838"/>
                  <a:gd name="connsiteY3" fmla="*/ 5326 h 63910"/>
                  <a:gd name="connsiteX4" fmla="*/ 33287 w 33838"/>
                  <a:gd name="connsiteY4" fmla="*/ 0 h 63910"/>
                  <a:gd name="connsiteX5" fmla="*/ 18641 w 33838"/>
                  <a:gd name="connsiteY5" fmla="*/ 13315 h 63910"/>
                  <a:gd name="connsiteX6" fmla="*/ 0 w 33838"/>
                  <a:gd name="connsiteY6" fmla="*/ 61248 h 63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38" h="63910">
                    <a:moveTo>
                      <a:pt x="0" y="61248"/>
                    </a:moveTo>
                    <a:cubicBezTo>
                      <a:pt x="0" y="62579"/>
                      <a:pt x="0" y="62579"/>
                      <a:pt x="0" y="63911"/>
                    </a:cubicBezTo>
                    <a:cubicBezTo>
                      <a:pt x="1331" y="61248"/>
                      <a:pt x="13315" y="37281"/>
                      <a:pt x="13315" y="37281"/>
                    </a:cubicBezTo>
                    <a:cubicBezTo>
                      <a:pt x="27961" y="10652"/>
                      <a:pt x="30624" y="7989"/>
                      <a:pt x="31955" y="5326"/>
                    </a:cubicBezTo>
                    <a:cubicBezTo>
                      <a:pt x="33287" y="2663"/>
                      <a:pt x="34618" y="1331"/>
                      <a:pt x="33287" y="0"/>
                    </a:cubicBezTo>
                    <a:cubicBezTo>
                      <a:pt x="27961" y="3994"/>
                      <a:pt x="23966" y="6657"/>
                      <a:pt x="18641" y="13315"/>
                    </a:cubicBezTo>
                    <a:cubicBezTo>
                      <a:pt x="3994" y="35950"/>
                      <a:pt x="0" y="61248"/>
                      <a:pt x="0" y="61248"/>
                    </a:cubicBezTo>
                  </a:path>
                </a:pathLst>
              </a:custGeom>
              <a:solidFill>
                <a:srgbClr val="B3946E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760" name="Freeform: Shape 6759">
                <a:extLst>
                  <a:ext uri="{FF2B5EF4-FFF2-40B4-BE49-F238E27FC236}">
                    <a16:creationId xmlns:a16="http://schemas.microsoft.com/office/drawing/2014/main" id="{DF6E95BA-83DE-4726-98CE-82B2A58F8B3E}"/>
                  </a:ext>
                </a:extLst>
              </p:cNvPr>
              <p:cNvSpPr/>
              <p:nvPr/>
            </p:nvSpPr>
            <p:spPr>
              <a:xfrm>
                <a:off x="9487543" y="3417715"/>
                <a:ext cx="58584" cy="35492"/>
              </a:xfrm>
              <a:custGeom>
                <a:avLst/>
                <a:gdLst>
                  <a:gd name="connsiteX0" fmla="*/ 0 w 58584"/>
                  <a:gd name="connsiteY0" fmla="*/ 32830 h 35492"/>
                  <a:gd name="connsiteX1" fmla="*/ 3994 w 58584"/>
                  <a:gd name="connsiteY1" fmla="*/ 35493 h 35492"/>
                  <a:gd name="connsiteX2" fmla="*/ 7989 w 58584"/>
                  <a:gd name="connsiteY2" fmla="*/ 35493 h 35492"/>
                  <a:gd name="connsiteX3" fmla="*/ 27961 w 58584"/>
                  <a:gd name="connsiteY3" fmla="*/ 30167 h 35492"/>
                  <a:gd name="connsiteX4" fmla="*/ 51927 w 58584"/>
                  <a:gd name="connsiteY4" fmla="*/ 11526 h 35492"/>
                  <a:gd name="connsiteX5" fmla="*/ 57253 w 58584"/>
                  <a:gd name="connsiteY5" fmla="*/ 8863 h 35492"/>
                  <a:gd name="connsiteX6" fmla="*/ 58585 w 58584"/>
                  <a:gd name="connsiteY6" fmla="*/ 7532 h 35492"/>
                  <a:gd name="connsiteX7" fmla="*/ 57253 w 58584"/>
                  <a:gd name="connsiteY7" fmla="*/ 2206 h 35492"/>
                  <a:gd name="connsiteX8" fmla="*/ 57253 w 58584"/>
                  <a:gd name="connsiteY8" fmla="*/ 2206 h 35492"/>
                  <a:gd name="connsiteX9" fmla="*/ 53259 w 58584"/>
                  <a:gd name="connsiteY9" fmla="*/ 3538 h 35492"/>
                  <a:gd name="connsiteX10" fmla="*/ 46601 w 58584"/>
                  <a:gd name="connsiteY10" fmla="*/ 875 h 35492"/>
                  <a:gd name="connsiteX11" fmla="*/ 39944 w 58584"/>
                  <a:gd name="connsiteY11" fmla="*/ 2206 h 35492"/>
                  <a:gd name="connsiteX12" fmla="*/ 38613 w 58584"/>
                  <a:gd name="connsiteY12" fmla="*/ 3538 h 35492"/>
                  <a:gd name="connsiteX13" fmla="*/ 25298 w 58584"/>
                  <a:gd name="connsiteY13" fmla="*/ 15521 h 35492"/>
                  <a:gd name="connsiteX14" fmla="*/ 2663 w 58584"/>
                  <a:gd name="connsiteY14" fmla="*/ 31498 h 35492"/>
                  <a:gd name="connsiteX15" fmla="*/ 2663 w 58584"/>
                  <a:gd name="connsiteY15" fmla="*/ 31498 h 35492"/>
                  <a:gd name="connsiteX16" fmla="*/ 2663 w 58584"/>
                  <a:gd name="connsiteY16" fmla="*/ 31498 h 35492"/>
                  <a:gd name="connsiteX17" fmla="*/ 2663 w 58584"/>
                  <a:gd name="connsiteY17" fmla="*/ 31498 h 35492"/>
                  <a:gd name="connsiteX18" fmla="*/ 2663 w 58584"/>
                  <a:gd name="connsiteY18" fmla="*/ 31498 h 35492"/>
                  <a:gd name="connsiteX19" fmla="*/ 2663 w 58584"/>
                  <a:gd name="connsiteY19" fmla="*/ 31498 h 35492"/>
                  <a:gd name="connsiteX20" fmla="*/ 2663 w 58584"/>
                  <a:gd name="connsiteY20" fmla="*/ 31498 h 35492"/>
                  <a:gd name="connsiteX21" fmla="*/ 2663 w 58584"/>
                  <a:gd name="connsiteY21" fmla="*/ 31498 h 35492"/>
                  <a:gd name="connsiteX22" fmla="*/ 2663 w 58584"/>
                  <a:gd name="connsiteY22" fmla="*/ 31498 h 35492"/>
                  <a:gd name="connsiteX23" fmla="*/ 0 w 58584"/>
                  <a:gd name="connsiteY23" fmla="*/ 32830 h 35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8584" h="35492">
                    <a:moveTo>
                      <a:pt x="0" y="32830"/>
                    </a:moveTo>
                    <a:cubicBezTo>
                      <a:pt x="0" y="35493"/>
                      <a:pt x="0" y="35493"/>
                      <a:pt x="3994" y="35493"/>
                    </a:cubicBezTo>
                    <a:cubicBezTo>
                      <a:pt x="5326" y="35493"/>
                      <a:pt x="6657" y="35493"/>
                      <a:pt x="7989" y="35493"/>
                    </a:cubicBezTo>
                    <a:lnTo>
                      <a:pt x="27961" y="30167"/>
                    </a:lnTo>
                    <a:cubicBezTo>
                      <a:pt x="37281" y="26173"/>
                      <a:pt x="42607" y="16852"/>
                      <a:pt x="51927" y="11526"/>
                    </a:cubicBezTo>
                    <a:cubicBezTo>
                      <a:pt x="53259" y="10195"/>
                      <a:pt x="55922" y="10195"/>
                      <a:pt x="57253" y="8863"/>
                    </a:cubicBezTo>
                    <a:cubicBezTo>
                      <a:pt x="57253" y="8863"/>
                      <a:pt x="58585" y="8863"/>
                      <a:pt x="58585" y="7532"/>
                    </a:cubicBezTo>
                    <a:cubicBezTo>
                      <a:pt x="58585" y="4869"/>
                      <a:pt x="58585" y="2206"/>
                      <a:pt x="57253" y="2206"/>
                    </a:cubicBezTo>
                    <a:cubicBezTo>
                      <a:pt x="57253" y="2206"/>
                      <a:pt x="57253" y="2206"/>
                      <a:pt x="57253" y="2206"/>
                    </a:cubicBezTo>
                    <a:cubicBezTo>
                      <a:pt x="55922" y="3538"/>
                      <a:pt x="54590" y="3538"/>
                      <a:pt x="53259" y="3538"/>
                    </a:cubicBezTo>
                    <a:cubicBezTo>
                      <a:pt x="50596" y="3538"/>
                      <a:pt x="47933" y="2206"/>
                      <a:pt x="46601" y="875"/>
                    </a:cubicBezTo>
                    <a:cubicBezTo>
                      <a:pt x="45270" y="-457"/>
                      <a:pt x="43939" y="-457"/>
                      <a:pt x="39944" y="2206"/>
                    </a:cubicBezTo>
                    <a:cubicBezTo>
                      <a:pt x="39944" y="2206"/>
                      <a:pt x="38613" y="2206"/>
                      <a:pt x="38613" y="3538"/>
                    </a:cubicBezTo>
                    <a:cubicBezTo>
                      <a:pt x="33287" y="7532"/>
                      <a:pt x="29292" y="11526"/>
                      <a:pt x="25298" y="15521"/>
                    </a:cubicBezTo>
                    <a:cubicBezTo>
                      <a:pt x="17309" y="20847"/>
                      <a:pt x="9320" y="24841"/>
                      <a:pt x="2663" y="31498"/>
                    </a:cubicBezTo>
                    <a:cubicBezTo>
                      <a:pt x="2663" y="31498"/>
                      <a:pt x="2663" y="31498"/>
                      <a:pt x="2663" y="31498"/>
                    </a:cubicBezTo>
                    <a:lnTo>
                      <a:pt x="2663" y="31498"/>
                    </a:lnTo>
                    <a:cubicBezTo>
                      <a:pt x="2663" y="31498"/>
                      <a:pt x="2663" y="31498"/>
                      <a:pt x="2663" y="31498"/>
                    </a:cubicBezTo>
                    <a:cubicBezTo>
                      <a:pt x="2663" y="31498"/>
                      <a:pt x="2663" y="31498"/>
                      <a:pt x="2663" y="31498"/>
                    </a:cubicBezTo>
                    <a:cubicBezTo>
                      <a:pt x="2663" y="31498"/>
                      <a:pt x="2663" y="31498"/>
                      <a:pt x="2663" y="31498"/>
                    </a:cubicBezTo>
                    <a:cubicBezTo>
                      <a:pt x="2663" y="31498"/>
                      <a:pt x="2663" y="31498"/>
                      <a:pt x="2663" y="31498"/>
                    </a:cubicBezTo>
                    <a:cubicBezTo>
                      <a:pt x="2663" y="31498"/>
                      <a:pt x="2663" y="31498"/>
                      <a:pt x="2663" y="31498"/>
                    </a:cubicBezTo>
                    <a:cubicBezTo>
                      <a:pt x="2663" y="31498"/>
                      <a:pt x="2663" y="31498"/>
                      <a:pt x="2663" y="31498"/>
                    </a:cubicBezTo>
                    <a:cubicBezTo>
                      <a:pt x="0" y="30167"/>
                      <a:pt x="0" y="30167"/>
                      <a:pt x="0" y="32830"/>
                    </a:cubicBezTo>
                  </a:path>
                </a:pathLst>
              </a:custGeom>
              <a:solidFill>
                <a:srgbClr val="B3946E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761" name="Freeform: Shape 6760">
                <a:extLst>
                  <a:ext uri="{FF2B5EF4-FFF2-40B4-BE49-F238E27FC236}">
                    <a16:creationId xmlns:a16="http://schemas.microsoft.com/office/drawing/2014/main" id="{D3F9638C-0F52-435A-A2E5-93E2C0094D9A}"/>
                  </a:ext>
                </a:extLst>
              </p:cNvPr>
              <p:cNvSpPr/>
              <p:nvPr/>
            </p:nvSpPr>
            <p:spPr>
              <a:xfrm>
                <a:off x="9809747" y="3299538"/>
                <a:ext cx="122507" cy="24944"/>
              </a:xfrm>
              <a:custGeom>
                <a:avLst/>
                <a:gdLst>
                  <a:gd name="connsiteX0" fmla="*/ 12 w 122507"/>
                  <a:gd name="connsiteY0" fmla="*/ 19192 h 24944"/>
                  <a:gd name="connsiteX1" fmla="*/ 49276 w 122507"/>
                  <a:gd name="connsiteY1" fmla="*/ 24518 h 24944"/>
                  <a:gd name="connsiteX2" fmla="*/ 122507 w 122507"/>
                  <a:gd name="connsiteY2" fmla="*/ 7209 h 24944"/>
                  <a:gd name="connsiteX3" fmla="*/ 118513 w 122507"/>
                  <a:gd name="connsiteY3" fmla="*/ 3214 h 24944"/>
                  <a:gd name="connsiteX4" fmla="*/ 118513 w 122507"/>
                  <a:gd name="connsiteY4" fmla="*/ 3214 h 24944"/>
                  <a:gd name="connsiteX5" fmla="*/ 118513 w 122507"/>
                  <a:gd name="connsiteY5" fmla="*/ 3214 h 24944"/>
                  <a:gd name="connsiteX6" fmla="*/ 118513 w 122507"/>
                  <a:gd name="connsiteY6" fmla="*/ 3214 h 24944"/>
                  <a:gd name="connsiteX7" fmla="*/ 71911 w 122507"/>
                  <a:gd name="connsiteY7" fmla="*/ 552 h 24944"/>
                  <a:gd name="connsiteX8" fmla="*/ 12 w 122507"/>
                  <a:gd name="connsiteY8" fmla="*/ 19192 h 24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2507" h="24944">
                    <a:moveTo>
                      <a:pt x="12" y="19192"/>
                    </a:moveTo>
                    <a:cubicBezTo>
                      <a:pt x="2675" y="27181"/>
                      <a:pt x="49276" y="24518"/>
                      <a:pt x="49276" y="24518"/>
                    </a:cubicBezTo>
                    <a:cubicBezTo>
                      <a:pt x="50608" y="24518"/>
                      <a:pt x="118513" y="15198"/>
                      <a:pt x="122507" y="7209"/>
                    </a:cubicBezTo>
                    <a:cubicBezTo>
                      <a:pt x="122507" y="5877"/>
                      <a:pt x="122507" y="3214"/>
                      <a:pt x="118513" y="3214"/>
                    </a:cubicBezTo>
                    <a:lnTo>
                      <a:pt x="118513" y="3214"/>
                    </a:lnTo>
                    <a:cubicBezTo>
                      <a:pt x="118513" y="3214"/>
                      <a:pt x="118513" y="3214"/>
                      <a:pt x="118513" y="3214"/>
                    </a:cubicBezTo>
                    <a:cubicBezTo>
                      <a:pt x="118513" y="3214"/>
                      <a:pt x="118513" y="3214"/>
                      <a:pt x="118513" y="3214"/>
                    </a:cubicBezTo>
                    <a:cubicBezTo>
                      <a:pt x="102535" y="5877"/>
                      <a:pt x="87889" y="-2111"/>
                      <a:pt x="71911" y="552"/>
                    </a:cubicBezTo>
                    <a:cubicBezTo>
                      <a:pt x="-2651" y="12535"/>
                      <a:pt x="12" y="16529"/>
                      <a:pt x="12" y="19192"/>
                    </a:cubicBezTo>
                  </a:path>
                </a:pathLst>
              </a:custGeom>
              <a:solidFill>
                <a:srgbClr val="B3946E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762" name="Freeform: Shape 6761">
                <a:extLst>
                  <a:ext uri="{FF2B5EF4-FFF2-40B4-BE49-F238E27FC236}">
                    <a16:creationId xmlns:a16="http://schemas.microsoft.com/office/drawing/2014/main" id="{7E1C3C05-3D9F-4281-81F7-B675C4C1816D}"/>
                  </a:ext>
                </a:extLst>
              </p:cNvPr>
              <p:cNvSpPr/>
              <p:nvPr/>
            </p:nvSpPr>
            <p:spPr>
              <a:xfrm>
                <a:off x="11249078" y="3370657"/>
                <a:ext cx="42607" cy="79888"/>
              </a:xfrm>
              <a:custGeom>
                <a:avLst/>
                <a:gdLst>
                  <a:gd name="connsiteX0" fmla="*/ 0 w 42607"/>
                  <a:gd name="connsiteY0" fmla="*/ 2663 h 79888"/>
                  <a:gd name="connsiteX1" fmla="*/ 14646 w 42607"/>
                  <a:gd name="connsiteY1" fmla="*/ 23966 h 79888"/>
                  <a:gd name="connsiteX2" fmla="*/ 42607 w 42607"/>
                  <a:gd name="connsiteY2" fmla="*/ 79888 h 79888"/>
                  <a:gd name="connsiteX3" fmla="*/ 39944 w 42607"/>
                  <a:gd name="connsiteY3" fmla="*/ 63911 h 79888"/>
                  <a:gd name="connsiteX4" fmla="*/ 39944 w 42607"/>
                  <a:gd name="connsiteY4" fmla="*/ 62579 h 79888"/>
                  <a:gd name="connsiteX5" fmla="*/ 39944 w 42607"/>
                  <a:gd name="connsiteY5" fmla="*/ 62579 h 79888"/>
                  <a:gd name="connsiteX6" fmla="*/ 34618 w 42607"/>
                  <a:gd name="connsiteY6" fmla="*/ 47933 h 79888"/>
                  <a:gd name="connsiteX7" fmla="*/ 26629 w 42607"/>
                  <a:gd name="connsiteY7" fmla="*/ 35950 h 79888"/>
                  <a:gd name="connsiteX8" fmla="*/ 15978 w 42607"/>
                  <a:gd name="connsiteY8" fmla="*/ 13315 h 79888"/>
                  <a:gd name="connsiteX9" fmla="*/ 10652 w 42607"/>
                  <a:gd name="connsiteY9" fmla="*/ 6657 h 79888"/>
                  <a:gd name="connsiteX10" fmla="*/ 10652 w 42607"/>
                  <a:gd name="connsiteY10" fmla="*/ 6657 h 79888"/>
                  <a:gd name="connsiteX11" fmla="*/ 10652 w 42607"/>
                  <a:gd name="connsiteY11" fmla="*/ 6657 h 79888"/>
                  <a:gd name="connsiteX12" fmla="*/ 9320 w 42607"/>
                  <a:gd name="connsiteY12" fmla="*/ 6657 h 79888"/>
                  <a:gd name="connsiteX13" fmla="*/ 5326 w 42607"/>
                  <a:gd name="connsiteY13" fmla="*/ 2663 h 79888"/>
                  <a:gd name="connsiteX14" fmla="*/ 0 w 42607"/>
                  <a:gd name="connsiteY14" fmla="*/ 0 h 79888"/>
                  <a:gd name="connsiteX15" fmla="*/ 0 w 42607"/>
                  <a:gd name="connsiteY15" fmla="*/ 0 h 79888"/>
                  <a:gd name="connsiteX16" fmla="*/ 0 w 42607"/>
                  <a:gd name="connsiteY16" fmla="*/ 2663 h 79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2607" h="79888">
                    <a:moveTo>
                      <a:pt x="0" y="2663"/>
                    </a:moveTo>
                    <a:cubicBezTo>
                      <a:pt x="1332" y="9320"/>
                      <a:pt x="2663" y="10652"/>
                      <a:pt x="14646" y="23966"/>
                    </a:cubicBezTo>
                    <a:cubicBezTo>
                      <a:pt x="33287" y="43939"/>
                      <a:pt x="42607" y="78557"/>
                      <a:pt x="42607" y="79888"/>
                    </a:cubicBezTo>
                    <a:lnTo>
                      <a:pt x="39944" y="63911"/>
                    </a:lnTo>
                    <a:cubicBezTo>
                      <a:pt x="39944" y="62579"/>
                      <a:pt x="39944" y="62579"/>
                      <a:pt x="39944" y="62579"/>
                    </a:cubicBezTo>
                    <a:cubicBezTo>
                      <a:pt x="39944" y="62579"/>
                      <a:pt x="39944" y="62579"/>
                      <a:pt x="39944" y="62579"/>
                    </a:cubicBezTo>
                    <a:cubicBezTo>
                      <a:pt x="37281" y="53259"/>
                      <a:pt x="34618" y="47933"/>
                      <a:pt x="34618" y="47933"/>
                    </a:cubicBezTo>
                    <a:cubicBezTo>
                      <a:pt x="31955" y="43939"/>
                      <a:pt x="29293" y="39944"/>
                      <a:pt x="26629" y="35950"/>
                    </a:cubicBezTo>
                    <a:cubicBezTo>
                      <a:pt x="22635" y="29292"/>
                      <a:pt x="19972" y="21304"/>
                      <a:pt x="15978" y="13315"/>
                    </a:cubicBezTo>
                    <a:cubicBezTo>
                      <a:pt x="15978" y="13315"/>
                      <a:pt x="13315" y="10652"/>
                      <a:pt x="10652" y="6657"/>
                    </a:cubicBezTo>
                    <a:cubicBezTo>
                      <a:pt x="10652" y="6657"/>
                      <a:pt x="10652" y="6657"/>
                      <a:pt x="10652" y="6657"/>
                    </a:cubicBezTo>
                    <a:cubicBezTo>
                      <a:pt x="10652" y="6657"/>
                      <a:pt x="10652" y="6657"/>
                      <a:pt x="10652" y="6657"/>
                    </a:cubicBezTo>
                    <a:cubicBezTo>
                      <a:pt x="10652" y="6657"/>
                      <a:pt x="10652" y="6657"/>
                      <a:pt x="9320" y="6657"/>
                    </a:cubicBezTo>
                    <a:cubicBezTo>
                      <a:pt x="7989" y="5326"/>
                      <a:pt x="6657" y="3994"/>
                      <a:pt x="5326" y="2663"/>
                    </a:cubicBezTo>
                    <a:cubicBezTo>
                      <a:pt x="2663" y="1332"/>
                      <a:pt x="2663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332"/>
                      <a:pt x="0" y="2663"/>
                    </a:cubicBezTo>
                  </a:path>
                </a:pathLst>
              </a:custGeom>
              <a:solidFill>
                <a:srgbClr val="B3946E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763" name="Freeform: Shape 6762">
                <a:extLst>
                  <a:ext uri="{FF2B5EF4-FFF2-40B4-BE49-F238E27FC236}">
                    <a16:creationId xmlns:a16="http://schemas.microsoft.com/office/drawing/2014/main" id="{6CA63D36-467F-4D20-B6C3-537E024F0FB7}"/>
                  </a:ext>
                </a:extLst>
              </p:cNvPr>
              <p:cNvSpPr/>
              <p:nvPr/>
            </p:nvSpPr>
            <p:spPr>
              <a:xfrm>
                <a:off x="11254404" y="3373320"/>
                <a:ext cx="4586" cy="3994"/>
              </a:xfrm>
              <a:custGeom>
                <a:avLst/>
                <a:gdLst>
                  <a:gd name="connsiteX0" fmla="*/ 3994 w 4586"/>
                  <a:gd name="connsiteY0" fmla="*/ 3994 h 3994"/>
                  <a:gd name="connsiteX1" fmla="*/ 3994 w 4586"/>
                  <a:gd name="connsiteY1" fmla="*/ 3994 h 3994"/>
                  <a:gd name="connsiteX2" fmla="*/ 0 w 4586"/>
                  <a:gd name="connsiteY2" fmla="*/ 0 h 3994"/>
                  <a:gd name="connsiteX3" fmla="*/ 3994 w 4586"/>
                  <a:gd name="connsiteY3" fmla="*/ 3994 h 3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86" h="3994">
                    <a:moveTo>
                      <a:pt x="3994" y="3994"/>
                    </a:moveTo>
                    <a:cubicBezTo>
                      <a:pt x="3994" y="3994"/>
                      <a:pt x="5326" y="3994"/>
                      <a:pt x="3994" y="3994"/>
                    </a:cubicBezTo>
                    <a:cubicBezTo>
                      <a:pt x="2663" y="2663"/>
                      <a:pt x="1331" y="1331"/>
                      <a:pt x="0" y="0"/>
                    </a:cubicBezTo>
                    <a:cubicBezTo>
                      <a:pt x="1331" y="0"/>
                      <a:pt x="2663" y="2663"/>
                      <a:pt x="3994" y="3994"/>
                    </a:cubicBezTo>
                  </a:path>
                </a:pathLst>
              </a:custGeom>
              <a:solidFill>
                <a:srgbClr val="D8D7C8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764" name="Freeform: Shape 6763">
                <a:extLst>
                  <a:ext uri="{FF2B5EF4-FFF2-40B4-BE49-F238E27FC236}">
                    <a16:creationId xmlns:a16="http://schemas.microsoft.com/office/drawing/2014/main" id="{621577B9-485A-4AB0-A252-7F8C66783A8D}"/>
                  </a:ext>
                </a:extLst>
              </p:cNvPr>
              <p:cNvSpPr/>
              <p:nvPr/>
            </p:nvSpPr>
            <p:spPr>
              <a:xfrm>
                <a:off x="11265056" y="3383972"/>
                <a:ext cx="23966" cy="50595"/>
              </a:xfrm>
              <a:custGeom>
                <a:avLst/>
                <a:gdLst>
                  <a:gd name="connsiteX0" fmla="*/ 1331 w 23966"/>
                  <a:gd name="connsiteY0" fmla="*/ 1332 h 50595"/>
                  <a:gd name="connsiteX1" fmla="*/ 11983 w 23966"/>
                  <a:gd name="connsiteY1" fmla="*/ 22635 h 50595"/>
                  <a:gd name="connsiteX2" fmla="*/ 18640 w 23966"/>
                  <a:gd name="connsiteY2" fmla="*/ 33287 h 50595"/>
                  <a:gd name="connsiteX3" fmla="*/ 23966 w 23966"/>
                  <a:gd name="connsiteY3" fmla="*/ 47933 h 50595"/>
                  <a:gd name="connsiteX4" fmla="*/ 23966 w 23966"/>
                  <a:gd name="connsiteY4" fmla="*/ 47933 h 50595"/>
                  <a:gd name="connsiteX5" fmla="*/ 23966 w 23966"/>
                  <a:gd name="connsiteY5" fmla="*/ 50596 h 50595"/>
                  <a:gd name="connsiteX6" fmla="*/ 22635 w 23966"/>
                  <a:gd name="connsiteY6" fmla="*/ 42607 h 50595"/>
                  <a:gd name="connsiteX7" fmla="*/ 13315 w 23966"/>
                  <a:gd name="connsiteY7" fmla="*/ 22635 h 50595"/>
                  <a:gd name="connsiteX8" fmla="*/ 13315 w 23966"/>
                  <a:gd name="connsiteY8" fmla="*/ 22635 h 50595"/>
                  <a:gd name="connsiteX9" fmla="*/ 5326 w 23966"/>
                  <a:gd name="connsiteY9" fmla="*/ 7989 h 50595"/>
                  <a:gd name="connsiteX10" fmla="*/ 0 w 23966"/>
                  <a:gd name="connsiteY10" fmla="*/ 0 h 50595"/>
                  <a:gd name="connsiteX11" fmla="*/ 1331 w 23966"/>
                  <a:gd name="connsiteY11" fmla="*/ 1332 h 50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966" h="50595">
                    <a:moveTo>
                      <a:pt x="1331" y="1332"/>
                    </a:moveTo>
                    <a:cubicBezTo>
                      <a:pt x="5326" y="7989"/>
                      <a:pt x="7989" y="15978"/>
                      <a:pt x="11983" y="22635"/>
                    </a:cubicBezTo>
                    <a:cubicBezTo>
                      <a:pt x="14646" y="26629"/>
                      <a:pt x="17309" y="29292"/>
                      <a:pt x="18640" y="33287"/>
                    </a:cubicBezTo>
                    <a:cubicBezTo>
                      <a:pt x="18640" y="34618"/>
                      <a:pt x="21303" y="39944"/>
                      <a:pt x="23966" y="47933"/>
                    </a:cubicBezTo>
                    <a:cubicBezTo>
                      <a:pt x="23966" y="47933"/>
                      <a:pt x="23966" y="47933"/>
                      <a:pt x="23966" y="47933"/>
                    </a:cubicBezTo>
                    <a:cubicBezTo>
                      <a:pt x="23966" y="47933"/>
                      <a:pt x="23966" y="49264"/>
                      <a:pt x="23966" y="50596"/>
                    </a:cubicBezTo>
                    <a:lnTo>
                      <a:pt x="22635" y="42607"/>
                    </a:lnTo>
                    <a:cubicBezTo>
                      <a:pt x="21303" y="34618"/>
                      <a:pt x="19972" y="33287"/>
                      <a:pt x="13315" y="22635"/>
                    </a:cubicBezTo>
                    <a:cubicBezTo>
                      <a:pt x="13315" y="22635"/>
                      <a:pt x="13315" y="22635"/>
                      <a:pt x="13315" y="22635"/>
                    </a:cubicBezTo>
                    <a:cubicBezTo>
                      <a:pt x="10652" y="17309"/>
                      <a:pt x="7989" y="13315"/>
                      <a:pt x="5326" y="7989"/>
                    </a:cubicBezTo>
                    <a:cubicBezTo>
                      <a:pt x="3994" y="6657"/>
                      <a:pt x="3994" y="6657"/>
                      <a:pt x="0" y="0"/>
                    </a:cubicBezTo>
                    <a:cubicBezTo>
                      <a:pt x="0" y="0"/>
                      <a:pt x="0" y="0"/>
                      <a:pt x="1331" y="1332"/>
                    </a:cubicBezTo>
                  </a:path>
                </a:pathLst>
              </a:custGeom>
              <a:solidFill>
                <a:srgbClr val="A48562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765" name="Freeform: Shape 6764">
                <a:extLst>
                  <a:ext uri="{FF2B5EF4-FFF2-40B4-BE49-F238E27FC236}">
                    <a16:creationId xmlns:a16="http://schemas.microsoft.com/office/drawing/2014/main" id="{24DDD6AE-B5F3-42F5-94E7-5594E8C7CBD0}"/>
                  </a:ext>
                </a:extLst>
              </p:cNvPr>
              <p:cNvSpPr/>
              <p:nvPr/>
            </p:nvSpPr>
            <p:spPr>
              <a:xfrm>
                <a:off x="9517696" y="3896588"/>
                <a:ext cx="104325" cy="93683"/>
              </a:xfrm>
              <a:custGeom>
                <a:avLst/>
                <a:gdLst>
                  <a:gd name="connsiteX0" fmla="*/ 471 w 104325"/>
                  <a:gd name="connsiteY0" fmla="*/ 87877 h 93683"/>
                  <a:gd name="connsiteX1" fmla="*/ 8460 w 104325"/>
                  <a:gd name="connsiteY1" fmla="*/ 93203 h 93683"/>
                  <a:gd name="connsiteX2" fmla="*/ 23106 w 104325"/>
                  <a:gd name="connsiteY2" fmla="*/ 86546 h 93683"/>
                  <a:gd name="connsiteX3" fmla="*/ 44410 w 104325"/>
                  <a:gd name="connsiteY3" fmla="*/ 79888 h 93683"/>
                  <a:gd name="connsiteX4" fmla="*/ 47072 w 104325"/>
                  <a:gd name="connsiteY4" fmla="*/ 78557 h 93683"/>
                  <a:gd name="connsiteX5" fmla="*/ 53730 w 104325"/>
                  <a:gd name="connsiteY5" fmla="*/ 74562 h 93683"/>
                  <a:gd name="connsiteX6" fmla="*/ 59056 w 104325"/>
                  <a:gd name="connsiteY6" fmla="*/ 67905 h 93683"/>
                  <a:gd name="connsiteX7" fmla="*/ 73702 w 104325"/>
                  <a:gd name="connsiteY7" fmla="*/ 42607 h 93683"/>
                  <a:gd name="connsiteX8" fmla="*/ 104326 w 104325"/>
                  <a:gd name="connsiteY8" fmla="*/ 0 h 93683"/>
                  <a:gd name="connsiteX9" fmla="*/ 81691 w 104325"/>
                  <a:gd name="connsiteY9" fmla="*/ 25298 h 93683"/>
                  <a:gd name="connsiteX10" fmla="*/ 39084 w 104325"/>
                  <a:gd name="connsiteY10" fmla="*/ 66574 h 93683"/>
                  <a:gd name="connsiteX11" fmla="*/ 11123 w 104325"/>
                  <a:gd name="connsiteY11" fmla="*/ 79888 h 93683"/>
                  <a:gd name="connsiteX12" fmla="*/ 471 w 104325"/>
                  <a:gd name="connsiteY12" fmla="*/ 87877 h 93683"/>
                  <a:gd name="connsiteX13" fmla="*/ 471 w 104325"/>
                  <a:gd name="connsiteY13" fmla="*/ 87877 h 93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4325" h="93683">
                    <a:moveTo>
                      <a:pt x="471" y="87877"/>
                    </a:moveTo>
                    <a:cubicBezTo>
                      <a:pt x="3134" y="93203"/>
                      <a:pt x="5797" y="94534"/>
                      <a:pt x="8460" y="93203"/>
                    </a:cubicBezTo>
                    <a:cubicBezTo>
                      <a:pt x="13786" y="91871"/>
                      <a:pt x="17780" y="87877"/>
                      <a:pt x="23106" y="86546"/>
                    </a:cubicBezTo>
                    <a:cubicBezTo>
                      <a:pt x="39084" y="81220"/>
                      <a:pt x="39084" y="81220"/>
                      <a:pt x="44410" y="79888"/>
                    </a:cubicBezTo>
                    <a:cubicBezTo>
                      <a:pt x="44410" y="79888"/>
                      <a:pt x="45741" y="79888"/>
                      <a:pt x="47072" y="78557"/>
                    </a:cubicBezTo>
                    <a:cubicBezTo>
                      <a:pt x="48404" y="78557"/>
                      <a:pt x="51067" y="75894"/>
                      <a:pt x="53730" y="74562"/>
                    </a:cubicBezTo>
                    <a:cubicBezTo>
                      <a:pt x="56393" y="71899"/>
                      <a:pt x="57724" y="70568"/>
                      <a:pt x="59056" y="67905"/>
                    </a:cubicBezTo>
                    <a:cubicBezTo>
                      <a:pt x="64382" y="59916"/>
                      <a:pt x="68376" y="50596"/>
                      <a:pt x="73702" y="42607"/>
                    </a:cubicBezTo>
                    <a:cubicBezTo>
                      <a:pt x="83022" y="27961"/>
                      <a:pt x="93674" y="14646"/>
                      <a:pt x="104326" y="0"/>
                    </a:cubicBezTo>
                    <a:cubicBezTo>
                      <a:pt x="91011" y="15978"/>
                      <a:pt x="87017" y="21304"/>
                      <a:pt x="81691" y="25298"/>
                    </a:cubicBezTo>
                    <a:lnTo>
                      <a:pt x="39084" y="66574"/>
                    </a:lnTo>
                    <a:cubicBezTo>
                      <a:pt x="28432" y="75894"/>
                      <a:pt x="17780" y="79888"/>
                      <a:pt x="11123" y="79888"/>
                    </a:cubicBezTo>
                    <a:cubicBezTo>
                      <a:pt x="7128" y="79888"/>
                      <a:pt x="-2192" y="79888"/>
                      <a:pt x="471" y="87877"/>
                    </a:cubicBezTo>
                    <a:cubicBezTo>
                      <a:pt x="471" y="86546"/>
                      <a:pt x="471" y="87877"/>
                      <a:pt x="471" y="87877"/>
                    </a:cubicBezTo>
                  </a:path>
                </a:pathLst>
              </a:custGeom>
              <a:solidFill>
                <a:srgbClr val="9A8E7D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grpSp>
            <p:nvGrpSpPr>
              <p:cNvPr id="6766" name="Graphic 6144">
                <a:extLst>
                  <a:ext uri="{FF2B5EF4-FFF2-40B4-BE49-F238E27FC236}">
                    <a16:creationId xmlns:a16="http://schemas.microsoft.com/office/drawing/2014/main" id="{10A1342C-A61A-4482-AA06-148CB74D9DB0}"/>
                  </a:ext>
                </a:extLst>
              </p:cNvPr>
              <p:cNvGrpSpPr/>
              <p:nvPr/>
            </p:nvGrpSpPr>
            <p:grpSpPr>
              <a:xfrm>
                <a:off x="9458038" y="3743505"/>
                <a:ext cx="271701" cy="240959"/>
                <a:chOff x="9458038" y="3743505"/>
                <a:chExt cx="271701" cy="240959"/>
              </a:xfrm>
              <a:solidFill>
                <a:srgbClr val="825F40"/>
              </a:solidFill>
            </p:grpSpPr>
            <p:sp>
              <p:nvSpPr>
                <p:cNvPr id="6767" name="Freeform: Shape 6766">
                  <a:extLst>
                    <a:ext uri="{FF2B5EF4-FFF2-40B4-BE49-F238E27FC236}">
                      <a16:creationId xmlns:a16="http://schemas.microsoft.com/office/drawing/2014/main" id="{0F434D1A-E9FB-4D34-8D75-B3C7AA562A5F}"/>
                    </a:ext>
                  </a:extLst>
                </p:cNvPr>
                <p:cNvSpPr/>
                <p:nvPr/>
              </p:nvSpPr>
              <p:spPr>
                <a:xfrm>
                  <a:off x="9458038" y="3743505"/>
                  <a:ext cx="271701" cy="199683"/>
                </a:xfrm>
                <a:custGeom>
                  <a:avLst/>
                  <a:gdLst>
                    <a:gd name="connsiteX0" fmla="*/ 10865 w 271701"/>
                    <a:gd name="connsiteY0" fmla="*/ 95829 h 199683"/>
                    <a:gd name="connsiteX1" fmla="*/ 28174 w 271701"/>
                    <a:gd name="connsiteY1" fmla="*/ 23930 h 199683"/>
                    <a:gd name="connsiteX2" fmla="*/ 130697 w 271701"/>
                    <a:gd name="connsiteY2" fmla="*/ 37244 h 199683"/>
                    <a:gd name="connsiteX3" fmla="*/ 170641 w 271701"/>
                    <a:gd name="connsiteY3" fmla="*/ 95829 h 199683"/>
                    <a:gd name="connsiteX4" fmla="*/ 114719 w 271701"/>
                    <a:gd name="connsiteY4" fmla="*/ 199684 h 199683"/>
                    <a:gd name="connsiteX5" fmla="*/ 159989 w 271701"/>
                    <a:gd name="connsiteY5" fmla="*/ 153082 h 199683"/>
                    <a:gd name="connsiteX6" fmla="*/ 190613 w 271701"/>
                    <a:gd name="connsiteY6" fmla="*/ 90503 h 199683"/>
                    <a:gd name="connsiteX7" fmla="*/ 206591 w 271701"/>
                    <a:gd name="connsiteY7" fmla="*/ 79851 h 199683"/>
                    <a:gd name="connsiteX8" fmla="*/ 209254 w 271701"/>
                    <a:gd name="connsiteY8" fmla="*/ 77188 h 199683"/>
                    <a:gd name="connsiteX9" fmla="*/ 270501 w 271701"/>
                    <a:gd name="connsiteY9" fmla="*/ 49227 h 199683"/>
                    <a:gd name="connsiteX10" fmla="*/ 234552 w 271701"/>
                    <a:gd name="connsiteY10" fmla="*/ 53222 h 199683"/>
                    <a:gd name="connsiteX11" fmla="*/ 198602 w 271701"/>
                    <a:gd name="connsiteY11" fmla="*/ 46565 h 199683"/>
                    <a:gd name="connsiteX12" fmla="*/ 124040 w 271701"/>
                    <a:gd name="connsiteY12" fmla="*/ 21267 h 199683"/>
                    <a:gd name="connsiteX13" fmla="*/ 213 w 271701"/>
                    <a:gd name="connsiteY13" fmla="*/ 37244 h 199683"/>
                    <a:gd name="connsiteX14" fmla="*/ 2876 w 271701"/>
                    <a:gd name="connsiteY14" fmla="*/ 62542 h 199683"/>
                    <a:gd name="connsiteX15" fmla="*/ 10865 w 271701"/>
                    <a:gd name="connsiteY15" fmla="*/ 97160 h 199683"/>
                    <a:gd name="connsiteX16" fmla="*/ 10865 w 271701"/>
                    <a:gd name="connsiteY16" fmla="*/ 98492 h 199683"/>
                    <a:gd name="connsiteX17" fmla="*/ 10865 w 271701"/>
                    <a:gd name="connsiteY17" fmla="*/ 95829 h 1996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71701" h="199683">
                      <a:moveTo>
                        <a:pt x="10865" y="95829"/>
                      </a:moveTo>
                      <a:cubicBezTo>
                        <a:pt x="-2450" y="38576"/>
                        <a:pt x="12196" y="31918"/>
                        <a:pt x="28174" y="23930"/>
                      </a:cubicBezTo>
                      <a:cubicBezTo>
                        <a:pt x="38826" y="18604"/>
                        <a:pt x="93416" y="14609"/>
                        <a:pt x="130697" y="37244"/>
                      </a:cubicBezTo>
                      <a:cubicBezTo>
                        <a:pt x="144012" y="45233"/>
                        <a:pt x="173304" y="65205"/>
                        <a:pt x="170641" y="95829"/>
                      </a:cubicBezTo>
                      <a:cubicBezTo>
                        <a:pt x="169310" y="114470"/>
                        <a:pt x="138686" y="173054"/>
                        <a:pt x="114719" y="199684"/>
                      </a:cubicBezTo>
                      <a:cubicBezTo>
                        <a:pt x="130697" y="186369"/>
                        <a:pt x="142680" y="175717"/>
                        <a:pt x="159989" y="153082"/>
                      </a:cubicBezTo>
                      <a:cubicBezTo>
                        <a:pt x="174636" y="134442"/>
                        <a:pt x="173304" y="107812"/>
                        <a:pt x="190613" y="90503"/>
                      </a:cubicBezTo>
                      <a:cubicBezTo>
                        <a:pt x="194608" y="86509"/>
                        <a:pt x="199934" y="82514"/>
                        <a:pt x="206591" y="79851"/>
                      </a:cubicBezTo>
                      <a:cubicBezTo>
                        <a:pt x="209254" y="78520"/>
                        <a:pt x="209254" y="78520"/>
                        <a:pt x="209254" y="77188"/>
                      </a:cubicBezTo>
                      <a:cubicBezTo>
                        <a:pt x="271833" y="58548"/>
                        <a:pt x="274496" y="57216"/>
                        <a:pt x="270501" y="49227"/>
                      </a:cubicBezTo>
                      <a:cubicBezTo>
                        <a:pt x="258518" y="51890"/>
                        <a:pt x="251861" y="54553"/>
                        <a:pt x="234552" y="53222"/>
                      </a:cubicBezTo>
                      <a:cubicBezTo>
                        <a:pt x="222569" y="53222"/>
                        <a:pt x="210585" y="47896"/>
                        <a:pt x="198602" y="46565"/>
                      </a:cubicBezTo>
                      <a:cubicBezTo>
                        <a:pt x="189282" y="55885"/>
                        <a:pt x="125371" y="21267"/>
                        <a:pt x="124040" y="21267"/>
                      </a:cubicBezTo>
                      <a:cubicBezTo>
                        <a:pt x="98742" y="6620"/>
                        <a:pt x="8202" y="-25335"/>
                        <a:pt x="213" y="37244"/>
                      </a:cubicBezTo>
                      <a:cubicBezTo>
                        <a:pt x="213" y="39907"/>
                        <a:pt x="-1118" y="49227"/>
                        <a:pt x="2876" y="62542"/>
                      </a:cubicBezTo>
                      <a:cubicBezTo>
                        <a:pt x="5539" y="73194"/>
                        <a:pt x="8202" y="86509"/>
                        <a:pt x="10865" y="97160"/>
                      </a:cubicBezTo>
                      <a:lnTo>
                        <a:pt x="10865" y="98492"/>
                      </a:lnTo>
                      <a:cubicBezTo>
                        <a:pt x="12196" y="98492"/>
                        <a:pt x="10865" y="97160"/>
                        <a:pt x="10865" y="95829"/>
                      </a:cubicBezTo>
                    </a:path>
                  </a:pathLst>
                </a:custGeom>
                <a:solidFill>
                  <a:srgbClr val="825F40"/>
                </a:solidFill>
                <a:ln w="132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laytime With Hot Toddies"/>
                    <a:ea typeface="+mn-ea"/>
                    <a:cs typeface="+mn-cs"/>
                  </a:endParaRPr>
                </a:p>
              </p:txBody>
            </p:sp>
            <p:sp>
              <p:nvSpPr>
                <p:cNvPr id="6768" name="Freeform: Shape 6767">
                  <a:extLst>
                    <a:ext uri="{FF2B5EF4-FFF2-40B4-BE49-F238E27FC236}">
                      <a16:creationId xmlns:a16="http://schemas.microsoft.com/office/drawing/2014/main" id="{841133D5-D5EF-4013-AD44-08F79C542858}"/>
                    </a:ext>
                  </a:extLst>
                </p:cNvPr>
                <p:cNvSpPr/>
                <p:nvPr/>
              </p:nvSpPr>
              <p:spPr>
                <a:xfrm>
                  <a:off x="9507515" y="3957835"/>
                  <a:ext cx="17309" cy="26629"/>
                </a:xfrm>
                <a:custGeom>
                  <a:avLst/>
                  <a:gdLst>
                    <a:gd name="connsiteX0" fmla="*/ 9320 w 17309"/>
                    <a:gd name="connsiteY0" fmla="*/ 23966 h 26629"/>
                    <a:gd name="connsiteX1" fmla="*/ 10652 w 17309"/>
                    <a:gd name="connsiteY1" fmla="*/ 26629 h 26629"/>
                    <a:gd name="connsiteX2" fmla="*/ 17309 w 17309"/>
                    <a:gd name="connsiteY2" fmla="*/ 19972 h 26629"/>
                    <a:gd name="connsiteX3" fmla="*/ 0 w 17309"/>
                    <a:gd name="connsiteY3" fmla="*/ 0 h 26629"/>
                    <a:gd name="connsiteX4" fmla="*/ 9320 w 17309"/>
                    <a:gd name="connsiteY4" fmla="*/ 23966 h 26629"/>
                    <a:gd name="connsiteX5" fmla="*/ 9320 w 17309"/>
                    <a:gd name="connsiteY5" fmla="*/ 23966 h 266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309" h="26629">
                      <a:moveTo>
                        <a:pt x="9320" y="23966"/>
                      </a:moveTo>
                      <a:cubicBezTo>
                        <a:pt x="9320" y="25298"/>
                        <a:pt x="10652" y="25298"/>
                        <a:pt x="10652" y="26629"/>
                      </a:cubicBezTo>
                      <a:cubicBezTo>
                        <a:pt x="9320" y="22635"/>
                        <a:pt x="9320" y="22635"/>
                        <a:pt x="17309" y="19972"/>
                      </a:cubicBezTo>
                      <a:cubicBezTo>
                        <a:pt x="7989" y="18641"/>
                        <a:pt x="2663" y="9320"/>
                        <a:pt x="0" y="0"/>
                      </a:cubicBezTo>
                      <a:cubicBezTo>
                        <a:pt x="2663" y="6657"/>
                        <a:pt x="5326" y="15978"/>
                        <a:pt x="9320" y="23966"/>
                      </a:cubicBezTo>
                      <a:cubicBezTo>
                        <a:pt x="9320" y="22635"/>
                        <a:pt x="9320" y="23966"/>
                        <a:pt x="9320" y="23966"/>
                      </a:cubicBezTo>
                    </a:path>
                  </a:pathLst>
                </a:custGeom>
                <a:solidFill>
                  <a:srgbClr val="825F40"/>
                </a:solidFill>
                <a:ln w="132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laytime With Hot Toddies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769" name="Freeform: Shape 6768">
                <a:extLst>
                  <a:ext uri="{FF2B5EF4-FFF2-40B4-BE49-F238E27FC236}">
                    <a16:creationId xmlns:a16="http://schemas.microsoft.com/office/drawing/2014/main" id="{373B22E2-70F2-4E9F-B171-6202AF2DF581}"/>
                  </a:ext>
                </a:extLst>
              </p:cNvPr>
              <p:cNvSpPr/>
              <p:nvPr/>
            </p:nvSpPr>
            <p:spPr>
              <a:xfrm>
                <a:off x="9637001" y="3788738"/>
                <a:ext cx="20970" cy="5388"/>
              </a:xfrm>
              <a:custGeom>
                <a:avLst/>
                <a:gdLst>
                  <a:gd name="connsiteX0" fmla="*/ 999 w 20970"/>
                  <a:gd name="connsiteY0" fmla="*/ 0 h 5388"/>
                  <a:gd name="connsiteX1" fmla="*/ 20971 w 20970"/>
                  <a:gd name="connsiteY1" fmla="*/ 2663 h 5388"/>
                  <a:gd name="connsiteX2" fmla="*/ 999 w 20970"/>
                  <a:gd name="connsiteY2" fmla="*/ 0 h 5388"/>
                  <a:gd name="connsiteX3" fmla="*/ 999 w 20970"/>
                  <a:gd name="connsiteY3" fmla="*/ 0 h 5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970" h="5388">
                    <a:moveTo>
                      <a:pt x="999" y="0"/>
                    </a:moveTo>
                    <a:cubicBezTo>
                      <a:pt x="11650" y="6657"/>
                      <a:pt x="16976" y="6657"/>
                      <a:pt x="20971" y="2663"/>
                    </a:cubicBezTo>
                    <a:cubicBezTo>
                      <a:pt x="6324" y="1332"/>
                      <a:pt x="4993" y="0"/>
                      <a:pt x="999" y="0"/>
                    </a:cubicBezTo>
                    <a:cubicBezTo>
                      <a:pt x="-333" y="0"/>
                      <a:pt x="-333" y="0"/>
                      <a:pt x="999" y="0"/>
                    </a:cubicBezTo>
                  </a:path>
                </a:pathLst>
              </a:custGeom>
              <a:solidFill>
                <a:srgbClr val="95775B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770" name="Freeform: Shape 6769">
                <a:extLst>
                  <a:ext uri="{FF2B5EF4-FFF2-40B4-BE49-F238E27FC236}">
                    <a16:creationId xmlns:a16="http://schemas.microsoft.com/office/drawing/2014/main" id="{1A1C58E5-379C-464C-A894-4355201B91C1}"/>
                  </a:ext>
                </a:extLst>
              </p:cNvPr>
              <p:cNvSpPr/>
              <p:nvPr/>
            </p:nvSpPr>
            <p:spPr>
              <a:xfrm>
                <a:off x="9669080" y="3820694"/>
                <a:ext cx="4868" cy="2663"/>
              </a:xfrm>
              <a:custGeom>
                <a:avLst/>
                <a:gdLst>
                  <a:gd name="connsiteX0" fmla="*/ 875 w 4868"/>
                  <a:gd name="connsiteY0" fmla="*/ 2663 h 2663"/>
                  <a:gd name="connsiteX1" fmla="*/ 4869 w 4868"/>
                  <a:gd name="connsiteY1" fmla="*/ 1331 h 2663"/>
                  <a:gd name="connsiteX2" fmla="*/ 2206 w 4868"/>
                  <a:gd name="connsiteY2" fmla="*/ 0 h 2663"/>
                  <a:gd name="connsiteX3" fmla="*/ 875 w 4868"/>
                  <a:gd name="connsiteY3" fmla="*/ 2663 h 2663"/>
                  <a:gd name="connsiteX4" fmla="*/ 875 w 4868"/>
                  <a:gd name="connsiteY4" fmla="*/ 2663 h 2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68" h="2663">
                    <a:moveTo>
                      <a:pt x="875" y="2663"/>
                    </a:moveTo>
                    <a:cubicBezTo>
                      <a:pt x="2206" y="2663"/>
                      <a:pt x="3538" y="1331"/>
                      <a:pt x="4869" y="1331"/>
                    </a:cubicBezTo>
                    <a:cubicBezTo>
                      <a:pt x="3538" y="0"/>
                      <a:pt x="2206" y="0"/>
                      <a:pt x="2206" y="0"/>
                    </a:cubicBezTo>
                    <a:cubicBezTo>
                      <a:pt x="-457" y="0"/>
                      <a:pt x="-457" y="1331"/>
                      <a:pt x="875" y="2663"/>
                    </a:cubicBezTo>
                    <a:cubicBezTo>
                      <a:pt x="875" y="2663"/>
                      <a:pt x="875" y="2663"/>
                      <a:pt x="875" y="2663"/>
                    </a:cubicBezTo>
                  </a:path>
                </a:pathLst>
              </a:custGeom>
              <a:solidFill>
                <a:srgbClr val="935F36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771" name="Freeform: Shape 6770">
                <a:extLst>
                  <a:ext uri="{FF2B5EF4-FFF2-40B4-BE49-F238E27FC236}">
                    <a16:creationId xmlns:a16="http://schemas.microsoft.com/office/drawing/2014/main" id="{39F91980-4F26-49B6-9825-45F55DC48998}"/>
                  </a:ext>
                </a:extLst>
              </p:cNvPr>
              <p:cNvSpPr/>
              <p:nvPr/>
            </p:nvSpPr>
            <p:spPr>
              <a:xfrm>
                <a:off x="9463821" y="3761775"/>
                <a:ext cx="165327" cy="214240"/>
              </a:xfrm>
              <a:custGeom>
                <a:avLst/>
                <a:gdLst>
                  <a:gd name="connsiteX0" fmla="*/ 38368 w 165327"/>
                  <a:gd name="connsiteY0" fmla="*/ 184077 h 214240"/>
                  <a:gd name="connsiteX1" fmla="*/ 98284 w 165327"/>
                  <a:gd name="connsiteY1" fmla="*/ 188072 h 214240"/>
                  <a:gd name="connsiteX2" fmla="*/ 147549 w 165327"/>
                  <a:gd name="connsiteY2" fmla="*/ 76228 h 214240"/>
                  <a:gd name="connsiteX3" fmla="*/ 42363 w 165327"/>
                  <a:gd name="connsiteY3" fmla="*/ 21638 h 214240"/>
                  <a:gd name="connsiteX4" fmla="*/ 14402 w 165327"/>
                  <a:gd name="connsiteY4" fmla="*/ 112178 h 214240"/>
                  <a:gd name="connsiteX5" fmla="*/ 15733 w 165327"/>
                  <a:gd name="connsiteY5" fmla="*/ 118835 h 214240"/>
                  <a:gd name="connsiteX6" fmla="*/ 27717 w 165327"/>
                  <a:gd name="connsiteY6" fmla="*/ 156116 h 214240"/>
                  <a:gd name="connsiteX7" fmla="*/ 35705 w 165327"/>
                  <a:gd name="connsiteY7" fmla="*/ 178751 h 214240"/>
                  <a:gd name="connsiteX8" fmla="*/ 38368 w 165327"/>
                  <a:gd name="connsiteY8" fmla="*/ 184077 h 214240"/>
                  <a:gd name="connsiteX9" fmla="*/ 43694 w 165327"/>
                  <a:gd name="connsiteY9" fmla="*/ 197392 h 214240"/>
                  <a:gd name="connsiteX10" fmla="*/ 41031 w 165327"/>
                  <a:gd name="connsiteY10" fmla="*/ 192066 h 214240"/>
                  <a:gd name="connsiteX11" fmla="*/ 27717 w 165327"/>
                  <a:gd name="connsiteY11" fmla="*/ 156116 h 214240"/>
                  <a:gd name="connsiteX12" fmla="*/ 15733 w 165327"/>
                  <a:gd name="connsiteY12" fmla="*/ 118835 h 214240"/>
                  <a:gd name="connsiteX13" fmla="*/ 6413 w 165327"/>
                  <a:gd name="connsiteY13" fmla="*/ 82885 h 214240"/>
                  <a:gd name="connsiteX14" fmla="*/ 5082 w 165327"/>
                  <a:gd name="connsiteY14" fmla="*/ 77560 h 214240"/>
                  <a:gd name="connsiteX15" fmla="*/ 1087 w 165327"/>
                  <a:gd name="connsiteY15" fmla="*/ 29627 h 214240"/>
                  <a:gd name="connsiteX16" fmla="*/ 158201 w 165327"/>
                  <a:gd name="connsiteY16" fmla="*/ 49599 h 214240"/>
                  <a:gd name="connsiteX17" fmla="*/ 126245 w 165327"/>
                  <a:gd name="connsiteY17" fmla="*/ 158779 h 214240"/>
                  <a:gd name="connsiteX18" fmla="*/ 57009 w 165327"/>
                  <a:gd name="connsiteY18" fmla="*/ 213369 h 214240"/>
                  <a:gd name="connsiteX19" fmla="*/ 43694 w 165327"/>
                  <a:gd name="connsiteY19" fmla="*/ 197392 h 214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65327" h="214240">
                    <a:moveTo>
                      <a:pt x="38368" y="184077"/>
                    </a:moveTo>
                    <a:cubicBezTo>
                      <a:pt x="50352" y="212038"/>
                      <a:pt x="63666" y="222690"/>
                      <a:pt x="98284" y="188072"/>
                    </a:cubicBezTo>
                    <a:cubicBezTo>
                      <a:pt x="122251" y="161442"/>
                      <a:pt x="155538" y="98863"/>
                      <a:pt x="147549" y="76228"/>
                    </a:cubicBezTo>
                    <a:cubicBezTo>
                      <a:pt x="135566" y="38947"/>
                      <a:pt x="92959" y="17643"/>
                      <a:pt x="42363" y="21638"/>
                    </a:cubicBezTo>
                    <a:cubicBezTo>
                      <a:pt x="9076" y="24301"/>
                      <a:pt x="-6902" y="40278"/>
                      <a:pt x="14402" y="112178"/>
                    </a:cubicBezTo>
                    <a:lnTo>
                      <a:pt x="15733" y="118835"/>
                    </a:lnTo>
                    <a:cubicBezTo>
                      <a:pt x="23722" y="142802"/>
                      <a:pt x="23722" y="144133"/>
                      <a:pt x="27717" y="156116"/>
                    </a:cubicBezTo>
                    <a:cubicBezTo>
                      <a:pt x="30379" y="162774"/>
                      <a:pt x="33042" y="172094"/>
                      <a:pt x="35705" y="178751"/>
                    </a:cubicBezTo>
                    <a:cubicBezTo>
                      <a:pt x="37037" y="180083"/>
                      <a:pt x="38368" y="182746"/>
                      <a:pt x="38368" y="184077"/>
                    </a:cubicBezTo>
                    <a:moveTo>
                      <a:pt x="43694" y="197392"/>
                    </a:moveTo>
                    <a:cubicBezTo>
                      <a:pt x="42363" y="196060"/>
                      <a:pt x="42363" y="193397"/>
                      <a:pt x="41031" y="192066"/>
                    </a:cubicBezTo>
                    <a:cubicBezTo>
                      <a:pt x="31711" y="168100"/>
                      <a:pt x="31711" y="168100"/>
                      <a:pt x="27717" y="156116"/>
                    </a:cubicBezTo>
                    <a:cubicBezTo>
                      <a:pt x="19728" y="130818"/>
                      <a:pt x="19728" y="130818"/>
                      <a:pt x="15733" y="118835"/>
                    </a:cubicBezTo>
                    <a:cubicBezTo>
                      <a:pt x="13070" y="108183"/>
                      <a:pt x="9076" y="93537"/>
                      <a:pt x="6413" y="82885"/>
                    </a:cubicBezTo>
                    <a:lnTo>
                      <a:pt x="5082" y="77560"/>
                    </a:lnTo>
                    <a:cubicBezTo>
                      <a:pt x="-1576" y="46936"/>
                      <a:pt x="-244" y="33621"/>
                      <a:pt x="1087" y="29627"/>
                    </a:cubicBezTo>
                    <a:cubicBezTo>
                      <a:pt x="22391" y="-28958"/>
                      <a:pt x="135566" y="10986"/>
                      <a:pt x="158201" y="49599"/>
                    </a:cubicBezTo>
                    <a:cubicBezTo>
                      <a:pt x="170184" y="70902"/>
                      <a:pt x="171515" y="86880"/>
                      <a:pt x="126245" y="158779"/>
                    </a:cubicBezTo>
                    <a:cubicBezTo>
                      <a:pt x="118257" y="172094"/>
                      <a:pt x="79644" y="221358"/>
                      <a:pt x="57009" y="213369"/>
                    </a:cubicBezTo>
                    <a:cubicBezTo>
                      <a:pt x="51683" y="212038"/>
                      <a:pt x="46357" y="204049"/>
                      <a:pt x="43694" y="197392"/>
                    </a:cubicBezTo>
                  </a:path>
                </a:pathLst>
              </a:custGeom>
              <a:solidFill>
                <a:srgbClr val="FFFFFF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772" name="Freeform: Shape 6771">
                <a:extLst>
                  <a:ext uri="{FF2B5EF4-FFF2-40B4-BE49-F238E27FC236}">
                    <a16:creationId xmlns:a16="http://schemas.microsoft.com/office/drawing/2014/main" id="{54EFD9EE-E839-40B3-AFE7-3F7737CBC4DF}"/>
                  </a:ext>
                </a:extLst>
              </p:cNvPr>
              <p:cNvSpPr/>
              <p:nvPr/>
            </p:nvSpPr>
            <p:spPr>
              <a:xfrm>
                <a:off x="9467723" y="3783086"/>
                <a:ext cx="143340" cy="189327"/>
              </a:xfrm>
              <a:custGeom>
                <a:avLst/>
                <a:gdLst>
                  <a:gd name="connsiteX0" fmla="*/ 25146 w 143340"/>
                  <a:gd name="connsiteY0" fmla="*/ 134805 h 189327"/>
                  <a:gd name="connsiteX1" fmla="*/ 86394 w 143340"/>
                  <a:gd name="connsiteY1" fmla="*/ 154777 h 189327"/>
                  <a:gd name="connsiteX2" fmla="*/ 123675 w 143340"/>
                  <a:gd name="connsiteY2" fmla="*/ 60243 h 189327"/>
                  <a:gd name="connsiteX3" fmla="*/ 38461 w 143340"/>
                  <a:gd name="connsiteY3" fmla="*/ 14973 h 189327"/>
                  <a:gd name="connsiteX4" fmla="*/ 25146 w 143340"/>
                  <a:gd name="connsiteY4" fmla="*/ 134805 h 189327"/>
                  <a:gd name="connsiteX5" fmla="*/ 34466 w 143340"/>
                  <a:gd name="connsiteY5" fmla="*/ 162766 h 189327"/>
                  <a:gd name="connsiteX6" fmla="*/ 23814 w 143340"/>
                  <a:gd name="connsiteY6" fmla="*/ 133474 h 189327"/>
                  <a:gd name="connsiteX7" fmla="*/ 11831 w 143340"/>
                  <a:gd name="connsiteY7" fmla="*/ 97524 h 189327"/>
                  <a:gd name="connsiteX8" fmla="*/ 9168 w 143340"/>
                  <a:gd name="connsiteY8" fmla="*/ 90867 h 189327"/>
                  <a:gd name="connsiteX9" fmla="*/ 7837 w 143340"/>
                  <a:gd name="connsiteY9" fmla="*/ 86872 h 189327"/>
                  <a:gd name="connsiteX10" fmla="*/ 1179 w 143340"/>
                  <a:gd name="connsiteY10" fmla="*/ 24293 h 189327"/>
                  <a:gd name="connsiteX11" fmla="*/ 81068 w 143340"/>
                  <a:gd name="connsiteY11" fmla="*/ 4321 h 189327"/>
                  <a:gd name="connsiteX12" fmla="*/ 142315 w 143340"/>
                  <a:gd name="connsiteY12" fmla="*/ 54917 h 189327"/>
                  <a:gd name="connsiteX13" fmla="*/ 107697 w 143340"/>
                  <a:gd name="connsiteY13" fmla="*/ 148120 h 189327"/>
                  <a:gd name="connsiteX14" fmla="*/ 47781 w 143340"/>
                  <a:gd name="connsiteY14" fmla="*/ 186733 h 189327"/>
                  <a:gd name="connsiteX15" fmla="*/ 34466 w 143340"/>
                  <a:gd name="connsiteY15" fmla="*/ 162766 h 189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43340" h="189327">
                    <a:moveTo>
                      <a:pt x="25146" y="134805"/>
                    </a:moveTo>
                    <a:cubicBezTo>
                      <a:pt x="38461" y="172086"/>
                      <a:pt x="54438" y="189396"/>
                      <a:pt x="86394" y="154777"/>
                    </a:cubicBezTo>
                    <a:cubicBezTo>
                      <a:pt x="107697" y="130811"/>
                      <a:pt x="130332" y="77552"/>
                      <a:pt x="123675" y="60243"/>
                    </a:cubicBezTo>
                    <a:cubicBezTo>
                      <a:pt x="113023" y="29619"/>
                      <a:pt x="79736" y="10979"/>
                      <a:pt x="38461" y="14973"/>
                    </a:cubicBezTo>
                    <a:cubicBezTo>
                      <a:pt x="22483" y="16305"/>
                      <a:pt x="-17461" y="18967"/>
                      <a:pt x="25146" y="134805"/>
                    </a:cubicBezTo>
                    <a:moveTo>
                      <a:pt x="34466" y="162766"/>
                    </a:moveTo>
                    <a:cubicBezTo>
                      <a:pt x="31803" y="156109"/>
                      <a:pt x="25146" y="136137"/>
                      <a:pt x="23814" y="133474"/>
                    </a:cubicBezTo>
                    <a:cubicBezTo>
                      <a:pt x="15826" y="109507"/>
                      <a:pt x="15826" y="109507"/>
                      <a:pt x="11831" y="97524"/>
                    </a:cubicBezTo>
                    <a:lnTo>
                      <a:pt x="9168" y="90867"/>
                    </a:lnTo>
                    <a:lnTo>
                      <a:pt x="7837" y="86872"/>
                    </a:lnTo>
                    <a:cubicBezTo>
                      <a:pt x="-4146" y="42934"/>
                      <a:pt x="1179" y="24293"/>
                      <a:pt x="1179" y="24293"/>
                    </a:cubicBezTo>
                    <a:cubicBezTo>
                      <a:pt x="5174" y="16305"/>
                      <a:pt x="15826" y="-10325"/>
                      <a:pt x="81068" y="4321"/>
                    </a:cubicBezTo>
                    <a:cubicBezTo>
                      <a:pt x="113023" y="10979"/>
                      <a:pt x="138321" y="36277"/>
                      <a:pt x="142315" y="54917"/>
                    </a:cubicBezTo>
                    <a:cubicBezTo>
                      <a:pt x="150304" y="85541"/>
                      <a:pt x="109029" y="146789"/>
                      <a:pt x="107697" y="148120"/>
                    </a:cubicBezTo>
                    <a:cubicBezTo>
                      <a:pt x="89056" y="173418"/>
                      <a:pt x="63759" y="197384"/>
                      <a:pt x="47781" y="186733"/>
                    </a:cubicBezTo>
                    <a:cubicBezTo>
                      <a:pt x="42455" y="180075"/>
                      <a:pt x="37129" y="168092"/>
                      <a:pt x="34466" y="162766"/>
                    </a:cubicBezTo>
                  </a:path>
                </a:pathLst>
              </a:custGeom>
              <a:solidFill>
                <a:srgbClr val="D6B591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773" name="Freeform: Shape 6772">
                <a:extLst>
                  <a:ext uri="{FF2B5EF4-FFF2-40B4-BE49-F238E27FC236}">
                    <a16:creationId xmlns:a16="http://schemas.microsoft.com/office/drawing/2014/main" id="{971CC614-EC4B-4B2F-94BF-05444ED4580A}"/>
                  </a:ext>
                </a:extLst>
              </p:cNvPr>
              <p:cNvSpPr/>
              <p:nvPr/>
            </p:nvSpPr>
            <p:spPr>
              <a:xfrm>
                <a:off x="9474649" y="3797664"/>
                <a:ext cx="119114" cy="159604"/>
              </a:xfrm>
              <a:custGeom>
                <a:avLst/>
                <a:gdLst>
                  <a:gd name="connsiteX0" fmla="*/ 16889 w 119114"/>
                  <a:gd name="connsiteY0" fmla="*/ 110906 h 159604"/>
                  <a:gd name="connsiteX1" fmla="*/ 68816 w 119114"/>
                  <a:gd name="connsiteY1" fmla="*/ 126884 h 159604"/>
                  <a:gd name="connsiteX2" fmla="*/ 94114 w 119114"/>
                  <a:gd name="connsiteY2" fmla="*/ 52322 h 159604"/>
                  <a:gd name="connsiteX3" fmla="*/ 31535 w 119114"/>
                  <a:gd name="connsiteY3" fmla="*/ 17704 h 159604"/>
                  <a:gd name="connsiteX4" fmla="*/ 16889 w 119114"/>
                  <a:gd name="connsiteY4" fmla="*/ 110906 h 159604"/>
                  <a:gd name="connsiteX5" fmla="*/ 18220 w 119114"/>
                  <a:gd name="connsiteY5" fmla="*/ 120227 h 159604"/>
                  <a:gd name="connsiteX6" fmla="*/ 2242 w 119114"/>
                  <a:gd name="connsiteY6" fmla="*/ 20367 h 159604"/>
                  <a:gd name="connsiteX7" fmla="*/ 68816 w 119114"/>
                  <a:gd name="connsiteY7" fmla="*/ 3057 h 159604"/>
                  <a:gd name="connsiteX8" fmla="*/ 118080 w 119114"/>
                  <a:gd name="connsiteY8" fmla="*/ 45665 h 159604"/>
                  <a:gd name="connsiteX9" fmla="*/ 40855 w 119114"/>
                  <a:gd name="connsiteY9" fmla="*/ 157508 h 159604"/>
                  <a:gd name="connsiteX10" fmla="*/ 18220 w 119114"/>
                  <a:gd name="connsiteY10" fmla="*/ 120227 h 159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9114" h="159604">
                    <a:moveTo>
                      <a:pt x="16889" y="110906"/>
                    </a:moveTo>
                    <a:cubicBezTo>
                      <a:pt x="36861" y="161502"/>
                      <a:pt x="60827" y="136204"/>
                      <a:pt x="68816" y="126884"/>
                    </a:cubicBezTo>
                    <a:cubicBezTo>
                      <a:pt x="84794" y="106912"/>
                      <a:pt x="99440" y="65637"/>
                      <a:pt x="94114" y="52322"/>
                    </a:cubicBezTo>
                    <a:cubicBezTo>
                      <a:pt x="87457" y="33681"/>
                      <a:pt x="67484" y="15041"/>
                      <a:pt x="31535" y="17704"/>
                    </a:cubicBezTo>
                    <a:cubicBezTo>
                      <a:pt x="-16398" y="21698"/>
                      <a:pt x="14226" y="101586"/>
                      <a:pt x="16889" y="110906"/>
                    </a:cubicBezTo>
                    <a:moveTo>
                      <a:pt x="18220" y="120227"/>
                    </a:moveTo>
                    <a:cubicBezTo>
                      <a:pt x="-7078" y="50990"/>
                      <a:pt x="911" y="23029"/>
                      <a:pt x="2242" y="20367"/>
                    </a:cubicBezTo>
                    <a:cubicBezTo>
                      <a:pt x="6237" y="12378"/>
                      <a:pt x="16889" y="-7594"/>
                      <a:pt x="68816" y="3057"/>
                    </a:cubicBezTo>
                    <a:cubicBezTo>
                      <a:pt x="94114" y="8383"/>
                      <a:pt x="114086" y="28355"/>
                      <a:pt x="118080" y="45665"/>
                    </a:cubicBezTo>
                    <a:cubicBezTo>
                      <a:pt x="127401" y="80283"/>
                      <a:pt x="71479" y="174817"/>
                      <a:pt x="40855" y="157508"/>
                    </a:cubicBezTo>
                    <a:cubicBezTo>
                      <a:pt x="28872" y="149519"/>
                      <a:pt x="20883" y="129547"/>
                      <a:pt x="18220" y="120227"/>
                    </a:cubicBezTo>
                  </a:path>
                </a:pathLst>
              </a:custGeom>
              <a:solidFill>
                <a:srgbClr val="E2C3A7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774" name="Freeform: Shape 6773">
                <a:extLst>
                  <a:ext uri="{FF2B5EF4-FFF2-40B4-BE49-F238E27FC236}">
                    <a16:creationId xmlns:a16="http://schemas.microsoft.com/office/drawing/2014/main" id="{1FF02D1B-8B39-4DBB-BE57-5F7231DD5070}"/>
                  </a:ext>
                </a:extLst>
              </p:cNvPr>
              <p:cNvSpPr/>
              <p:nvPr/>
            </p:nvSpPr>
            <p:spPr>
              <a:xfrm>
                <a:off x="9480377" y="3815306"/>
                <a:ext cx="90413" cy="123681"/>
              </a:xfrm>
              <a:custGeom>
                <a:avLst/>
                <a:gdLst>
                  <a:gd name="connsiteX0" fmla="*/ 11161 w 90413"/>
                  <a:gd name="connsiteY0" fmla="*/ 93265 h 123681"/>
                  <a:gd name="connsiteX1" fmla="*/ 76403 w 90413"/>
                  <a:gd name="connsiteY1" fmla="*/ 87939 h 123681"/>
                  <a:gd name="connsiteX2" fmla="*/ 85723 w 90413"/>
                  <a:gd name="connsiteY2" fmla="*/ 26692 h 123681"/>
                  <a:gd name="connsiteX3" fmla="*/ 16487 w 90413"/>
                  <a:gd name="connsiteY3" fmla="*/ 2725 h 123681"/>
                  <a:gd name="connsiteX4" fmla="*/ 1841 w 90413"/>
                  <a:gd name="connsiteY4" fmla="*/ 16040 h 123681"/>
                  <a:gd name="connsiteX5" fmla="*/ 11161 w 90413"/>
                  <a:gd name="connsiteY5" fmla="*/ 93265 h 12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0413" h="123681">
                    <a:moveTo>
                      <a:pt x="11161" y="93265"/>
                    </a:moveTo>
                    <a:cubicBezTo>
                      <a:pt x="36459" y="155844"/>
                      <a:pt x="68414" y="105249"/>
                      <a:pt x="76403" y="87939"/>
                    </a:cubicBezTo>
                    <a:cubicBezTo>
                      <a:pt x="89718" y="58647"/>
                      <a:pt x="95044" y="38675"/>
                      <a:pt x="85723" y="26692"/>
                    </a:cubicBezTo>
                    <a:cubicBezTo>
                      <a:pt x="57762" y="-11921"/>
                      <a:pt x="16487" y="2725"/>
                      <a:pt x="16487" y="2725"/>
                    </a:cubicBezTo>
                    <a:cubicBezTo>
                      <a:pt x="5835" y="6720"/>
                      <a:pt x="3172" y="13377"/>
                      <a:pt x="1841" y="16040"/>
                    </a:cubicBezTo>
                    <a:cubicBezTo>
                      <a:pt x="1841" y="14709"/>
                      <a:pt x="-6148" y="46664"/>
                      <a:pt x="11161" y="93265"/>
                    </a:cubicBezTo>
                  </a:path>
                </a:pathLst>
              </a:custGeom>
              <a:solidFill>
                <a:srgbClr val="C59160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775" name="Freeform: Shape 6774">
                <a:extLst>
                  <a:ext uri="{FF2B5EF4-FFF2-40B4-BE49-F238E27FC236}">
                    <a16:creationId xmlns:a16="http://schemas.microsoft.com/office/drawing/2014/main" id="{E303EEA3-E426-4238-959D-40C9B4CBABBF}"/>
                  </a:ext>
                </a:extLst>
              </p:cNvPr>
              <p:cNvSpPr/>
              <p:nvPr/>
            </p:nvSpPr>
            <p:spPr>
              <a:xfrm>
                <a:off x="11227775" y="3964493"/>
                <a:ext cx="8987" cy="23966"/>
              </a:xfrm>
              <a:custGeom>
                <a:avLst/>
                <a:gdLst>
                  <a:gd name="connsiteX0" fmla="*/ 7989 w 8987"/>
                  <a:gd name="connsiteY0" fmla="*/ 2663 h 23966"/>
                  <a:gd name="connsiteX1" fmla="*/ 0 w 8987"/>
                  <a:gd name="connsiteY1" fmla="*/ 23966 h 23966"/>
                  <a:gd name="connsiteX2" fmla="*/ 3994 w 8987"/>
                  <a:gd name="connsiteY2" fmla="*/ 13315 h 23966"/>
                  <a:gd name="connsiteX3" fmla="*/ 7989 w 8987"/>
                  <a:gd name="connsiteY3" fmla="*/ 0 h 23966"/>
                  <a:gd name="connsiteX4" fmla="*/ 7989 w 8987"/>
                  <a:gd name="connsiteY4" fmla="*/ 2663 h 23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87" h="23966">
                    <a:moveTo>
                      <a:pt x="7989" y="2663"/>
                    </a:moveTo>
                    <a:cubicBezTo>
                      <a:pt x="5326" y="9320"/>
                      <a:pt x="2663" y="17309"/>
                      <a:pt x="0" y="23966"/>
                    </a:cubicBezTo>
                    <a:lnTo>
                      <a:pt x="3994" y="13315"/>
                    </a:lnTo>
                    <a:cubicBezTo>
                      <a:pt x="6657" y="7989"/>
                      <a:pt x="7989" y="0"/>
                      <a:pt x="7989" y="0"/>
                    </a:cubicBezTo>
                    <a:cubicBezTo>
                      <a:pt x="9320" y="1331"/>
                      <a:pt x="9320" y="1331"/>
                      <a:pt x="7989" y="2663"/>
                    </a:cubicBezTo>
                  </a:path>
                </a:pathLst>
              </a:custGeom>
              <a:solidFill>
                <a:srgbClr val="778792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</p:grpSp>
        <p:grpSp>
          <p:nvGrpSpPr>
            <p:cNvPr id="6776" name="Graphic 6144">
              <a:extLst>
                <a:ext uri="{FF2B5EF4-FFF2-40B4-BE49-F238E27FC236}">
                  <a16:creationId xmlns:a16="http://schemas.microsoft.com/office/drawing/2014/main" id="{10A1342C-A61A-4482-AA06-148CB74D9DB0}"/>
                </a:ext>
              </a:extLst>
            </p:cNvPr>
            <p:cNvGrpSpPr/>
            <p:nvPr/>
          </p:nvGrpSpPr>
          <p:grpSpPr>
            <a:xfrm>
              <a:off x="9438279" y="2683618"/>
              <a:ext cx="1867465" cy="1866720"/>
              <a:chOff x="9438279" y="2683618"/>
              <a:chExt cx="1867465" cy="1866720"/>
            </a:xfrm>
          </p:grpSpPr>
          <p:sp>
            <p:nvSpPr>
              <p:cNvPr id="6777" name="Freeform: Shape 6776">
                <a:extLst>
                  <a:ext uri="{FF2B5EF4-FFF2-40B4-BE49-F238E27FC236}">
                    <a16:creationId xmlns:a16="http://schemas.microsoft.com/office/drawing/2014/main" id="{35358C29-8CA4-48C8-B987-B2EE45699AF5}"/>
                  </a:ext>
                </a:extLst>
              </p:cNvPr>
              <p:cNvSpPr/>
              <p:nvPr/>
            </p:nvSpPr>
            <p:spPr>
              <a:xfrm>
                <a:off x="9516836" y="3625800"/>
                <a:ext cx="1708276" cy="752189"/>
              </a:xfrm>
              <a:custGeom>
                <a:avLst/>
                <a:gdLst>
                  <a:gd name="connsiteX0" fmla="*/ 219693 w 1708276"/>
                  <a:gd name="connsiteY0" fmla="*/ 643599 h 752189"/>
                  <a:gd name="connsiteX1" fmla="*/ 227681 w 1708276"/>
                  <a:gd name="connsiteY1" fmla="*/ 646262 h 752189"/>
                  <a:gd name="connsiteX2" fmla="*/ 145130 w 1708276"/>
                  <a:gd name="connsiteY2" fmla="*/ 594335 h 752189"/>
                  <a:gd name="connsiteX3" fmla="*/ 130484 w 1708276"/>
                  <a:gd name="connsiteY3" fmla="*/ 579689 h 752189"/>
                  <a:gd name="connsiteX4" fmla="*/ 141136 w 1708276"/>
                  <a:gd name="connsiteY4" fmla="*/ 593003 h 752189"/>
                  <a:gd name="connsiteX5" fmla="*/ 145130 w 1708276"/>
                  <a:gd name="connsiteY5" fmla="*/ 596998 h 752189"/>
                  <a:gd name="connsiteX6" fmla="*/ 219693 w 1708276"/>
                  <a:gd name="connsiteY6" fmla="*/ 643599 h 752189"/>
                  <a:gd name="connsiteX7" fmla="*/ 1182345 w 1708276"/>
                  <a:gd name="connsiteY7" fmla="*/ 724819 h 752189"/>
                  <a:gd name="connsiteX8" fmla="*/ 1187671 w 1708276"/>
                  <a:gd name="connsiteY8" fmla="*/ 723488 h 752189"/>
                  <a:gd name="connsiteX9" fmla="*/ 609813 w 1708276"/>
                  <a:gd name="connsiteY9" fmla="*/ 722156 h 752189"/>
                  <a:gd name="connsiteX10" fmla="*/ 559217 w 1708276"/>
                  <a:gd name="connsiteY10" fmla="*/ 719493 h 752189"/>
                  <a:gd name="connsiteX11" fmla="*/ 1182345 w 1708276"/>
                  <a:gd name="connsiteY11" fmla="*/ 724819 h 752189"/>
                  <a:gd name="connsiteX12" fmla="*/ 832169 w 1708276"/>
                  <a:gd name="connsiteY12" fmla="*/ 8488 h 752189"/>
                  <a:gd name="connsiteX13" fmla="*/ 1029226 w 1708276"/>
                  <a:gd name="connsiteY13" fmla="*/ 4494 h 752189"/>
                  <a:gd name="connsiteX14" fmla="*/ 933361 w 1708276"/>
                  <a:gd name="connsiteY14" fmla="*/ 499 h 752189"/>
                  <a:gd name="connsiteX15" fmla="*/ 832169 w 1708276"/>
                  <a:gd name="connsiteY15" fmla="*/ 8488 h 752189"/>
                  <a:gd name="connsiteX16" fmla="*/ 1648360 w 1708276"/>
                  <a:gd name="connsiteY16" fmla="*/ 479829 h 752189"/>
                  <a:gd name="connsiteX17" fmla="*/ 110512 w 1708276"/>
                  <a:gd name="connsiteY17" fmla="*/ 525099 h 752189"/>
                  <a:gd name="connsiteX18" fmla="*/ 1366088 w 1708276"/>
                  <a:gd name="connsiteY18" fmla="*/ 619633 h 752189"/>
                  <a:gd name="connsiteX19" fmla="*/ 1648360 w 1708276"/>
                  <a:gd name="connsiteY19" fmla="*/ 479829 h 752189"/>
                  <a:gd name="connsiteX20" fmla="*/ 1660343 w 1708276"/>
                  <a:gd name="connsiteY20" fmla="*/ 462519 h 752189"/>
                  <a:gd name="connsiteX21" fmla="*/ 1656349 w 1708276"/>
                  <a:gd name="connsiteY21" fmla="*/ 467845 h 752189"/>
                  <a:gd name="connsiteX22" fmla="*/ 1641703 w 1708276"/>
                  <a:gd name="connsiteY22" fmla="*/ 485154 h 752189"/>
                  <a:gd name="connsiteX23" fmla="*/ 1660343 w 1708276"/>
                  <a:gd name="connsiteY23" fmla="*/ 462519 h 752189"/>
                  <a:gd name="connsiteX24" fmla="*/ 1660343 w 1708276"/>
                  <a:gd name="connsiteY24" fmla="*/ 462519 h 752189"/>
                  <a:gd name="connsiteX25" fmla="*/ 314227 w 1708276"/>
                  <a:gd name="connsiteY25" fmla="*/ 594335 h 752189"/>
                  <a:gd name="connsiteX26" fmla="*/ 296918 w 1708276"/>
                  <a:gd name="connsiteY26" fmla="*/ 604987 h 752189"/>
                  <a:gd name="connsiteX27" fmla="*/ 268957 w 1708276"/>
                  <a:gd name="connsiteY27" fmla="*/ 570369 h 752189"/>
                  <a:gd name="connsiteX28" fmla="*/ 314227 w 1708276"/>
                  <a:gd name="connsiteY28" fmla="*/ 594335 h 752189"/>
                  <a:gd name="connsiteX29" fmla="*/ 79888 w 1708276"/>
                  <a:gd name="connsiteY29" fmla="*/ 478497 h 752189"/>
                  <a:gd name="connsiteX30" fmla="*/ 81220 w 1708276"/>
                  <a:gd name="connsiteY30" fmla="*/ 491812 h 752189"/>
                  <a:gd name="connsiteX31" fmla="*/ 77225 w 1708276"/>
                  <a:gd name="connsiteY31" fmla="*/ 489149 h 752189"/>
                  <a:gd name="connsiteX32" fmla="*/ 51927 w 1708276"/>
                  <a:gd name="connsiteY32" fmla="*/ 445210 h 752189"/>
                  <a:gd name="connsiteX33" fmla="*/ 79888 w 1708276"/>
                  <a:gd name="connsiteY33" fmla="*/ 478497 h 752189"/>
                  <a:gd name="connsiteX34" fmla="*/ 10652 w 1708276"/>
                  <a:gd name="connsiteY34" fmla="*/ 387957 h 752189"/>
                  <a:gd name="connsiteX35" fmla="*/ 14646 w 1708276"/>
                  <a:gd name="connsiteY35" fmla="*/ 397277 h 752189"/>
                  <a:gd name="connsiteX36" fmla="*/ 10652 w 1708276"/>
                  <a:gd name="connsiteY36" fmla="*/ 387957 h 752189"/>
                  <a:gd name="connsiteX37" fmla="*/ 7989 w 1708276"/>
                  <a:gd name="connsiteY37" fmla="*/ 382631 h 752189"/>
                  <a:gd name="connsiteX38" fmla="*/ 10652 w 1708276"/>
                  <a:gd name="connsiteY38" fmla="*/ 387957 h 752189"/>
                  <a:gd name="connsiteX39" fmla="*/ 1706945 w 1708276"/>
                  <a:gd name="connsiteY39" fmla="*/ 370648 h 752189"/>
                  <a:gd name="connsiteX40" fmla="*/ 1708276 w 1708276"/>
                  <a:gd name="connsiteY40" fmla="*/ 366654 h 752189"/>
                  <a:gd name="connsiteX41" fmla="*/ 1708276 w 1708276"/>
                  <a:gd name="connsiteY41" fmla="*/ 366654 h 752189"/>
                  <a:gd name="connsiteX42" fmla="*/ 648426 w 1708276"/>
                  <a:gd name="connsiteY42" fmla="*/ 559717 h 752189"/>
                  <a:gd name="connsiteX43" fmla="*/ 647094 w 1708276"/>
                  <a:gd name="connsiteY43" fmla="*/ 559717 h 752189"/>
                  <a:gd name="connsiteX44" fmla="*/ 647094 w 1708276"/>
                  <a:gd name="connsiteY44" fmla="*/ 559717 h 752189"/>
                  <a:gd name="connsiteX45" fmla="*/ 0 w 1708276"/>
                  <a:gd name="connsiteY45" fmla="*/ 365322 h 752189"/>
                  <a:gd name="connsiteX46" fmla="*/ 1331 w 1708276"/>
                  <a:gd name="connsiteY46" fmla="*/ 367985 h 752189"/>
                  <a:gd name="connsiteX47" fmla="*/ 17309 w 1708276"/>
                  <a:gd name="connsiteY47" fmla="*/ 402603 h 752189"/>
                  <a:gd name="connsiteX48" fmla="*/ 34618 w 1708276"/>
                  <a:gd name="connsiteY48" fmla="*/ 435890 h 752189"/>
                  <a:gd name="connsiteX49" fmla="*/ 53259 w 1708276"/>
                  <a:gd name="connsiteY49" fmla="*/ 469177 h 752189"/>
                  <a:gd name="connsiteX50" fmla="*/ 73231 w 1708276"/>
                  <a:gd name="connsiteY50" fmla="*/ 501132 h 752189"/>
                  <a:gd name="connsiteX51" fmla="*/ 94534 w 1708276"/>
                  <a:gd name="connsiteY51" fmla="*/ 533087 h 752189"/>
                  <a:gd name="connsiteX52" fmla="*/ 105186 w 1708276"/>
                  <a:gd name="connsiteY52" fmla="*/ 547733 h 752189"/>
                  <a:gd name="connsiteX53" fmla="*/ 106518 w 1708276"/>
                  <a:gd name="connsiteY53" fmla="*/ 549065 h 752189"/>
                  <a:gd name="connsiteX54" fmla="*/ 1612410 w 1708276"/>
                  <a:gd name="connsiteY54" fmla="*/ 535750 h 752189"/>
                  <a:gd name="connsiteX55" fmla="*/ 1633714 w 1708276"/>
                  <a:gd name="connsiteY55" fmla="*/ 503795 h 752189"/>
                  <a:gd name="connsiteX56" fmla="*/ 1653686 w 1708276"/>
                  <a:gd name="connsiteY56" fmla="*/ 471840 h 752189"/>
                  <a:gd name="connsiteX57" fmla="*/ 1672326 w 1708276"/>
                  <a:gd name="connsiteY57" fmla="*/ 438553 h 752189"/>
                  <a:gd name="connsiteX58" fmla="*/ 1689635 w 1708276"/>
                  <a:gd name="connsiteY58" fmla="*/ 405266 h 752189"/>
                  <a:gd name="connsiteX59" fmla="*/ 1706945 w 1708276"/>
                  <a:gd name="connsiteY59" fmla="*/ 370648 h 752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708276" h="752189">
                    <a:moveTo>
                      <a:pt x="219693" y="643599"/>
                    </a:moveTo>
                    <a:cubicBezTo>
                      <a:pt x="222355" y="644931"/>
                      <a:pt x="225018" y="644931"/>
                      <a:pt x="227681" y="646262"/>
                    </a:cubicBezTo>
                    <a:cubicBezTo>
                      <a:pt x="193063" y="628953"/>
                      <a:pt x="167765" y="614307"/>
                      <a:pt x="145130" y="594335"/>
                    </a:cubicBezTo>
                    <a:cubicBezTo>
                      <a:pt x="139804" y="589009"/>
                      <a:pt x="137141" y="586346"/>
                      <a:pt x="130484" y="579689"/>
                    </a:cubicBezTo>
                    <a:cubicBezTo>
                      <a:pt x="133147" y="583683"/>
                      <a:pt x="138473" y="589009"/>
                      <a:pt x="141136" y="593003"/>
                    </a:cubicBezTo>
                    <a:lnTo>
                      <a:pt x="145130" y="596998"/>
                    </a:lnTo>
                    <a:cubicBezTo>
                      <a:pt x="165102" y="616970"/>
                      <a:pt x="182411" y="630285"/>
                      <a:pt x="219693" y="643599"/>
                    </a:cubicBezTo>
                    <a:moveTo>
                      <a:pt x="1182345" y="724819"/>
                    </a:moveTo>
                    <a:cubicBezTo>
                      <a:pt x="1183677" y="724819"/>
                      <a:pt x="1186340" y="723488"/>
                      <a:pt x="1187671" y="723488"/>
                    </a:cubicBezTo>
                    <a:cubicBezTo>
                      <a:pt x="1061182" y="742128"/>
                      <a:pt x="959990" y="755443"/>
                      <a:pt x="609813" y="722156"/>
                    </a:cubicBezTo>
                    <a:cubicBezTo>
                      <a:pt x="577858" y="719493"/>
                      <a:pt x="577858" y="719493"/>
                      <a:pt x="559217" y="719493"/>
                    </a:cubicBezTo>
                    <a:cubicBezTo>
                      <a:pt x="744292" y="760769"/>
                      <a:pt x="1023900" y="763432"/>
                      <a:pt x="1182345" y="724819"/>
                    </a:cubicBezTo>
                    <a:moveTo>
                      <a:pt x="832169" y="8488"/>
                    </a:moveTo>
                    <a:cubicBezTo>
                      <a:pt x="897411" y="8488"/>
                      <a:pt x="963984" y="7157"/>
                      <a:pt x="1029226" y="4494"/>
                    </a:cubicBezTo>
                    <a:cubicBezTo>
                      <a:pt x="999934" y="499"/>
                      <a:pt x="977299" y="-832"/>
                      <a:pt x="933361" y="499"/>
                    </a:cubicBezTo>
                    <a:cubicBezTo>
                      <a:pt x="906731" y="1831"/>
                      <a:pt x="878770" y="4494"/>
                      <a:pt x="832169" y="8488"/>
                    </a:cubicBezTo>
                    <a:moveTo>
                      <a:pt x="1648360" y="479829"/>
                    </a:moveTo>
                    <a:cubicBezTo>
                      <a:pt x="1406032" y="776746"/>
                      <a:pt x="379469" y="728813"/>
                      <a:pt x="110512" y="525099"/>
                    </a:cubicBezTo>
                    <a:cubicBezTo>
                      <a:pt x="477998" y="763432"/>
                      <a:pt x="1356768" y="620964"/>
                      <a:pt x="1366088" y="619633"/>
                    </a:cubicBezTo>
                    <a:cubicBezTo>
                      <a:pt x="1557820" y="574363"/>
                      <a:pt x="1644366" y="483823"/>
                      <a:pt x="1648360" y="479829"/>
                    </a:cubicBezTo>
                    <a:moveTo>
                      <a:pt x="1660343" y="462519"/>
                    </a:moveTo>
                    <a:cubicBezTo>
                      <a:pt x="1659012" y="465182"/>
                      <a:pt x="1659012" y="465182"/>
                      <a:pt x="1656349" y="467845"/>
                    </a:cubicBezTo>
                    <a:cubicBezTo>
                      <a:pt x="1652354" y="474503"/>
                      <a:pt x="1647028" y="479829"/>
                      <a:pt x="1641703" y="485154"/>
                    </a:cubicBezTo>
                    <a:cubicBezTo>
                      <a:pt x="1651023" y="477166"/>
                      <a:pt x="1656349" y="469177"/>
                      <a:pt x="1660343" y="462519"/>
                    </a:cubicBezTo>
                    <a:lnTo>
                      <a:pt x="1660343" y="462519"/>
                    </a:lnTo>
                    <a:moveTo>
                      <a:pt x="314227" y="594335"/>
                    </a:moveTo>
                    <a:cubicBezTo>
                      <a:pt x="315558" y="598329"/>
                      <a:pt x="316890" y="610313"/>
                      <a:pt x="296918" y="604987"/>
                    </a:cubicBezTo>
                    <a:cubicBezTo>
                      <a:pt x="271620" y="596998"/>
                      <a:pt x="258305" y="575694"/>
                      <a:pt x="268957" y="570369"/>
                    </a:cubicBezTo>
                    <a:cubicBezTo>
                      <a:pt x="283603" y="562380"/>
                      <a:pt x="310233" y="578357"/>
                      <a:pt x="314227" y="594335"/>
                    </a:cubicBezTo>
                    <a:moveTo>
                      <a:pt x="79888" y="478497"/>
                    </a:moveTo>
                    <a:cubicBezTo>
                      <a:pt x="81220" y="481160"/>
                      <a:pt x="86546" y="493143"/>
                      <a:pt x="81220" y="491812"/>
                    </a:cubicBezTo>
                    <a:cubicBezTo>
                      <a:pt x="79888" y="491812"/>
                      <a:pt x="78557" y="490480"/>
                      <a:pt x="77225" y="489149"/>
                    </a:cubicBezTo>
                    <a:cubicBezTo>
                      <a:pt x="63911" y="478497"/>
                      <a:pt x="46601" y="446542"/>
                      <a:pt x="51927" y="445210"/>
                    </a:cubicBezTo>
                    <a:cubicBezTo>
                      <a:pt x="54590" y="439884"/>
                      <a:pt x="70568" y="458525"/>
                      <a:pt x="79888" y="478497"/>
                    </a:cubicBezTo>
                    <a:moveTo>
                      <a:pt x="10652" y="387957"/>
                    </a:moveTo>
                    <a:cubicBezTo>
                      <a:pt x="11983" y="390620"/>
                      <a:pt x="13315" y="394614"/>
                      <a:pt x="14646" y="397277"/>
                    </a:cubicBezTo>
                    <a:lnTo>
                      <a:pt x="10652" y="387957"/>
                    </a:lnTo>
                    <a:cubicBezTo>
                      <a:pt x="9320" y="383963"/>
                      <a:pt x="7989" y="382631"/>
                      <a:pt x="7989" y="382631"/>
                    </a:cubicBezTo>
                    <a:cubicBezTo>
                      <a:pt x="7989" y="382631"/>
                      <a:pt x="9320" y="383963"/>
                      <a:pt x="10652" y="387957"/>
                    </a:cubicBezTo>
                    <a:moveTo>
                      <a:pt x="1706945" y="370648"/>
                    </a:moveTo>
                    <a:lnTo>
                      <a:pt x="1708276" y="366654"/>
                    </a:lnTo>
                    <a:lnTo>
                      <a:pt x="1708276" y="366654"/>
                    </a:lnTo>
                    <a:cubicBezTo>
                      <a:pt x="1592438" y="575694"/>
                      <a:pt x="881433" y="582352"/>
                      <a:pt x="648426" y="559717"/>
                    </a:cubicBezTo>
                    <a:cubicBezTo>
                      <a:pt x="647094" y="559717"/>
                      <a:pt x="647094" y="559717"/>
                      <a:pt x="647094" y="559717"/>
                    </a:cubicBezTo>
                    <a:cubicBezTo>
                      <a:pt x="647094" y="559717"/>
                      <a:pt x="647094" y="559717"/>
                      <a:pt x="647094" y="559717"/>
                    </a:cubicBezTo>
                    <a:cubicBezTo>
                      <a:pt x="271620" y="538413"/>
                      <a:pt x="99860" y="527761"/>
                      <a:pt x="0" y="365322"/>
                    </a:cubicBezTo>
                    <a:cubicBezTo>
                      <a:pt x="0" y="365322"/>
                      <a:pt x="0" y="366654"/>
                      <a:pt x="1331" y="367985"/>
                    </a:cubicBezTo>
                    <a:cubicBezTo>
                      <a:pt x="11983" y="390620"/>
                      <a:pt x="11983" y="390620"/>
                      <a:pt x="17309" y="402603"/>
                    </a:cubicBezTo>
                    <a:cubicBezTo>
                      <a:pt x="27961" y="425238"/>
                      <a:pt x="27961" y="425238"/>
                      <a:pt x="34618" y="435890"/>
                    </a:cubicBezTo>
                    <a:cubicBezTo>
                      <a:pt x="46601" y="458525"/>
                      <a:pt x="46601" y="458525"/>
                      <a:pt x="53259" y="469177"/>
                    </a:cubicBezTo>
                    <a:cubicBezTo>
                      <a:pt x="66574" y="490480"/>
                      <a:pt x="66574" y="490480"/>
                      <a:pt x="73231" y="501132"/>
                    </a:cubicBezTo>
                    <a:cubicBezTo>
                      <a:pt x="87877" y="522436"/>
                      <a:pt x="87877" y="522436"/>
                      <a:pt x="94534" y="533087"/>
                    </a:cubicBezTo>
                    <a:lnTo>
                      <a:pt x="105186" y="547733"/>
                    </a:lnTo>
                    <a:lnTo>
                      <a:pt x="106518" y="549065"/>
                    </a:lnTo>
                    <a:cubicBezTo>
                      <a:pt x="276946" y="754111"/>
                      <a:pt x="1419347" y="792724"/>
                      <a:pt x="1612410" y="535750"/>
                    </a:cubicBezTo>
                    <a:cubicBezTo>
                      <a:pt x="1627056" y="514447"/>
                      <a:pt x="1627056" y="514447"/>
                      <a:pt x="1633714" y="503795"/>
                    </a:cubicBezTo>
                    <a:cubicBezTo>
                      <a:pt x="1647028" y="482491"/>
                      <a:pt x="1647028" y="482491"/>
                      <a:pt x="1653686" y="471840"/>
                    </a:cubicBezTo>
                    <a:cubicBezTo>
                      <a:pt x="1665669" y="450536"/>
                      <a:pt x="1667000" y="450536"/>
                      <a:pt x="1672326" y="438553"/>
                    </a:cubicBezTo>
                    <a:cubicBezTo>
                      <a:pt x="1684310" y="415918"/>
                      <a:pt x="1684310" y="415918"/>
                      <a:pt x="1689635" y="405266"/>
                    </a:cubicBezTo>
                    <a:cubicBezTo>
                      <a:pt x="1701619" y="382631"/>
                      <a:pt x="1702950" y="382631"/>
                      <a:pt x="1706945" y="370648"/>
                    </a:cubicBezTo>
                  </a:path>
                </a:pathLst>
              </a:custGeom>
              <a:solidFill>
                <a:srgbClr val="CED8DF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778" name="Freeform: Shape 6777">
                <a:extLst>
                  <a:ext uri="{FF2B5EF4-FFF2-40B4-BE49-F238E27FC236}">
                    <a16:creationId xmlns:a16="http://schemas.microsoft.com/office/drawing/2014/main" id="{43AE6EA9-ABE2-4CC9-8AD3-316B24BE69A8}"/>
                  </a:ext>
                </a:extLst>
              </p:cNvPr>
              <p:cNvSpPr/>
              <p:nvPr/>
            </p:nvSpPr>
            <p:spPr>
              <a:xfrm>
                <a:off x="9627348" y="4105628"/>
                <a:ext cx="1537847" cy="210373"/>
              </a:xfrm>
              <a:custGeom>
                <a:avLst/>
                <a:gdLst>
                  <a:gd name="connsiteX0" fmla="*/ 1537848 w 1537847"/>
                  <a:gd name="connsiteY0" fmla="*/ 0 h 210373"/>
                  <a:gd name="connsiteX1" fmla="*/ 0 w 1537847"/>
                  <a:gd name="connsiteY1" fmla="*/ 45270 h 210373"/>
                  <a:gd name="connsiteX2" fmla="*/ 1520539 w 1537847"/>
                  <a:gd name="connsiteY2" fmla="*/ 15978 h 210373"/>
                  <a:gd name="connsiteX3" fmla="*/ 1537848 w 1537847"/>
                  <a:gd name="connsiteY3" fmla="*/ 0 h 210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37847" h="210373">
                    <a:moveTo>
                      <a:pt x="1537848" y="0"/>
                    </a:moveTo>
                    <a:cubicBezTo>
                      <a:pt x="1295520" y="296918"/>
                      <a:pt x="268957" y="248985"/>
                      <a:pt x="0" y="45270"/>
                    </a:cubicBezTo>
                    <a:cubicBezTo>
                      <a:pt x="263631" y="215698"/>
                      <a:pt x="1227615" y="262300"/>
                      <a:pt x="1520539" y="15978"/>
                    </a:cubicBezTo>
                    <a:cubicBezTo>
                      <a:pt x="1528528" y="9320"/>
                      <a:pt x="1529859" y="7989"/>
                      <a:pt x="1537848" y="0"/>
                    </a:cubicBezTo>
                  </a:path>
                </a:pathLst>
              </a:custGeom>
              <a:solidFill>
                <a:srgbClr val="D9C5A6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779" name="Freeform: Shape 6778">
                <a:extLst>
                  <a:ext uri="{FF2B5EF4-FFF2-40B4-BE49-F238E27FC236}">
                    <a16:creationId xmlns:a16="http://schemas.microsoft.com/office/drawing/2014/main" id="{CBA041FC-C6E5-4A64-9BFC-70C9C63707C1}"/>
                  </a:ext>
                </a:extLst>
              </p:cNvPr>
              <p:cNvSpPr/>
              <p:nvPr/>
            </p:nvSpPr>
            <p:spPr>
              <a:xfrm>
                <a:off x="11158538" y="4088319"/>
                <a:ext cx="18640" cy="22635"/>
              </a:xfrm>
              <a:custGeom>
                <a:avLst/>
                <a:gdLst>
                  <a:gd name="connsiteX0" fmla="*/ 18640 w 18640"/>
                  <a:gd name="connsiteY0" fmla="*/ 0 h 22635"/>
                  <a:gd name="connsiteX1" fmla="*/ 0 w 18640"/>
                  <a:gd name="connsiteY1" fmla="*/ 22635 h 22635"/>
                  <a:gd name="connsiteX2" fmla="*/ 5326 w 18640"/>
                  <a:gd name="connsiteY2" fmla="*/ 17309 h 22635"/>
                  <a:gd name="connsiteX3" fmla="*/ 18640 w 18640"/>
                  <a:gd name="connsiteY3" fmla="*/ 0 h 22635"/>
                  <a:gd name="connsiteX4" fmla="*/ 18640 w 18640"/>
                  <a:gd name="connsiteY4" fmla="*/ 0 h 22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640" h="22635">
                    <a:moveTo>
                      <a:pt x="18640" y="0"/>
                    </a:moveTo>
                    <a:cubicBezTo>
                      <a:pt x="14646" y="6657"/>
                      <a:pt x="10652" y="13315"/>
                      <a:pt x="0" y="22635"/>
                    </a:cubicBezTo>
                    <a:cubicBezTo>
                      <a:pt x="2663" y="19972"/>
                      <a:pt x="3994" y="18641"/>
                      <a:pt x="5326" y="17309"/>
                    </a:cubicBezTo>
                    <a:cubicBezTo>
                      <a:pt x="10652" y="11983"/>
                      <a:pt x="14646" y="6657"/>
                      <a:pt x="18640" y="0"/>
                    </a:cubicBezTo>
                    <a:lnTo>
                      <a:pt x="18640" y="0"/>
                    </a:lnTo>
                  </a:path>
                </a:pathLst>
              </a:custGeom>
              <a:solidFill>
                <a:srgbClr val="CED8DF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780" name="Freeform: Shape 6779">
                <a:extLst>
                  <a:ext uri="{FF2B5EF4-FFF2-40B4-BE49-F238E27FC236}">
                    <a16:creationId xmlns:a16="http://schemas.microsoft.com/office/drawing/2014/main" id="{8A0F1534-D345-4E23-AF32-6ABF433BC72B}"/>
                  </a:ext>
                </a:extLst>
              </p:cNvPr>
              <p:cNvSpPr/>
              <p:nvPr/>
            </p:nvSpPr>
            <p:spPr>
              <a:xfrm>
                <a:off x="9605284" y="2798125"/>
                <a:ext cx="1458359" cy="467308"/>
              </a:xfrm>
              <a:custGeom>
                <a:avLst/>
                <a:gdLst>
                  <a:gd name="connsiteX0" fmla="*/ 745052 w 1458359"/>
                  <a:gd name="connsiteY0" fmla="*/ 419413 h 467308"/>
                  <a:gd name="connsiteX1" fmla="*/ 525359 w 1458359"/>
                  <a:gd name="connsiteY1" fmla="*/ 443380 h 467308"/>
                  <a:gd name="connsiteX2" fmla="*/ 424167 w 1458359"/>
                  <a:gd name="connsiteY2" fmla="*/ 399441 h 467308"/>
                  <a:gd name="connsiteX3" fmla="*/ 599921 w 1458359"/>
                  <a:gd name="connsiteY3" fmla="*/ 384795 h 467308"/>
                  <a:gd name="connsiteX4" fmla="*/ 746383 w 1458359"/>
                  <a:gd name="connsiteY4" fmla="*/ 416750 h 467308"/>
                  <a:gd name="connsiteX5" fmla="*/ 745052 w 1458359"/>
                  <a:gd name="connsiteY5" fmla="*/ 419413 h 467308"/>
                  <a:gd name="connsiteX6" fmla="*/ 1079251 w 1458359"/>
                  <a:gd name="connsiteY6" fmla="*/ 338193 h 467308"/>
                  <a:gd name="connsiteX7" fmla="*/ 1041969 w 1458359"/>
                  <a:gd name="connsiteY7" fmla="*/ 384795 h 467308"/>
                  <a:gd name="connsiteX8" fmla="*/ 990042 w 1458359"/>
                  <a:gd name="connsiteY8" fmla="*/ 320884 h 467308"/>
                  <a:gd name="connsiteX9" fmla="*/ 1079251 w 1458359"/>
                  <a:gd name="connsiteY9" fmla="*/ 338193 h 467308"/>
                  <a:gd name="connsiteX10" fmla="*/ 545331 w 1458359"/>
                  <a:gd name="connsiteY10" fmla="*/ 299581 h 467308"/>
                  <a:gd name="connsiteX11" fmla="*/ 542668 w 1458359"/>
                  <a:gd name="connsiteY11" fmla="*/ 300912 h 467308"/>
                  <a:gd name="connsiteX12" fmla="*/ 542668 w 1458359"/>
                  <a:gd name="connsiteY12" fmla="*/ 300912 h 467308"/>
                  <a:gd name="connsiteX13" fmla="*/ 538674 w 1458359"/>
                  <a:gd name="connsiteY13" fmla="*/ 300912 h 467308"/>
                  <a:gd name="connsiteX14" fmla="*/ 536011 w 1458359"/>
                  <a:gd name="connsiteY14" fmla="*/ 300912 h 467308"/>
                  <a:gd name="connsiteX15" fmla="*/ 534679 w 1458359"/>
                  <a:gd name="connsiteY15" fmla="*/ 298249 h 467308"/>
                  <a:gd name="connsiteX16" fmla="*/ 536011 w 1458359"/>
                  <a:gd name="connsiteY16" fmla="*/ 298249 h 467308"/>
                  <a:gd name="connsiteX17" fmla="*/ 536011 w 1458359"/>
                  <a:gd name="connsiteY17" fmla="*/ 298249 h 467308"/>
                  <a:gd name="connsiteX18" fmla="*/ 537342 w 1458359"/>
                  <a:gd name="connsiteY18" fmla="*/ 298249 h 467308"/>
                  <a:gd name="connsiteX19" fmla="*/ 538674 w 1458359"/>
                  <a:gd name="connsiteY19" fmla="*/ 298249 h 467308"/>
                  <a:gd name="connsiteX20" fmla="*/ 538674 w 1458359"/>
                  <a:gd name="connsiteY20" fmla="*/ 298249 h 467308"/>
                  <a:gd name="connsiteX21" fmla="*/ 538674 w 1458359"/>
                  <a:gd name="connsiteY21" fmla="*/ 298249 h 467308"/>
                  <a:gd name="connsiteX22" fmla="*/ 541337 w 1458359"/>
                  <a:gd name="connsiteY22" fmla="*/ 299581 h 467308"/>
                  <a:gd name="connsiteX23" fmla="*/ 545331 w 1458359"/>
                  <a:gd name="connsiteY23" fmla="*/ 299581 h 467308"/>
                  <a:gd name="connsiteX24" fmla="*/ 545331 w 1458359"/>
                  <a:gd name="connsiteY24" fmla="*/ 299581 h 467308"/>
                  <a:gd name="connsiteX25" fmla="*/ 812957 w 1458359"/>
                  <a:gd name="connsiteY25" fmla="*/ 304907 h 467308"/>
                  <a:gd name="connsiteX26" fmla="*/ 806299 w 1458359"/>
                  <a:gd name="connsiteY26" fmla="*/ 308901 h 467308"/>
                  <a:gd name="connsiteX27" fmla="*/ 803636 w 1458359"/>
                  <a:gd name="connsiteY27" fmla="*/ 308901 h 467308"/>
                  <a:gd name="connsiteX28" fmla="*/ 803636 w 1458359"/>
                  <a:gd name="connsiteY28" fmla="*/ 307570 h 467308"/>
                  <a:gd name="connsiteX29" fmla="*/ 804968 w 1458359"/>
                  <a:gd name="connsiteY29" fmla="*/ 306238 h 467308"/>
                  <a:gd name="connsiteX30" fmla="*/ 806299 w 1458359"/>
                  <a:gd name="connsiteY30" fmla="*/ 306238 h 467308"/>
                  <a:gd name="connsiteX31" fmla="*/ 806299 w 1458359"/>
                  <a:gd name="connsiteY31" fmla="*/ 306238 h 467308"/>
                  <a:gd name="connsiteX32" fmla="*/ 808962 w 1458359"/>
                  <a:gd name="connsiteY32" fmla="*/ 304907 h 467308"/>
                  <a:gd name="connsiteX33" fmla="*/ 812957 w 1458359"/>
                  <a:gd name="connsiteY33" fmla="*/ 304907 h 467308"/>
                  <a:gd name="connsiteX34" fmla="*/ 812957 w 1458359"/>
                  <a:gd name="connsiteY34" fmla="*/ 304907 h 467308"/>
                  <a:gd name="connsiteX35" fmla="*/ 734400 w 1458359"/>
                  <a:gd name="connsiteY35" fmla="*/ 308901 h 467308"/>
                  <a:gd name="connsiteX36" fmla="*/ 706439 w 1458359"/>
                  <a:gd name="connsiteY36" fmla="*/ 318221 h 467308"/>
                  <a:gd name="connsiteX37" fmla="*/ 695787 w 1458359"/>
                  <a:gd name="connsiteY37" fmla="*/ 310233 h 467308"/>
                  <a:gd name="connsiteX38" fmla="*/ 706439 w 1458359"/>
                  <a:gd name="connsiteY38" fmla="*/ 304907 h 467308"/>
                  <a:gd name="connsiteX39" fmla="*/ 718422 w 1458359"/>
                  <a:gd name="connsiteY39" fmla="*/ 303575 h 467308"/>
                  <a:gd name="connsiteX40" fmla="*/ 734400 w 1458359"/>
                  <a:gd name="connsiteY40" fmla="*/ 308901 h 467308"/>
                  <a:gd name="connsiteX41" fmla="*/ 734400 w 1458359"/>
                  <a:gd name="connsiteY41" fmla="*/ 308901 h 467308"/>
                  <a:gd name="connsiteX42" fmla="*/ 631877 w 1458359"/>
                  <a:gd name="connsiteY42" fmla="*/ 298249 h 467308"/>
                  <a:gd name="connsiteX43" fmla="*/ 613236 w 1458359"/>
                  <a:gd name="connsiteY43" fmla="*/ 302244 h 467308"/>
                  <a:gd name="connsiteX44" fmla="*/ 606579 w 1458359"/>
                  <a:gd name="connsiteY44" fmla="*/ 298249 h 467308"/>
                  <a:gd name="connsiteX45" fmla="*/ 617231 w 1458359"/>
                  <a:gd name="connsiteY45" fmla="*/ 295586 h 467308"/>
                  <a:gd name="connsiteX46" fmla="*/ 617231 w 1458359"/>
                  <a:gd name="connsiteY46" fmla="*/ 295586 h 467308"/>
                  <a:gd name="connsiteX47" fmla="*/ 631877 w 1458359"/>
                  <a:gd name="connsiteY47" fmla="*/ 298249 h 467308"/>
                  <a:gd name="connsiteX48" fmla="*/ 179177 w 1458359"/>
                  <a:gd name="connsiteY48" fmla="*/ 99860 h 467308"/>
                  <a:gd name="connsiteX49" fmla="*/ 176514 w 1458359"/>
                  <a:gd name="connsiteY49" fmla="*/ 101192 h 467308"/>
                  <a:gd name="connsiteX50" fmla="*/ 176514 w 1458359"/>
                  <a:gd name="connsiteY50" fmla="*/ 101192 h 467308"/>
                  <a:gd name="connsiteX51" fmla="*/ 179177 w 1458359"/>
                  <a:gd name="connsiteY51" fmla="*/ 99860 h 467308"/>
                  <a:gd name="connsiteX52" fmla="*/ 177845 w 1458359"/>
                  <a:gd name="connsiteY52" fmla="*/ 99860 h 467308"/>
                  <a:gd name="connsiteX53" fmla="*/ 179177 w 1458359"/>
                  <a:gd name="connsiteY53" fmla="*/ 99860 h 467308"/>
                  <a:gd name="connsiteX54" fmla="*/ 183171 w 1458359"/>
                  <a:gd name="connsiteY54" fmla="*/ 94534 h 467308"/>
                  <a:gd name="connsiteX55" fmla="*/ 183171 w 1458359"/>
                  <a:gd name="connsiteY55" fmla="*/ 94534 h 467308"/>
                  <a:gd name="connsiteX56" fmla="*/ 183171 w 1458359"/>
                  <a:gd name="connsiteY56" fmla="*/ 94534 h 467308"/>
                  <a:gd name="connsiteX57" fmla="*/ 183171 w 1458359"/>
                  <a:gd name="connsiteY57" fmla="*/ 94534 h 467308"/>
                  <a:gd name="connsiteX58" fmla="*/ 183171 w 1458359"/>
                  <a:gd name="connsiteY58" fmla="*/ 94534 h 467308"/>
                  <a:gd name="connsiteX59" fmla="*/ 183171 w 1458359"/>
                  <a:gd name="connsiteY59" fmla="*/ 94534 h 467308"/>
                  <a:gd name="connsiteX60" fmla="*/ 183171 w 1458359"/>
                  <a:gd name="connsiteY60" fmla="*/ 95866 h 467308"/>
                  <a:gd name="connsiteX61" fmla="*/ 181840 w 1458359"/>
                  <a:gd name="connsiteY61" fmla="*/ 97197 h 467308"/>
                  <a:gd name="connsiteX62" fmla="*/ 180508 w 1458359"/>
                  <a:gd name="connsiteY62" fmla="*/ 98529 h 467308"/>
                  <a:gd name="connsiteX63" fmla="*/ 179177 w 1458359"/>
                  <a:gd name="connsiteY63" fmla="*/ 99860 h 467308"/>
                  <a:gd name="connsiteX64" fmla="*/ 781001 w 1458359"/>
                  <a:gd name="connsiteY64" fmla="*/ 295586 h 467308"/>
                  <a:gd name="connsiteX65" fmla="*/ 773013 w 1458359"/>
                  <a:gd name="connsiteY65" fmla="*/ 302244 h 467308"/>
                  <a:gd name="connsiteX66" fmla="*/ 763692 w 1458359"/>
                  <a:gd name="connsiteY66" fmla="*/ 300912 h 467308"/>
                  <a:gd name="connsiteX67" fmla="*/ 769018 w 1458359"/>
                  <a:gd name="connsiteY67" fmla="*/ 294255 h 467308"/>
                  <a:gd name="connsiteX68" fmla="*/ 769018 w 1458359"/>
                  <a:gd name="connsiteY68" fmla="*/ 294255 h 467308"/>
                  <a:gd name="connsiteX69" fmla="*/ 779670 w 1458359"/>
                  <a:gd name="connsiteY69" fmla="*/ 294255 h 467308"/>
                  <a:gd name="connsiteX70" fmla="*/ 781001 w 1458359"/>
                  <a:gd name="connsiteY70" fmla="*/ 295586 h 467308"/>
                  <a:gd name="connsiteX71" fmla="*/ 565303 w 1458359"/>
                  <a:gd name="connsiteY71" fmla="*/ 284935 h 467308"/>
                  <a:gd name="connsiteX72" fmla="*/ 557314 w 1458359"/>
                  <a:gd name="connsiteY72" fmla="*/ 288929 h 467308"/>
                  <a:gd name="connsiteX73" fmla="*/ 557314 w 1458359"/>
                  <a:gd name="connsiteY73" fmla="*/ 288929 h 467308"/>
                  <a:gd name="connsiteX74" fmla="*/ 557314 w 1458359"/>
                  <a:gd name="connsiteY74" fmla="*/ 288929 h 467308"/>
                  <a:gd name="connsiteX75" fmla="*/ 557314 w 1458359"/>
                  <a:gd name="connsiteY75" fmla="*/ 288929 h 467308"/>
                  <a:gd name="connsiteX76" fmla="*/ 557314 w 1458359"/>
                  <a:gd name="connsiteY76" fmla="*/ 288929 h 467308"/>
                  <a:gd name="connsiteX77" fmla="*/ 557314 w 1458359"/>
                  <a:gd name="connsiteY77" fmla="*/ 288929 h 467308"/>
                  <a:gd name="connsiteX78" fmla="*/ 557314 w 1458359"/>
                  <a:gd name="connsiteY78" fmla="*/ 288929 h 467308"/>
                  <a:gd name="connsiteX79" fmla="*/ 557314 w 1458359"/>
                  <a:gd name="connsiteY79" fmla="*/ 288929 h 467308"/>
                  <a:gd name="connsiteX80" fmla="*/ 557314 w 1458359"/>
                  <a:gd name="connsiteY80" fmla="*/ 288929 h 467308"/>
                  <a:gd name="connsiteX81" fmla="*/ 537342 w 1458359"/>
                  <a:gd name="connsiteY81" fmla="*/ 288929 h 467308"/>
                  <a:gd name="connsiteX82" fmla="*/ 537342 w 1458359"/>
                  <a:gd name="connsiteY82" fmla="*/ 288929 h 467308"/>
                  <a:gd name="connsiteX83" fmla="*/ 537342 w 1458359"/>
                  <a:gd name="connsiteY83" fmla="*/ 288929 h 467308"/>
                  <a:gd name="connsiteX84" fmla="*/ 537342 w 1458359"/>
                  <a:gd name="connsiteY84" fmla="*/ 288929 h 467308"/>
                  <a:gd name="connsiteX85" fmla="*/ 537342 w 1458359"/>
                  <a:gd name="connsiteY85" fmla="*/ 288929 h 467308"/>
                  <a:gd name="connsiteX86" fmla="*/ 537342 w 1458359"/>
                  <a:gd name="connsiteY86" fmla="*/ 288929 h 467308"/>
                  <a:gd name="connsiteX87" fmla="*/ 537342 w 1458359"/>
                  <a:gd name="connsiteY87" fmla="*/ 288929 h 467308"/>
                  <a:gd name="connsiteX88" fmla="*/ 537342 w 1458359"/>
                  <a:gd name="connsiteY88" fmla="*/ 288929 h 467308"/>
                  <a:gd name="connsiteX89" fmla="*/ 537342 w 1458359"/>
                  <a:gd name="connsiteY89" fmla="*/ 288929 h 467308"/>
                  <a:gd name="connsiteX90" fmla="*/ 526691 w 1458359"/>
                  <a:gd name="connsiteY90" fmla="*/ 280940 h 467308"/>
                  <a:gd name="connsiteX91" fmla="*/ 565303 w 1458359"/>
                  <a:gd name="connsiteY91" fmla="*/ 284935 h 467308"/>
                  <a:gd name="connsiteX92" fmla="*/ 565303 w 1458359"/>
                  <a:gd name="connsiteY92" fmla="*/ 284935 h 467308"/>
                  <a:gd name="connsiteX93" fmla="*/ 261728 w 1458359"/>
                  <a:gd name="connsiteY93" fmla="*/ 210372 h 467308"/>
                  <a:gd name="connsiteX94" fmla="*/ 251076 w 1458359"/>
                  <a:gd name="connsiteY94" fmla="*/ 211704 h 467308"/>
                  <a:gd name="connsiteX95" fmla="*/ 249745 w 1458359"/>
                  <a:gd name="connsiteY95" fmla="*/ 210372 h 467308"/>
                  <a:gd name="connsiteX96" fmla="*/ 253739 w 1458359"/>
                  <a:gd name="connsiteY96" fmla="*/ 207709 h 467308"/>
                  <a:gd name="connsiteX97" fmla="*/ 255071 w 1458359"/>
                  <a:gd name="connsiteY97" fmla="*/ 207709 h 467308"/>
                  <a:gd name="connsiteX98" fmla="*/ 256402 w 1458359"/>
                  <a:gd name="connsiteY98" fmla="*/ 207709 h 467308"/>
                  <a:gd name="connsiteX99" fmla="*/ 260397 w 1458359"/>
                  <a:gd name="connsiteY99" fmla="*/ 206378 h 467308"/>
                  <a:gd name="connsiteX100" fmla="*/ 261728 w 1458359"/>
                  <a:gd name="connsiteY100" fmla="*/ 210372 h 467308"/>
                  <a:gd name="connsiteX101" fmla="*/ 261728 w 1458359"/>
                  <a:gd name="connsiteY101" fmla="*/ 210372 h 467308"/>
                  <a:gd name="connsiteX102" fmla="*/ 200480 w 1458359"/>
                  <a:gd name="connsiteY102" fmla="*/ 183743 h 467308"/>
                  <a:gd name="connsiteX103" fmla="*/ 184503 w 1458359"/>
                  <a:gd name="connsiteY103" fmla="*/ 190400 h 467308"/>
                  <a:gd name="connsiteX104" fmla="*/ 179177 w 1458359"/>
                  <a:gd name="connsiteY104" fmla="*/ 190400 h 467308"/>
                  <a:gd name="connsiteX105" fmla="*/ 172520 w 1458359"/>
                  <a:gd name="connsiteY105" fmla="*/ 185074 h 467308"/>
                  <a:gd name="connsiteX106" fmla="*/ 176514 w 1458359"/>
                  <a:gd name="connsiteY106" fmla="*/ 171760 h 467308"/>
                  <a:gd name="connsiteX107" fmla="*/ 183171 w 1458359"/>
                  <a:gd name="connsiteY107" fmla="*/ 167765 h 467308"/>
                  <a:gd name="connsiteX108" fmla="*/ 185834 w 1458359"/>
                  <a:gd name="connsiteY108" fmla="*/ 167765 h 467308"/>
                  <a:gd name="connsiteX109" fmla="*/ 195155 w 1458359"/>
                  <a:gd name="connsiteY109" fmla="*/ 166434 h 467308"/>
                  <a:gd name="connsiteX110" fmla="*/ 200480 w 1458359"/>
                  <a:gd name="connsiteY110" fmla="*/ 183743 h 467308"/>
                  <a:gd name="connsiteX111" fmla="*/ 883525 w 1458359"/>
                  <a:gd name="connsiteY111" fmla="*/ 286266 h 467308"/>
                  <a:gd name="connsiteX112" fmla="*/ 876867 w 1458359"/>
                  <a:gd name="connsiteY112" fmla="*/ 291592 h 467308"/>
                  <a:gd name="connsiteX113" fmla="*/ 854232 w 1458359"/>
                  <a:gd name="connsiteY113" fmla="*/ 292923 h 467308"/>
                  <a:gd name="connsiteX114" fmla="*/ 843580 w 1458359"/>
                  <a:gd name="connsiteY114" fmla="*/ 287598 h 467308"/>
                  <a:gd name="connsiteX115" fmla="*/ 870210 w 1458359"/>
                  <a:gd name="connsiteY115" fmla="*/ 282272 h 467308"/>
                  <a:gd name="connsiteX116" fmla="*/ 883525 w 1458359"/>
                  <a:gd name="connsiteY116" fmla="*/ 286266 h 467308"/>
                  <a:gd name="connsiteX117" fmla="*/ 180508 w 1458359"/>
                  <a:gd name="connsiteY117" fmla="*/ 127821 h 467308"/>
                  <a:gd name="connsiteX118" fmla="*/ 172520 w 1458359"/>
                  <a:gd name="connsiteY118" fmla="*/ 126490 h 467308"/>
                  <a:gd name="connsiteX119" fmla="*/ 183171 w 1458359"/>
                  <a:gd name="connsiteY119" fmla="*/ 117169 h 467308"/>
                  <a:gd name="connsiteX120" fmla="*/ 183171 w 1458359"/>
                  <a:gd name="connsiteY120" fmla="*/ 118501 h 467308"/>
                  <a:gd name="connsiteX121" fmla="*/ 183171 w 1458359"/>
                  <a:gd name="connsiteY121" fmla="*/ 118501 h 467308"/>
                  <a:gd name="connsiteX122" fmla="*/ 180508 w 1458359"/>
                  <a:gd name="connsiteY122" fmla="*/ 127821 h 467308"/>
                  <a:gd name="connsiteX123" fmla="*/ 735731 w 1458359"/>
                  <a:gd name="connsiteY123" fmla="*/ 282272 h 467308"/>
                  <a:gd name="connsiteX124" fmla="*/ 715759 w 1458359"/>
                  <a:gd name="connsiteY124" fmla="*/ 287598 h 467308"/>
                  <a:gd name="connsiteX125" fmla="*/ 715759 w 1458359"/>
                  <a:gd name="connsiteY125" fmla="*/ 287598 h 467308"/>
                  <a:gd name="connsiteX126" fmla="*/ 715759 w 1458359"/>
                  <a:gd name="connsiteY126" fmla="*/ 287598 h 467308"/>
                  <a:gd name="connsiteX127" fmla="*/ 715759 w 1458359"/>
                  <a:gd name="connsiteY127" fmla="*/ 287598 h 467308"/>
                  <a:gd name="connsiteX128" fmla="*/ 715759 w 1458359"/>
                  <a:gd name="connsiteY128" fmla="*/ 287598 h 467308"/>
                  <a:gd name="connsiteX129" fmla="*/ 715759 w 1458359"/>
                  <a:gd name="connsiteY129" fmla="*/ 287598 h 467308"/>
                  <a:gd name="connsiteX130" fmla="*/ 715759 w 1458359"/>
                  <a:gd name="connsiteY130" fmla="*/ 287598 h 467308"/>
                  <a:gd name="connsiteX131" fmla="*/ 715759 w 1458359"/>
                  <a:gd name="connsiteY131" fmla="*/ 287598 h 467308"/>
                  <a:gd name="connsiteX132" fmla="*/ 715759 w 1458359"/>
                  <a:gd name="connsiteY132" fmla="*/ 287598 h 467308"/>
                  <a:gd name="connsiteX133" fmla="*/ 675815 w 1458359"/>
                  <a:gd name="connsiteY133" fmla="*/ 278277 h 467308"/>
                  <a:gd name="connsiteX134" fmla="*/ 694456 w 1458359"/>
                  <a:gd name="connsiteY134" fmla="*/ 272951 h 467308"/>
                  <a:gd name="connsiteX135" fmla="*/ 721085 w 1458359"/>
                  <a:gd name="connsiteY135" fmla="*/ 274283 h 467308"/>
                  <a:gd name="connsiteX136" fmla="*/ 721085 w 1458359"/>
                  <a:gd name="connsiteY136" fmla="*/ 274283 h 467308"/>
                  <a:gd name="connsiteX137" fmla="*/ 721085 w 1458359"/>
                  <a:gd name="connsiteY137" fmla="*/ 274283 h 467308"/>
                  <a:gd name="connsiteX138" fmla="*/ 721085 w 1458359"/>
                  <a:gd name="connsiteY138" fmla="*/ 274283 h 467308"/>
                  <a:gd name="connsiteX139" fmla="*/ 735731 w 1458359"/>
                  <a:gd name="connsiteY139" fmla="*/ 278277 h 467308"/>
                  <a:gd name="connsiteX140" fmla="*/ 735731 w 1458359"/>
                  <a:gd name="connsiteY140" fmla="*/ 282272 h 467308"/>
                  <a:gd name="connsiteX141" fmla="*/ 249745 w 1458359"/>
                  <a:gd name="connsiteY141" fmla="*/ 185074 h 467308"/>
                  <a:gd name="connsiteX142" fmla="*/ 232436 w 1458359"/>
                  <a:gd name="connsiteY142" fmla="*/ 190400 h 467308"/>
                  <a:gd name="connsiteX143" fmla="*/ 241756 w 1458359"/>
                  <a:gd name="connsiteY143" fmla="*/ 178417 h 467308"/>
                  <a:gd name="connsiteX144" fmla="*/ 244419 w 1458359"/>
                  <a:gd name="connsiteY144" fmla="*/ 178417 h 467308"/>
                  <a:gd name="connsiteX145" fmla="*/ 252408 w 1458359"/>
                  <a:gd name="connsiteY145" fmla="*/ 179748 h 467308"/>
                  <a:gd name="connsiteX146" fmla="*/ 253739 w 1458359"/>
                  <a:gd name="connsiteY146" fmla="*/ 182411 h 467308"/>
                  <a:gd name="connsiteX147" fmla="*/ 249745 w 1458359"/>
                  <a:gd name="connsiteY147" fmla="*/ 185074 h 467308"/>
                  <a:gd name="connsiteX148" fmla="*/ 200480 w 1458359"/>
                  <a:gd name="connsiteY148" fmla="*/ 87877 h 467308"/>
                  <a:gd name="connsiteX149" fmla="*/ 195155 w 1458359"/>
                  <a:gd name="connsiteY149" fmla="*/ 90540 h 467308"/>
                  <a:gd name="connsiteX150" fmla="*/ 195155 w 1458359"/>
                  <a:gd name="connsiteY150" fmla="*/ 90540 h 467308"/>
                  <a:gd name="connsiteX151" fmla="*/ 195155 w 1458359"/>
                  <a:gd name="connsiteY151" fmla="*/ 90540 h 467308"/>
                  <a:gd name="connsiteX152" fmla="*/ 195155 w 1458359"/>
                  <a:gd name="connsiteY152" fmla="*/ 90540 h 467308"/>
                  <a:gd name="connsiteX153" fmla="*/ 195155 w 1458359"/>
                  <a:gd name="connsiteY153" fmla="*/ 90540 h 467308"/>
                  <a:gd name="connsiteX154" fmla="*/ 195155 w 1458359"/>
                  <a:gd name="connsiteY154" fmla="*/ 90540 h 467308"/>
                  <a:gd name="connsiteX155" fmla="*/ 195155 w 1458359"/>
                  <a:gd name="connsiteY155" fmla="*/ 90540 h 467308"/>
                  <a:gd name="connsiteX156" fmla="*/ 195155 w 1458359"/>
                  <a:gd name="connsiteY156" fmla="*/ 90540 h 467308"/>
                  <a:gd name="connsiteX157" fmla="*/ 195155 w 1458359"/>
                  <a:gd name="connsiteY157" fmla="*/ 90540 h 467308"/>
                  <a:gd name="connsiteX158" fmla="*/ 195155 w 1458359"/>
                  <a:gd name="connsiteY158" fmla="*/ 90540 h 467308"/>
                  <a:gd name="connsiteX159" fmla="*/ 199149 w 1458359"/>
                  <a:gd name="connsiteY159" fmla="*/ 83883 h 467308"/>
                  <a:gd name="connsiteX160" fmla="*/ 199149 w 1458359"/>
                  <a:gd name="connsiteY160" fmla="*/ 83883 h 467308"/>
                  <a:gd name="connsiteX161" fmla="*/ 199149 w 1458359"/>
                  <a:gd name="connsiteY161" fmla="*/ 83883 h 467308"/>
                  <a:gd name="connsiteX162" fmla="*/ 199149 w 1458359"/>
                  <a:gd name="connsiteY162" fmla="*/ 83883 h 467308"/>
                  <a:gd name="connsiteX163" fmla="*/ 199149 w 1458359"/>
                  <a:gd name="connsiteY163" fmla="*/ 83883 h 467308"/>
                  <a:gd name="connsiteX164" fmla="*/ 199149 w 1458359"/>
                  <a:gd name="connsiteY164" fmla="*/ 83883 h 467308"/>
                  <a:gd name="connsiteX165" fmla="*/ 199149 w 1458359"/>
                  <a:gd name="connsiteY165" fmla="*/ 83883 h 467308"/>
                  <a:gd name="connsiteX166" fmla="*/ 199149 w 1458359"/>
                  <a:gd name="connsiteY166" fmla="*/ 83883 h 467308"/>
                  <a:gd name="connsiteX167" fmla="*/ 199149 w 1458359"/>
                  <a:gd name="connsiteY167" fmla="*/ 83883 h 467308"/>
                  <a:gd name="connsiteX168" fmla="*/ 215127 w 1458359"/>
                  <a:gd name="connsiteY168" fmla="*/ 70568 h 467308"/>
                  <a:gd name="connsiteX169" fmla="*/ 213795 w 1458359"/>
                  <a:gd name="connsiteY169" fmla="*/ 73231 h 467308"/>
                  <a:gd name="connsiteX170" fmla="*/ 208469 w 1458359"/>
                  <a:gd name="connsiteY170" fmla="*/ 81220 h 467308"/>
                  <a:gd name="connsiteX171" fmla="*/ 200480 w 1458359"/>
                  <a:gd name="connsiteY171" fmla="*/ 87877 h 467308"/>
                  <a:gd name="connsiteX172" fmla="*/ 352268 w 1458359"/>
                  <a:gd name="connsiteY172" fmla="*/ 214367 h 467308"/>
                  <a:gd name="connsiteX173" fmla="*/ 313655 w 1458359"/>
                  <a:gd name="connsiteY173" fmla="*/ 211704 h 467308"/>
                  <a:gd name="connsiteX174" fmla="*/ 312324 w 1458359"/>
                  <a:gd name="connsiteY174" fmla="*/ 199720 h 467308"/>
                  <a:gd name="connsiteX175" fmla="*/ 317650 w 1458359"/>
                  <a:gd name="connsiteY175" fmla="*/ 198389 h 467308"/>
                  <a:gd name="connsiteX176" fmla="*/ 321644 w 1458359"/>
                  <a:gd name="connsiteY176" fmla="*/ 198389 h 467308"/>
                  <a:gd name="connsiteX177" fmla="*/ 325639 w 1458359"/>
                  <a:gd name="connsiteY177" fmla="*/ 198389 h 467308"/>
                  <a:gd name="connsiteX178" fmla="*/ 342948 w 1458359"/>
                  <a:gd name="connsiteY178" fmla="*/ 201052 h 467308"/>
                  <a:gd name="connsiteX179" fmla="*/ 354931 w 1458359"/>
                  <a:gd name="connsiteY179" fmla="*/ 210372 h 467308"/>
                  <a:gd name="connsiteX180" fmla="*/ 352268 w 1458359"/>
                  <a:gd name="connsiteY180" fmla="*/ 214367 h 467308"/>
                  <a:gd name="connsiteX181" fmla="*/ 1077919 w 1458359"/>
                  <a:gd name="connsiteY181" fmla="*/ 226350 h 467308"/>
                  <a:gd name="connsiteX182" fmla="*/ 1076588 w 1458359"/>
                  <a:gd name="connsiteY182" fmla="*/ 229013 h 467308"/>
                  <a:gd name="connsiteX183" fmla="*/ 1076588 w 1458359"/>
                  <a:gd name="connsiteY183" fmla="*/ 229013 h 467308"/>
                  <a:gd name="connsiteX184" fmla="*/ 1075256 w 1458359"/>
                  <a:gd name="connsiteY184" fmla="*/ 229013 h 467308"/>
                  <a:gd name="connsiteX185" fmla="*/ 1073925 w 1458359"/>
                  <a:gd name="connsiteY185" fmla="*/ 229013 h 467308"/>
                  <a:gd name="connsiteX186" fmla="*/ 1073925 w 1458359"/>
                  <a:gd name="connsiteY186" fmla="*/ 229013 h 467308"/>
                  <a:gd name="connsiteX187" fmla="*/ 1072593 w 1458359"/>
                  <a:gd name="connsiteY187" fmla="*/ 230344 h 467308"/>
                  <a:gd name="connsiteX188" fmla="*/ 1069930 w 1458359"/>
                  <a:gd name="connsiteY188" fmla="*/ 227681 h 467308"/>
                  <a:gd name="connsiteX189" fmla="*/ 1069930 w 1458359"/>
                  <a:gd name="connsiteY189" fmla="*/ 226350 h 467308"/>
                  <a:gd name="connsiteX190" fmla="*/ 1071262 w 1458359"/>
                  <a:gd name="connsiteY190" fmla="*/ 226350 h 467308"/>
                  <a:gd name="connsiteX191" fmla="*/ 1071262 w 1458359"/>
                  <a:gd name="connsiteY191" fmla="*/ 226350 h 467308"/>
                  <a:gd name="connsiteX192" fmla="*/ 1071262 w 1458359"/>
                  <a:gd name="connsiteY192" fmla="*/ 226350 h 467308"/>
                  <a:gd name="connsiteX193" fmla="*/ 1072593 w 1458359"/>
                  <a:gd name="connsiteY193" fmla="*/ 225018 h 467308"/>
                  <a:gd name="connsiteX194" fmla="*/ 1073925 w 1458359"/>
                  <a:gd name="connsiteY194" fmla="*/ 225018 h 467308"/>
                  <a:gd name="connsiteX195" fmla="*/ 1075256 w 1458359"/>
                  <a:gd name="connsiteY195" fmla="*/ 225018 h 467308"/>
                  <a:gd name="connsiteX196" fmla="*/ 1077919 w 1458359"/>
                  <a:gd name="connsiteY196" fmla="*/ 226350 h 467308"/>
                  <a:gd name="connsiteX197" fmla="*/ 1077919 w 1458359"/>
                  <a:gd name="connsiteY197" fmla="*/ 226350 h 467308"/>
                  <a:gd name="connsiteX198" fmla="*/ 1329567 w 1458359"/>
                  <a:gd name="connsiteY198" fmla="*/ 81220 h 467308"/>
                  <a:gd name="connsiteX199" fmla="*/ 1357528 w 1458359"/>
                  <a:gd name="connsiteY199" fmla="*/ 106518 h 467308"/>
                  <a:gd name="connsiteX200" fmla="*/ 1356196 w 1458359"/>
                  <a:gd name="connsiteY200" fmla="*/ 107849 h 467308"/>
                  <a:gd name="connsiteX201" fmla="*/ 1309595 w 1458359"/>
                  <a:gd name="connsiteY201" fmla="*/ 69236 h 467308"/>
                  <a:gd name="connsiteX202" fmla="*/ 1329567 w 1458359"/>
                  <a:gd name="connsiteY202" fmla="*/ 81220 h 467308"/>
                  <a:gd name="connsiteX203" fmla="*/ 1249679 w 1458359"/>
                  <a:gd name="connsiteY203" fmla="*/ 166434 h 467308"/>
                  <a:gd name="connsiteX204" fmla="*/ 1251010 w 1458359"/>
                  <a:gd name="connsiteY204" fmla="*/ 169097 h 467308"/>
                  <a:gd name="connsiteX205" fmla="*/ 1249679 w 1458359"/>
                  <a:gd name="connsiteY205" fmla="*/ 170428 h 467308"/>
                  <a:gd name="connsiteX206" fmla="*/ 1248347 w 1458359"/>
                  <a:gd name="connsiteY206" fmla="*/ 170428 h 467308"/>
                  <a:gd name="connsiteX207" fmla="*/ 1247016 w 1458359"/>
                  <a:gd name="connsiteY207" fmla="*/ 167765 h 467308"/>
                  <a:gd name="connsiteX208" fmla="*/ 1247016 w 1458359"/>
                  <a:gd name="connsiteY208" fmla="*/ 167765 h 467308"/>
                  <a:gd name="connsiteX209" fmla="*/ 1247016 w 1458359"/>
                  <a:gd name="connsiteY209" fmla="*/ 166434 h 467308"/>
                  <a:gd name="connsiteX210" fmla="*/ 1249679 w 1458359"/>
                  <a:gd name="connsiteY210" fmla="*/ 166434 h 467308"/>
                  <a:gd name="connsiteX211" fmla="*/ 1249679 w 1458359"/>
                  <a:gd name="connsiteY211" fmla="*/ 166434 h 467308"/>
                  <a:gd name="connsiteX212" fmla="*/ 1213729 w 1458359"/>
                  <a:gd name="connsiteY212" fmla="*/ 187737 h 467308"/>
                  <a:gd name="connsiteX213" fmla="*/ 1215061 w 1458359"/>
                  <a:gd name="connsiteY213" fmla="*/ 197058 h 467308"/>
                  <a:gd name="connsiteX214" fmla="*/ 1212398 w 1458359"/>
                  <a:gd name="connsiteY214" fmla="*/ 199720 h 467308"/>
                  <a:gd name="connsiteX215" fmla="*/ 1205740 w 1458359"/>
                  <a:gd name="connsiteY215" fmla="*/ 202383 h 467308"/>
                  <a:gd name="connsiteX216" fmla="*/ 1193757 w 1458359"/>
                  <a:gd name="connsiteY216" fmla="*/ 193063 h 467308"/>
                  <a:gd name="connsiteX217" fmla="*/ 1195089 w 1458359"/>
                  <a:gd name="connsiteY217" fmla="*/ 189069 h 467308"/>
                  <a:gd name="connsiteX218" fmla="*/ 1201746 w 1458359"/>
                  <a:gd name="connsiteY218" fmla="*/ 185074 h 467308"/>
                  <a:gd name="connsiteX219" fmla="*/ 1213729 w 1458359"/>
                  <a:gd name="connsiteY219" fmla="*/ 187737 h 467308"/>
                  <a:gd name="connsiteX220" fmla="*/ 240425 w 1458359"/>
                  <a:gd name="connsiteY220" fmla="*/ 149125 h 467308"/>
                  <a:gd name="connsiteX221" fmla="*/ 220452 w 1458359"/>
                  <a:gd name="connsiteY221" fmla="*/ 147793 h 467308"/>
                  <a:gd name="connsiteX222" fmla="*/ 225778 w 1458359"/>
                  <a:gd name="connsiteY222" fmla="*/ 118501 h 467308"/>
                  <a:gd name="connsiteX223" fmla="*/ 228441 w 1458359"/>
                  <a:gd name="connsiteY223" fmla="*/ 118501 h 467308"/>
                  <a:gd name="connsiteX224" fmla="*/ 229773 w 1458359"/>
                  <a:gd name="connsiteY224" fmla="*/ 118501 h 467308"/>
                  <a:gd name="connsiteX225" fmla="*/ 231104 w 1458359"/>
                  <a:gd name="connsiteY225" fmla="*/ 118501 h 467308"/>
                  <a:gd name="connsiteX226" fmla="*/ 237762 w 1458359"/>
                  <a:gd name="connsiteY226" fmla="*/ 121164 h 467308"/>
                  <a:gd name="connsiteX227" fmla="*/ 244419 w 1458359"/>
                  <a:gd name="connsiteY227" fmla="*/ 131816 h 467308"/>
                  <a:gd name="connsiteX228" fmla="*/ 244419 w 1458359"/>
                  <a:gd name="connsiteY228" fmla="*/ 131816 h 467308"/>
                  <a:gd name="connsiteX229" fmla="*/ 244419 w 1458359"/>
                  <a:gd name="connsiteY229" fmla="*/ 131816 h 467308"/>
                  <a:gd name="connsiteX230" fmla="*/ 244419 w 1458359"/>
                  <a:gd name="connsiteY230" fmla="*/ 131816 h 467308"/>
                  <a:gd name="connsiteX231" fmla="*/ 247082 w 1458359"/>
                  <a:gd name="connsiteY231" fmla="*/ 139804 h 467308"/>
                  <a:gd name="connsiteX232" fmla="*/ 245750 w 1458359"/>
                  <a:gd name="connsiteY232" fmla="*/ 141136 h 467308"/>
                  <a:gd name="connsiteX233" fmla="*/ 244419 w 1458359"/>
                  <a:gd name="connsiteY233" fmla="*/ 142467 h 467308"/>
                  <a:gd name="connsiteX234" fmla="*/ 244419 w 1458359"/>
                  <a:gd name="connsiteY234" fmla="*/ 143799 h 467308"/>
                  <a:gd name="connsiteX235" fmla="*/ 240425 w 1458359"/>
                  <a:gd name="connsiteY235" fmla="*/ 149125 h 467308"/>
                  <a:gd name="connsiteX236" fmla="*/ 1141830 w 1458359"/>
                  <a:gd name="connsiteY236" fmla="*/ 202383 h 467308"/>
                  <a:gd name="connsiteX237" fmla="*/ 1132509 w 1458359"/>
                  <a:gd name="connsiteY237" fmla="*/ 210372 h 467308"/>
                  <a:gd name="connsiteX238" fmla="*/ 1123189 w 1458359"/>
                  <a:gd name="connsiteY238" fmla="*/ 206378 h 467308"/>
                  <a:gd name="connsiteX239" fmla="*/ 1128515 w 1458359"/>
                  <a:gd name="connsiteY239" fmla="*/ 202383 h 467308"/>
                  <a:gd name="connsiteX240" fmla="*/ 1128515 w 1458359"/>
                  <a:gd name="connsiteY240" fmla="*/ 202383 h 467308"/>
                  <a:gd name="connsiteX241" fmla="*/ 1141830 w 1458359"/>
                  <a:gd name="connsiteY241" fmla="*/ 202383 h 467308"/>
                  <a:gd name="connsiteX242" fmla="*/ 1227044 w 1458359"/>
                  <a:gd name="connsiteY242" fmla="*/ 165102 h 467308"/>
                  <a:gd name="connsiteX243" fmla="*/ 1228375 w 1458359"/>
                  <a:gd name="connsiteY243" fmla="*/ 173091 h 467308"/>
                  <a:gd name="connsiteX244" fmla="*/ 1223049 w 1458359"/>
                  <a:gd name="connsiteY244" fmla="*/ 171760 h 467308"/>
                  <a:gd name="connsiteX245" fmla="*/ 1220386 w 1458359"/>
                  <a:gd name="connsiteY245" fmla="*/ 165102 h 467308"/>
                  <a:gd name="connsiteX246" fmla="*/ 1223049 w 1458359"/>
                  <a:gd name="connsiteY246" fmla="*/ 162439 h 467308"/>
                  <a:gd name="connsiteX247" fmla="*/ 1225712 w 1458359"/>
                  <a:gd name="connsiteY247" fmla="*/ 162439 h 467308"/>
                  <a:gd name="connsiteX248" fmla="*/ 1227044 w 1458359"/>
                  <a:gd name="connsiteY248" fmla="*/ 165102 h 467308"/>
                  <a:gd name="connsiteX249" fmla="*/ 1081914 w 1458359"/>
                  <a:gd name="connsiteY249" fmla="*/ 207709 h 467308"/>
                  <a:gd name="connsiteX250" fmla="*/ 1079251 w 1458359"/>
                  <a:gd name="connsiteY250" fmla="*/ 213035 h 467308"/>
                  <a:gd name="connsiteX251" fmla="*/ 1079251 w 1458359"/>
                  <a:gd name="connsiteY251" fmla="*/ 213035 h 467308"/>
                  <a:gd name="connsiteX252" fmla="*/ 1079251 w 1458359"/>
                  <a:gd name="connsiteY252" fmla="*/ 213035 h 467308"/>
                  <a:gd name="connsiteX253" fmla="*/ 1079251 w 1458359"/>
                  <a:gd name="connsiteY253" fmla="*/ 213035 h 467308"/>
                  <a:gd name="connsiteX254" fmla="*/ 1079251 w 1458359"/>
                  <a:gd name="connsiteY254" fmla="*/ 213035 h 467308"/>
                  <a:gd name="connsiteX255" fmla="*/ 1079251 w 1458359"/>
                  <a:gd name="connsiteY255" fmla="*/ 213035 h 467308"/>
                  <a:gd name="connsiteX256" fmla="*/ 1079251 w 1458359"/>
                  <a:gd name="connsiteY256" fmla="*/ 213035 h 467308"/>
                  <a:gd name="connsiteX257" fmla="*/ 1079251 w 1458359"/>
                  <a:gd name="connsiteY257" fmla="*/ 213035 h 467308"/>
                  <a:gd name="connsiteX258" fmla="*/ 1079251 w 1458359"/>
                  <a:gd name="connsiteY258" fmla="*/ 213035 h 467308"/>
                  <a:gd name="connsiteX259" fmla="*/ 1063273 w 1458359"/>
                  <a:gd name="connsiteY259" fmla="*/ 218361 h 467308"/>
                  <a:gd name="connsiteX260" fmla="*/ 1063273 w 1458359"/>
                  <a:gd name="connsiteY260" fmla="*/ 218361 h 467308"/>
                  <a:gd name="connsiteX261" fmla="*/ 1063273 w 1458359"/>
                  <a:gd name="connsiteY261" fmla="*/ 218361 h 467308"/>
                  <a:gd name="connsiteX262" fmla="*/ 1063273 w 1458359"/>
                  <a:gd name="connsiteY262" fmla="*/ 218361 h 467308"/>
                  <a:gd name="connsiteX263" fmla="*/ 1063273 w 1458359"/>
                  <a:gd name="connsiteY263" fmla="*/ 218361 h 467308"/>
                  <a:gd name="connsiteX264" fmla="*/ 1063273 w 1458359"/>
                  <a:gd name="connsiteY264" fmla="*/ 218361 h 467308"/>
                  <a:gd name="connsiteX265" fmla="*/ 1063273 w 1458359"/>
                  <a:gd name="connsiteY265" fmla="*/ 218361 h 467308"/>
                  <a:gd name="connsiteX266" fmla="*/ 1063273 w 1458359"/>
                  <a:gd name="connsiteY266" fmla="*/ 218361 h 467308"/>
                  <a:gd name="connsiteX267" fmla="*/ 1063273 w 1458359"/>
                  <a:gd name="connsiteY267" fmla="*/ 218361 h 467308"/>
                  <a:gd name="connsiteX268" fmla="*/ 1047295 w 1458359"/>
                  <a:gd name="connsiteY268" fmla="*/ 213035 h 467308"/>
                  <a:gd name="connsiteX269" fmla="*/ 1049958 w 1458359"/>
                  <a:gd name="connsiteY269" fmla="*/ 211704 h 467308"/>
                  <a:gd name="connsiteX270" fmla="*/ 1051290 w 1458359"/>
                  <a:gd name="connsiteY270" fmla="*/ 211704 h 467308"/>
                  <a:gd name="connsiteX271" fmla="*/ 1055284 w 1458359"/>
                  <a:gd name="connsiteY271" fmla="*/ 210372 h 467308"/>
                  <a:gd name="connsiteX272" fmla="*/ 1059279 w 1458359"/>
                  <a:gd name="connsiteY272" fmla="*/ 209041 h 467308"/>
                  <a:gd name="connsiteX273" fmla="*/ 1071262 w 1458359"/>
                  <a:gd name="connsiteY273" fmla="*/ 206378 h 467308"/>
                  <a:gd name="connsiteX274" fmla="*/ 1081914 w 1458359"/>
                  <a:gd name="connsiteY274" fmla="*/ 207709 h 467308"/>
                  <a:gd name="connsiteX275" fmla="*/ 1262994 w 1458359"/>
                  <a:gd name="connsiteY275" fmla="*/ 134478 h 467308"/>
                  <a:gd name="connsiteX276" fmla="*/ 1264325 w 1458359"/>
                  <a:gd name="connsiteY276" fmla="*/ 141136 h 467308"/>
                  <a:gd name="connsiteX277" fmla="*/ 1262994 w 1458359"/>
                  <a:gd name="connsiteY277" fmla="*/ 142467 h 467308"/>
                  <a:gd name="connsiteX278" fmla="*/ 1258999 w 1458359"/>
                  <a:gd name="connsiteY278" fmla="*/ 145130 h 467308"/>
                  <a:gd name="connsiteX279" fmla="*/ 1256336 w 1458359"/>
                  <a:gd name="connsiteY279" fmla="*/ 146462 h 467308"/>
                  <a:gd name="connsiteX280" fmla="*/ 1256336 w 1458359"/>
                  <a:gd name="connsiteY280" fmla="*/ 146462 h 467308"/>
                  <a:gd name="connsiteX281" fmla="*/ 1247016 w 1458359"/>
                  <a:gd name="connsiteY281" fmla="*/ 142467 h 467308"/>
                  <a:gd name="connsiteX282" fmla="*/ 1248347 w 1458359"/>
                  <a:gd name="connsiteY282" fmla="*/ 141136 h 467308"/>
                  <a:gd name="connsiteX283" fmla="*/ 1253673 w 1458359"/>
                  <a:gd name="connsiteY283" fmla="*/ 133147 h 467308"/>
                  <a:gd name="connsiteX284" fmla="*/ 1260331 w 1458359"/>
                  <a:gd name="connsiteY284" fmla="*/ 133147 h 467308"/>
                  <a:gd name="connsiteX285" fmla="*/ 1262994 w 1458359"/>
                  <a:gd name="connsiteY285" fmla="*/ 134478 h 467308"/>
                  <a:gd name="connsiteX286" fmla="*/ 1191094 w 1458359"/>
                  <a:gd name="connsiteY286" fmla="*/ 163771 h 467308"/>
                  <a:gd name="connsiteX287" fmla="*/ 1184437 w 1458359"/>
                  <a:gd name="connsiteY287" fmla="*/ 173091 h 467308"/>
                  <a:gd name="connsiteX288" fmla="*/ 1184437 w 1458359"/>
                  <a:gd name="connsiteY288" fmla="*/ 173091 h 467308"/>
                  <a:gd name="connsiteX289" fmla="*/ 1184437 w 1458359"/>
                  <a:gd name="connsiteY289" fmla="*/ 173091 h 467308"/>
                  <a:gd name="connsiteX290" fmla="*/ 1184437 w 1458359"/>
                  <a:gd name="connsiteY290" fmla="*/ 173091 h 467308"/>
                  <a:gd name="connsiteX291" fmla="*/ 1184437 w 1458359"/>
                  <a:gd name="connsiteY291" fmla="*/ 173091 h 467308"/>
                  <a:gd name="connsiteX292" fmla="*/ 1184437 w 1458359"/>
                  <a:gd name="connsiteY292" fmla="*/ 173091 h 467308"/>
                  <a:gd name="connsiteX293" fmla="*/ 1184437 w 1458359"/>
                  <a:gd name="connsiteY293" fmla="*/ 173091 h 467308"/>
                  <a:gd name="connsiteX294" fmla="*/ 1184437 w 1458359"/>
                  <a:gd name="connsiteY294" fmla="*/ 173091 h 467308"/>
                  <a:gd name="connsiteX295" fmla="*/ 1184437 w 1458359"/>
                  <a:gd name="connsiteY295" fmla="*/ 173091 h 467308"/>
                  <a:gd name="connsiteX296" fmla="*/ 1152482 w 1458359"/>
                  <a:gd name="connsiteY296" fmla="*/ 171760 h 467308"/>
                  <a:gd name="connsiteX297" fmla="*/ 1175116 w 1458359"/>
                  <a:gd name="connsiteY297" fmla="*/ 159776 h 467308"/>
                  <a:gd name="connsiteX298" fmla="*/ 1175116 w 1458359"/>
                  <a:gd name="connsiteY298" fmla="*/ 159776 h 467308"/>
                  <a:gd name="connsiteX299" fmla="*/ 1175116 w 1458359"/>
                  <a:gd name="connsiteY299" fmla="*/ 159776 h 467308"/>
                  <a:gd name="connsiteX300" fmla="*/ 1175116 w 1458359"/>
                  <a:gd name="connsiteY300" fmla="*/ 159776 h 467308"/>
                  <a:gd name="connsiteX301" fmla="*/ 1184437 w 1458359"/>
                  <a:gd name="connsiteY301" fmla="*/ 158445 h 467308"/>
                  <a:gd name="connsiteX302" fmla="*/ 1185768 w 1458359"/>
                  <a:gd name="connsiteY302" fmla="*/ 158445 h 467308"/>
                  <a:gd name="connsiteX303" fmla="*/ 1185768 w 1458359"/>
                  <a:gd name="connsiteY303" fmla="*/ 158445 h 467308"/>
                  <a:gd name="connsiteX304" fmla="*/ 1191094 w 1458359"/>
                  <a:gd name="connsiteY304" fmla="*/ 163771 h 467308"/>
                  <a:gd name="connsiteX305" fmla="*/ 1227044 w 1458359"/>
                  <a:gd name="connsiteY305" fmla="*/ 7989 h 467308"/>
                  <a:gd name="connsiteX306" fmla="*/ 1223049 w 1458359"/>
                  <a:gd name="connsiteY306" fmla="*/ 5326 h 467308"/>
                  <a:gd name="connsiteX307" fmla="*/ 1223049 w 1458359"/>
                  <a:gd name="connsiteY307" fmla="*/ 5326 h 467308"/>
                  <a:gd name="connsiteX308" fmla="*/ 1227044 w 1458359"/>
                  <a:gd name="connsiteY308" fmla="*/ 7989 h 467308"/>
                  <a:gd name="connsiteX309" fmla="*/ 1227044 w 1458359"/>
                  <a:gd name="connsiteY309" fmla="*/ 7989 h 467308"/>
                  <a:gd name="connsiteX310" fmla="*/ 1212398 w 1458359"/>
                  <a:gd name="connsiteY310" fmla="*/ 0 h 467308"/>
                  <a:gd name="connsiteX311" fmla="*/ 1212398 w 1458359"/>
                  <a:gd name="connsiteY311" fmla="*/ 0 h 467308"/>
                  <a:gd name="connsiteX312" fmla="*/ 1073925 w 1458359"/>
                  <a:gd name="connsiteY312" fmla="*/ 179748 h 467308"/>
                  <a:gd name="connsiteX313" fmla="*/ 594596 w 1458359"/>
                  <a:gd name="connsiteY313" fmla="*/ 186406 h 467308"/>
                  <a:gd name="connsiteX314" fmla="*/ 469437 w 1458359"/>
                  <a:gd name="connsiteY314" fmla="*/ 159776 h 467308"/>
                  <a:gd name="connsiteX315" fmla="*/ 372240 w 1458359"/>
                  <a:gd name="connsiteY315" fmla="*/ 151788 h 467308"/>
                  <a:gd name="connsiteX316" fmla="*/ 271048 w 1458359"/>
                  <a:gd name="connsiteY316" fmla="*/ 35950 h 467308"/>
                  <a:gd name="connsiteX317" fmla="*/ 297678 w 1458359"/>
                  <a:gd name="connsiteY317" fmla="*/ 13315 h 467308"/>
                  <a:gd name="connsiteX318" fmla="*/ 297678 w 1458359"/>
                  <a:gd name="connsiteY318" fmla="*/ 13315 h 467308"/>
                  <a:gd name="connsiteX319" fmla="*/ 263060 w 1458359"/>
                  <a:gd name="connsiteY319" fmla="*/ 34618 h 467308"/>
                  <a:gd name="connsiteX320" fmla="*/ 229773 w 1458359"/>
                  <a:gd name="connsiteY320" fmla="*/ 57253 h 467308"/>
                  <a:gd name="connsiteX321" fmla="*/ 197817 w 1458359"/>
                  <a:gd name="connsiteY321" fmla="*/ 81220 h 467308"/>
                  <a:gd name="connsiteX322" fmla="*/ 167194 w 1458359"/>
                  <a:gd name="connsiteY322" fmla="*/ 106518 h 467308"/>
                  <a:gd name="connsiteX323" fmla="*/ 137901 w 1458359"/>
                  <a:gd name="connsiteY323" fmla="*/ 133147 h 467308"/>
                  <a:gd name="connsiteX324" fmla="*/ 109940 w 1458359"/>
                  <a:gd name="connsiteY324" fmla="*/ 159776 h 467308"/>
                  <a:gd name="connsiteX325" fmla="*/ 83311 w 1458359"/>
                  <a:gd name="connsiteY325" fmla="*/ 187737 h 467308"/>
                  <a:gd name="connsiteX326" fmla="*/ 58013 w 1458359"/>
                  <a:gd name="connsiteY326" fmla="*/ 217030 h 467308"/>
                  <a:gd name="connsiteX327" fmla="*/ 34047 w 1458359"/>
                  <a:gd name="connsiteY327" fmla="*/ 246322 h 467308"/>
                  <a:gd name="connsiteX328" fmla="*/ 30052 w 1458359"/>
                  <a:gd name="connsiteY328" fmla="*/ 251648 h 467308"/>
                  <a:gd name="connsiteX329" fmla="*/ 23395 w 1458359"/>
                  <a:gd name="connsiteY329" fmla="*/ 255642 h 467308"/>
                  <a:gd name="connsiteX330" fmla="*/ 23395 w 1458359"/>
                  <a:gd name="connsiteY330" fmla="*/ 370149 h 467308"/>
                  <a:gd name="connsiteX331" fmla="*/ 63339 w 1458359"/>
                  <a:gd name="connsiteY331" fmla="*/ 367486 h 467308"/>
                  <a:gd name="connsiteX332" fmla="*/ 52687 w 1458359"/>
                  <a:gd name="connsiteY332" fmla="*/ 391452 h 467308"/>
                  <a:gd name="connsiteX333" fmla="*/ 1450731 w 1458359"/>
                  <a:gd name="connsiteY333" fmla="*/ 195726 h 467308"/>
                  <a:gd name="connsiteX334" fmla="*/ 1426764 w 1458359"/>
                  <a:gd name="connsiteY334" fmla="*/ 161108 h 467308"/>
                  <a:gd name="connsiteX335" fmla="*/ 1398803 w 1458359"/>
                  <a:gd name="connsiteY335" fmla="*/ 134478 h 467308"/>
                  <a:gd name="connsiteX336" fmla="*/ 1369511 w 1458359"/>
                  <a:gd name="connsiteY336" fmla="*/ 107849 h 467308"/>
                  <a:gd name="connsiteX337" fmla="*/ 1338887 w 1458359"/>
                  <a:gd name="connsiteY337" fmla="*/ 82551 h 467308"/>
                  <a:gd name="connsiteX338" fmla="*/ 1306932 w 1458359"/>
                  <a:gd name="connsiteY338" fmla="*/ 58585 h 467308"/>
                  <a:gd name="connsiteX339" fmla="*/ 1273645 w 1458359"/>
                  <a:gd name="connsiteY339" fmla="*/ 35950 h 467308"/>
                  <a:gd name="connsiteX340" fmla="*/ 1227044 w 1458359"/>
                  <a:gd name="connsiteY340" fmla="*/ 7989 h 467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</a:cxnLst>
                <a:rect l="l" t="t" r="r" b="b"/>
                <a:pathLst>
                  <a:path w="1458359" h="467308">
                    <a:moveTo>
                      <a:pt x="745052" y="419413"/>
                    </a:moveTo>
                    <a:cubicBezTo>
                      <a:pt x="741057" y="426070"/>
                      <a:pt x="713096" y="462020"/>
                      <a:pt x="525359" y="443380"/>
                    </a:cubicBezTo>
                    <a:cubicBezTo>
                      <a:pt x="400201" y="430065"/>
                      <a:pt x="418842" y="403435"/>
                      <a:pt x="424167" y="399441"/>
                    </a:cubicBezTo>
                    <a:cubicBezTo>
                      <a:pt x="430825" y="392784"/>
                      <a:pt x="446802" y="376806"/>
                      <a:pt x="599921" y="384795"/>
                    </a:cubicBezTo>
                    <a:cubicBezTo>
                      <a:pt x="693124" y="390121"/>
                      <a:pt x="750378" y="394115"/>
                      <a:pt x="746383" y="416750"/>
                    </a:cubicBezTo>
                    <a:cubicBezTo>
                      <a:pt x="746383" y="416750"/>
                      <a:pt x="745052" y="418082"/>
                      <a:pt x="745052" y="419413"/>
                    </a:cubicBezTo>
                    <a:moveTo>
                      <a:pt x="1079251" y="338193"/>
                    </a:moveTo>
                    <a:cubicBezTo>
                      <a:pt x="1081914" y="347514"/>
                      <a:pt x="1085908" y="378138"/>
                      <a:pt x="1041969" y="384795"/>
                    </a:cubicBezTo>
                    <a:cubicBezTo>
                      <a:pt x="986048" y="390121"/>
                      <a:pt x="970070" y="344851"/>
                      <a:pt x="990042" y="320884"/>
                    </a:cubicBezTo>
                    <a:cubicBezTo>
                      <a:pt x="1020666" y="286266"/>
                      <a:pt x="1069930" y="302244"/>
                      <a:pt x="1079251" y="338193"/>
                    </a:cubicBezTo>
                    <a:moveTo>
                      <a:pt x="545331" y="299581"/>
                    </a:moveTo>
                    <a:cubicBezTo>
                      <a:pt x="545331" y="299581"/>
                      <a:pt x="544000" y="300912"/>
                      <a:pt x="542668" y="300912"/>
                    </a:cubicBezTo>
                    <a:cubicBezTo>
                      <a:pt x="542668" y="300912"/>
                      <a:pt x="542668" y="300912"/>
                      <a:pt x="542668" y="300912"/>
                    </a:cubicBezTo>
                    <a:cubicBezTo>
                      <a:pt x="541337" y="300912"/>
                      <a:pt x="540005" y="300912"/>
                      <a:pt x="538674" y="300912"/>
                    </a:cubicBezTo>
                    <a:cubicBezTo>
                      <a:pt x="537342" y="300912"/>
                      <a:pt x="537342" y="300912"/>
                      <a:pt x="536011" y="300912"/>
                    </a:cubicBezTo>
                    <a:cubicBezTo>
                      <a:pt x="536011" y="300912"/>
                      <a:pt x="532016" y="299581"/>
                      <a:pt x="534679" y="298249"/>
                    </a:cubicBezTo>
                    <a:cubicBezTo>
                      <a:pt x="534679" y="298249"/>
                      <a:pt x="534679" y="298249"/>
                      <a:pt x="536011" y="298249"/>
                    </a:cubicBezTo>
                    <a:lnTo>
                      <a:pt x="536011" y="298249"/>
                    </a:lnTo>
                    <a:lnTo>
                      <a:pt x="537342" y="298249"/>
                    </a:lnTo>
                    <a:cubicBezTo>
                      <a:pt x="537342" y="298249"/>
                      <a:pt x="538674" y="298249"/>
                      <a:pt x="538674" y="298249"/>
                    </a:cubicBezTo>
                    <a:lnTo>
                      <a:pt x="538674" y="298249"/>
                    </a:lnTo>
                    <a:lnTo>
                      <a:pt x="538674" y="298249"/>
                    </a:lnTo>
                    <a:cubicBezTo>
                      <a:pt x="540005" y="298249"/>
                      <a:pt x="541337" y="298249"/>
                      <a:pt x="541337" y="299581"/>
                    </a:cubicBezTo>
                    <a:cubicBezTo>
                      <a:pt x="542668" y="298249"/>
                      <a:pt x="544000" y="298249"/>
                      <a:pt x="545331" y="299581"/>
                    </a:cubicBezTo>
                    <a:cubicBezTo>
                      <a:pt x="545331" y="299581"/>
                      <a:pt x="545331" y="299581"/>
                      <a:pt x="545331" y="299581"/>
                    </a:cubicBezTo>
                    <a:moveTo>
                      <a:pt x="812957" y="304907"/>
                    </a:moveTo>
                    <a:cubicBezTo>
                      <a:pt x="812957" y="304907"/>
                      <a:pt x="812957" y="308901"/>
                      <a:pt x="806299" y="308901"/>
                    </a:cubicBezTo>
                    <a:cubicBezTo>
                      <a:pt x="803636" y="308901"/>
                      <a:pt x="803636" y="308901"/>
                      <a:pt x="803636" y="308901"/>
                    </a:cubicBezTo>
                    <a:cubicBezTo>
                      <a:pt x="803636" y="308901"/>
                      <a:pt x="803636" y="307570"/>
                      <a:pt x="803636" y="307570"/>
                    </a:cubicBezTo>
                    <a:cubicBezTo>
                      <a:pt x="803636" y="307570"/>
                      <a:pt x="804968" y="307570"/>
                      <a:pt x="804968" y="306238"/>
                    </a:cubicBezTo>
                    <a:cubicBezTo>
                      <a:pt x="804968" y="306238"/>
                      <a:pt x="806299" y="306238"/>
                      <a:pt x="806299" y="306238"/>
                    </a:cubicBezTo>
                    <a:cubicBezTo>
                      <a:pt x="806299" y="306238"/>
                      <a:pt x="806299" y="306238"/>
                      <a:pt x="806299" y="306238"/>
                    </a:cubicBezTo>
                    <a:cubicBezTo>
                      <a:pt x="806299" y="306238"/>
                      <a:pt x="807631" y="304907"/>
                      <a:pt x="808962" y="304907"/>
                    </a:cubicBezTo>
                    <a:cubicBezTo>
                      <a:pt x="807631" y="303575"/>
                      <a:pt x="812957" y="303575"/>
                      <a:pt x="812957" y="304907"/>
                    </a:cubicBezTo>
                    <a:cubicBezTo>
                      <a:pt x="812957" y="304907"/>
                      <a:pt x="812957" y="304907"/>
                      <a:pt x="812957" y="304907"/>
                    </a:cubicBezTo>
                    <a:moveTo>
                      <a:pt x="734400" y="308901"/>
                    </a:moveTo>
                    <a:cubicBezTo>
                      <a:pt x="734400" y="311564"/>
                      <a:pt x="730406" y="318221"/>
                      <a:pt x="706439" y="318221"/>
                    </a:cubicBezTo>
                    <a:cubicBezTo>
                      <a:pt x="698450" y="318221"/>
                      <a:pt x="691793" y="314227"/>
                      <a:pt x="695787" y="310233"/>
                    </a:cubicBezTo>
                    <a:cubicBezTo>
                      <a:pt x="698450" y="307570"/>
                      <a:pt x="706439" y="304907"/>
                      <a:pt x="706439" y="304907"/>
                    </a:cubicBezTo>
                    <a:cubicBezTo>
                      <a:pt x="710433" y="303575"/>
                      <a:pt x="717091" y="303575"/>
                      <a:pt x="718422" y="303575"/>
                    </a:cubicBezTo>
                    <a:cubicBezTo>
                      <a:pt x="731737" y="302244"/>
                      <a:pt x="734400" y="307570"/>
                      <a:pt x="734400" y="308901"/>
                    </a:cubicBezTo>
                    <a:cubicBezTo>
                      <a:pt x="734400" y="308901"/>
                      <a:pt x="734400" y="308901"/>
                      <a:pt x="734400" y="308901"/>
                    </a:cubicBezTo>
                    <a:moveTo>
                      <a:pt x="631877" y="298249"/>
                    </a:moveTo>
                    <a:cubicBezTo>
                      <a:pt x="631877" y="299581"/>
                      <a:pt x="627882" y="303575"/>
                      <a:pt x="613236" y="302244"/>
                    </a:cubicBezTo>
                    <a:cubicBezTo>
                      <a:pt x="605247" y="300912"/>
                      <a:pt x="603916" y="299581"/>
                      <a:pt x="606579" y="298249"/>
                    </a:cubicBezTo>
                    <a:cubicBezTo>
                      <a:pt x="607910" y="296918"/>
                      <a:pt x="613236" y="295586"/>
                      <a:pt x="617231" y="295586"/>
                    </a:cubicBezTo>
                    <a:cubicBezTo>
                      <a:pt x="617231" y="295586"/>
                      <a:pt x="617231" y="295586"/>
                      <a:pt x="617231" y="295586"/>
                    </a:cubicBezTo>
                    <a:cubicBezTo>
                      <a:pt x="626551" y="292923"/>
                      <a:pt x="633208" y="295586"/>
                      <a:pt x="631877" y="298249"/>
                    </a:cubicBezTo>
                    <a:moveTo>
                      <a:pt x="179177" y="99860"/>
                    </a:moveTo>
                    <a:cubicBezTo>
                      <a:pt x="179177" y="99860"/>
                      <a:pt x="177845" y="101192"/>
                      <a:pt x="176514" y="101192"/>
                    </a:cubicBezTo>
                    <a:cubicBezTo>
                      <a:pt x="176514" y="101192"/>
                      <a:pt x="176514" y="101192"/>
                      <a:pt x="176514" y="101192"/>
                    </a:cubicBezTo>
                    <a:cubicBezTo>
                      <a:pt x="177845" y="99860"/>
                      <a:pt x="177845" y="99860"/>
                      <a:pt x="179177" y="99860"/>
                    </a:cubicBezTo>
                    <a:cubicBezTo>
                      <a:pt x="177845" y="99860"/>
                      <a:pt x="177845" y="99860"/>
                      <a:pt x="177845" y="99860"/>
                    </a:cubicBezTo>
                    <a:cubicBezTo>
                      <a:pt x="177845" y="99860"/>
                      <a:pt x="177845" y="99860"/>
                      <a:pt x="179177" y="99860"/>
                    </a:cubicBezTo>
                    <a:cubicBezTo>
                      <a:pt x="177845" y="99860"/>
                      <a:pt x="180508" y="97197"/>
                      <a:pt x="183171" y="94534"/>
                    </a:cubicBezTo>
                    <a:cubicBezTo>
                      <a:pt x="183171" y="94534"/>
                      <a:pt x="183171" y="94534"/>
                      <a:pt x="183171" y="94534"/>
                    </a:cubicBezTo>
                    <a:cubicBezTo>
                      <a:pt x="183171" y="94534"/>
                      <a:pt x="183171" y="94534"/>
                      <a:pt x="183171" y="94534"/>
                    </a:cubicBezTo>
                    <a:cubicBezTo>
                      <a:pt x="183171" y="94534"/>
                      <a:pt x="183171" y="94534"/>
                      <a:pt x="183171" y="94534"/>
                    </a:cubicBezTo>
                    <a:lnTo>
                      <a:pt x="183171" y="94534"/>
                    </a:lnTo>
                    <a:lnTo>
                      <a:pt x="183171" y="94534"/>
                    </a:lnTo>
                    <a:cubicBezTo>
                      <a:pt x="183171" y="94534"/>
                      <a:pt x="183171" y="94534"/>
                      <a:pt x="183171" y="95866"/>
                    </a:cubicBezTo>
                    <a:cubicBezTo>
                      <a:pt x="183171" y="95866"/>
                      <a:pt x="181840" y="97197"/>
                      <a:pt x="181840" y="97197"/>
                    </a:cubicBezTo>
                    <a:cubicBezTo>
                      <a:pt x="180508" y="98529"/>
                      <a:pt x="180508" y="98529"/>
                      <a:pt x="180508" y="98529"/>
                    </a:cubicBezTo>
                    <a:cubicBezTo>
                      <a:pt x="180508" y="98529"/>
                      <a:pt x="180508" y="98529"/>
                      <a:pt x="179177" y="99860"/>
                    </a:cubicBezTo>
                    <a:moveTo>
                      <a:pt x="781001" y="295586"/>
                    </a:moveTo>
                    <a:cubicBezTo>
                      <a:pt x="781001" y="296918"/>
                      <a:pt x="778338" y="300912"/>
                      <a:pt x="773013" y="302244"/>
                    </a:cubicBezTo>
                    <a:cubicBezTo>
                      <a:pt x="769018" y="303575"/>
                      <a:pt x="765024" y="302244"/>
                      <a:pt x="763692" y="300912"/>
                    </a:cubicBezTo>
                    <a:cubicBezTo>
                      <a:pt x="762361" y="299581"/>
                      <a:pt x="765024" y="296918"/>
                      <a:pt x="769018" y="294255"/>
                    </a:cubicBezTo>
                    <a:cubicBezTo>
                      <a:pt x="769018" y="294255"/>
                      <a:pt x="769018" y="294255"/>
                      <a:pt x="769018" y="294255"/>
                    </a:cubicBezTo>
                    <a:cubicBezTo>
                      <a:pt x="769018" y="294255"/>
                      <a:pt x="778338" y="291592"/>
                      <a:pt x="779670" y="294255"/>
                    </a:cubicBezTo>
                    <a:cubicBezTo>
                      <a:pt x="781001" y="294255"/>
                      <a:pt x="781001" y="294255"/>
                      <a:pt x="781001" y="295586"/>
                    </a:cubicBezTo>
                    <a:moveTo>
                      <a:pt x="565303" y="284935"/>
                    </a:moveTo>
                    <a:cubicBezTo>
                      <a:pt x="563972" y="286266"/>
                      <a:pt x="561309" y="288929"/>
                      <a:pt x="557314" y="288929"/>
                    </a:cubicBezTo>
                    <a:lnTo>
                      <a:pt x="557314" y="288929"/>
                    </a:lnTo>
                    <a:lnTo>
                      <a:pt x="557314" y="288929"/>
                    </a:lnTo>
                    <a:cubicBezTo>
                      <a:pt x="557314" y="288929"/>
                      <a:pt x="557314" y="288929"/>
                      <a:pt x="557314" y="288929"/>
                    </a:cubicBezTo>
                    <a:cubicBezTo>
                      <a:pt x="557314" y="288929"/>
                      <a:pt x="557314" y="288929"/>
                      <a:pt x="557314" y="288929"/>
                    </a:cubicBezTo>
                    <a:cubicBezTo>
                      <a:pt x="557314" y="288929"/>
                      <a:pt x="557314" y="288929"/>
                      <a:pt x="557314" y="288929"/>
                    </a:cubicBezTo>
                    <a:cubicBezTo>
                      <a:pt x="557314" y="288929"/>
                      <a:pt x="557314" y="288929"/>
                      <a:pt x="557314" y="288929"/>
                    </a:cubicBezTo>
                    <a:cubicBezTo>
                      <a:pt x="557314" y="288929"/>
                      <a:pt x="557314" y="288929"/>
                      <a:pt x="557314" y="288929"/>
                    </a:cubicBezTo>
                    <a:cubicBezTo>
                      <a:pt x="557314" y="288929"/>
                      <a:pt x="557314" y="288929"/>
                      <a:pt x="557314" y="288929"/>
                    </a:cubicBezTo>
                    <a:cubicBezTo>
                      <a:pt x="550657" y="288929"/>
                      <a:pt x="544000" y="288929"/>
                      <a:pt x="537342" y="288929"/>
                    </a:cubicBezTo>
                    <a:cubicBezTo>
                      <a:pt x="537342" y="288929"/>
                      <a:pt x="537342" y="288929"/>
                      <a:pt x="537342" y="288929"/>
                    </a:cubicBezTo>
                    <a:cubicBezTo>
                      <a:pt x="537342" y="288929"/>
                      <a:pt x="537342" y="288929"/>
                      <a:pt x="537342" y="288929"/>
                    </a:cubicBezTo>
                    <a:cubicBezTo>
                      <a:pt x="537342" y="288929"/>
                      <a:pt x="537342" y="288929"/>
                      <a:pt x="537342" y="288929"/>
                    </a:cubicBezTo>
                    <a:cubicBezTo>
                      <a:pt x="537342" y="288929"/>
                      <a:pt x="537342" y="288929"/>
                      <a:pt x="537342" y="288929"/>
                    </a:cubicBezTo>
                    <a:cubicBezTo>
                      <a:pt x="537342" y="288929"/>
                      <a:pt x="537342" y="288929"/>
                      <a:pt x="537342" y="288929"/>
                    </a:cubicBezTo>
                    <a:cubicBezTo>
                      <a:pt x="537342" y="288929"/>
                      <a:pt x="537342" y="288929"/>
                      <a:pt x="537342" y="288929"/>
                    </a:cubicBezTo>
                    <a:cubicBezTo>
                      <a:pt x="537342" y="288929"/>
                      <a:pt x="537342" y="288929"/>
                      <a:pt x="537342" y="288929"/>
                    </a:cubicBezTo>
                    <a:cubicBezTo>
                      <a:pt x="537342" y="288929"/>
                      <a:pt x="537342" y="288929"/>
                      <a:pt x="537342" y="288929"/>
                    </a:cubicBezTo>
                    <a:cubicBezTo>
                      <a:pt x="520033" y="286266"/>
                      <a:pt x="526691" y="280940"/>
                      <a:pt x="526691" y="280940"/>
                    </a:cubicBezTo>
                    <a:cubicBezTo>
                      <a:pt x="530685" y="278277"/>
                      <a:pt x="567966" y="276946"/>
                      <a:pt x="565303" y="284935"/>
                    </a:cubicBezTo>
                    <a:cubicBezTo>
                      <a:pt x="565303" y="284935"/>
                      <a:pt x="565303" y="284935"/>
                      <a:pt x="565303" y="284935"/>
                    </a:cubicBezTo>
                    <a:moveTo>
                      <a:pt x="261728" y="210372"/>
                    </a:moveTo>
                    <a:cubicBezTo>
                      <a:pt x="261728" y="210372"/>
                      <a:pt x="256402" y="214367"/>
                      <a:pt x="251076" y="211704"/>
                    </a:cubicBezTo>
                    <a:cubicBezTo>
                      <a:pt x="248413" y="210372"/>
                      <a:pt x="248413" y="210372"/>
                      <a:pt x="249745" y="210372"/>
                    </a:cubicBezTo>
                    <a:cubicBezTo>
                      <a:pt x="249745" y="210372"/>
                      <a:pt x="251076" y="209041"/>
                      <a:pt x="253739" y="207709"/>
                    </a:cubicBezTo>
                    <a:cubicBezTo>
                      <a:pt x="253739" y="207709"/>
                      <a:pt x="255071" y="207709"/>
                      <a:pt x="255071" y="207709"/>
                    </a:cubicBezTo>
                    <a:cubicBezTo>
                      <a:pt x="255071" y="207709"/>
                      <a:pt x="256402" y="207709"/>
                      <a:pt x="256402" y="207709"/>
                    </a:cubicBezTo>
                    <a:cubicBezTo>
                      <a:pt x="257734" y="207709"/>
                      <a:pt x="259065" y="206378"/>
                      <a:pt x="260397" y="206378"/>
                    </a:cubicBezTo>
                    <a:cubicBezTo>
                      <a:pt x="259065" y="207709"/>
                      <a:pt x="263060" y="209041"/>
                      <a:pt x="261728" y="210372"/>
                    </a:cubicBezTo>
                    <a:cubicBezTo>
                      <a:pt x="261728" y="210372"/>
                      <a:pt x="261728" y="210372"/>
                      <a:pt x="261728" y="210372"/>
                    </a:cubicBezTo>
                    <a:moveTo>
                      <a:pt x="200480" y="183743"/>
                    </a:moveTo>
                    <a:cubicBezTo>
                      <a:pt x="197817" y="185074"/>
                      <a:pt x="192492" y="190400"/>
                      <a:pt x="184503" y="190400"/>
                    </a:cubicBezTo>
                    <a:cubicBezTo>
                      <a:pt x="183171" y="190400"/>
                      <a:pt x="181840" y="190400"/>
                      <a:pt x="179177" y="190400"/>
                    </a:cubicBezTo>
                    <a:lnTo>
                      <a:pt x="172520" y="185074"/>
                    </a:lnTo>
                    <a:cubicBezTo>
                      <a:pt x="169857" y="181080"/>
                      <a:pt x="172520" y="175754"/>
                      <a:pt x="176514" y="171760"/>
                    </a:cubicBezTo>
                    <a:cubicBezTo>
                      <a:pt x="177845" y="170428"/>
                      <a:pt x="180508" y="169097"/>
                      <a:pt x="183171" y="167765"/>
                    </a:cubicBezTo>
                    <a:cubicBezTo>
                      <a:pt x="183171" y="167765"/>
                      <a:pt x="184503" y="167765"/>
                      <a:pt x="185834" y="167765"/>
                    </a:cubicBezTo>
                    <a:lnTo>
                      <a:pt x="195155" y="166434"/>
                    </a:lnTo>
                    <a:cubicBezTo>
                      <a:pt x="204475" y="167765"/>
                      <a:pt x="209801" y="175754"/>
                      <a:pt x="200480" y="183743"/>
                    </a:cubicBezTo>
                    <a:moveTo>
                      <a:pt x="883525" y="286266"/>
                    </a:moveTo>
                    <a:cubicBezTo>
                      <a:pt x="883525" y="287598"/>
                      <a:pt x="880862" y="290260"/>
                      <a:pt x="876867" y="291592"/>
                    </a:cubicBezTo>
                    <a:cubicBezTo>
                      <a:pt x="874204" y="292923"/>
                      <a:pt x="874204" y="292923"/>
                      <a:pt x="854232" y="292923"/>
                    </a:cubicBezTo>
                    <a:cubicBezTo>
                      <a:pt x="844912" y="292923"/>
                      <a:pt x="840917" y="290260"/>
                      <a:pt x="843580" y="287598"/>
                    </a:cubicBezTo>
                    <a:cubicBezTo>
                      <a:pt x="846243" y="284935"/>
                      <a:pt x="859558" y="282272"/>
                      <a:pt x="870210" y="282272"/>
                    </a:cubicBezTo>
                    <a:cubicBezTo>
                      <a:pt x="880862" y="282272"/>
                      <a:pt x="883525" y="284935"/>
                      <a:pt x="883525" y="286266"/>
                    </a:cubicBezTo>
                    <a:moveTo>
                      <a:pt x="180508" y="127821"/>
                    </a:moveTo>
                    <a:cubicBezTo>
                      <a:pt x="176514" y="130484"/>
                      <a:pt x="172520" y="131816"/>
                      <a:pt x="172520" y="126490"/>
                    </a:cubicBezTo>
                    <a:cubicBezTo>
                      <a:pt x="173851" y="119832"/>
                      <a:pt x="181840" y="115838"/>
                      <a:pt x="183171" y="117169"/>
                    </a:cubicBezTo>
                    <a:cubicBezTo>
                      <a:pt x="183171" y="117169"/>
                      <a:pt x="183171" y="117169"/>
                      <a:pt x="183171" y="118501"/>
                    </a:cubicBezTo>
                    <a:cubicBezTo>
                      <a:pt x="183171" y="118501"/>
                      <a:pt x="183171" y="118501"/>
                      <a:pt x="183171" y="118501"/>
                    </a:cubicBezTo>
                    <a:cubicBezTo>
                      <a:pt x="187166" y="119832"/>
                      <a:pt x="184503" y="125158"/>
                      <a:pt x="180508" y="127821"/>
                    </a:cubicBezTo>
                    <a:moveTo>
                      <a:pt x="735731" y="282272"/>
                    </a:moveTo>
                    <a:cubicBezTo>
                      <a:pt x="733068" y="288929"/>
                      <a:pt x="721085" y="288929"/>
                      <a:pt x="715759" y="287598"/>
                    </a:cubicBezTo>
                    <a:cubicBezTo>
                      <a:pt x="715759" y="287598"/>
                      <a:pt x="715759" y="287598"/>
                      <a:pt x="715759" y="287598"/>
                    </a:cubicBezTo>
                    <a:cubicBezTo>
                      <a:pt x="715759" y="287598"/>
                      <a:pt x="715759" y="287598"/>
                      <a:pt x="715759" y="287598"/>
                    </a:cubicBezTo>
                    <a:cubicBezTo>
                      <a:pt x="715759" y="287598"/>
                      <a:pt x="715759" y="287598"/>
                      <a:pt x="715759" y="287598"/>
                    </a:cubicBezTo>
                    <a:cubicBezTo>
                      <a:pt x="715759" y="287598"/>
                      <a:pt x="715759" y="287598"/>
                      <a:pt x="715759" y="287598"/>
                    </a:cubicBezTo>
                    <a:cubicBezTo>
                      <a:pt x="715759" y="287598"/>
                      <a:pt x="715759" y="287598"/>
                      <a:pt x="715759" y="287598"/>
                    </a:cubicBezTo>
                    <a:cubicBezTo>
                      <a:pt x="715759" y="287598"/>
                      <a:pt x="715759" y="287598"/>
                      <a:pt x="715759" y="287598"/>
                    </a:cubicBezTo>
                    <a:cubicBezTo>
                      <a:pt x="715759" y="287598"/>
                      <a:pt x="715759" y="287598"/>
                      <a:pt x="715759" y="287598"/>
                    </a:cubicBezTo>
                    <a:cubicBezTo>
                      <a:pt x="715759" y="287598"/>
                      <a:pt x="715759" y="287598"/>
                      <a:pt x="715759" y="287598"/>
                    </a:cubicBezTo>
                    <a:cubicBezTo>
                      <a:pt x="697119" y="287598"/>
                      <a:pt x="669158" y="284935"/>
                      <a:pt x="675815" y="278277"/>
                    </a:cubicBezTo>
                    <a:cubicBezTo>
                      <a:pt x="679810" y="274283"/>
                      <a:pt x="689130" y="272951"/>
                      <a:pt x="694456" y="272951"/>
                    </a:cubicBezTo>
                    <a:cubicBezTo>
                      <a:pt x="703776" y="271620"/>
                      <a:pt x="711765" y="274283"/>
                      <a:pt x="721085" y="274283"/>
                    </a:cubicBezTo>
                    <a:cubicBezTo>
                      <a:pt x="721085" y="274283"/>
                      <a:pt x="721085" y="274283"/>
                      <a:pt x="721085" y="274283"/>
                    </a:cubicBezTo>
                    <a:cubicBezTo>
                      <a:pt x="721085" y="274283"/>
                      <a:pt x="721085" y="274283"/>
                      <a:pt x="721085" y="274283"/>
                    </a:cubicBezTo>
                    <a:cubicBezTo>
                      <a:pt x="721085" y="274283"/>
                      <a:pt x="721085" y="274283"/>
                      <a:pt x="721085" y="274283"/>
                    </a:cubicBezTo>
                    <a:cubicBezTo>
                      <a:pt x="726411" y="274283"/>
                      <a:pt x="735731" y="275614"/>
                      <a:pt x="735731" y="278277"/>
                    </a:cubicBezTo>
                    <a:cubicBezTo>
                      <a:pt x="735731" y="279609"/>
                      <a:pt x="737063" y="280940"/>
                      <a:pt x="735731" y="282272"/>
                    </a:cubicBezTo>
                    <a:moveTo>
                      <a:pt x="249745" y="185074"/>
                    </a:moveTo>
                    <a:cubicBezTo>
                      <a:pt x="245750" y="189069"/>
                      <a:pt x="236430" y="191732"/>
                      <a:pt x="232436" y="190400"/>
                    </a:cubicBezTo>
                    <a:cubicBezTo>
                      <a:pt x="227110" y="186406"/>
                      <a:pt x="232436" y="181080"/>
                      <a:pt x="241756" y="178417"/>
                    </a:cubicBezTo>
                    <a:cubicBezTo>
                      <a:pt x="243087" y="178417"/>
                      <a:pt x="243087" y="178417"/>
                      <a:pt x="244419" y="178417"/>
                    </a:cubicBezTo>
                    <a:cubicBezTo>
                      <a:pt x="247082" y="178417"/>
                      <a:pt x="252408" y="179748"/>
                      <a:pt x="252408" y="179748"/>
                    </a:cubicBezTo>
                    <a:cubicBezTo>
                      <a:pt x="253739" y="181080"/>
                      <a:pt x="253739" y="181080"/>
                      <a:pt x="253739" y="182411"/>
                    </a:cubicBezTo>
                    <a:cubicBezTo>
                      <a:pt x="251076" y="182411"/>
                      <a:pt x="251076" y="183743"/>
                      <a:pt x="249745" y="185074"/>
                    </a:cubicBezTo>
                    <a:moveTo>
                      <a:pt x="200480" y="87877"/>
                    </a:moveTo>
                    <a:cubicBezTo>
                      <a:pt x="197817" y="89208"/>
                      <a:pt x="195155" y="90540"/>
                      <a:pt x="195155" y="90540"/>
                    </a:cubicBezTo>
                    <a:cubicBezTo>
                      <a:pt x="195155" y="90540"/>
                      <a:pt x="195155" y="90540"/>
                      <a:pt x="195155" y="90540"/>
                    </a:cubicBezTo>
                    <a:cubicBezTo>
                      <a:pt x="195155" y="90540"/>
                      <a:pt x="195155" y="90540"/>
                      <a:pt x="195155" y="90540"/>
                    </a:cubicBezTo>
                    <a:cubicBezTo>
                      <a:pt x="195155" y="90540"/>
                      <a:pt x="195155" y="90540"/>
                      <a:pt x="195155" y="90540"/>
                    </a:cubicBezTo>
                    <a:cubicBezTo>
                      <a:pt x="195155" y="90540"/>
                      <a:pt x="195155" y="90540"/>
                      <a:pt x="195155" y="90540"/>
                    </a:cubicBezTo>
                    <a:cubicBezTo>
                      <a:pt x="195155" y="90540"/>
                      <a:pt x="195155" y="90540"/>
                      <a:pt x="195155" y="90540"/>
                    </a:cubicBezTo>
                    <a:cubicBezTo>
                      <a:pt x="195155" y="90540"/>
                      <a:pt x="195155" y="90540"/>
                      <a:pt x="195155" y="90540"/>
                    </a:cubicBezTo>
                    <a:cubicBezTo>
                      <a:pt x="195155" y="90540"/>
                      <a:pt x="195155" y="90540"/>
                      <a:pt x="195155" y="90540"/>
                    </a:cubicBezTo>
                    <a:cubicBezTo>
                      <a:pt x="195155" y="90540"/>
                      <a:pt x="195155" y="90540"/>
                      <a:pt x="195155" y="90540"/>
                    </a:cubicBezTo>
                    <a:cubicBezTo>
                      <a:pt x="195155" y="90540"/>
                      <a:pt x="195155" y="90540"/>
                      <a:pt x="195155" y="90540"/>
                    </a:cubicBezTo>
                    <a:cubicBezTo>
                      <a:pt x="196486" y="87877"/>
                      <a:pt x="196486" y="86546"/>
                      <a:pt x="199149" y="83883"/>
                    </a:cubicBezTo>
                    <a:cubicBezTo>
                      <a:pt x="199149" y="83883"/>
                      <a:pt x="199149" y="83883"/>
                      <a:pt x="199149" y="83883"/>
                    </a:cubicBezTo>
                    <a:cubicBezTo>
                      <a:pt x="199149" y="83883"/>
                      <a:pt x="199149" y="83883"/>
                      <a:pt x="199149" y="83883"/>
                    </a:cubicBezTo>
                    <a:cubicBezTo>
                      <a:pt x="199149" y="83883"/>
                      <a:pt x="199149" y="83883"/>
                      <a:pt x="199149" y="83883"/>
                    </a:cubicBezTo>
                    <a:cubicBezTo>
                      <a:pt x="199149" y="83883"/>
                      <a:pt x="199149" y="83883"/>
                      <a:pt x="199149" y="83883"/>
                    </a:cubicBezTo>
                    <a:cubicBezTo>
                      <a:pt x="199149" y="83883"/>
                      <a:pt x="199149" y="83883"/>
                      <a:pt x="199149" y="83883"/>
                    </a:cubicBezTo>
                    <a:cubicBezTo>
                      <a:pt x="199149" y="83883"/>
                      <a:pt x="199149" y="83883"/>
                      <a:pt x="199149" y="83883"/>
                    </a:cubicBezTo>
                    <a:cubicBezTo>
                      <a:pt x="199149" y="83883"/>
                      <a:pt x="199149" y="83883"/>
                      <a:pt x="199149" y="83883"/>
                    </a:cubicBezTo>
                    <a:cubicBezTo>
                      <a:pt x="199149" y="83883"/>
                      <a:pt x="199149" y="83883"/>
                      <a:pt x="199149" y="83883"/>
                    </a:cubicBezTo>
                    <a:cubicBezTo>
                      <a:pt x="205806" y="77225"/>
                      <a:pt x="215127" y="70568"/>
                      <a:pt x="215127" y="70568"/>
                    </a:cubicBezTo>
                    <a:cubicBezTo>
                      <a:pt x="215127" y="70568"/>
                      <a:pt x="215127" y="71899"/>
                      <a:pt x="213795" y="73231"/>
                    </a:cubicBezTo>
                    <a:cubicBezTo>
                      <a:pt x="215127" y="73231"/>
                      <a:pt x="208469" y="81220"/>
                      <a:pt x="208469" y="81220"/>
                    </a:cubicBezTo>
                    <a:cubicBezTo>
                      <a:pt x="207138" y="82551"/>
                      <a:pt x="204475" y="85214"/>
                      <a:pt x="200480" y="87877"/>
                    </a:cubicBezTo>
                    <a:moveTo>
                      <a:pt x="352268" y="214367"/>
                    </a:moveTo>
                    <a:cubicBezTo>
                      <a:pt x="342948" y="222355"/>
                      <a:pt x="334959" y="219693"/>
                      <a:pt x="313655" y="211704"/>
                    </a:cubicBezTo>
                    <a:cubicBezTo>
                      <a:pt x="304335" y="207709"/>
                      <a:pt x="305667" y="202383"/>
                      <a:pt x="312324" y="199720"/>
                    </a:cubicBezTo>
                    <a:cubicBezTo>
                      <a:pt x="313655" y="199720"/>
                      <a:pt x="314987" y="198389"/>
                      <a:pt x="317650" y="198389"/>
                    </a:cubicBezTo>
                    <a:cubicBezTo>
                      <a:pt x="318981" y="198389"/>
                      <a:pt x="318981" y="198389"/>
                      <a:pt x="321644" y="198389"/>
                    </a:cubicBezTo>
                    <a:cubicBezTo>
                      <a:pt x="322976" y="198389"/>
                      <a:pt x="324307" y="198389"/>
                      <a:pt x="325639" y="198389"/>
                    </a:cubicBezTo>
                    <a:cubicBezTo>
                      <a:pt x="325639" y="198389"/>
                      <a:pt x="338953" y="199720"/>
                      <a:pt x="342948" y="201052"/>
                    </a:cubicBezTo>
                    <a:cubicBezTo>
                      <a:pt x="356262" y="205046"/>
                      <a:pt x="356262" y="209041"/>
                      <a:pt x="354931" y="210372"/>
                    </a:cubicBezTo>
                    <a:cubicBezTo>
                      <a:pt x="353599" y="211704"/>
                      <a:pt x="353599" y="213035"/>
                      <a:pt x="352268" y="214367"/>
                    </a:cubicBezTo>
                    <a:moveTo>
                      <a:pt x="1077919" y="226350"/>
                    </a:moveTo>
                    <a:cubicBezTo>
                      <a:pt x="1077919" y="226350"/>
                      <a:pt x="1077919" y="227681"/>
                      <a:pt x="1076588" y="229013"/>
                    </a:cubicBezTo>
                    <a:cubicBezTo>
                      <a:pt x="1076588" y="229013"/>
                      <a:pt x="1076588" y="229013"/>
                      <a:pt x="1076588" y="229013"/>
                    </a:cubicBezTo>
                    <a:cubicBezTo>
                      <a:pt x="1076588" y="229013"/>
                      <a:pt x="1076588" y="229013"/>
                      <a:pt x="1075256" y="229013"/>
                    </a:cubicBezTo>
                    <a:cubicBezTo>
                      <a:pt x="1075256" y="229013"/>
                      <a:pt x="1073925" y="229013"/>
                      <a:pt x="1073925" y="229013"/>
                    </a:cubicBezTo>
                    <a:cubicBezTo>
                      <a:pt x="1073925" y="229013"/>
                      <a:pt x="1073925" y="229013"/>
                      <a:pt x="1073925" y="229013"/>
                    </a:cubicBezTo>
                    <a:cubicBezTo>
                      <a:pt x="1073925" y="229013"/>
                      <a:pt x="1072593" y="230344"/>
                      <a:pt x="1072593" y="230344"/>
                    </a:cubicBezTo>
                    <a:cubicBezTo>
                      <a:pt x="1072593" y="230344"/>
                      <a:pt x="1068599" y="230344"/>
                      <a:pt x="1069930" y="227681"/>
                    </a:cubicBezTo>
                    <a:cubicBezTo>
                      <a:pt x="1069930" y="227681"/>
                      <a:pt x="1069930" y="227681"/>
                      <a:pt x="1069930" y="226350"/>
                    </a:cubicBezTo>
                    <a:cubicBezTo>
                      <a:pt x="1069930" y="226350"/>
                      <a:pt x="1069930" y="226350"/>
                      <a:pt x="1071262" y="226350"/>
                    </a:cubicBezTo>
                    <a:cubicBezTo>
                      <a:pt x="1071262" y="226350"/>
                      <a:pt x="1071262" y="226350"/>
                      <a:pt x="1071262" y="226350"/>
                    </a:cubicBezTo>
                    <a:lnTo>
                      <a:pt x="1071262" y="226350"/>
                    </a:lnTo>
                    <a:cubicBezTo>
                      <a:pt x="1072593" y="226350"/>
                      <a:pt x="1072593" y="225018"/>
                      <a:pt x="1072593" y="225018"/>
                    </a:cubicBezTo>
                    <a:cubicBezTo>
                      <a:pt x="1073925" y="225018"/>
                      <a:pt x="1073925" y="225018"/>
                      <a:pt x="1073925" y="225018"/>
                    </a:cubicBezTo>
                    <a:cubicBezTo>
                      <a:pt x="1073925" y="225018"/>
                      <a:pt x="1073925" y="225018"/>
                      <a:pt x="1075256" y="225018"/>
                    </a:cubicBezTo>
                    <a:cubicBezTo>
                      <a:pt x="1076588" y="225018"/>
                      <a:pt x="1076588" y="225018"/>
                      <a:pt x="1077919" y="226350"/>
                    </a:cubicBezTo>
                    <a:cubicBezTo>
                      <a:pt x="1077919" y="226350"/>
                      <a:pt x="1077919" y="226350"/>
                      <a:pt x="1077919" y="226350"/>
                    </a:cubicBezTo>
                    <a:moveTo>
                      <a:pt x="1329567" y="81220"/>
                    </a:moveTo>
                    <a:cubicBezTo>
                      <a:pt x="1332230" y="82551"/>
                      <a:pt x="1352202" y="97197"/>
                      <a:pt x="1357528" y="106518"/>
                    </a:cubicBezTo>
                    <a:cubicBezTo>
                      <a:pt x="1358859" y="109181"/>
                      <a:pt x="1357528" y="109181"/>
                      <a:pt x="1356196" y="107849"/>
                    </a:cubicBezTo>
                    <a:cubicBezTo>
                      <a:pt x="1346876" y="105186"/>
                      <a:pt x="1305601" y="71899"/>
                      <a:pt x="1309595" y="69236"/>
                    </a:cubicBezTo>
                    <a:cubicBezTo>
                      <a:pt x="1312258" y="69236"/>
                      <a:pt x="1324241" y="77225"/>
                      <a:pt x="1329567" y="81220"/>
                    </a:cubicBezTo>
                    <a:moveTo>
                      <a:pt x="1249679" y="166434"/>
                    </a:moveTo>
                    <a:cubicBezTo>
                      <a:pt x="1251010" y="167765"/>
                      <a:pt x="1251010" y="169097"/>
                      <a:pt x="1251010" y="169097"/>
                    </a:cubicBezTo>
                    <a:cubicBezTo>
                      <a:pt x="1251010" y="170428"/>
                      <a:pt x="1249679" y="170428"/>
                      <a:pt x="1249679" y="170428"/>
                    </a:cubicBezTo>
                    <a:cubicBezTo>
                      <a:pt x="1248347" y="170428"/>
                      <a:pt x="1248347" y="170428"/>
                      <a:pt x="1248347" y="170428"/>
                    </a:cubicBezTo>
                    <a:cubicBezTo>
                      <a:pt x="1247016" y="170428"/>
                      <a:pt x="1247016" y="169097"/>
                      <a:pt x="1247016" y="167765"/>
                    </a:cubicBezTo>
                    <a:cubicBezTo>
                      <a:pt x="1247016" y="167765"/>
                      <a:pt x="1247016" y="167765"/>
                      <a:pt x="1247016" y="167765"/>
                    </a:cubicBezTo>
                    <a:cubicBezTo>
                      <a:pt x="1247016" y="166434"/>
                      <a:pt x="1247016" y="166434"/>
                      <a:pt x="1247016" y="166434"/>
                    </a:cubicBezTo>
                    <a:cubicBezTo>
                      <a:pt x="1247016" y="166434"/>
                      <a:pt x="1248347" y="165102"/>
                      <a:pt x="1249679" y="166434"/>
                    </a:cubicBezTo>
                    <a:cubicBezTo>
                      <a:pt x="1249679" y="165102"/>
                      <a:pt x="1249679" y="165102"/>
                      <a:pt x="1249679" y="166434"/>
                    </a:cubicBezTo>
                    <a:moveTo>
                      <a:pt x="1213729" y="187737"/>
                    </a:moveTo>
                    <a:cubicBezTo>
                      <a:pt x="1215061" y="189069"/>
                      <a:pt x="1217724" y="193063"/>
                      <a:pt x="1215061" y="197058"/>
                    </a:cubicBezTo>
                    <a:cubicBezTo>
                      <a:pt x="1215061" y="197058"/>
                      <a:pt x="1213729" y="198389"/>
                      <a:pt x="1212398" y="199720"/>
                    </a:cubicBezTo>
                    <a:lnTo>
                      <a:pt x="1205740" y="202383"/>
                    </a:lnTo>
                    <a:cubicBezTo>
                      <a:pt x="1197752" y="205046"/>
                      <a:pt x="1189763" y="199720"/>
                      <a:pt x="1193757" y="193063"/>
                    </a:cubicBezTo>
                    <a:cubicBezTo>
                      <a:pt x="1195089" y="191732"/>
                      <a:pt x="1195089" y="190400"/>
                      <a:pt x="1195089" y="189069"/>
                    </a:cubicBezTo>
                    <a:cubicBezTo>
                      <a:pt x="1195089" y="189069"/>
                      <a:pt x="1197752" y="186406"/>
                      <a:pt x="1201746" y="185074"/>
                    </a:cubicBezTo>
                    <a:cubicBezTo>
                      <a:pt x="1208403" y="182411"/>
                      <a:pt x="1212398" y="185074"/>
                      <a:pt x="1213729" y="187737"/>
                    </a:cubicBezTo>
                    <a:moveTo>
                      <a:pt x="240425" y="149125"/>
                    </a:moveTo>
                    <a:cubicBezTo>
                      <a:pt x="228441" y="157113"/>
                      <a:pt x="223115" y="150456"/>
                      <a:pt x="220452" y="147793"/>
                    </a:cubicBezTo>
                    <a:cubicBezTo>
                      <a:pt x="204475" y="130484"/>
                      <a:pt x="216458" y="118501"/>
                      <a:pt x="225778" y="118501"/>
                    </a:cubicBezTo>
                    <a:cubicBezTo>
                      <a:pt x="225778" y="118501"/>
                      <a:pt x="227110" y="118501"/>
                      <a:pt x="228441" y="118501"/>
                    </a:cubicBezTo>
                    <a:cubicBezTo>
                      <a:pt x="228441" y="118501"/>
                      <a:pt x="228441" y="118501"/>
                      <a:pt x="229773" y="118501"/>
                    </a:cubicBezTo>
                    <a:cubicBezTo>
                      <a:pt x="229773" y="118501"/>
                      <a:pt x="231104" y="118501"/>
                      <a:pt x="231104" y="118501"/>
                    </a:cubicBezTo>
                    <a:cubicBezTo>
                      <a:pt x="232436" y="118501"/>
                      <a:pt x="235099" y="118501"/>
                      <a:pt x="237762" y="121164"/>
                    </a:cubicBezTo>
                    <a:cubicBezTo>
                      <a:pt x="239093" y="122495"/>
                      <a:pt x="241756" y="125158"/>
                      <a:pt x="244419" y="131816"/>
                    </a:cubicBezTo>
                    <a:cubicBezTo>
                      <a:pt x="244419" y="131816"/>
                      <a:pt x="244419" y="131816"/>
                      <a:pt x="244419" y="131816"/>
                    </a:cubicBezTo>
                    <a:cubicBezTo>
                      <a:pt x="244419" y="131816"/>
                      <a:pt x="244419" y="131816"/>
                      <a:pt x="244419" y="131816"/>
                    </a:cubicBezTo>
                    <a:cubicBezTo>
                      <a:pt x="244419" y="131816"/>
                      <a:pt x="244419" y="131816"/>
                      <a:pt x="244419" y="131816"/>
                    </a:cubicBezTo>
                    <a:cubicBezTo>
                      <a:pt x="248413" y="135810"/>
                      <a:pt x="247082" y="139804"/>
                      <a:pt x="247082" y="139804"/>
                    </a:cubicBezTo>
                    <a:cubicBezTo>
                      <a:pt x="247082" y="139804"/>
                      <a:pt x="247082" y="141136"/>
                      <a:pt x="245750" y="141136"/>
                    </a:cubicBezTo>
                    <a:cubicBezTo>
                      <a:pt x="245750" y="141136"/>
                      <a:pt x="244419" y="142467"/>
                      <a:pt x="244419" y="142467"/>
                    </a:cubicBezTo>
                    <a:cubicBezTo>
                      <a:pt x="244419" y="142467"/>
                      <a:pt x="244419" y="142467"/>
                      <a:pt x="244419" y="143799"/>
                    </a:cubicBezTo>
                    <a:cubicBezTo>
                      <a:pt x="244419" y="145130"/>
                      <a:pt x="243087" y="146462"/>
                      <a:pt x="240425" y="149125"/>
                    </a:cubicBezTo>
                    <a:moveTo>
                      <a:pt x="1141830" y="202383"/>
                    </a:moveTo>
                    <a:cubicBezTo>
                      <a:pt x="1143161" y="203715"/>
                      <a:pt x="1143161" y="207709"/>
                      <a:pt x="1132509" y="210372"/>
                    </a:cubicBezTo>
                    <a:cubicBezTo>
                      <a:pt x="1125852" y="211704"/>
                      <a:pt x="1121858" y="210372"/>
                      <a:pt x="1123189" y="206378"/>
                    </a:cubicBezTo>
                    <a:cubicBezTo>
                      <a:pt x="1123189" y="206378"/>
                      <a:pt x="1124521" y="203715"/>
                      <a:pt x="1128515" y="202383"/>
                    </a:cubicBezTo>
                    <a:cubicBezTo>
                      <a:pt x="1128515" y="202383"/>
                      <a:pt x="1128515" y="202383"/>
                      <a:pt x="1128515" y="202383"/>
                    </a:cubicBezTo>
                    <a:cubicBezTo>
                      <a:pt x="1133841" y="199720"/>
                      <a:pt x="1140498" y="199720"/>
                      <a:pt x="1141830" y="202383"/>
                    </a:cubicBezTo>
                    <a:moveTo>
                      <a:pt x="1227044" y="165102"/>
                    </a:moveTo>
                    <a:cubicBezTo>
                      <a:pt x="1229707" y="167765"/>
                      <a:pt x="1231038" y="171760"/>
                      <a:pt x="1228375" y="173091"/>
                    </a:cubicBezTo>
                    <a:cubicBezTo>
                      <a:pt x="1227044" y="173091"/>
                      <a:pt x="1224381" y="174423"/>
                      <a:pt x="1223049" y="171760"/>
                    </a:cubicBezTo>
                    <a:cubicBezTo>
                      <a:pt x="1221718" y="170428"/>
                      <a:pt x="1220386" y="167765"/>
                      <a:pt x="1220386" y="165102"/>
                    </a:cubicBezTo>
                    <a:cubicBezTo>
                      <a:pt x="1220386" y="163771"/>
                      <a:pt x="1223049" y="162439"/>
                      <a:pt x="1223049" y="162439"/>
                    </a:cubicBezTo>
                    <a:cubicBezTo>
                      <a:pt x="1224381" y="162439"/>
                      <a:pt x="1225712" y="162439"/>
                      <a:pt x="1225712" y="162439"/>
                    </a:cubicBezTo>
                    <a:cubicBezTo>
                      <a:pt x="1225712" y="163771"/>
                      <a:pt x="1225712" y="163771"/>
                      <a:pt x="1227044" y="165102"/>
                    </a:cubicBezTo>
                    <a:moveTo>
                      <a:pt x="1081914" y="207709"/>
                    </a:moveTo>
                    <a:cubicBezTo>
                      <a:pt x="1083245" y="209041"/>
                      <a:pt x="1083245" y="213035"/>
                      <a:pt x="1079251" y="213035"/>
                    </a:cubicBezTo>
                    <a:cubicBezTo>
                      <a:pt x="1079251" y="213035"/>
                      <a:pt x="1079251" y="213035"/>
                      <a:pt x="1079251" y="213035"/>
                    </a:cubicBezTo>
                    <a:cubicBezTo>
                      <a:pt x="1079251" y="213035"/>
                      <a:pt x="1079251" y="213035"/>
                      <a:pt x="1079251" y="213035"/>
                    </a:cubicBezTo>
                    <a:cubicBezTo>
                      <a:pt x="1079251" y="213035"/>
                      <a:pt x="1079251" y="213035"/>
                      <a:pt x="1079251" y="213035"/>
                    </a:cubicBezTo>
                    <a:cubicBezTo>
                      <a:pt x="1079251" y="213035"/>
                      <a:pt x="1079251" y="213035"/>
                      <a:pt x="1079251" y="213035"/>
                    </a:cubicBezTo>
                    <a:cubicBezTo>
                      <a:pt x="1079251" y="213035"/>
                      <a:pt x="1079251" y="213035"/>
                      <a:pt x="1079251" y="213035"/>
                    </a:cubicBezTo>
                    <a:cubicBezTo>
                      <a:pt x="1079251" y="213035"/>
                      <a:pt x="1079251" y="213035"/>
                      <a:pt x="1079251" y="213035"/>
                    </a:cubicBezTo>
                    <a:cubicBezTo>
                      <a:pt x="1079251" y="213035"/>
                      <a:pt x="1079251" y="213035"/>
                      <a:pt x="1079251" y="213035"/>
                    </a:cubicBezTo>
                    <a:cubicBezTo>
                      <a:pt x="1079251" y="213035"/>
                      <a:pt x="1079251" y="213035"/>
                      <a:pt x="1079251" y="213035"/>
                    </a:cubicBezTo>
                    <a:cubicBezTo>
                      <a:pt x="1073925" y="214367"/>
                      <a:pt x="1068599" y="217030"/>
                      <a:pt x="1063273" y="218361"/>
                    </a:cubicBezTo>
                    <a:cubicBezTo>
                      <a:pt x="1063273" y="218361"/>
                      <a:pt x="1063273" y="218361"/>
                      <a:pt x="1063273" y="218361"/>
                    </a:cubicBezTo>
                    <a:cubicBezTo>
                      <a:pt x="1063273" y="218361"/>
                      <a:pt x="1063273" y="218361"/>
                      <a:pt x="1063273" y="218361"/>
                    </a:cubicBezTo>
                    <a:cubicBezTo>
                      <a:pt x="1063273" y="218361"/>
                      <a:pt x="1063273" y="218361"/>
                      <a:pt x="1063273" y="218361"/>
                    </a:cubicBezTo>
                    <a:cubicBezTo>
                      <a:pt x="1063273" y="218361"/>
                      <a:pt x="1063273" y="218361"/>
                      <a:pt x="1063273" y="218361"/>
                    </a:cubicBezTo>
                    <a:cubicBezTo>
                      <a:pt x="1063273" y="218361"/>
                      <a:pt x="1063273" y="218361"/>
                      <a:pt x="1063273" y="218361"/>
                    </a:cubicBezTo>
                    <a:cubicBezTo>
                      <a:pt x="1063273" y="218361"/>
                      <a:pt x="1063273" y="218361"/>
                      <a:pt x="1063273" y="218361"/>
                    </a:cubicBezTo>
                    <a:cubicBezTo>
                      <a:pt x="1063273" y="218361"/>
                      <a:pt x="1063273" y="218361"/>
                      <a:pt x="1063273" y="218361"/>
                    </a:cubicBezTo>
                    <a:cubicBezTo>
                      <a:pt x="1063273" y="218361"/>
                      <a:pt x="1063273" y="218361"/>
                      <a:pt x="1063273" y="218361"/>
                    </a:cubicBezTo>
                    <a:cubicBezTo>
                      <a:pt x="1047295" y="221024"/>
                      <a:pt x="1047295" y="214367"/>
                      <a:pt x="1047295" y="213035"/>
                    </a:cubicBezTo>
                    <a:cubicBezTo>
                      <a:pt x="1047295" y="213035"/>
                      <a:pt x="1048627" y="211704"/>
                      <a:pt x="1049958" y="211704"/>
                    </a:cubicBezTo>
                    <a:cubicBezTo>
                      <a:pt x="1049958" y="211704"/>
                      <a:pt x="1051290" y="211704"/>
                      <a:pt x="1051290" y="211704"/>
                    </a:cubicBezTo>
                    <a:cubicBezTo>
                      <a:pt x="1052621" y="211704"/>
                      <a:pt x="1053953" y="210372"/>
                      <a:pt x="1055284" y="210372"/>
                    </a:cubicBezTo>
                    <a:cubicBezTo>
                      <a:pt x="1056616" y="210372"/>
                      <a:pt x="1057947" y="209041"/>
                      <a:pt x="1059279" y="209041"/>
                    </a:cubicBezTo>
                    <a:cubicBezTo>
                      <a:pt x="1059279" y="209041"/>
                      <a:pt x="1067267" y="206378"/>
                      <a:pt x="1071262" y="206378"/>
                    </a:cubicBezTo>
                    <a:cubicBezTo>
                      <a:pt x="1076588" y="203715"/>
                      <a:pt x="1080582" y="205046"/>
                      <a:pt x="1081914" y="207709"/>
                    </a:cubicBezTo>
                    <a:moveTo>
                      <a:pt x="1262994" y="134478"/>
                    </a:moveTo>
                    <a:cubicBezTo>
                      <a:pt x="1262994" y="134478"/>
                      <a:pt x="1266988" y="138473"/>
                      <a:pt x="1264325" y="141136"/>
                    </a:cubicBezTo>
                    <a:cubicBezTo>
                      <a:pt x="1264325" y="141136"/>
                      <a:pt x="1264325" y="142467"/>
                      <a:pt x="1262994" y="142467"/>
                    </a:cubicBezTo>
                    <a:cubicBezTo>
                      <a:pt x="1261662" y="143799"/>
                      <a:pt x="1260331" y="143799"/>
                      <a:pt x="1258999" y="145130"/>
                    </a:cubicBezTo>
                    <a:cubicBezTo>
                      <a:pt x="1257668" y="145130"/>
                      <a:pt x="1257668" y="146462"/>
                      <a:pt x="1256336" y="146462"/>
                    </a:cubicBezTo>
                    <a:cubicBezTo>
                      <a:pt x="1256336" y="146462"/>
                      <a:pt x="1256336" y="146462"/>
                      <a:pt x="1256336" y="146462"/>
                    </a:cubicBezTo>
                    <a:cubicBezTo>
                      <a:pt x="1251010" y="149125"/>
                      <a:pt x="1245684" y="145130"/>
                      <a:pt x="1247016" y="142467"/>
                    </a:cubicBezTo>
                    <a:cubicBezTo>
                      <a:pt x="1247016" y="142467"/>
                      <a:pt x="1247016" y="142467"/>
                      <a:pt x="1248347" y="141136"/>
                    </a:cubicBezTo>
                    <a:cubicBezTo>
                      <a:pt x="1248347" y="138473"/>
                      <a:pt x="1253673" y="133147"/>
                      <a:pt x="1253673" y="133147"/>
                    </a:cubicBezTo>
                    <a:cubicBezTo>
                      <a:pt x="1256336" y="131816"/>
                      <a:pt x="1258999" y="131816"/>
                      <a:pt x="1260331" y="133147"/>
                    </a:cubicBezTo>
                    <a:cubicBezTo>
                      <a:pt x="1261662" y="134478"/>
                      <a:pt x="1262994" y="134478"/>
                      <a:pt x="1262994" y="134478"/>
                    </a:cubicBezTo>
                    <a:moveTo>
                      <a:pt x="1191094" y="163771"/>
                    </a:moveTo>
                    <a:cubicBezTo>
                      <a:pt x="1195089" y="170428"/>
                      <a:pt x="1188431" y="171760"/>
                      <a:pt x="1184437" y="173091"/>
                    </a:cubicBezTo>
                    <a:cubicBezTo>
                      <a:pt x="1184437" y="173091"/>
                      <a:pt x="1184437" y="173091"/>
                      <a:pt x="1184437" y="173091"/>
                    </a:cubicBezTo>
                    <a:cubicBezTo>
                      <a:pt x="1184437" y="173091"/>
                      <a:pt x="1184437" y="173091"/>
                      <a:pt x="1184437" y="173091"/>
                    </a:cubicBezTo>
                    <a:cubicBezTo>
                      <a:pt x="1184437" y="173091"/>
                      <a:pt x="1184437" y="173091"/>
                      <a:pt x="1184437" y="173091"/>
                    </a:cubicBezTo>
                    <a:cubicBezTo>
                      <a:pt x="1184437" y="173091"/>
                      <a:pt x="1184437" y="173091"/>
                      <a:pt x="1184437" y="173091"/>
                    </a:cubicBezTo>
                    <a:cubicBezTo>
                      <a:pt x="1184437" y="173091"/>
                      <a:pt x="1184437" y="173091"/>
                      <a:pt x="1184437" y="173091"/>
                    </a:cubicBezTo>
                    <a:cubicBezTo>
                      <a:pt x="1184437" y="173091"/>
                      <a:pt x="1184437" y="173091"/>
                      <a:pt x="1184437" y="173091"/>
                    </a:cubicBezTo>
                    <a:cubicBezTo>
                      <a:pt x="1184437" y="173091"/>
                      <a:pt x="1184437" y="173091"/>
                      <a:pt x="1184437" y="173091"/>
                    </a:cubicBezTo>
                    <a:cubicBezTo>
                      <a:pt x="1184437" y="173091"/>
                      <a:pt x="1184437" y="173091"/>
                      <a:pt x="1184437" y="173091"/>
                    </a:cubicBezTo>
                    <a:cubicBezTo>
                      <a:pt x="1159139" y="181080"/>
                      <a:pt x="1149819" y="178417"/>
                      <a:pt x="1152482" y="171760"/>
                    </a:cubicBezTo>
                    <a:cubicBezTo>
                      <a:pt x="1152482" y="171760"/>
                      <a:pt x="1156476" y="162439"/>
                      <a:pt x="1175116" y="159776"/>
                    </a:cubicBezTo>
                    <a:cubicBezTo>
                      <a:pt x="1175116" y="159776"/>
                      <a:pt x="1175116" y="159776"/>
                      <a:pt x="1175116" y="159776"/>
                    </a:cubicBezTo>
                    <a:cubicBezTo>
                      <a:pt x="1175116" y="159776"/>
                      <a:pt x="1175116" y="159776"/>
                      <a:pt x="1175116" y="159776"/>
                    </a:cubicBezTo>
                    <a:cubicBezTo>
                      <a:pt x="1175116" y="159776"/>
                      <a:pt x="1175116" y="159776"/>
                      <a:pt x="1175116" y="159776"/>
                    </a:cubicBezTo>
                    <a:cubicBezTo>
                      <a:pt x="1180442" y="158445"/>
                      <a:pt x="1184437" y="158445"/>
                      <a:pt x="1184437" y="158445"/>
                    </a:cubicBezTo>
                    <a:cubicBezTo>
                      <a:pt x="1184437" y="158445"/>
                      <a:pt x="1185768" y="158445"/>
                      <a:pt x="1185768" y="158445"/>
                    </a:cubicBezTo>
                    <a:cubicBezTo>
                      <a:pt x="1185768" y="158445"/>
                      <a:pt x="1185768" y="158445"/>
                      <a:pt x="1185768" y="158445"/>
                    </a:cubicBezTo>
                    <a:cubicBezTo>
                      <a:pt x="1188431" y="161108"/>
                      <a:pt x="1189763" y="162439"/>
                      <a:pt x="1191094" y="163771"/>
                    </a:cubicBezTo>
                    <a:moveTo>
                      <a:pt x="1227044" y="7989"/>
                    </a:moveTo>
                    <a:lnTo>
                      <a:pt x="1223049" y="5326"/>
                    </a:lnTo>
                    <a:lnTo>
                      <a:pt x="1223049" y="5326"/>
                    </a:lnTo>
                    <a:cubicBezTo>
                      <a:pt x="1224381" y="6657"/>
                      <a:pt x="1225712" y="7989"/>
                      <a:pt x="1227044" y="7989"/>
                    </a:cubicBezTo>
                    <a:moveTo>
                      <a:pt x="1227044" y="7989"/>
                    </a:moveTo>
                    <a:cubicBezTo>
                      <a:pt x="1221718" y="5326"/>
                      <a:pt x="1216392" y="2663"/>
                      <a:pt x="1212398" y="0"/>
                    </a:cubicBezTo>
                    <a:lnTo>
                      <a:pt x="1212398" y="0"/>
                    </a:lnTo>
                    <a:cubicBezTo>
                      <a:pt x="1354865" y="86546"/>
                      <a:pt x="1258999" y="134478"/>
                      <a:pt x="1073925" y="179748"/>
                    </a:cubicBezTo>
                    <a:cubicBezTo>
                      <a:pt x="894176" y="223687"/>
                      <a:pt x="650517" y="195726"/>
                      <a:pt x="594596" y="186406"/>
                    </a:cubicBezTo>
                    <a:cubicBezTo>
                      <a:pt x="553320" y="178417"/>
                      <a:pt x="512044" y="166434"/>
                      <a:pt x="469437" y="159776"/>
                    </a:cubicBezTo>
                    <a:cubicBezTo>
                      <a:pt x="437482" y="154451"/>
                      <a:pt x="404195" y="166434"/>
                      <a:pt x="372240" y="151788"/>
                    </a:cubicBezTo>
                    <a:cubicBezTo>
                      <a:pt x="328302" y="130484"/>
                      <a:pt x="252408" y="66574"/>
                      <a:pt x="271048" y="35950"/>
                    </a:cubicBezTo>
                    <a:cubicBezTo>
                      <a:pt x="273711" y="30624"/>
                      <a:pt x="279037" y="23966"/>
                      <a:pt x="297678" y="13315"/>
                    </a:cubicBezTo>
                    <a:cubicBezTo>
                      <a:pt x="297678" y="13315"/>
                      <a:pt x="297678" y="13315"/>
                      <a:pt x="297678" y="13315"/>
                    </a:cubicBezTo>
                    <a:cubicBezTo>
                      <a:pt x="275043" y="26629"/>
                      <a:pt x="275043" y="26629"/>
                      <a:pt x="263060" y="34618"/>
                    </a:cubicBezTo>
                    <a:cubicBezTo>
                      <a:pt x="241756" y="49264"/>
                      <a:pt x="240425" y="49264"/>
                      <a:pt x="229773" y="57253"/>
                    </a:cubicBezTo>
                    <a:cubicBezTo>
                      <a:pt x="208469" y="71899"/>
                      <a:pt x="208469" y="73231"/>
                      <a:pt x="197817" y="81220"/>
                    </a:cubicBezTo>
                    <a:cubicBezTo>
                      <a:pt x="177845" y="97197"/>
                      <a:pt x="177845" y="97197"/>
                      <a:pt x="167194" y="106518"/>
                    </a:cubicBezTo>
                    <a:cubicBezTo>
                      <a:pt x="147222" y="123827"/>
                      <a:pt x="147222" y="123827"/>
                      <a:pt x="137901" y="133147"/>
                    </a:cubicBezTo>
                    <a:cubicBezTo>
                      <a:pt x="119261" y="150456"/>
                      <a:pt x="119261" y="150456"/>
                      <a:pt x="109940" y="159776"/>
                    </a:cubicBezTo>
                    <a:cubicBezTo>
                      <a:pt x="91300" y="178417"/>
                      <a:pt x="91300" y="178417"/>
                      <a:pt x="83311" y="187737"/>
                    </a:cubicBezTo>
                    <a:cubicBezTo>
                      <a:pt x="66002" y="206378"/>
                      <a:pt x="66002" y="206378"/>
                      <a:pt x="58013" y="217030"/>
                    </a:cubicBezTo>
                    <a:cubicBezTo>
                      <a:pt x="42035" y="237002"/>
                      <a:pt x="42035" y="237002"/>
                      <a:pt x="34047" y="246322"/>
                    </a:cubicBezTo>
                    <a:lnTo>
                      <a:pt x="30052" y="251648"/>
                    </a:lnTo>
                    <a:lnTo>
                      <a:pt x="23395" y="255642"/>
                    </a:lnTo>
                    <a:cubicBezTo>
                      <a:pt x="6086" y="283603"/>
                      <a:pt x="-19212" y="324879"/>
                      <a:pt x="23395" y="370149"/>
                    </a:cubicBezTo>
                    <a:cubicBezTo>
                      <a:pt x="51356" y="352840"/>
                      <a:pt x="64670" y="343519"/>
                      <a:pt x="63339" y="367486"/>
                    </a:cubicBezTo>
                    <a:cubicBezTo>
                      <a:pt x="63339" y="375475"/>
                      <a:pt x="55350" y="386126"/>
                      <a:pt x="52687" y="391452"/>
                    </a:cubicBezTo>
                    <a:cubicBezTo>
                      <a:pt x="357594" y="532588"/>
                      <a:pt x="1565237" y="481992"/>
                      <a:pt x="1450731" y="195726"/>
                    </a:cubicBezTo>
                    <a:cubicBezTo>
                      <a:pt x="1444073" y="179748"/>
                      <a:pt x="1440079" y="175754"/>
                      <a:pt x="1426764" y="161108"/>
                    </a:cubicBezTo>
                    <a:cubicBezTo>
                      <a:pt x="1408124" y="142467"/>
                      <a:pt x="1408124" y="142467"/>
                      <a:pt x="1398803" y="134478"/>
                    </a:cubicBezTo>
                    <a:cubicBezTo>
                      <a:pt x="1378831" y="117169"/>
                      <a:pt x="1378831" y="117169"/>
                      <a:pt x="1369511" y="107849"/>
                    </a:cubicBezTo>
                    <a:cubicBezTo>
                      <a:pt x="1349539" y="90540"/>
                      <a:pt x="1349539" y="90540"/>
                      <a:pt x="1338887" y="82551"/>
                    </a:cubicBezTo>
                    <a:cubicBezTo>
                      <a:pt x="1317584" y="66574"/>
                      <a:pt x="1317584" y="66574"/>
                      <a:pt x="1306932" y="58585"/>
                    </a:cubicBezTo>
                    <a:cubicBezTo>
                      <a:pt x="1285629" y="43939"/>
                      <a:pt x="1285629" y="43939"/>
                      <a:pt x="1273645" y="35950"/>
                    </a:cubicBezTo>
                    <a:cubicBezTo>
                      <a:pt x="1255005" y="25298"/>
                      <a:pt x="1247016" y="19972"/>
                      <a:pt x="1227044" y="7989"/>
                    </a:cubicBezTo>
                  </a:path>
                </a:pathLst>
              </a:custGeom>
              <a:solidFill>
                <a:srgbClr val="D9C5A6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781" name="Freeform: Shape 6780">
                <a:extLst>
                  <a:ext uri="{FF2B5EF4-FFF2-40B4-BE49-F238E27FC236}">
                    <a16:creationId xmlns:a16="http://schemas.microsoft.com/office/drawing/2014/main" id="{8A1CEA87-D70C-460B-A428-4949962DC4FB}"/>
                  </a:ext>
                </a:extLst>
              </p:cNvPr>
              <p:cNvSpPr/>
              <p:nvPr/>
            </p:nvSpPr>
            <p:spPr>
              <a:xfrm>
                <a:off x="9540318" y="2968553"/>
                <a:ext cx="1648857" cy="453341"/>
              </a:xfrm>
              <a:custGeom>
                <a:avLst/>
                <a:gdLst>
                  <a:gd name="connsiteX0" fmla="*/ 23120 w 1648857"/>
                  <a:gd name="connsiteY0" fmla="*/ 214367 h 453341"/>
                  <a:gd name="connsiteX1" fmla="*/ 17794 w 1648857"/>
                  <a:gd name="connsiteY1" fmla="*/ 215698 h 453341"/>
                  <a:gd name="connsiteX2" fmla="*/ 17794 w 1648857"/>
                  <a:gd name="connsiteY2" fmla="*/ 213035 h 453341"/>
                  <a:gd name="connsiteX3" fmla="*/ 17794 w 1648857"/>
                  <a:gd name="connsiteY3" fmla="*/ 213035 h 453341"/>
                  <a:gd name="connsiteX4" fmla="*/ 17794 w 1648857"/>
                  <a:gd name="connsiteY4" fmla="*/ 213035 h 453341"/>
                  <a:gd name="connsiteX5" fmla="*/ 17794 w 1648857"/>
                  <a:gd name="connsiteY5" fmla="*/ 213035 h 453341"/>
                  <a:gd name="connsiteX6" fmla="*/ 17794 w 1648857"/>
                  <a:gd name="connsiteY6" fmla="*/ 213035 h 453341"/>
                  <a:gd name="connsiteX7" fmla="*/ 17794 w 1648857"/>
                  <a:gd name="connsiteY7" fmla="*/ 213035 h 453341"/>
                  <a:gd name="connsiteX8" fmla="*/ 17794 w 1648857"/>
                  <a:gd name="connsiteY8" fmla="*/ 213035 h 453341"/>
                  <a:gd name="connsiteX9" fmla="*/ 17794 w 1648857"/>
                  <a:gd name="connsiteY9" fmla="*/ 213035 h 453341"/>
                  <a:gd name="connsiteX10" fmla="*/ 17794 w 1648857"/>
                  <a:gd name="connsiteY10" fmla="*/ 213035 h 453341"/>
                  <a:gd name="connsiteX11" fmla="*/ 29777 w 1648857"/>
                  <a:gd name="connsiteY11" fmla="*/ 178417 h 453341"/>
                  <a:gd name="connsiteX12" fmla="*/ 29777 w 1648857"/>
                  <a:gd name="connsiteY12" fmla="*/ 179748 h 453341"/>
                  <a:gd name="connsiteX13" fmla="*/ 28446 w 1648857"/>
                  <a:gd name="connsiteY13" fmla="*/ 197058 h 453341"/>
                  <a:gd name="connsiteX14" fmla="*/ 28446 w 1648857"/>
                  <a:gd name="connsiteY14" fmla="*/ 197058 h 453341"/>
                  <a:gd name="connsiteX15" fmla="*/ 28446 w 1648857"/>
                  <a:gd name="connsiteY15" fmla="*/ 197058 h 453341"/>
                  <a:gd name="connsiteX16" fmla="*/ 23120 w 1648857"/>
                  <a:gd name="connsiteY16" fmla="*/ 214367 h 453341"/>
                  <a:gd name="connsiteX17" fmla="*/ 1426489 w 1648857"/>
                  <a:gd name="connsiteY17" fmla="*/ 322216 h 453341"/>
                  <a:gd name="connsiteX18" fmla="*/ 1425158 w 1648857"/>
                  <a:gd name="connsiteY18" fmla="*/ 326210 h 453341"/>
                  <a:gd name="connsiteX19" fmla="*/ 1425158 w 1648857"/>
                  <a:gd name="connsiteY19" fmla="*/ 326210 h 453341"/>
                  <a:gd name="connsiteX20" fmla="*/ 1423826 w 1648857"/>
                  <a:gd name="connsiteY20" fmla="*/ 327542 h 453341"/>
                  <a:gd name="connsiteX21" fmla="*/ 1421163 w 1648857"/>
                  <a:gd name="connsiteY21" fmla="*/ 328873 h 453341"/>
                  <a:gd name="connsiteX22" fmla="*/ 1421163 w 1648857"/>
                  <a:gd name="connsiteY22" fmla="*/ 328873 h 453341"/>
                  <a:gd name="connsiteX23" fmla="*/ 1418500 w 1648857"/>
                  <a:gd name="connsiteY23" fmla="*/ 330205 h 453341"/>
                  <a:gd name="connsiteX24" fmla="*/ 1414506 w 1648857"/>
                  <a:gd name="connsiteY24" fmla="*/ 326210 h 453341"/>
                  <a:gd name="connsiteX25" fmla="*/ 1415837 w 1648857"/>
                  <a:gd name="connsiteY25" fmla="*/ 324879 h 453341"/>
                  <a:gd name="connsiteX26" fmla="*/ 1417169 w 1648857"/>
                  <a:gd name="connsiteY26" fmla="*/ 323547 h 453341"/>
                  <a:gd name="connsiteX27" fmla="*/ 1417169 w 1648857"/>
                  <a:gd name="connsiteY27" fmla="*/ 323547 h 453341"/>
                  <a:gd name="connsiteX28" fmla="*/ 1417169 w 1648857"/>
                  <a:gd name="connsiteY28" fmla="*/ 323547 h 453341"/>
                  <a:gd name="connsiteX29" fmla="*/ 1419832 w 1648857"/>
                  <a:gd name="connsiteY29" fmla="*/ 322216 h 453341"/>
                  <a:gd name="connsiteX30" fmla="*/ 1421163 w 1648857"/>
                  <a:gd name="connsiteY30" fmla="*/ 322216 h 453341"/>
                  <a:gd name="connsiteX31" fmla="*/ 1422495 w 1648857"/>
                  <a:gd name="connsiteY31" fmla="*/ 322216 h 453341"/>
                  <a:gd name="connsiteX32" fmla="*/ 1426489 w 1648857"/>
                  <a:gd name="connsiteY32" fmla="*/ 322216 h 453341"/>
                  <a:gd name="connsiteX33" fmla="*/ 1426489 w 1648857"/>
                  <a:gd name="connsiteY33" fmla="*/ 322216 h 453341"/>
                  <a:gd name="connsiteX34" fmla="*/ 1614226 w 1648857"/>
                  <a:gd name="connsiteY34" fmla="*/ 191732 h 453341"/>
                  <a:gd name="connsiteX35" fmla="*/ 1615558 w 1648857"/>
                  <a:gd name="connsiteY35" fmla="*/ 199720 h 453341"/>
                  <a:gd name="connsiteX36" fmla="*/ 1612895 w 1648857"/>
                  <a:gd name="connsiteY36" fmla="*/ 198389 h 453341"/>
                  <a:gd name="connsiteX37" fmla="*/ 1612895 w 1648857"/>
                  <a:gd name="connsiteY37" fmla="*/ 197058 h 453341"/>
                  <a:gd name="connsiteX38" fmla="*/ 1612895 w 1648857"/>
                  <a:gd name="connsiteY38" fmla="*/ 197058 h 453341"/>
                  <a:gd name="connsiteX39" fmla="*/ 1612895 w 1648857"/>
                  <a:gd name="connsiteY39" fmla="*/ 195726 h 453341"/>
                  <a:gd name="connsiteX40" fmla="*/ 1612895 w 1648857"/>
                  <a:gd name="connsiteY40" fmla="*/ 193063 h 453341"/>
                  <a:gd name="connsiteX41" fmla="*/ 1614226 w 1648857"/>
                  <a:gd name="connsiteY41" fmla="*/ 191732 h 453341"/>
                  <a:gd name="connsiteX42" fmla="*/ 1614226 w 1648857"/>
                  <a:gd name="connsiteY42" fmla="*/ 191732 h 453341"/>
                  <a:gd name="connsiteX43" fmla="*/ 1590260 w 1648857"/>
                  <a:gd name="connsiteY43" fmla="*/ 234339 h 453341"/>
                  <a:gd name="connsiteX44" fmla="*/ 1583603 w 1648857"/>
                  <a:gd name="connsiteY44" fmla="*/ 260968 h 453341"/>
                  <a:gd name="connsiteX45" fmla="*/ 1570288 w 1648857"/>
                  <a:gd name="connsiteY45" fmla="*/ 248985 h 453341"/>
                  <a:gd name="connsiteX46" fmla="*/ 1578277 w 1648857"/>
                  <a:gd name="connsiteY46" fmla="*/ 231676 h 453341"/>
                  <a:gd name="connsiteX47" fmla="*/ 1590260 w 1648857"/>
                  <a:gd name="connsiteY47" fmla="*/ 234339 h 453341"/>
                  <a:gd name="connsiteX48" fmla="*/ 1590260 w 1648857"/>
                  <a:gd name="connsiteY48" fmla="*/ 234339 h 453341"/>
                  <a:gd name="connsiteX49" fmla="*/ 407915 w 1648857"/>
                  <a:gd name="connsiteY49" fmla="*/ 359497 h 453341"/>
                  <a:gd name="connsiteX50" fmla="*/ 370633 w 1648857"/>
                  <a:gd name="connsiteY50" fmla="*/ 363491 h 453341"/>
                  <a:gd name="connsiteX51" fmla="*/ 316043 w 1648857"/>
                  <a:gd name="connsiteY51" fmla="*/ 338193 h 453341"/>
                  <a:gd name="connsiteX52" fmla="*/ 346667 w 1648857"/>
                  <a:gd name="connsiteY52" fmla="*/ 335530 h 453341"/>
                  <a:gd name="connsiteX53" fmla="*/ 386611 w 1648857"/>
                  <a:gd name="connsiteY53" fmla="*/ 344851 h 453341"/>
                  <a:gd name="connsiteX54" fmla="*/ 386611 w 1648857"/>
                  <a:gd name="connsiteY54" fmla="*/ 344851 h 453341"/>
                  <a:gd name="connsiteX55" fmla="*/ 407915 w 1648857"/>
                  <a:gd name="connsiteY55" fmla="*/ 355502 h 453341"/>
                  <a:gd name="connsiteX56" fmla="*/ 407915 w 1648857"/>
                  <a:gd name="connsiteY56" fmla="*/ 359497 h 453341"/>
                  <a:gd name="connsiteX57" fmla="*/ 1513035 w 1648857"/>
                  <a:gd name="connsiteY57" fmla="*/ 272951 h 453341"/>
                  <a:gd name="connsiteX58" fmla="*/ 1501051 w 1648857"/>
                  <a:gd name="connsiteY58" fmla="*/ 287598 h 453341"/>
                  <a:gd name="connsiteX59" fmla="*/ 1490400 w 1648857"/>
                  <a:gd name="connsiteY59" fmla="*/ 283603 h 453341"/>
                  <a:gd name="connsiteX60" fmla="*/ 1497057 w 1648857"/>
                  <a:gd name="connsiteY60" fmla="*/ 275614 h 453341"/>
                  <a:gd name="connsiteX61" fmla="*/ 1497057 w 1648857"/>
                  <a:gd name="connsiteY61" fmla="*/ 275614 h 453341"/>
                  <a:gd name="connsiteX62" fmla="*/ 1513035 w 1648857"/>
                  <a:gd name="connsiteY62" fmla="*/ 272951 h 453341"/>
                  <a:gd name="connsiteX63" fmla="*/ 1596917 w 1648857"/>
                  <a:gd name="connsiteY63" fmla="*/ 193063 h 453341"/>
                  <a:gd name="connsiteX64" fmla="*/ 1599580 w 1648857"/>
                  <a:gd name="connsiteY64" fmla="*/ 207709 h 453341"/>
                  <a:gd name="connsiteX65" fmla="*/ 1591591 w 1648857"/>
                  <a:gd name="connsiteY65" fmla="*/ 198389 h 453341"/>
                  <a:gd name="connsiteX66" fmla="*/ 1591591 w 1648857"/>
                  <a:gd name="connsiteY66" fmla="*/ 197058 h 453341"/>
                  <a:gd name="connsiteX67" fmla="*/ 1595586 w 1648857"/>
                  <a:gd name="connsiteY67" fmla="*/ 191732 h 453341"/>
                  <a:gd name="connsiteX68" fmla="*/ 1596917 w 1648857"/>
                  <a:gd name="connsiteY68" fmla="*/ 193063 h 453341"/>
                  <a:gd name="connsiteX69" fmla="*/ 1433146 w 1648857"/>
                  <a:gd name="connsiteY69" fmla="*/ 290260 h 453341"/>
                  <a:gd name="connsiteX70" fmla="*/ 1429152 w 1648857"/>
                  <a:gd name="connsiteY70" fmla="*/ 299581 h 453341"/>
                  <a:gd name="connsiteX71" fmla="*/ 1429152 w 1648857"/>
                  <a:gd name="connsiteY71" fmla="*/ 299581 h 453341"/>
                  <a:gd name="connsiteX72" fmla="*/ 1429152 w 1648857"/>
                  <a:gd name="connsiteY72" fmla="*/ 299581 h 453341"/>
                  <a:gd name="connsiteX73" fmla="*/ 1429152 w 1648857"/>
                  <a:gd name="connsiteY73" fmla="*/ 299581 h 453341"/>
                  <a:gd name="connsiteX74" fmla="*/ 1429152 w 1648857"/>
                  <a:gd name="connsiteY74" fmla="*/ 299581 h 453341"/>
                  <a:gd name="connsiteX75" fmla="*/ 1429152 w 1648857"/>
                  <a:gd name="connsiteY75" fmla="*/ 299581 h 453341"/>
                  <a:gd name="connsiteX76" fmla="*/ 1429152 w 1648857"/>
                  <a:gd name="connsiteY76" fmla="*/ 299581 h 453341"/>
                  <a:gd name="connsiteX77" fmla="*/ 1429152 w 1648857"/>
                  <a:gd name="connsiteY77" fmla="*/ 299581 h 453341"/>
                  <a:gd name="connsiteX78" fmla="*/ 1429152 w 1648857"/>
                  <a:gd name="connsiteY78" fmla="*/ 299581 h 453341"/>
                  <a:gd name="connsiteX79" fmla="*/ 1406517 w 1648857"/>
                  <a:gd name="connsiteY79" fmla="*/ 310233 h 453341"/>
                  <a:gd name="connsiteX80" fmla="*/ 1406517 w 1648857"/>
                  <a:gd name="connsiteY80" fmla="*/ 310233 h 453341"/>
                  <a:gd name="connsiteX81" fmla="*/ 1406517 w 1648857"/>
                  <a:gd name="connsiteY81" fmla="*/ 310233 h 453341"/>
                  <a:gd name="connsiteX82" fmla="*/ 1406517 w 1648857"/>
                  <a:gd name="connsiteY82" fmla="*/ 310233 h 453341"/>
                  <a:gd name="connsiteX83" fmla="*/ 1406517 w 1648857"/>
                  <a:gd name="connsiteY83" fmla="*/ 310233 h 453341"/>
                  <a:gd name="connsiteX84" fmla="*/ 1406517 w 1648857"/>
                  <a:gd name="connsiteY84" fmla="*/ 310233 h 453341"/>
                  <a:gd name="connsiteX85" fmla="*/ 1406517 w 1648857"/>
                  <a:gd name="connsiteY85" fmla="*/ 310233 h 453341"/>
                  <a:gd name="connsiteX86" fmla="*/ 1406517 w 1648857"/>
                  <a:gd name="connsiteY86" fmla="*/ 310233 h 453341"/>
                  <a:gd name="connsiteX87" fmla="*/ 1406517 w 1648857"/>
                  <a:gd name="connsiteY87" fmla="*/ 310233 h 453341"/>
                  <a:gd name="connsiteX88" fmla="*/ 1385214 w 1648857"/>
                  <a:gd name="connsiteY88" fmla="*/ 304907 h 453341"/>
                  <a:gd name="connsiteX89" fmla="*/ 1389208 w 1648857"/>
                  <a:gd name="connsiteY89" fmla="*/ 300912 h 453341"/>
                  <a:gd name="connsiteX90" fmla="*/ 1390539 w 1648857"/>
                  <a:gd name="connsiteY90" fmla="*/ 299581 h 453341"/>
                  <a:gd name="connsiteX91" fmla="*/ 1397197 w 1648857"/>
                  <a:gd name="connsiteY91" fmla="*/ 296918 h 453341"/>
                  <a:gd name="connsiteX92" fmla="*/ 1402523 w 1648857"/>
                  <a:gd name="connsiteY92" fmla="*/ 292923 h 453341"/>
                  <a:gd name="connsiteX93" fmla="*/ 1418500 w 1648857"/>
                  <a:gd name="connsiteY93" fmla="*/ 286266 h 453341"/>
                  <a:gd name="connsiteX94" fmla="*/ 1433146 w 1648857"/>
                  <a:gd name="connsiteY94" fmla="*/ 290260 h 453341"/>
                  <a:gd name="connsiteX95" fmla="*/ 1602243 w 1648857"/>
                  <a:gd name="connsiteY95" fmla="*/ 133147 h 453341"/>
                  <a:gd name="connsiteX96" fmla="*/ 1608900 w 1648857"/>
                  <a:gd name="connsiteY96" fmla="*/ 155782 h 453341"/>
                  <a:gd name="connsiteX97" fmla="*/ 1604906 w 1648857"/>
                  <a:gd name="connsiteY97" fmla="*/ 155782 h 453341"/>
                  <a:gd name="connsiteX98" fmla="*/ 1599580 w 1648857"/>
                  <a:gd name="connsiteY98" fmla="*/ 129153 h 453341"/>
                  <a:gd name="connsiteX99" fmla="*/ 1602243 w 1648857"/>
                  <a:gd name="connsiteY99" fmla="*/ 133147 h 453341"/>
                  <a:gd name="connsiteX100" fmla="*/ 1551647 w 1648857"/>
                  <a:gd name="connsiteY100" fmla="*/ 99860 h 453341"/>
                  <a:gd name="connsiteX101" fmla="*/ 1554310 w 1648857"/>
                  <a:gd name="connsiteY101" fmla="*/ 117169 h 453341"/>
                  <a:gd name="connsiteX102" fmla="*/ 1554310 w 1648857"/>
                  <a:gd name="connsiteY102" fmla="*/ 117169 h 453341"/>
                  <a:gd name="connsiteX103" fmla="*/ 1554310 w 1648857"/>
                  <a:gd name="connsiteY103" fmla="*/ 117169 h 453341"/>
                  <a:gd name="connsiteX104" fmla="*/ 1554310 w 1648857"/>
                  <a:gd name="connsiteY104" fmla="*/ 117169 h 453341"/>
                  <a:gd name="connsiteX105" fmla="*/ 1554310 w 1648857"/>
                  <a:gd name="connsiteY105" fmla="*/ 117169 h 453341"/>
                  <a:gd name="connsiteX106" fmla="*/ 1554310 w 1648857"/>
                  <a:gd name="connsiteY106" fmla="*/ 117169 h 453341"/>
                  <a:gd name="connsiteX107" fmla="*/ 1554310 w 1648857"/>
                  <a:gd name="connsiteY107" fmla="*/ 117169 h 453341"/>
                  <a:gd name="connsiteX108" fmla="*/ 1554310 w 1648857"/>
                  <a:gd name="connsiteY108" fmla="*/ 117169 h 453341"/>
                  <a:gd name="connsiteX109" fmla="*/ 1554310 w 1648857"/>
                  <a:gd name="connsiteY109" fmla="*/ 117169 h 453341"/>
                  <a:gd name="connsiteX110" fmla="*/ 1531675 w 1648857"/>
                  <a:gd name="connsiteY110" fmla="*/ 123827 h 453341"/>
                  <a:gd name="connsiteX111" fmla="*/ 1533007 w 1648857"/>
                  <a:gd name="connsiteY111" fmla="*/ 109181 h 453341"/>
                  <a:gd name="connsiteX112" fmla="*/ 1539664 w 1648857"/>
                  <a:gd name="connsiteY112" fmla="*/ 98529 h 453341"/>
                  <a:gd name="connsiteX113" fmla="*/ 1540996 w 1648857"/>
                  <a:gd name="connsiteY113" fmla="*/ 97197 h 453341"/>
                  <a:gd name="connsiteX114" fmla="*/ 1540996 w 1648857"/>
                  <a:gd name="connsiteY114" fmla="*/ 97197 h 453341"/>
                  <a:gd name="connsiteX115" fmla="*/ 1540996 w 1648857"/>
                  <a:gd name="connsiteY115" fmla="*/ 97197 h 453341"/>
                  <a:gd name="connsiteX116" fmla="*/ 1544990 w 1648857"/>
                  <a:gd name="connsiteY116" fmla="*/ 93203 h 453341"/>
                  <a:gd name="connsiteX117" fmla="*/ 1546321 w 1648857"/>
                  <a:gd name="connsiteY117" fmla="*/ 94534 h 453341"/>
                  <a:gd name="connsiteX118" fmla="*/ 1546321 w 1648857"/>
                  <a:gd name="connsiteY118" fmla="*/ 94534 h 453341"/>
                  <a:gd name="connsiteX119" fmla="*/ 1551647 w 1648857"/>
                  <a:gd name="connsiteY119" fmla="*/ 99860 h 453341"/>
                  <a:gd name="connsiteX120" fmla="*/ 1519692 w 1648857"/>
                  <a:gd name="connsiteY120" fmla="*/ 19972 h 453341"/>
                  <a:gd name="connsiteX121" fmla="*/ 1499720 w 1648857"/>
                  <a:gd name="connsiteY121" fmla="*/ 0 h 453341"/>
                  <a:gd name="connsiteX122" fmla="*/ 1502383 w 1648857"/>
                  <a:gd name="connsiteY122" fmla="*/ 2663 h 453341"/>
                  <a:gd name="connsiteX123" fmla="*/ 1515698 w 1648857"/>
                  <a:gd name="connsiteY123" fmla="*/ 23966 h 453341"/>
                  <a:gd name="connsiteX124" fmla="*/ 919199 w 1648857"/>
                  <a:gd name="connsiteY124" fmla="*/ 298249 h 453341"/>
                  <a:gd name="connsiteX125" fmla="*/ 118986 w 1648857"/>
                  <a:gd name="connsiteY125" fmla="*/ 221024 h 453341"/>
                  <a:gd name="connsiteX126" fmla="*/ 95019 w 1648857"/>
                  <a:gd name="connsiteY126" fmla="*/ 237002 h 453341"/>
                  <a:gd name="connsiteX127" fmla="*/ 91025 w 1648857"/>
                  <a:gd name="connsiteY127" fmla="*/ 202383 h 453341"/>
                  <a:gd name="connsiteX128" fmla="*/ 88362 w 1648857"/>
                  <a:gd name="connsiteY128" fmla="*/ 85214 h 453341"/>
                  <a:gd name="connsiteX129" fmla="*/ 73716 w 1648857"/>
                  <a:gd name="connsiteY129" fmla="*/ 105186 h 453341"/>
                  <a:gd name="connsiteX130" fmla="*/ 52412 w 1648857"/>
                  <a:gd name="connsiteY130" fmla="*/ 137141 h 453341"/>
                  <a:gd name="connsiteX131" fmla="*/ 32440 w 1648857"/>
                  <a:gd name="connsiteY131" fmla="*/ 169097 h 453341"/>
                  <a:gd name="connsiteX132" fmla="*/ 13799 w 1648857"/>
                  <a:gd name="connsiteY132" fmla="*/ 202383 h 453341"/>
                  <a:gd name="connsiteX133" fmla="*/ 4479 w 1648857"/>
                  <a:gd name="connsiteY133" fmla="*/ 221024 h 453341"/>
                  <a:gd name="connsiteX134" fmla="*/ 3148 w 1648857"/>
                  <a:gd name="connsiteY134" fmla="*/ 222355 h 453341"/>
                  <a:gd name="connsiteX135" fmla="*/ 363976 w 1648857"/>
                  <a:gd name="connsiteY135" fmla="*/ 400772 h 453341"/>
                  <a:gd name="connsiteX136" fmla="*/ 726136 w 1648857"/>
                  <a:gd name="connsiteY136" fmla="*/ 440717 h 453341"/>
                  <a:gd name="connsiteX137" fmla="*/ 1632867 w 1648857"/>
                  <a:gd name="connsiteY137" fmla="*/ 173091 h 453341"/>
                  <a:gd name="connsiteX138" fmla="*/ 1612895 w 1648857"/>
                  <a:gd name="connsiteY138" fmla="*/ 141136 h 453341"/>
                  <a:gd name="connsiteX139" fmla="*/ 1591591 w 1648857"/>
                  <a:gd name="connsiteY139" fmla="*/ 109181 h 453341"/>
                  <a:gd name="connsiteX140" fmla="*/ 1568956 w 1648857"/>
                  <a:gd name="connsiteY140" fmla="*/ 78557 h 453341"/>
                  <a:gd name="connsiteX141" fmla="*/ 1544990 w 1648857"/>
                  <a:gd name="connsiteY141" fmla="*/ 49264 h 453341"/>
                  <a:gd name="connsiteX142" fmla="*/ 1519692 w 1648857"/>
                  <a:gd name="connsiteY142" fmla="*/ 19972 h 453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648857" h="453341">
                    <a:moveTo>
                      <a:pt x="23120" y="214367"/>
                    </a:moveTo>
                    <a:cubicBezTo>
                      <a:pt x="21788" y="217030"/>
                      <a:pt x="17794" y="221024"/>
                      <a:pt x="17794" y="215698"/>
                    </a:cubicBezTo>
                    <a:cubicBezTo>
                      <a:pt x="17794" y="214367"/>
                      <a:pt x="17794" y="214367"/>
                      <a:pt x="17794" y="213035"/>
                    </a:cubicBezTo>
                    <a:cubicBezTo>
                      <a:pt x="17794" y="213035"/>
                      <a:pt x="17794" y="213035"/>
                      <a:pt x="17794" y="213035"/>
                    </a:cubicBezTo>
                    <a:cubicBezTo>
                      <a:pt x="17794" y="213035"/>
                      <a:pt x="17794" y="213035"/>
                      <a:pt x="17794" y="213035"/>
                    </a:cubicBezTo>
                    <a:cubicBezTo>
                      <a:pt x="17794" y="213035"/>
                      <a:pt x="17794" y="213035"/>
                      <a:pt x="17794" y="213035"/>
                    </a:cubicBezTo>
                    <a:cubicBezTo>
                      <a:pt x="17794" y="213035"/>
                      <a:pt x="17794" y="213035"/>
                      <a:pt x="17794" y="213035"/>
                    </a:cubicBezTo>
                    <a:cubicBezTo>
                      <a:pt x="17794" y="213035"/>
                      <a:pt x="17794" y="213035"/>
                      <a:pt x="17794" y="213035"/>
                    </a:cubicBezTo>
                    <a:cubicBezTo>
                      <a:pt x="17794" y="213035"/>
                      <a:pt x="17794" y="213035"/>
                      <a:pt x="17794" y="213035"/>
                    </a:cubicBezTo>
                    <a:cubicBezTo>
                      <a:pt x="17794" y="213035"/>
                      <a:pt x="17794" y="213035"/>
                      <a:pt x="17794" y="213035"/>
                    </a:cubicBezTo>
                    <a:cubicBezTo>
                      <a:pt x="17794" y="213035"/>
                      <a:pt x="17794" y="213035"/>
                      <a:pt x="17794" y="213035"/>
                    </a:cubicBezTo>
                    <a:cubicBezTo>
                      <a:pt x="17794" y="194395"/>
                      <a:pt x="28446" y="178417"/>
                      <a:pt x="29777" y="178417"/>
                    </a:cubicBezTo>
                    <a:cubicBezTo>
                      <a:pt x="29777" y="178417"/>
                      <a:pt x="29777" y="178417"/>
                      <a:pt x="29777" y="179748"/>
                    </a:cubicBezTo>
                    <a:cubicBezTo>
                      <a:pt x="29777" y="179748"/>
                      <a:pt x="31108" y="181080"/>
                      <a:pt x="28446" y="197058"/>
                    </a:cubicBezTo>
                    <a:cubicBezTo>
                      <a:pt x="28446" y="197058"/>
                      <a:pt x="28446" y="197058"/>
                      <a:pt x="28446" y="197058"/>
                    </a:cubicBezTo>
                    <a:cubicBezTo>
                      <a:pt x="28446" y="197058"/>
                      <a:pt x="28446" y="197058"/>
                      <a:pt x="28446" y="197058"/>
                    </a:cubicBezTo>
                    <a:cubicBezTo>
                      <a:pt x="28446" y="206378"/>
                      <a:pt x="24451" y="213035"/>
                      <a:pt x="23120" y="214367"/>
                    </a:cubicBezTo>
                    <a:moveTo>
                      <a:pt x="1426489" y="322216"/>
                    </a:moveTo>
                    <a:cubicBezTo>
                      <a:pt x="1426489" y="323547"/>
                      <a:pt x="1426489" y="324879"/>
                      <a:pt x="1425158" y="326210"/>
                    </a:cubicBezTo>
                    <a:cubicBezTo>
                      <a:pt x="1425158" y="326210"/>
                      <a:pt x="1425158" y="326210"/>
                      <a:pt x="1425158" y="326210"/>
                    </a:cubicBezTo>
                    <a:cubicBezTo>
                      <a:pt x="1425158" y="326210"/>
                      <a:pt x="1425158" y="326210"/>
                      <a:pt x="1423826" y="327542"/>
                    </a:cubicBezTo>
                    <a:cubicBezTo>
                      <a:pt x="1421163" y="328873"/>
                      <a:pt x="1421163" y="328873"/>
                      <a:pt x="1421163" y="328873"/>
                    </a:cubicBezTo>
                    <a:cubicBezTo>
                      <a:pt x="1421163" y="328873"/>
                      <a:pt x="1421163" y="328873"/>
                      <a:pt x="1421163" y="328873"/>
                    </a:cubicBezTo>
                    <a:cubicBezTo>
                      <a:pt x="1419832" y="330205"/>
                      <a:pt x="1419832" y="330205"/>
                      <a:pt x="1418500" y="330205"/>
                    </a:cubicBezTo>
                    <a:cubicBezTo>
                      <a:pt x="1418500" y="330205"/>
                      <a:pt x="1411843" y="331536"/>
                      <a:pt x="1414506" y="326210"/>
                    </a:cubicBezTo>
                    <a:cubicBezTo>
                      <a:pt x="1414506" y="324879"/>
                      <a:pt x="1414506" y="324879"/>
                      <a:pt x="1415837" y="324879"/>
                    </a:cubicBezTo>
                    <a:cubicBezTo>
                      <a:pt x="1415837" y="324879"/>
                      <a:pt x="1415837" y="324879"/>
                      <a:pt x="1417169" y="323547"/>
                    </a:cubicBezTo>
                    <a:lnTo>
                      <a:pt x="1417169" y="323547"/>
                    </a:lnTo>
                    <a:lnTo>
                      <a:pt x="1417169" y="323547"/>
                    </a:lnTo>
                    <a:cubicBezTo>
                      <a:pt x="1418500" y="322216"/>
                      <a:pt x="1418500" y="322216"/>
                      <a:pt x="1419832" y="322216"/>
                    </a:cubicBezTo>
                    <a:cubicBezTo>
                      <a:pt x="1421163" y="322216"/>
                      <a:pt x="1421163" y="322216"/>
                      <a:pt x="1421163" y="322216"/>
                    </a:cubicBezTo>
                    <a:cubicBezTo>
                      <a:pt x="1421163" y="322216"/>
                      <a:pt x="1421163" y="322216"/>
                      <a:pt x="1422495" y="322216"/>
                    </a:cubicBezTo>
                    <a:cubicBezTo>
                      <a:pt x="1425158" y="320884"/>
                      <a:pt x="1425158" y="320884"/>
                      <a:pt x="1426489" y="322216"/>
                    </a:cubicBezTo>
                    <a:cubicBezTo>
                      <a:pt x="1425158" y="320884"/>
                      <a:pt x="1426489" y="320884"/>
                      <a:pt x="1426489" y="322216"/>
                    </a:cubicBezTo>
                    <a:moveTo>
                      <a:pt x="1614226" y="191732"/>
                    </a:moveTo>
                    <a:cubicBezTo>
                      <a:pt x="1614226" y="193063"/>
                      <a:pt x="1616889" y="197058"/>
                      <a:pt x="1615558" y="199720"/>
                    </a:cubicBezTo>
                    <a:cubicBezTo>
                      <a:pt x="1615558" y="201052"/>
                      <a:pt x="1614226" y="202383"/>
                      <a:pt x="1612895" y="198389"/>
                    </a:cubicBezTo>
                    <a:cubicBezTo>
                      <a:pt x="1612895" y="198389"/>
                      <a:pt x="1612895" y="197058"/>
                      <a:pt x="1612895" y="197058"/>
                    </a:cubicBezTo>
                    <a:cubicBezTo>
                      <a:pt x="1612895" y="197058"/>
                      <a:pt x="1612895" y="197058"/>
                      <a:pt x="1612895" y="197058"/>
                    </a:cubicBezTo>
                    <a:cubicBezTo>
                      <a:pt x="1612895" y="197058"/>
                      <a:pt x="1612895" y="197058"/>
                      <a:pt x="1612895" y="195726"/>
                    </a:cubicBezTo>
                    <a:cubicBezTo>
                      <a:pt x="1612895" y="194395"/>
                      <a:pt x="1612895" y="194395"/>
                      <a:pt x="1612895" y="193063"/>
                    </a:cubicBezTo>
                    <a:cubicBezTo>
                      <a:pt x="1611564" y="191732"/>
                      <a:pt x="1612895" y="190400"/>
                      <a:pt x="1614226" y="191732"/>
                    </a:cubicBezTo>
                    <a:cubicBezTo>
                      <a:pt x="1612895" y="190400"/>
                      <a:pt x="1612895" y="190400"/>
                      <a:pt x="1614226" y="191732"/>
                    </a:cubicBezTo>
                    <a:moveTo>
                      <a:pt x="1590260" y="234339"/>
                    </a:moveTo>
                    <a:cubicBezTo>
                      <a:pt x="1592923" y="239665"/>
                      <a:pt x="1596917" y="250316"/>
                      <a:pt x="1583603" y="260968"/>
                    </a:cubicBezTo>
                    <a:cubicBezTo>
                      <a:pt x="1576945" y="266294"/>
                      <a:pt x="1568956" y="260968"/>
                      <a:pt x="1570288" y="248985"/>
                    </a:cubicBezTo>
                    <a:cubicBezTo>
                      <a:pt x="1571619" y="239665"/>
                      <a:pt x="1572951" y="235670"/>
                      <a:pt x="1578277" y="231676"/>
                    </a:cubicBezTo>
                    <a:cubicBezTo>
                      <a:pt x="1584934" y="226350"/>
                      <a:pt x="1588928" y="233007"/>
                      <a:pt x="1590260" y="234339"/>
                    </a:cubicBezTo>
                    <a:cubicBezTo>
                      <a:pt x="1590260" y="234339"/>
                      <a:pt x="1590260" y="234339"/>
                      <a:pt x="1590260" y="234339"/>
                    </a:cubicBezTo>
                    <a:moveTo>
                      <a:pt x="407915" y="359497"/>
                    </a:moveTo>
                    <a:cubicBezTo>
                      <a:pt x="401257" y="368817"/>
                      <a:pt x="382617" y="364823"/>
                      <a:pt x="370633" y="363491"/>
                    </a:cubicBezTo>
                    <a:cubicBezTo>
                      <a:pt x="358650" y="360828"/>
                      <a:pt x="301397" y="348845"/>
                      <a:pt x="316043" y="338193"/>
                    </a:cubicBezTo>
                    <a:cubicBezTo>
                      <a:pt x="322700" y="334199"/>
                      <a:pt x="337347" y="334199"/>
                      <a:pt x="346667" y="335530"/>
                    </a:cubicBezTo>
                    <a:cubicBezTo>
                      <a:pt x="359982" y="336862"/>
                      <a:pt x="373296" y="342188"/>
                      <a:pt x="386611" y="344851"/>
                    </a:cubicBezTo>
                    <a:cubicBezTo>
                      <a:pt x="386611" y="344851"/>
                      <a:pt x="386611" y="344851"/>
                      <a:pt x="386611" y="344851"/>
                    </a:cubicBezTo>
                    <a:cubicBezTo>
                      <a:pt x="397263" y="347514"/>
                      <a:pt x="409246" y="350177"/>
                      <a:pt x="407915" y="355502"/>
                    </a:cubicBezTo>
                    <a:cubicBezTo>
                      <a:pt x="409246" y="354171"/>
                      <a:pt x="410577" y="356834"/>
                      <a:pt x="407915" y="359497"/>
                    </a:cubicBezTo>
                    <a:moveTo>
                      <a:pt x="1513035" y="272951"/>
                    </a:moveTo>
                    <a:cubicBezTo>
                      <a:pt x="1514366" y="274283"/>
                      <a:pt x="1514366" y="282272"/>
                      <a:pt x="1501051" y="287598"/>
                    </a:cubicBezTo>
                    <a:cubicBezTo>
                      <a:pt x="1493063" y="291592"/>
                      <a:pt x="1487737" y="288929"/>
                      <a:pt x="1490400" y="283603"/>
                    </a:cubicBezTo>
                    <a:cubicBezTo>
                      <a:pt x="1490400" y="283603"/>
                      <a:pt x="1493063" y="278277"/>
                      <a:pt x="1497057" y="275614"/>
                    </a:cubicBezTo>
                    <a:cubicBezTo>
                      <a:pt x="1497057" y="275614"/>
                      <a:pt x="1497057" y="275614"/>
                      <a:pt x="1497057" y="275614"/>
                    </a:cubicBezTo>
                    <a:cubicBezTo>
                      <a:pt x="1502383" y="268957"/>
                      <a:pt x="1511703" y="268957"/>
                      <a:pt x="1513035" y="272951"/>
                    </a:cubicBezTo>
                    <a:moveTo>
                      <a:pt x="1596917" y="193063"/>
                    </a:moveTo>
                    <a:cubicBezTo>
                      <a:pt x="1599580" y="197058"/>
                      <a:pt x="1600912" y="205046"/>
                      <a:pt x="1599580" y="207709"/>
                    </a:cubicBezTo>
                    <a:cubicBezTo>
                      <a:pt x="1596917" y="211704"/>
                      <a:pt x="1592923" y="206378"/>
                      <a:pt x="1591591" y="198389"/>
                    </a:cubicBezTo>
                    <a:cubicBezTo>
                      <a:pt x="1591591" y="197058"/>
                      <a:pt x="1591591" y="197058"/>
                      <a:pt x="1591591" y="197058"/>
                    </a:cubicBezTo>
                    <a:cubicBezTo>
                      <a:pt x="1591591" y="197058"/>
                      <a:pt x="1591591" y="189069"/>
                      <a:pt x="1595586" y="191732"/>
                    </a:cubicBezTo>
                    <a:cubicBezTo>
                      <a:pt x="1595586" y="191732"/>
                      <a:pt x="1596917" y="191732"/>
                      <a:pt x="1596917" y="193063"/>
                    </a:cubicBezTo>
                    <a:moveTo>
                      <a:pt x="1433146" y="290260"/>
                    </a:moveTo>
                    <a:cubicBezTo>
                      <a:pt x="1434478" y="292923"/>
                      <a:pt x="1433146" y="298249"/>
                      <a:pt x="1429152" y="299581"/>
                    </a:cubicBezTo>
                    <a:cubicBezTo>
                      <a:pt x="1429152" y="299581"/>
                      <a:pt x="1429152" y="299581"/>
                      <a:pt x="1429152" y="299581"/>
                    </a:cubicBezTo>
                    <a:cubicBezTo>
                      <a:pt x="1429152" y="299581"/>
                      <a:pt x="1429152" y="299581"/>
                      <a:pt x="1429152" y="299581"/>
                    </a:cubicBezTo>
                    <a:cubicBezTo>
                      <a:pt x="1429152" y="299581"/>
                      <a:pt x="1429152" y="299581"/>
                      <a:pt x="1429152" y="299581"/>
                    </a:cubicBezTo>
                    <a:cubicBezTo>
                      <a:pt x="1429152" y="299581"/>
                      <a:pt x="1429152" y="299581"/>
                      <a:pt x="1429152" y="299581"/>
                    </a:cubicBezTo>
                    <a:cubicBezTo>
                      <a:pt x="1429152" y="299581"/>
                      <a:pt x="1429152" y="299581"/>
                      <a:pt x="1429152" y="299581"/>
                    </a:cubicBezTo>
                    <a:cubicBezTo>
                      <a:pt x="1429152" y="299581"/>
                      <a:pt x="1429152" y="299581"/>
                      <a:pt x="1429152" y="299581"/>
                    </a:cubicBezTo>
                    <a:cubicBezTo>
                      <a:pt x="1429152" y="299581"/>
                      <a:pt x="1429152" y="299581"/>
                      <a:pt x="1429152" y="299581"/>
                    </a:cubicBezTo>
                    <a:cubicBezTo>
                      <a:pt x="1429152" y="299581"/>
                      <a:pt x="1429152" y="299581"/>
                      <a:pt x="1429152" y="299581"/>
                    </a:cubicBezTo>
                    <a:cubicBezTo>
                      <a:pt x="1421163" y="302244"/>
                      <a:pt x="1414506" y="307570"/>
                      <a:pt x="1406517" y="310233"/>
                    </a:cubicBezTo>
                    <a:cubicBezTo>
                      <a:pt x="1406517" y="310233"/>
                      <a:pt x="1406517" y="310233"/>
                      <a:pt x="1406517" y="310233"/>
                    </a:cubicBezTo>
                    <a:cubicBezTo>
                      <a:pt x="1406517" y="310233"/>
                      <a:pt x="1406517" y="310233"/>
                      <a:pt x="1406517" y="310233"/>
                    </a:cubicBezTo>
                    <a:cubicBezTo>
                      <a:pt x="1406517" y="310233"/>
                      <a:pt x="1406517" y="310233"/>
                      <a:pt x="1406517" y="310233"/>
                    </a:cubicBezTo>
                    <a:cubicBezTo>
                      <a:pt x="1406517" y="310233"/>
                      <a:pt x="1406517" y="310233"/>
                      <a:pt x="1406517" y="310233"/>
                    </a:cubicBezTo>
                    <a:cubicBezTo>
                      <a:pt x="1406517" y="310233"/>
                      <a:pt x="1406517" y="310233"/>
                      <a:pt x="1406517" y="310233"/>
                    </a:cubicBezTo>
                    <a:cubicBezTo>
                      <a:pt x="1406517" y="310233"/>
                      <a:pt x="1406517" y="310233"/>
                      <a:pt x="1406517" y="310233"/>
                    </a:cubicBezTo>
                    <a:cubicBezTo>
                      <a:pt x="1406517" y="310233"/>
                      <a:pt x="1406517" y="310233"/>
                      <a:pt x="1406517" y="310233"/>
                    </a:cubicBezTo>
                    <a:cubicBezTo>
                      <a:pt x="1406517" y="310233"/>
                      <a:pt x="1406517" y="310233"/>
                      <a:pt x="1406517" y="310233"/>
                    </a:cubicBezTo>
                    <a:cubicBezTo>
                      <a:pt x="1382551" y="316890"/>
                      <a:pt x="1383882" y="306238"/>
                      <a:pt x="1385214" y="304907"/>
                    </a:cubicBezTo>
                    <a:cubicBezTo>
                      <a:pt x="1386545" y="303575"/>
                      <a:pt x="1387877" y="302244"/>
                      <a:pt x="1389208" y="300912"/>
                    </a:cubicBezTo>
                    <a:cubicBezTo>
                      <a:pt x="1389208" y="300912"/>
                      <a:pt x="1390539" y="300912"/>
                      <a:pt x="1390539" y="299581"/>
                    </a:cubicBezTo>
                    <a:cubicBezTo>
                      <a:pt x="1393202" y="298249"/>
                      <a:pt x="1395865" y="298249"/>
                      <a:pt x="1397197" y="296918"/>
                    </a:cubicBezTo>
                    <a:cubicBezTo>
                      <a:pt x="1398528" y="295586"/>
                      <a:pt x="1401191" y="294255"/>
                      <a:pt x="1402523" y="292923"/>
                    </a:cubicBezTo>
                    <a:cubicBezTo>
                      <a:pt x="1403854" y="292923"/>
                      <a:pt x="1414506" y="287598"/>
                      <a:pt x="1418500" y="286266"/>
                    </a:cubicBezTo>
                    <a:cubicBezTo>
                      <a:pt x="1426489" y="284935"/>
                      <a:pt x="1431815" y="286266"/>
                      <a:pt x="1433146" y="290260"/>
                    </a:cubicBezTo>
                    <a:moveTo>
                      <a:pt x="1602243" y="133147"/>
                    </a:moveTo>
                    <a:cubicBezTo>
                      <a:pt x="1608900" y="143799"/>
                      <a:pt x="1608900" y="149125"/>
                      <a:pt x="1608900" y="155782"/>
                    </a:cubicBezTo>
                    <a:cubicBezTo>
                      <a:pt x="1608900" y="161108"/>
                      <a:pt x="1604906" y="155782"/>
                      <a:pt x="1604906" y="155782"/>
                    </a:cubicBezTo>
                    <a:cubicBezTo>
                      <a:pt x="1602243" y="151788"/>
                      <a:pt x="1596917" y="130484"/>
                      <a:pt x="1599580" y="129153"/>
                    </a:cubicBezTo>
                    <a:cubicBezTo>
                      <a:pt x="1600912" y="130484"/>
                      <a:pt x="1602243" y="133147"/>
                      <a:pt x="1602243" y="133147"/>
                    </a:cubicBezTo>
                    <a:moveTo>
                      <a:pt x="1551647" y="99860"/>
                    </a:moveTo>
                    <a:cubicBezTo>
                      <a:pt x="1558305" y="109181"/>
                      <a:pt x="1555642" y="114506"/>
                      <a:pt x="1554310" y="117169"/>
                    </a:cubicBezTo>
                    <a:cubicBezTo>
                      <a:pt x="1554310" y="117169"/>
                      <a:pt x="1554310" y="117169"/>
                      <a:pt x="1554310" y="117169"/>
                    </a:cubicBezTo>
                    <a:cubicBezTo>
                      <a:pt x="1554310" y="117169"/>
                      <a:pt x="1554310" y="117169"/>
                      <a:pt x="1554310" y="117169"/>
                    </a:cubicBezTo>
                    <a:cubicBezTo>
                      <a:pt x="1554310" y="117169"/>
                      <a:pt x="1554310" y="117169"/>
                      <a:pt x="1554310" y="117169"/>
                    </a:cubicBezTo>
                    <a:cubicBezTo>
                      <a:pt x="1554310" y="117169"/>
                      <a:pt x="1554310" y="117169"/>
                      <a:pt x="1554310" y="117169"/>
                    </a:cubicBezTo>
                    <a:cubicBezTo>
                      <a:pt x="1554310" y="117169"/>
                      <a:pt x="1554310" y="117169"/>
                      <a:pt x="1554310" y="117169"/>
                    </a:cubicBezTo>
                    <a:cubicBezTo>
                      <a:pt x="1554310" y="117169"/>
                      <a:pt x="1554310" y="117169"/>
                      <a:pt x="1554310" y="117169"/>
                    </a:cubicBezTo>
                    <a:cubicBezTo>
                      <a:pt x="1554310" y="117169"/>
                      <a:pt x="1554310" y="117169"/>
                      <a:pt x="1554310" y="117169"/>
                    </a:cubicBezTo>
                    <a:cubicBezTo>
                      <a:pt x="1554310" y="117169"/>
                      <a:pt x="1554310" y="117169"/>
                      <a:pt x="1554310" y="117169"/>
                    </a:cubicBezTo>
                    <a:cubicBezTo>
                      <a:pt x="1548984" y="127821"/>
                      <a:pt x="1537001" y="138473"/>
                      <a:pt x="1531675" y="123827"/>
                    </a:cubicBezTo>
                    <a:cubicBezTo>
                      <a:pt x="1530344" y="118501"/>
                      <a:pt x="1533007" y="109181"/>
                      <a:pt x="1533007" y="109181"/>
                    </a:cubicBezTo>
                    <a:cubicBezTo>
                      <a:pt x="1535670" y="102523"/>
                      <a:pt x="1538333" y="98529"/>
                      <a:pt x="1539664" y="98529"/>
                    </a:cubicBezTo>
                    <a:cubicBezTo>
                      <a:pt x="1539664" y="98529"/>
                      <a:pt x="1539664" y="98529"/>
                      <a:pt x="1540996" y="97197"/>
                    </a:cubicBezTo>
                    <a:cubicBezTo>
                      <a:pt x="1540996" y="97197"/>
                      <a:pt x="1540996" y="97197"/>
                      <a:pt x="1540996" y="97197"/>
                    </a:cubicBezTo>
                    <a:cubicBezTo>
                      <a:pt x="1540996" y="97197"/>
                      <a:pt x="1540996" y="97197"/>
                      <a:pt x="1540996" y="97197"/>
                    </a:cubicBezTo>
                    <a:cubicBezTo>
                      <a:pt x="1542327" y="93203"/>
                      <a:pt x="1544990" y="93203"/>
                      <a:pt x="1544990" y="93203"/>
                    </a:cubicBezTo>
                    <a:cubicBezTo>
                      <a:pt x="1544990" y="93203"/>
                      <a:pt x="1544990" y="93203"/>
                      <a:pt x="1546321" y="94534"/>
                    </a:cubicBezTo>
                    <a:cubicBezTo>
                      <a:pt x="1546321" y="94534"/>
                      <a:pt x="1546321" y="94534"/>
                      <a:pt x="1546321" y="94534"/>
                    </a:cubicBezTo>
                    <a:cubicBezTo>
                      <a:pt x="1547653" y="97197"/>
                      <a:pt x="1550316" y="98529"/>
                      <a:pt x="1551647" y="99860"/>
                    </a:cubicBezTo>
                    <a:moveTo>
                      <a:pt x="1519692" y="19972"/>
                    </a:moveTo>
                    <a:cubicBezTo>
                      <a:pt x="1514366" y="13315"/>
                      <a:pt x="1506377" y="5326"/>
                      <a:pt x="1499720" y="0"/>
                    </a:cubicBezTo>
                    <a:lnTo>
                      <a:pt x="1502383" y="2663"/>
                    </a:lnTo>
                    <a:cubicBezTo>
                      <a:pt x="1513035" y="17309"/>
                      <a:pt x="1513035" y="17309"/>
                      <a:pt x="1515698" y="23966"/>
                    </a:cubicBezTo>
                    <a:cubicBezTo>
                      <a:pt x="1564962" y="193063"/>
                      <a:pt x="1261387" y="250316"/>
                      <a:pt x="919199" y="298249"/>
                    </a:cubicBezTo>
                    <a:cubicBezTo>
                      <a:pt x="658231" y="335530"/>
                      <a:pt x="222840" y="268957"/>
                      <a:pt x="118986" y="221024"/>
                    </a:cubicBezTo>
                    <a:cubicBezTo>
                      <a:pt x="108334" y="233007"/>
                      <a:pt x="108334" y="233007"/>
                      <a:pt x="95019" y="237002"/>
                    </a:cubicBezTo>
                    <a:cubicBezTo>
                      <a:pt x="84367" y="230344"/>
                      <a:pt x="80373" y="225018"/>
                      <a:pt x="91025" y="202383"/>
                    </a:cubicBezTo>
                    <a:cubicBezTo>
                      <a:pt x="44423" y="157113"/>
                      <a:pt x="72384" y="111843"/>
                      <a:pt x="88362" y="85214"/>
                    </a:cubicBezTo>
                    <a:cubicBezTo>
                      <a:pt x="84367" y="90540"/>
                      <a:pt x="77710" y="99860"/>
                      <a:pt x="73716" y="105186"/>
                    </a:cubicBezTo>
                    <a:cubicBezTo>
                      <a:pt x="59069" y="125158"/>
                      <a:pt x="59069" y="126490"/>
                      <a:pt x="52412" y="137141"/>
                    </a:cubicBezTo>
                    <a:cubicBezTo>
                      <a:pt x="39097" y="158445"/>
                      <a:pt x="39097" y="158445"/>
                      <a:pt x="32440" y="169097"/>
                    </a:cubicBezTo>
                    <a:cubicBezTo>
                      <a:pt x="19125" y="190400"/>
                      <a:pt x="19125" y="190400"/>
                      <a:pt x="13799" y="202383"/>
                    </a:cubicBezTo>
                    <a:cubicBezTo>
                      <a:pt x="11136" y="207709"/>
                      <a:pt x="7142" y="215698"/>
                      <a:pt x="4479" y="221024"/>
                    </a:cubicBezTo>
                    <a:lnTo>
                      <a:pt x="3148" y="222355"/>
                    </a:lnTo>
                    <a:cubicBezTo>
                      <a:pt x="-22150" y="291592"/>
                      <a:pt x="105671" y="395447"/>
                      <a:pt x="363976" y="400772"/>
                    </a:cubicBezTo>
                    <a:cubicBezTo>
                      <a:pt x="471825" y="422076"/>
                      <a:pt x="596983" y="435391"/>
                      <a:pt x="726136" y="440717"/>
                    </a:cubicBezTo>
                    <a:cubicBezTo>
                      <a:pt x="1276033" y="496638"/>
                      <a:pt x="1742047" y="359497"/>
                      <a:pt x="1632867" y="173091"/>
                    </a:cubicBezTo>
                    <a:cubicBezTo>
                      <a:pt x="1619552" y="151788"/>
                      <a:pt x="1619552" y="151788"/>
                      <a:pt x="1612895" y="141136"/>
                    </a:cubicBezTo>
                    <a:cubicBezTo>
                      <a:pt x="1598249" y="119832"/>
                      <a:pt x="1598249" y="119832"/>
                      <a:pt x="1591591" y="109181"/>
                    </a:cubicBezTo>
                    <a:cubicBezTo>
                      <a:pt x="1576945" y="89208"/>
                      <a:pt x="1576945" y="89208"/>
                      <a:pt x="1568956" y="78557"/>
                    </a:cubicBezTo>
                    <a:cubicBezTo>
                      <a:pt x="1552979" y="58585"/>
                      <a:pt x="1552979" y="58585"/>
                      <a:pt x="1544990" y="49264"/>
                    </a:cubicBezTo>
                    <a:cubicBezTo>
                      <a:pt x="1530344" y="30624"/>
                      <a:pt x="1526349" y="27961"/>
                      <a:pt x="1519692" y="19972"/>
                    </a:cubicBezTo>
                  </a:path>
                </a:pathLst>
              </a:custGeom>
              <a:solidFill>
                <a:srgbClr val="C6AB8F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782" name="Freeform: Shape 6781">
                <a:extLst>
                  <a:ext uri="{FF2B5EF4-FFF2-40B4-BE49-F238E27FC236}">
                    <a16:creationId xmlns:a16="http://schemas.microsoft.com/office/drawing/2014/main" id="{7B8DE488-A79C-4FD7-9ADF-9262B42462BC}"/>
                  </a:ext>
                </a:extLst>
              </p:cNvPr>
              <p:cNvSpPr/>
              <p:nvPr/>
            </p:nvSpPr>
            <p:spPr>
              <a:xfrm>
                <a:off x="9442273" y="3375983"/>
                <a:ext cx="1863471" cy="435674"/>
              </a:xfrm>
              <a:custGeom>
                <a:avLst/>
                <a:gdLst>
                  <a:gd name="connsiteX0" fmla="*/ 1712271 w 1863471"/>
                  <a:gd name="connsiteY0" fmla="*/ 173091 h 435674"/>
                  <a:gd name="connsiteX1" fmla="*/ 1716265 w 1863471"/>
                  <a:gd name="connsiteY1" fmla="*/ 170428 h 435674"/>
                  <a:gd name="connsiteX2" fmla="*/ 1617736 w 1863471"/>
                  <a:gd name="connsiteY2" fmla="*/ 203715 h 435674"/>
                  <a:gd name="connsiteX3" fmla="*/ 1505893 w 1863471"/>
                  <a:gd name="connsiteY3" fmla="*/ 242328 h 435674"/>
                  <a:gd name="connsiteX4" fmla="*/ 1712271 w 1863471"/>
                  <a:gd name="connsiteY4" fmla="*/ 173091 h 435674"/>
                  <a:gd name="connsiteX5" fmla="*/ 1836097 w 1863471"/>
                  <a:gd name="connsiteY5" fmla="*/ 23966 h 435674"/>
                  <a:gd name="connsiteX6" fmla="*/ 1834766 w 1863471"/>
                  <a:gd name="connsiteY6" fmla="*/ 19972 h 435674"/>
                  <a:gd name="connsiteX7" fmla="*/ 1834766 w 1863471"/>
                  <a:gd name="connsiteY7" fmla="*/ 19972 h 435674"/>
                  <a:gd name="connsiteX8" fmla="*/ 1826777 w 1863471"/>
                  <a:gd name="connsiteY8" fmla="*/ 54590 h 435674"/>
                  <a:gd name="connsiteX9" fmla="*/ 1769524 w 1863471"/>
                  <a:gd name="connsiteY9" fmla="*/ 142467 h 435674"/>
                  <a:gd name="connsiteX10" fmla="*/ 1780175 w 1863471"/>
                  <a:gd name="connsiteY10" fmla="*/ 137141 h 435674"/>
                  <a:gd name="connsiteX11" fmla="*/ 1805473 w 1863471"/>
                  <a:gd name="connsiteY11" fmla="*/ 106518 h 435674"/>
                  <a:gd name="connsiteX12" fmla="*/ 1824114 w 1863471"/>
                  <a:gd name="connsiteY12" fmla="*/ 87877 h 435674"/>
                  <a:gd name="connsiteX13" fmla="*/ 1830771 w 1863471"/>
                  <a:gd name="connsiteY13" fmla="*/ 78557 h 435674"/>
                  <a:gd name="connsiteX14" fmla="*/ 1836097 w 1863471"/>
                  <a:gd name="connsiteY14" fmla="*/ 23966 h 435674"/>
                  <a:gd name="connsiteX15" fmla="*/ 70568 w 1863471"/>
                  <a:gd name="connsiteY15" fmla="*/ 115838 h 435674"/>
                  <a:gd name="connsiteX16" fmla="*/ 74562 w 1863471"/>
                  <a:gd name="connsiteY16" fmla="*/ 118501 h 435674"/>
                  <a:gd name="connsiteX17" fmla="*/ 30624 w 1863471"/>
                  <a:gd name="connsiteY17" fmla="*/ 27961 h 435674"/>
                  <a:gd name="connsiteX18" fmla="*/ 29292 w 1863471"/>
                  <a:gd name="connsiteY18" fmla="*/ 0 h 435674"/>
                  <a:gd name="connsiteX19" fmla="*/ 26629 w 1863471"/>
                  <a:gd name="connsiteY19" fmla="*/ 9320 h 435674"/>
                  <a:gd name="connsiteX20" fmla="*/ 25298 w 1863471"/>
                  <a:gd name="connsiteY20" fmla="*/ 11983 h 435674"/>
                  <a:gd name="connsiteX21" fmla="*/ 21304 w 1863471"/>
                  <a:gd name="connsiteY21" fmla="*/ 46601 h 435674"/>
                  <a:gd name="connsiteX22" fmla="*/ 22635 w 1863471"/>
                  <a:gd name="connsiteY22" fmla="*/ 45270 h 435674"/>
                  <a:gd name="connsiteX23" fmla="*/ 23966 w 1863471"/>
                  <a:gd name="connsiteY23" fmla="*/ 46601 h 435674"/>
                  <a:gd name="connsiteX24" fmla="*/ 31955 w 1863471"/>
                  <a:gd name="connsiteY24" fmla="*/ 83883 h 435674"/>
                  <a:gd name="connsiteX25" fmla="*/ 70568 w 1863471"/>
                  <a:gd name="connsiteY25" fmla="*/ 115838 h 435674"/>
                  <a:gd name="connsiteX26" fmla="*/ 271620 w 1863471"/>
                  <a:gd name="connsiteY26" fmla="*/ 359497 h 435674"/>
                  <a:gd name="connsiteX27" fmla="*/ 267625 w 1863471"/>
                  <a:gd name="connsiteY27" fmla="*/ 358165 h 435674"/>
                  <a:gd name="connsiteX28" fmla="*/ 271620 w 1863471"/>
                  <a:gd name="connsiteY28" fmla="*/ 359497 h 435674"/>
                  <a:gd name="connsiteX29" fmla="*/ 271620 w 1863471"/>
                  <a:gd name="connsiteY29" fmla="*/ 359497 h 435674"/>
                  <a:gd name="connsiteX30" fmla="*/ 267625 w 1863471"/>
                  <a:gd name="connsiteY30" fmla="*/ 358165 h 435674"/>
                  <a:gd name="connsiteX31" fmla="*/ 260968 w 1863471"/>
                  <a:gd name="connsiteY31" fmla="*/ 355503 h 435674"/>
                  <a:gd name="connsiteX32" fmla="*/ 267625 w 1863471"/>
                  <a:gd name="connsiteY32" fmla="*/ 358165 h 435674"/>
                  <a:gd name="connsiteX33" fmla="*/ 267625 w 1863471"/>
                  <a:gd name="connsiteY33" fmla="*/ 358165 h 435674"/>
                  <a:gd name="connsiteX34" fmla="*/ 260968 w 1863471"/>
                  <a:gd name="connsiteY34" fmla="*/ 354171 h 435674"/>
                  <a:gd name="connsiteX35" fmla="*/ 260968 w 1863471"/>
                  <a:gd name="connsiteY35" fmla="*/ 354171 h 435674"/>
                  <a:gd name="connsiteX36" fmla="*/ 260968 w 1863471"/>
                  <a:gd name="connsiteY36" fmla="*/ 354171 h 435674"/>
                  <a:gd name="connsiteX37" fmla="*/ 260968 w 1863471"/>
                  <a:gd name="connsiteY37" fmla="*/ 354171 h 435674"/>
                  <a:gd name="connsiteX38" fmla="*/ 260968 w 1863471"/>
                  <a:gd name="connsiteY38" fmla="*/ 354171 h 435674"/>
                  <a:gd name="connsiteX39" fmla="*/ 150456 w 1863471"/>
                  <a:gd name="connsiteY39" fmla="*/ 221024 h 435674"/>
                  <a:gd name="connsiteX40" fmla="*/ 123827 w 1863471"/>
                  <a:gd name="connsiteY40" fmla="*/ 223687 h 435674"/>
                  <a:gd name="connsiteX41" fmla="*/ 90540 w 1863471"/>
                  <a:gd name="connsiteY41" fmla="*/ 215698 h 435674"/>
                  <a:gd name="connsiteX42" fmla="*/ 66574 w 1863471"/>
                  <a:gd name="connsiteY42" fmla="*/ 221024 h 435674"/>
                  <a:gd name="connsiteX43" fmla="*/ 39944 w 1863471"/>
                  <a:gd name="connsiteY43" fmla="*/ 218361 h 435674"/>
                  <a:gd name="connsiteX44" fmla="*/ 22635 w 1863471"/>
                  <a:gd name="connsiteY44" fmla="*/ 206378 h 435674"/>
                  <a:gd name="connsiteX45" fmla="*/ 35950 w 1863471"/>
                  <a:gd name="connsiteY45" fmla="*/ 193063 h 435674"/>
                  <a:gd name="connsiteX46" fmla="*/ 54590 w 1863471"/>
                  <a:gd name="connsiteY46" fmla="*/ 202383 h 435674"/>
                  <a:gd name="connsiteX47" fmla="*/ 87877 w 1863471"/>
                  <a:gd name="connsiteY47" fmla="*/ 202383 h 435674"/>
                  <a:gd name="connsiteX48" fmla="*/ 150456 w 1863471"/>
                  <a:gd name="connsiteY48" fmla="*/ 221024 h 435674"/>
                  <a:gd name="connsiteX49" fmla="*/ 150456 w 1863471"/>
                  <a:gd name="connsiteY49" fmla="*/ 221024 h 435674"/>
                  <a:gd name="connsiteX50" fmla="*/ 127821 w 1863471"/>
                  <a:gd name="connsiteY50" fmla="*/ 198389 h 435674"/>
                  <a:gd name="connsiteX51" fmla="*/ 121164 w 1863471"/>
                  <a:gd name="connsiteY51" fmla="*/ 203715 h 435674"/>
                  <a:gd name="connsiteX52" fmla="*/ 105186 w 1863471"/>
                  <a:gd name="connsiteY52" fmla="*/ 199720 h 435674"/>
                  <a:gd name="connsiteX53" fmla="*/ 105186 w 1863471"/>
                  <a:gd name="connsiteY53" fmla="*/ 199720 h 435674"/>
                  <a:gd name="connsiteX54" fmla="*/ 97197 w 1863471"/>
                  <a:gd name="connsiteY54" fmla="*/ 197058 h 435674"/>
                  <a:gd name="connsiteX55" fmla="*/ 94534 w 1863471"/>
                  <a:gd name="connsiteY55" fmla="*/ 190400 h 435674"/>
                  <a:gd name="connsiteX56" fmla="*/ 97197 w 1863471"/>
                  <a:gd name="connsiteY56" fmla="*/ 190400 h 435674"/>
                  <a:gd name="connsiteX57" fmla="*/ 105186 w 1863471"/>
                  <a:gd name="connsiteY57" fmla="*/ 189069 h 435674"/>
                  <a:gd name="connsiteX58" fmla="*/ 114506 w 1863471"/>
                  <a:gd name="connsiteY58" fmla="*/ 189069 h 435674"/>
                  <a:gd name="connsiteX59" fmla="*/ 127821 w 1863471"/>
                  <a:gd name="connsiteY59" fmla="*/ 198389 h 435674"/>
                  <a:gd name="connsiteX60" fmla="*/ 617802 w 1863471"/>
                  <a:gd name="connsiteY60" fmla="*/ 311564 h 435674"/>
                  <a:gd name="connsiteX61" fmla="*/ 593836 w 1863471"/>
                  <a:gd name="connsiteY61" fmla="*/ 312895 h 435674"/>
                  <a:gd name="connsiteX62" fmla="*/ 565875 w 1863471"/>
                  <a:gd name="connsiteY62" fmla="*/ 312895 h 435674"/>
                  <a:gd name="connsiteX63" fmla="*/ 517942 w 1863471"/>
                  <a:gd name="connsiteY63" fmla="*/ 326210 h 435674"/>
                  <a:gd name="connsiteX64" fmla="*/ 512616 w 1863471"/>
                  <a:gd name="connsiteY64" fmla="*/ 326210 h 435674"/>
                  <a:gd name="connsiteX65" fmla="*/ 435391 w 1863471"/>
                  <a:gd name="connsiteY65" fmla="*/ 326210 h 435674"/>
                  <a:gd name="connsiteX66" fmla="*/ 420745 w 1863471"/>
                  <a:gd name="connsiteY66" fmla="*/ 319553 h 435674"/>
                  <a:gd name="connsiteX67" fmla="*/ 320884 w 1863471"/>
                  <a:gd name="connsiteY67" fmla="*/ 286266 h 435674"/>
                  <a:gd name="connsiteX68" fmla="*/ 319553 w 1863471"/>
                  <a:gd name="connsiteY68" fmla="*/ 284935 h 435674"/>
                  <a:gd name="connsiteX69" fmla="*/ 335530 w 1863471"/>
                  <a:gd name="connsiteY69" fmla="*/ 282272 h 435674"/>
                  <a:gd name="connsiteX70" fmla="*/ 342188 w 1863471"/>
                  <a:gd name="connsiteY70" fmla="*/ 282272 h 435674"/>
                  <a:gd name="connsiteX71" fmla="*/ 435391 w 1863471"/>
                  <a:gd name="connsiteY71" fmla="*/ 303575 h 435674"/>
                  <a:gd name="connsiteX72" fmla="*/ 500633 w 1863471"/>
                  <a:gd name="connsiteY72" fmla="*/ 300912 h 435674"/>
                  <a:gd name="connsiteX73" fmla="*/ 555223 w 1863471"/>
                  <a:gd name="connsiteY73" fmla="*/ 303575 h 435674"/>
                  <a:gd name="connsiteX74" fmla="*/ 617802 w 1863471"/>
                  <a:gd name="connsiteY74" fmla="*/ 308901 h 435674"/>
                  <a:gd name="connsiteX75" fmla="*/ 617802 w 1863471"/>
                  <a:gd name="connsiteY75" fmla="*/ 311564 h 435674"/>
                  <a:gd name="connsiteX76" fmla="*/ 1849412 w 1863471"/>
                  <a:gd name="connsiteY76" fmla="*/ 87877 h 435674"/>
                  <a:gd name="connsiteX77" fmla="*/ 1848080 w 1863471"/>
                  <a:gd name="connsiteY77" fmla="*/ 77225 h 435674"/>
                  <a:gd name="connsiteX78" fmla="*/ 1848080 w 1863471"/>
                  <a:gd name="connsiteY78" fmla="*/ 81220 h 435674"/>
                  <a:gd name="connsiteX79" fmla="*/ 1724254 w 1863471"/>
                  <a:gd name="connsiteY79" fmla="*/ 213035 h 435674"/>
                  <a:gd name="connsiteX80" fmla="*/ 1752215 w 1863471"/>
                  <a:gd name="connsiteY80" fmla="*/ 198389 h 435674"/>
                  <a:gd name="connsiteX81" fmla="*/ 1480595 w 1863471"/>
                  <a:gd name="connsiteY81" fmla="*/ 304907 h 435674"/>
                  <a:gd name="connsiteX82" fmla="*/ 1501898 w 1863471"/>
                  <a:gd name="connsiteY82" fmla="*/ 295586 h 435674"/>
                  <a:gd name="connsiteX83" fmla="*/ 966647 w 1863471"/>
                  <a:gd name="connsiteY83" fmla="*/ 335530 h 435674"/>
                  <a:gd name="connsiteX84" fmla="*/ 998602 w 1863471"/>
                  <a:gd name="connsiteY84" fmla="*/ 334199 h 435674"/>
                  <a:gd name="connsiteX85" fmla="*/ 868118 w 1863471"/>
                  <a:gd name="connsiteY85" fmla="*/ 322216 h 435674"/>
                  <a:gd name="connsiteX86" fmla="*/ 916051 w 1863471"/>
                  <a:gd name="connsiteY86" fmla="*/ 328873 h 435674"/>
                  <a:gd name="connsiteX87" fmla="*/ 675055 w 1863471"/>
                  <a:gd name="connsiteY87" fmla="*/ 316890 h 435674"/>
                  <a:gd name="connsiteX88" fmla="*/ 705679 w 1863471"/>
                  <a:gd name="connsiteY88" fmla="*/ 312895 h 435674"/>
                  <a:gd name="connsiteX89" fmla="*/ 338193 w 1863471"/>
                  <a:gd name="connsiteY89" fmla="*/ 263631 h 435674"/>
                  <a:gd name="connsiteX90" fmla="*/ 332868 w 1863471"/>
                  <a:gd name="connsiteY90" fmla="*/ 260968 h 435674"/>
                  <a:gd name="connsiteX91" fmla="*/ 332868 w 1863471"/>
                  <a:gd name="connsiteY91" fmla="*/ 260968 h 435674"/>
                  <a:gd name="connsiteX92" fmla="*/ 332868 w 1863471"/>
                  <a:gd name="connsiteY92" fmla="*/ 260968 h 435674"/>
                  <a:gd name="connsiteX93" fmla="*/ 332868 w 1863471"/>
                  <a:gd name="connsiteY93" fmla="*/ 260968 h 435674"/>
                  <a:gd name="connsiteX94" fmla="*/ 332868 w 1863471"/>
                  <a:gd name="connsiteY94" fmla="*/ 260968 h 435674"/>
                  <a:gd name="connsiteX95" fmla="*/ 332868 w 1863471"/>
                  <a:gd name="connsiteY95" fmla="*/ 260968 h 435674"/>
                  <a:gd name="connsiteX96" fmla="*/ 332868 w 1863471"/>
                  <a:gd name="connsiteY96" fmla="*/ 260968 h 435674"/>
                  <a:gd name="connsiteX97" fmla="*/ 332868 w 1863471"/>
                  <a:gd name="connsiteY97" fmla="*/ 260968 h 435674"/>
                  <a:gd name="connsiteX98" fmla="*/ 15978 w 1863471"/>
                  <a:gd name="connsiteY98" fmla="*/ 70568 h 435674"/>
                  <a:gd name="connsiteX99" fmla="*/ 10652 w 1863471"/>
                  <a:gd name="connsiteY99" fmla="*/ 85214 h 435674"/>
                  <a:gd name="connsiteX100" fmla="*/ 5326 w 1863471"/>
                  <a:gd name="connsiteY100" fmla="*/ 123827 h 435674"/>
                  <a:gd name="connsiteX101" fmla="*/ 1331 w 1863471"/>
                  <a:gd name="connsiteY101" fmla="*/ 162439 h 435674"/>
                  <a:gd name="connsiteX102" fmla="*/ 0 w 1863471"/>
                  <a:gd name="connsiteY102" fmla="*/ 179748 h 435674"/>
                  <a:gd name="connsiteX103" fmla="*/ 0 w 1863471"/>
                  <a:gd name="connsiteY103" fmla="*/ 179748 h 435674"/>
                  <a:gd name="connsiteX104" fmla="*/ 99860 w 1863471"/>
                  <a:gd name="connsiteY104" fmla="*/ 283603 h 435674"/>
                  <a:gd name="connsiteX105" fmla="*/ 106518 w 1863471"/>
                  <a:gd name="connsiteY105" fmla="*/ 287598 h 435674"/>
                  <a:gd name="connsiteX106" fmla="*/ 656415 w 1863471"/>
                  <a:gd name="connsiteY106" fmla="*/ 420745 h 435674"/>
                  <a:gd name="connsiteX107" fmla="*/ 657746 w 1863471"/>
                  <a:gd name="connsiteY107" fmla="*/ 420745 h 435674"/>
                  <a:gd name="connsiteX108" fmla="*/ 813528 w 1863471"/>
                  <a:gd name="connsiteY108" fmla="*/ 435391 h 435674"/>
                  <a:gd name="connsiteX109" fmla="*/ 778910 w 1863471"/>
                  <a:gd name="connsiteY109" fmla="*/ 428733 h 435674"/>
                  <a:gd name="connsiteX110" fmla="*/ 781573 w 1863471"/>
                  <a:gd name="connsiteY110" fmla="*/ 424739 h 435674"/>
                  <a:gd name="connsiteX111" fmla="*/ 781573 w 1863471"/>
                  <a:gd name="connsiteY111" fmla="*/ 424739 h 435674"/>
                  <a:gd name="connsiteX112" fmla="*/ 781573 w 1863471"/>
                  <a:gd name="connsiteY112" fmla="*/ 424739 h 435674"/>
                  <a:gd name="connsiteX113" fmla="*/ 781573 w 1863471"/>
                  <a:gd name="connsiteY113" fmla="*/ 424739 h 435674"/>
                  <a:gd name="connsiteX114" fmla="*/ 781573 w 1863471"/>
                  <a:gd name="connsiteY114" fmla="*/ 424739 h 435674"/>
                  <a:gd name="connsiteX115" fmla="*/ 781573 w 1863471"/>
                  <a:gd name="connsiteY115" fmla="*/ 424739 h 435674"/>
                  <a:gd name="connsiteX116" fmla="*/ 781573 w 1863471"/>
                  <a:gd name="connsiteY116" fmla="*/ 424739 h 435674"/>
                  <a:gd name="connsiteX117" fmla="*/ 781573 w 1863471"/>
                  <a:gd name="connsiteY117" fmla="*/ 424739 h 435674"/>
                  <a:gd name="connsiteX118" fmla="*/ 1781507 w 1863471"/>
                  <a:gd name="connsiteY118" fmla="*/ 270288 h 435674"/>
                  <a:gd name="connsiteX119" fmla="*/ 1781507 w 1863471"/>
                  <a:gd name="connsiteY119" fmla="*/ 270288 h 435674"/>
                  <a:gd name="connsiteX120" fmla="*/ 1781507 w 1863471"/>
                  <a:gd name="connsiteY120" fmla="*/ 270288 h 435674"/>
                  <a:gd name="connsiteX121" fmla="*/ 1781507 w 1863471"/>
                  <a:gd name="connsiteY121" fmla="*/ 270288 h 435674"/>
                  <a:gd name="connsiteX122" fmla="*/ 1781507 w 1863471"/>
                  <a:gd name="connsiteY122" fmla="*/ 270288 h 435674"/>
                  <a:gd name="connsiteX123" fmla="*/ 1781507 w 1863471"/>
                  <a:gd name="connsiteY123" fmla="*/ 270288 h 435674"/>
                  <a:gd name="connsiteX124" fmla="*/ 1781507 w 1863471"/>
                  <a:gd name="connsiteY124" fmla="*/ 270288 h 435674"/>
                  <a:gd name="connsiteX125" fmla="*/ 1781507 w 1863471"/>
                  <a:gd name="connsiteY125" fmla="*/ 270288 h 435674"/>
                  <a:gd name="connsiteX126" fmla="*/ 1781507 w 1863471"/>
                  <a:gd name="connsiteY126" fmla="*/ 270288 h 435674"/>
                  <a:gd name="connsiteX127" fmla="*/ 1862727 w 1863471"/>
                  <a:gd name="connsiteY127" fmla="*/ 166434 h 435674"/>
                  <a:gd name="connsiteX128" fmla="*/ 1858732 w 1863471"/>
                  <a:gd name="connsiteY128" fmla="*/ 127821 h 435674"/>
                  <a:gd name="connsiteX129" fmla="*/ 1849412 w 1863471"/>
                  <a:gd name="connsiteY129" fmla="*/ 87877 h 435674"/>
                  <a:gd name="connsiteX130" fmla="*/ 1322150 w 1863471"/>
                  <a:gd name="connsiteY130" fmla="*/ 275614 h 435674"/>
                  <a:gd name="connsiteX131" fmla="*/ 1326144 w 1863471"/>
                  <a:gd name="connsiteY131" fmla="*/ 275614 h 435674"/>
                  <a:gd name="connsiteX132" fmla="*/ 1102457 w 1863471"/>
                  <a:gd name="connsiteY132" fmla="*/ 255642 h 435674"/>
                  <a:gd name="connsiteX133" fmla="*/ 905400 w 1863471"/>
                  <a:gd name="connsiteY133" fmla="*/ 259637 h 435674"/>
                  <a:gd name="connsiteX134" fmla="*/ 809534 w 1863471"/>
                  <a:gd name="connsiteY134" fmla="*/ 270288 h 435674"/>
                  <a:gd name="connsiteX135" fmla="*/ 1078491 w 1863471"/>
                  <a:gd name="connsiteY135" fmla="*/ 288929 h 435674"/>
                  <a:gd name="connsiteX136" fmla="*/ 1322150 w 1863471"/>
                  <a:gd name="connsiteY136" fmla="*/ 275614 h 435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</a:cxnLst>
                <a:rect l="l" t="t" r="r" b="b"/>
                <a:pathLst>
                  <a:path w="1863471" h="435674">
                    <a:moveTo>
                      <a:pt x="1712271" y="173091"/>
                    </a:moveTo>
                    <a:cubicBezTo>
                      <a:pt x="1713602" y="173091"/>
                      <a:pt x="1714933" y="171760"/>
                      <a:pt x="1716265" y="170428"/>
                    </a:cubicBezTo>
                    <a:cubicBezTo>
                      <a:pt x="1688304" y="181080"/>
                      <a:pt x="1664338" y="189069"/>
                      <a:pt x="1617736" y="203715"/>
                    </a:cubicBezTo>
                    <a:cubicBezTo>
                      <a:pt x="1580455" y="215698"/>
                      <a:pt x="1543174" y="230344"/>
                      <a:pt x="1505893" y="242328"/>
                    </a:cubicBezTo>
                    <a:cubicBezTo>
                      <a:pt x="1589775" y="229013"/>
                      <a:pt x="1620399" y="223687"/>
                      <a:pt x="1712271" y="173091"/>
                    </a:cubicBezTo>
                    <a:moveTo>
                      <a:pt x="1836097" y="23966"/>
                    </a:moveTo>
                    <a:lnTo>
                      <a:pt x="1834766" y="19972"/>
                    </a:lnTo>
                    <a:lnTo>
                      <a:pt x="1834766" y="19972"/>
                    </a:lnTo>
                    <a:cubicBezTo>
                      <a:pt x="1836097" y="26629"/>
                      <a:pt x="1833434" y="38613"/>
                      <a:pt x="1826777" y="54590"/>
                    </a:cubicBezTo>
                    <a:cubicBezTo>
                      <a:pt x="1810799" y="91871"/>
                      <a:pt x="1788164" y="121164"/>
                      <a:pt x="1769524" y="142467"/>
                    </a:cubicBezTo>
                    <a:cubicBezTo>
                      <a:pt x="1773518" y="141136"/>
                      <a:pt x="1777512" y="141136"/>
                      <a:pt x="1780175" y="137141"/>
                    </a:cubicBezTo>
                    <a:cubicBezTo>
                      <a:pt x="1789496" y="127821"/>
                      <a:pt x="1796153" y="115838"/>
                      <a:pt x="1805473" y="106518"/>
                    </a:cubicBezTo>
                    <a:cubicBezTo>
                      <a:pt x="1810799" y="99860"/>
                      <a:pt x="1818788" y="94534"/>
                      <a:pt x="1824114" y="87877"/>
                    </a:cubicBezTo>
                    <a:cubicBezTo>
                      <a:pt x="1828108" y="82551"/>
                      <a:pt x="1830771" y="79888"/>
                      <a:pt x="1830771" y="78557"/>
                    </a:cubicBezTo>
                    <a:cubicBezTo>
                      <a:pt x="1842755" y="57253"/>
                      <a:pt x="1838760" y="33287"/>
                      <a:pt x="1836097" y="23966"/>
                    </a:cubicBezTo>
                    <a:moveTo>
                      <a:pt x="70568" y="115838"/>
                    </a:moveTo>
                    <a:cubicBezTo>
                      <a:pt x="71899" y="117169"/>
                      <a:pt x="73231" y="117169"/>
                      <a:pt x="74562" y="118501"/>
                    </a:cubicBezTo>
                    <a:cubicBezTo>
                      <a:pt x="57253" y="93203"/>
                      <a:pt x="37281" y="53259"/>
                      <a:pt x="30624" y="27961"/>
                    </a:cubicBezTo>
                    <a:cubicBezTo>
                      <a:pt x="26629" y="11983"/>
                      <a:pt x="29292" y="3994"/>
                      <a:pt x="29292" y="0"/>
                    </a:cubicBezTo>
                    <a:cubicBezTo>
                      <a:pt x="27961" y="2663"/>
                      <a:pt x="27961" y="6657"/>
                      <a:pt x="26629" y="9320"/>
                    </a:cubicBezTo>
                    <a:lnTo>
                      <a:pt x="25298" y="11983"/>
                    </a:lnTo>
                    <a:cubicBezTo>
                      <a:pt x="22635" y="25298"/>
                      <a:pt x="21304" y="33287"/>
                      <a:pt x="21304" y="46601"/>
                    </a:cubicBezTo>
                    <a:cubicBezTo>
                      <a:pt x="21304" y="46601"/>
                      <a:pt x="21304" y="45270"/>
                      <a:pt x="22635" y="45270"/>
                    </a:cubicBezTo>
                    <a:cubicBezTo>
                      <a:pt x="22635" y="45270"/>
                      <a:pt x="23966" y="45270"/>
                      <a:pt x="23966" y="46601"/>
                    </a:cubicBezTo>
                    <a:cubicBezTo>
                      <a:pt x="29292" y="46601"/>
                      <a:pt x="37281" y="61248"/>
                      <a:pt x="31955" y="83883"/>
                    </a:cubicBezTo>
                    <a:cubicBezTo>
                      <a:pt x="38613" y="91871"/>
                      <a:pt x="42607" y="97197"/>
                      <a:pt x="70568" y="115838"/>
                    </a:cubicBezTo>
                    <a:moveTo>
                      <a:pt x="271620" y="359497"/>
                    </a:moveTo>
                    <a:cubicBezTo>
                      <a:pt x="270288" y="359497"/>
                      <a:pt x="268957" y="358165"/>
                      <a:pt x="267625" y="358165"/>
                    </a:cubicBezTo>
                    <a:cubicBezTo>
                      <a:pt x="268957" y="358165"/>
                      <a:pt x="270288" y="358165"/>
                      <a:pt x="271620" y="359497"/>
                    </a:cubicBezTo>
                    <a:cubicBezTo>
                      <a:pt x="271620" y="359497"/>
                      <a:pt x="271620" y="359497"/>
                      <a:pt x="271620" y="359497"/>
                    </a:cubicBezTo>
                    <a:moveTo>
                      <a:pt x="267625" y="358165"/>
                    </a:moveTo>
                    <a:cubicBezTo>
                      <a:pt x="264963" y="356834"/>
                      <a:pt x="262300" y="356834"/>
                      <a:pt x="260968" y="355503"/>
                    </a:cubicBezTo>
                    <a:cubicBezTo>
                      <a:pt x="263631" y="355503"/>
                      <a:pt x="264963" y="356834"/>
                      <a:pt x="267625" y="358165"/>
                    </a:cubicBezTo>
                    <a:cubicBezTo>
                      <a:pt x="267625" y="358165"/>
                      <a:pt x="267625" y="358165"/>
                      <a:pt x="267625" y="358165"/>
                    </a:cubicBezTo>
                    <a:moveTo>
                      <a:pt x="260968" y="354171"/>
                    </a:moveTo>
                    <a:cubicBezTo>
                      <a:pt x="260968" y="354171"/>
                      <a:pt x="259637" y="354171"/>
                      <a:pt x="260968" y="354171"/>
                    </a:cubicBezTo>
                    <a:cubicBezTo>
                      <a:pt x="259637" y="354171"/>
                      <a:pt x="259637" y="354171"/>
                      <a:pt x="260968" y="354171"/>
                    </a:cubicBezTo>
                    <a:cubicBezTo>
                      <a:pt x="259637" y="354171"/>
                      <a:pt x="260968" y="354171"/>
                      <a:pt x="260968" y="354171"/>
                    </a:cubicBezTo>
                    <a:cubicBezTo>
                      <a:pt x="260968" y="354171"/>
                      <a:pt x="260968" y="354171"/>
                      <a:pt x="260968" y="354171"/>
                    </a:cubicBezTo>
                    <a:moveTo>
                      <a:pt x="150456" y="221024"/>
                    </a:moveTo>
                    <a:cubicBezTo>
                      <a:pt x="149125" y="225018"/>
                      <a:pt x="141136" y="226350"/>
                      <a:pt x="123827" y="223687"/>
                    </a:cubicBezTo>
                    <a:cubicBezTo>
                      <a:pt x="113175" y="223687"/>
                      <a:pt x="102523" y="217030"/>
                      <a:pt x="90540" y="215698"/>
                    </a:cubicBezTo>
                    <a:cubicBezTo>
                      <a:pt x="79888" y="215698"/>
                      <a:pt x="71899" y="218361"/>
                      <a:pt x="66574" y="221024"/>
                    </a:cubicBezTo>
                    <a:cubicBezTo>
                      <a:pt x="61248" y="223687"/>
                      <a:pt x="49264" y="229013"/>
                      <a:pt x="39944" y="218361"/>
                    </a:cubicBezTo>
                    <a:cubicBezTo>
                      <a:pt x="34618" y="213035"/>
                      <a:pt x="26629" y="211704"/>
                      <a:pt x="22635" y="206378"/>
                    </a:cubicBezTo>
                    <a:cubicBezTo>
                      <a:pt x="17309" y="199720"/>
                      <a:pt x="30624" y="191732"/>
                      <a:pt x="35950" y="193063"/>
                    </a:cubicBezTo>
                    <a:cubicBezTo>
                      <a:pt x="42607" y="194395"/>
                      <a:pt x="47933" y="201052"/>
                      <a:pt x="54590" y="202383"/>
                    </a:cubicBezTo>
                    <a:cubicBezTo>
                      <a:pt x="65242" y="203715"/>
                      <a:pt x="77225" y="199720"/>
                      <a:pt x="87877" y="202383"/>
                    </a:cubicBezTo>
                    <a:cubicBezTo>
                      <a:pt x="95866" y="203715"/>
                      <a:pt x="149125" y="219693"/>
                      <a:pt x="150456" y="221024"/>
                    </a:cubicBezTo>
                    <a:cubicBezTo>
                      <a:pt x="150456" y="219693"/>
                      <a:pt x="150456" y="221024"/>
                      <a:pt x="150456" y="221024"/>
                    </a:cubicBezTo>
                    <a:moveTo>
                      <a:pt x="127821" y="198389"/>
                    </a:moveTo>
                    <a:cubicBezTo>
                      <a:pt x="126490" y="203715"/>
                      <a:pt x="122495" y="203715"/>
                      <a:pt x="121164" y="203715"/>
                    </a:cubicBezTo>
                    <a:cubicBezTo>
                      <a:pt x="118501" y="203715"/>
                      <a:pt x="107849" y="201052"/>
                      <a:pt x="105186" y="199720"/>
                    </a:cubicBezTo>
                    <a:cubicBezTo>
                      <a:pt x="105186" y="199720"/>
                      <a:pt x="105186" y="199720"/>
                      <a:pt x="105186" y="199720"/>
                    </a:cubicBezTo>
                    <a:cubicBezTo>
                      <a:pt x="102523" y="198389"/>
                      <a:pt x="99860" y="198389"/>
                      <a:pt x="97197" y="197058"/>
                    </a:cubicBezTo>
                    <a:cubicBezTo>
                      <a:pt x="91871" y="193063"/>
                      <a:pt x="94534" y="190400"/>
                      <a:pt x="94534" y="190400"/>
                    </a:cubicBezTo>
                    <a:cubicBezTo>
                      <a:pt x="95866" y="190400"/>
                      <a:pt x="95866" y="190400"/>
                      <a:pt x="97197" y="190400"/>
                    </a:cubicBezTo>
                    <a:cubicBezTo>
                      <a:pt x="99860" y="190400"/>
                      <a:pt x="102523" y="189069"/>
                      <a:pt x="105186" y="189069"/>
                    </a:cubicBezTo>
                    <a:cubicBezTo>
                      <a:pt x="114506" y="189069"/>
                      <a:pt x="114506" y="189069"/>
                      <a:pt x="114506" y="189069"/>
                    </a:cubicBezTo>
                    <a:cubicBezTo>
                      <a:pt x="125158" y="193063"/>
                      <a:pt x="129153" y="195726"/>
                      <a:pt x="127821" y="198389"/>
                    </a:cubicBezTo>
                    <a:moveTo>
                      <a:pt x="617802" y="311564"/>
                    </a:moveTo>
                    <a:cubicBezTo>
                      <a:pt x="616471" y="315558"/>
                      <a:pt x="616471" y="315558"/>
                      <a:pt x="593836" y="312895"/>
                    </a:cubicBezTo>
                    <a:cubicBezTo>
                      <a:pt x="583184" y="311564"/>
                      <a:pt x="573864" y="311564"/>
                      <a:pt x="565875" y="312895"/>
                    </a:cubicBezTo>
                    <a:cubicBezTo>
                      <a:pt x="548566" y="315558"/>
                      <a:pt x="533919" y="323547"/>
                      <a:pt x="517942" y="326210"/>
                    </a:cubicBezTo>
                    <a:cubicBezTo>
                      <a:pt x="516610" y="326210"/>
                      <a:pt x="513947" y="326210"/>
                      <a:pt x="512616" y="326210"/>
                    </a:cubicBezTo>
                    <a:cubicBezTo>
                      <a:pt x="474003" y="328873"/>
                      <a:pt x="448705" y="327542"/>
                      <a:pt x="435391" y="326210"/>
                    </a:cubicBezTo>
                    <a:cubicBezTo>
                      <a:pt x="430065" y="326210"/>
                      <a:pt x="426070" y="323547"/>
                      <a:pt x="420745" y="319553"/>
                    </a:cubicBezTo>
                    <a:cubicBezTo>
                      <a:pt x="379469" y="292923"/>
                      <a:pt x="322216" y="286266"/>
                      <a:pt x="320884" y="286266"/>
                    </a:cubicBezTo>
                    <a:cubicBezTo>
                      <a:pt x="320884" y="286266"/>
                      <a:pt x="320884" y="284935"/>
                      <a:pt x="319553" y="284935"/>
                    </a:cubicBezTo>
                    <a:cubicBezTo>
                      <a:pt x="320884" y="282272"/>
                      <a:pt x="320884" y="282272"/>
                      <a:pt x="335530" y="282272"/>
                    </a:cubicBezTo>
                    <a:cubicBezTo>
                      <a:pt x="336862" y="282272"/>
                      <a:pt x="339525" y="282272"/>
                      <a:pt x="342188" y="282272"/>
                    </a:cubicBezTo>
                    <a:cubicBezTo>
                      <a:pt x="374143" y="284935"/>
                      <a:pt x="403435" y="298249"/>
                      <a:pt x="435391" y="303575"/>
                    </a:cubicBezTo>
                    <a:cubicBezTo>
                      <a:pt x="442048" y="304907"/>
                      <a:pt x="500633" y="300912"/>
                      <a:pt x="500633" y="300912"/>
                    </a:cubicBezTo>
                    <a:cubicBezTo>
                      <a:pt x="524599" y="299581"/>
                      <a:pt x="524599" y="299581"/>
                      <a:pt x="555223" y="303575"/>
                    </a:cubicBezTo>
                    <a:cubicBezTo>
                      <a:pt x="576527" y="306238"/>
                      <a:pt x="597830" y="304907"/>
                      <a:pt x="617802" y="308901"/>
                    </a:cubicBezTo>
                    <a:cubicBezTo>
                      <a:pt x="616471" y="310233"/>
                      <a:pt x="617802" y="311564"/>
                      <a:pt x="617802" y="311564"/>
                    </a:cubicBezTo>
                    <a:moveTo>
                      <a:pt x="1849412" y="87877"/>
                    </a:moveTo>
                    <a:lnTo>
                      <a:pt x="1848080" y="77225"/>
                    </a:lnTo>
                    <a:lnTo>
                      <a:pt x="1848080" y="81220"/>
                    </a:lnTo>
                    <a:cubicBezTo>
                      <a:pt x="1846749" y="114506"/>
                      <a:pt x="1846749" y="114506"/>
                      <a:pt x="1724254" y="213035"/>
                    </a:cubicBezTo>
                    <a:cubicBezTo>
                      <a:pt x="1733574" y="209041"/>
                      <a:pt x="1742894" y="203715"/>
                      <a:pt x="1752215" y="198389"/>
                    </a:cubicBezTo>
                    <a:cubicBezTo>
                      <a:pt x="1701619" y="278277"/>
                      <a:pt x="1608416" y="288929"/>
                      <a:pt x="1480595" y="304907"/>
                    </a:cubicBezTo>
                    <a:cubicBezTo>
                      <a:pt x="1485921" y="300912"/>
                      <a:pt x="1495241" y="296918"/>
                      <a:pt x="1501898" y="295586"/>
                    </a:cubicBezTo>
                    <a:cubicBezTo>
                      <a:pt x="1062513" y="343519"/>
                      <a:pt x="1062513" y="343519"/>
                      <a:pt x="966647" y="335530"/>
                    </a:cubicBezTo>
                    <a:cubicBezTo>
                      <a:pt x="978630" y="334199"/>
                      <a:pt x="978630" y="334199"/>
                      <a:pt x="998602" y="334199"/>
                    </a:cubicBezTo>
                    <a:cubicBezTo>
                      <a:pt x="955995" y="328873"/>
                      <a:pt x="932029" y="326210"/>
                      <a:pt x="868118" y="322216"/>
                    </a:cubicBezTo>
                    <a:cubicBezTo>
                      <a:pt x="908063" y="326210"/>
                      <a:pt x="908063" y="326210"/>
                      <a:pt x="916051" y="328873"/>
                    </a:cubicBezTo>
                    <a:cubicBezTo>
                      <a:pt x="896079" y="340856"/>
                      <a:pt x="676387" y="316890"/>
                      <a:pt x="675055" y="316890"/>
                    </a:cubicBezTo>
                    <a:cubicBezTo>
                      <a:pt x="681713" y="312895"/>
                      <a:pt x="681713" y="312895"/>
                      <a:pt x="705679" y="312895"/>
                    </a:cubicBezTo>
                    <a:cubicBezTo>
                      <a:pt x="584515" y="284935"/>
                      <a:pt x="456694" y="312895"/>
                      <a:pt x="338193" y="263631"/>
                    </a:cubicBezTo>
                    <a:cubicBezTo>
                      <a:pt x="332868" y="260968"/>
                      <a:pt x="332868" y="260968"/>
                      <a:pt x="332868" y="260968"/>
                    </a:cubicBezTo>
                    <a:cubicBezTo>
                      <a:pt x="332868" y="260968"/>
                      <a:pt x="332868" y="260968"/>
                      <a:pt x="332868" y="260968"/>
                    </a:cubicBezTo>
                    <a:cubicBezTo>
                      <a:pt x="332868" y="260968"/>
                      <a:pt x="332868" y="260968"/>
                      <a:pt x="332868" y="260968"/>
                    </a:cubicBezTo>
                    <a:cubicBezTo>
                      <a:pt x="332868" y="260968"/>
                      <a:pt x="332868" y="260968"/>
                      <a:pt x="332868" y="260968"/>
                    </a:cubicBezTo>
                    <a:cubicBezTo>
                      <a:pt x="332868" y="260968"/>
                      <a:pt x="332868" y="260968"/>
                      <a:pt x="332868" y="260968"/>
                    </a:cubicBezTo>
                    <a:cubicBezTo>
                      <a:pt x="332868" y="260968"/>
                      <a:pt x="332868" y="260968"/>
                      <a:pt x="332868" y="260968"/>
                    </a:cubicBezTo>
                    <a:cubicBezTo>
                      <a:pt x="332868" y="260968"/>
                      <a:pt x="332868" y="260968"/>
                      <a:pt x="332868" y="260968"/>
                    </a:cubicBezTo>
                    <a:cubicBezTo>
                      <a:pt x="332868" y="260968"/>
                      <a:pt x="332868" y="260968"/>
                      <a:pt x="332868" y="260968"/>
                    </a:cubicBezTo>
                    <a:cubicBezTo>
                      <a:pt x="119832" y="207709"/>
                      <a:pt x="13315" y="143799"/>
                      <a:pt x="15978" y="70568"/>
                    </a:cubicBezTo>
                    <a:cubicBezTo>
                      <a:pt x="11983" y="73231"/>
                      <a:pt x="10652" y="79888"/>
                      <a:pt x="10652" y="85214"/>
                    </a:cubicBezTo>
                    <a:cubicBezTo>
                      <a:pt x="6657" y="110512"/>
                      <a:pt x="6657" y="110512"/>
                      <a:pt x="5326" y="123827"/>
                    </a:cubicBezTo>
                    <a:cubicBezTo>
                      <a:pt x="2663" y="149125"/>
                      <a:pt x="2663" y="149125"/>
                      <a:pt x="1331" y="162439"/>
                    </a:cubicBezTo>
                    <a:lnTo>
                      <a:pt x="0" y="179748"/>
                    </a:lnTo>
                    <a:lnTo>
                      <a:pt x="0" y="179748"/>
                    </a:lnTo>
                    <a:cubicBezTo>
                      <a:pt x="7989" y="210372"/>
                      <a:pt x="10652" y="221024"/>
                      <a:pt x="99860" y="283603"/>
                    </a:cubicBezTo>
                    <a:cubicBezTo>
                      <a:pt x="105186" y="287598"/>
                      <a:pt x="106518" y="287598"/>
                      <a:pt x="106518" y="287598"/>
                    </a:cubicBezTo>
                    <a:cubicBezTo>
                      <a:pt x="290260" y="372812"/>
                      <a:pt x="327542" y="391452"/>
                      <a:pt x="656415" y="420745"/>
                    </a:cubicBezTo>
                    <a:cubicBezTo>
                      <a:pt x="656415" y="420745"/>
                      <a:pt x="656415" y="420745"/>
                      <a:pt x="657746" y="420745"/>
                    </a:cubicBezTo>
                    <a:cubicBezTo>
                      <a:pt x="748286" y="426070"/>
                      <a:pt x="748286" y="426070"/>
                      <a:pt x="813528" y="435391"/>
                    </a:cubicBezTo>
                    <a:cubicBezTo>
                      <a:pt x="790893" y="431396"/>
                      <a:pt x="790893" y="431396"/>
                      <a:pt x="778910" y="428733"/>
                    </a:cubicBezTo>
                    <a:cubicBezTo>
                      <a:pt x="781573" y="424739"/>
                      <a:pt x="781573" y="424739"/>
                      <a:pt x="781573" y="424739"/>
                    </a:cubicBezTo>
                    <a:lnTo>
                      <a:pt x="781573" y="424739"/>
                    </a:lnTo>
                    <a:lnTo>
                      <a:pt x="781573" y="424739"/>
                    </a:lnTo>
                    <a:cubicBezTo>
                      <a:pt x="781573" y="424739"/>
                      <a:pt x="781573" y="424739"/>
                      <a:pt x="781573" y="424739"/>
                    </a:cubicBezTo>
                    <a:lnTo>
                      <a:pt x="781573" y="424739"/>
                    </a:lnTo>
                    <a:lnTo>
                      <a:pt x="781573" y="424739"/>
                    </a:lnTo>
                    <a:lnTo>
                      <a:pt x="781573" y="424739"/>
                    </a:lnTo>
                    <a:cubicBezTo>
                      <a:pt x="781573" y="424739"/>
                      <a:pt x="781573" y="424739"/>
                      <a:pt x="781573" y="424739"/>
                    </a:cubicBezTo>
                    <a:cubicBezTo>
                      <a:pt x="1416684" y="470009"/>
                      <a:pt x="1649691" y="366154"/>
                      <a:pt x="1781507" y="270288"/>
                    </a:cubicBezTo>
                    <a:cubicBezTo>
                      <a:pt x="1781507" y="270288"/>
                      <a:pt x="1781507" y="270288"/>
                      <a:pt x="1781507" y="270288"/>
                    </a:cubicBezTo>
                    <a:cubicBezTo>
                      <a:pt x="1781507" y="270288"/>
                      <a:pt x="1781507" y="270288"/>
                      <a:pt x="1781507" y="270288"/>
                    </a:cubicBezTo>
                    <a:cubicBezTo>
                      <a:pt x="1781507" y="270288"/>
                      <a:pt x="1781507" y="270288"/>
                      <a:pt x="1781507" y="270288"/>
                    </a:cubicBezTo>
                    <a:cubicBezTo>
                      <a:pt x="1781507" y="270288"/>
                      <a:pt x="1781507" y="270288"/>
                      <a:pt x="1781507" y="270288"/>
                    </a:cubicBezTo>
                    <a:cubicBezTo>
                      <a:pt x="1781507" y="270288"/>
                      <a:pt x="1781507" y="270288"/>
                      <a:pt x="1781507" y="270288"/>
                    </a:cubicBezTo>
                    <a:cubicBezTo>
                      <a:pt x="1781507" y="270288"/>
                      <a:pt x="1781507" y="270288"/>
                      <a:pt x="1781507" y="270288"/>
                    </a:cubicBezTo>
                    <a:cubicBezTo>
                      <a:pt x="1781507" y="270288"/>
                      <a:pt x="1781507" y="270288"/>
                      <a:pt x="1781507" y="270288"/>
                    </a:cubicBezTo>
                    <a:cubicBezTo>
                      <a:pt x="1781507" y="270288"/>
                      <a:pt x="1781507" y="270288"/>
                      <a:pt x="1781507" y="270288"/>
                    </a:cubicBezTo>
                    <a:cubicBezTo>
                      <a:pt x="1865390" y="227681"/>
                      <a:pt x="1865390" y="227681"/>
                      <a:pt x="1862727" y="166434"/>
                    </a:cubicBezTo>
                    <a:cubicBezTo>
                      <a:pt x="1860064" y="141136"/>
                      <a:pt x="1860064" y="141136"/>
                      <a:pt x="1858732" y="127821"/>
                    </a:cubicBezTo>
                    <a:cubicBezTo>
                      <a:pt x="1852075" y="102523"/>
                      <a:pt x="1852075" y="99860"/>
                      <a:pt x="1849412" y="87877"/>
                    </a:cubicBezTo>
                    <a:moveTo>
                      <a:pt x="1322150" y="275614"/>
                    </a:moveTo>
                    <a:cubicBezTo>
                      <a:pt x="1323481" y="275614"/>
                      <a:pt x="1324813" y="275614"/>
                      <a:pt x="1326144" y="275614"/>
                    </a:cubicBezTo>
                    <a:cubicBezTo>
                      <a:pt x="1267560" y="276946"/>
                      <a:pt x="1267560" y="276946"/>
                      <a:pt x="1102457" y="255642"/>
                    </a:cubicBezTo>
                    <a:cubicBezTo>
                      <a:pt x="1037215" y="259637"/>
                      <a:pt x="970642" y="260968"/>
                      <a:pt x="905400" y="259637"/>
                    </a:cubicBezTo>
                    <a:cubicBezTo>
                      <a:pt x="873444" y="263631"/>
                      <a:pt x="841489" y="266294"/>
                      <a:pt x="809534" y="270288"/>
                    </a:cubicBezTo>
                    <a:cubicBezTo>
                      <a:pt x="898742" y="275614"/>
                      <a:pt x="987951" y="287598"/>
                      <a:pt x="1078491" y="288929"/>
                    </a:cubicBezTo>
                    <a:lnTo>
                      <a:pt x="1322150" y="275614"/>
                    </a:lnTo>
                  </a:path>
                </a:pathLst>
              </a:custGeom>
              <a:solidFill>
                <a:srgbClr val="9A7449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783" name="Freeform: Shape 6782">
                <a:extLst>
                  <a:ext uri="{FF2B5EF4-FFF2-40B4-BE49-F238E27FC236}">
                    <a16:creationId xmlns:a16="http://schemas.microsoft.com/office/drawing/2014/main" id="{B383EE30-C445-45C5-927F-552D09DC5717}"/>
                  </a:ext>
                </a:extLst>
              </p:cNvPr>
              <p:cNvSpPr/>
              <p:nvPr/>
            </p:nvSpPr>
            <p:spPr>
              <a:xfrm>
                <a:off x="9874474" y="2708916"/>
                <a:ext cx="1006030" cy="290260"/>
              </a:xfrm>
              <a:custGeom>
                <a:avLst/>
                <a:gdLst>
                  <a:gd name="connsiteX0" fmla="*/ 951197 w 1006030"/>
                  <a:gd name="connsiteY0" fmla="*/ 173091 h 290260"/>
                  <a:gd name="connsiteX1" fmla="*/ 965843 w 1006030"/>
                  <a:gd name="connsiteY1" fmla="*/ 201052 h 290260"/>
                  <a:gd name="connsiteX2" fmla="*/ 932556 w 1006030"/>
                  <a:gd name="connsiteY2" fmla="*/ 194395 h 290260"/>
                  <a:gd name="connsiteX3" fmla="*/ 911253 w 1006030"/>
                  <a:gd name="connsiteY3" fmla="*/ 163771 h 290260"/>
                  <a:gd name="connsiteX4" fmla="*/ 951197 w 1006030"/>
                  <a:gd name="connsiteY4" fmla="*/ 173091 h 290260"/>
                  <a:gd name="connsiteX5" fmla="*/ 189596 w 1006030"/>
                  <a:gd name="connsiteY5" fmla="*/ 205046 h 290260"/>
                  <a:gd name="connsiteX6" fmla="*/ 185602 w 1006030"/>
                  <a:gd name="connsiteY6" fmla="*/ 206378 h 290260"/>
                  <a:gd name="connsiteX7" fmla="*/ 185602 w 1006030"/>
                  <a:gd name="connsiteY7" fmla="*/ 206378 h 290260"/>
                  <a:gd name="connsiteX8" fmla="*/ 182939 w 1006030"/>
                  <a:gd name="connsiteY8" fmla="*/ 206378 h 290260"/>
                  <a:gd name="connsiteX9" fmla="*/ 180276 w 1006030"/>
                  <a:gd name="connsiteY9" fmla="*/ 206378 h 290260"/>
                  <a:gd name="connsiteX10" fmla="*/ 181607 w 1006030"/>
                  <a:gd name="connsiteY10" fmla="*/ 203715 h 290260"/>
                  <a:gd name="connsiteX11" fmla="*/ 182939 w 1006030"/>
                  <a:gd name="connsiteY11" fmla="*/ 203715 h 290260"/>
                  <a:gd name="connsiteX12" fmla="*/ 184270 w 1006030"/>
                  <a:gd name="connsiteY12" fmla="*/ 203715 h 290260"/>
                  <a:gd name="connsiteX13" fmla="*/ 185602 w 1006030"/>
                  <a:gd name="connsiteY13" fmla="*/ 203715 h 290260"/>
                  <a:gd name="connsiteX14" fmla="*/ 185602 w 1006030"/>
                  <a:gd name="connsiteY14" fmla="*/ 203715 h 290260"/>
                  <a:gd name="connsiteX15" fmla="*/ 185602 w 1006030"/>
                  <a:gd name="connsiteY15" fmla="*/ 203715 h 290260"/>
                  <a:gd name="connsiteX16" fmla="*/ 188265 w 1006030"/>
                  <a:gd name="connsiteY16" fmla="*/ 205046 h 290260"/>
                  <a:gd name="connsiteX17" fmla="*/ 189596 w 1006030"/>
                  <a:gd name="connsiteY17" fmla="*/ 205046 h 290260"/>
                  <a:gd name="connsiteX18" fmla="*/ 189596 w 1006030"/>
                  <a:gd name="connsiteY18" fmla="*/ 205046 h 290260"/>
                  <a:gd name="connsiteX19" fmla="*/ 189596 w 1006030"/>
                  <a:gd name="connsiteY19" fmla="*/ 205046 h 290260"/>
                  <a:gd name="connsiteX20" fmla="*/ 427929 w 1006030"/>
                  <a:gd name="connsiteY20" fmla="*/ 231676 h 290260"/>
                  <a:gd name="connsiteX21" fmla="*/ 419940 w 1006030"/>
                  <a:gd name="connsiteY21" fmla="*/ 235670 h 290260"/>
                  <a:gd name="connsiteX22" fmla="*/ 417277 w 1006030"/>
                  <a:gd name="connsiteY22" fmla="*/ 235670 h 290260"/>
                  <a:gd name="connsiteX23" fmla="*/ 417277 w 1006030"/>
                  <a:gd name="connsiteY23" fmla="*/ 233007 h 290260"/>
                  <a:gd name="connsiteX24" fmla="*/ 418609 w 1006030"/>
                  <a:gd name="connsiteY24" fmla="*/ 231676 h 290260"/>
                  <a:gd name="connsiteX25" fmla="*/ 418609 w 1006030"/>
                  <a:gd name="connsiteY25" fmla="*/ 231676 h 290260"/>
                  <a:gd name="connsiteX26" fmla="*/ 419940 w 1006030"/>
                  <a:gd name="connsiteY26" fmla="*/ 231676 h 290260"/>
                  <a:gd name="connsiteX27" fmla="*/ 419940 w 1006030"/>
                  <a:gd name="connsiteY27" fmla="*/ 231676 h 290260"/>
                  <a:gd name="connsiteX28" fmla="*/ 422603 w 1006030"/>
                  <a:gd name="connsiteY28" fmla="*/ 230344 h 290260"/>
                  <a:gd name="connsiteX29" fmla="*/ 427929 w 1006030"/>
                  <a:gd name="connsiteY29" fmla="*/ 231676 h 290260"/>
                  <a:gd name="connsiteX30" fmla="*/ 427929 w 1006030"/>
                  <a:gd name="connsiteY30" fmla="*/ 231676 h 290260"/>
                  <a:gd name="connsiteX31" fmla="*/ 353367 w 1006030"/>
                  <a:gd name="connsiteY31" fmla="*/ 231676 h 290260"/>
                  <a:gd name="connsiteX32" fmla="*/ 322743 w 1006030"/>
                  <a:gd name="connsiteY32" fmla="*/ 239665 h 290260"/>
                  <a:gd name="connsiteX33" fmla="*/ 317417 w 1006030"/>
                  <a:gd name="connsiteY33" fmla="*/ 229013 h 290260"/>
                  <a:gd name="connsiteX34" fmla="*/ 330732 w 1006030"/>
                  <a:gd name="connsiteY34" fmla="*/ 223687 h 290260"/>
                  <a:gd name="connsiteX35" fmla="*/ 340052 w 1006030"/>
                  <a:gd name="connsiteY35" fmla="*/ 222355 h 290260"/>
                  <a:gd name="connsiteX36" fmla="*/ 353367 w 1006030"/>
                  <a:gd name="connsiteY36" fmla="*/ 231676 h 290260"/>
                  <a:gd name="connsiteX37" fmla="*/ 353367 w 1006030"/>
                  <a:gd name="connsiteY37" fmla="*/ 231676 h 290260"/>
                  <a:gd name="connsiteX38" fmla="*/ 266821 w 1006030"/>
                  <a:gd name="connsiteY38" fmla="*/ 211704 h 290260"/>
                  <a:gd name="connsiteX39" fmla="*/ 248181 w 1006030"/>
                  <a:gd name="connsiteY39" fmla="*/ 214367 h 290260"/>
                  <a:gd name="connsiteX40" fmla="*/ 244186 w 1006030"/>
                  <a:gd name="connsiteY40" fmla="*/ 209041 h 290260"/>
                  <a:gd name="connsiteX41" fmla="*/ 256170 w 1006030"/>
                  <a:gd name="connsiteY41" fmla="*/ 206378 h 290260"/>
                  <a:gd name="connsiteX42" fmla="*/ 256170 w 1006030"/>
                  <a:gd name="connsiteY42" fmla="*/ 206378 h 290260"/>
                  <a:gd name="connsiteX43" fmla="*/ 266821 w 1006030"/>
                  <a:gd name="connsiteY43" fmla="*/ 211704 h 290260"/>
                  <a:gd name="connsiteX44" fmla="*/ 266821 w 1006030"/>
                  <a:gd name="connsiteY44" fmla="*/ 211704 h 290260"/>
                  <a:gd name="connsiteX45" fmla="*/ 92399 w 1006030"/>
                  <a:gd name="connsiteY45" fmla="*/ 71899 h 290260"/>
                  <a:gd name="connsiteX46" fmla="*/ 87073 w 1006030"/>
                  <a:gd name="connsiteY46" fmla="*/ 73231 h 290260"/>
                  <a:gd name="connsiteX47" fmla="*/ 96393 w 1006030"/>
                  <a:gd name="connsiteY47" fmla="*/ 67905 h 290260"/>
                  <a:gd name="connsiteX48" fmla="*/ 108376 w 1006030"/>
                  <a:gd name="connsiteY48" fmla="*/ 62579 h 290260"/>
                  <a:gd name="connsiteX49" fmla="*/ 137669 w 1006030"/>
                  <a:gd name="connsiteY49" fmla="*/ 49264 h 290260"/>
                  <a:gd name="connsiteX50" fmla="*/ 137669 w 1006030"/>
                  <a:gd name="connsiteY50" fmla="*/ 49264 h 290260"/>
                  <a:gd name="connsiteX51" fmla="*/ 92399 w 1006030"/>
                  <a:gd name="connsiteY51" fmla="*/ 71899 h 290260"/>
                  <a:gd name="connsiteX52" fmla="*/ 715527 w 1006030"/>
                  <a:gd name="connsiteY52" fmla="*/ 218361 h 290260"/>
                  <a:gd name="connsiteX53" fmla="*/ 687566 w 1006030"/>
                  <a:gd name="connsiteY53" fmla="*/ 234339 h 290260"/>
                  <a:gd name="connsiteX54" fmla="*/ 650285 w 1006030"/>
                  <a:gd name="connsiteY54" fmla="*/ 222355 h 290260"/>
                  <a:gd name="connsiteX55" fmla="*/ 715527 w 1006030"/>
                  <a:gd name="connsiteY55" fmla="*/ 218361 h 290260"/>
                  <a:gd name="connsiteX56" fmla="*/ 401300 w 1006030"/>
                  <a:gd name="connsiteY56" fmla="*/ 219693 h 290260"/>
                  <a:gd name="connsiteX57" fmla="*/ 389317 w 1006030"/>
                  <a:gd name="connsiteY57" fmla="*/ 226350 h 290260"/>
                  <a:gd name="connsiteX58" fmla="*/ 386654 w 1006030"/>
                  <a:gd name="connsiteY58" fmla="*/ 219693 h 290260"/>
                  <a:gd name="connsiteX59" fmla="*/ 391979 w 1006030"/>
                  <a:gd name="connsiteY59" fmla="*/ 217030 h 290260"/>
                  <a:gd name="connsiteX60" fmla="*/ 402631 w 1006030"/>
                  <a:gd name="connsiteY60" fmla="*/ 217030 h 290260"/>
                  <a:gd name="connsiteX61" fmla="*/ 401300 w 1006030"/>
                  <a:gd name="connsiteY61" fmla="*/ 219693 h 290260"/>
                  <a:gd name="connsiteX62" fmla="*/ 217557 w 1006030"/>
                  <a:gd name="connsiteY62" fmla="*/ 190400 h 290260"/>
                  <a:gd name="connsiteX63" fmla="*/ 208237 w 1006030"/>
                  <a:gd name="connsiteY63" fmla="*/ 194395 h 290260"/>
                  <a:gd name="connsiteX64" fmla="*/ 208237 w 1006030"/>
                  <a:gd name="connsiteY64" fmla="*/ 194395 h 290260"/>
                  <a:gd name="connsiteX65" fmla="*/ 208237 w 1006030"/>
                  <a:gd name="connsiteY65" fmla="*/ 194395 h 290260"/>
                  <a:gd name="connsiteX66" fmla="*/ 208237 w 1006030"/>
                  <a:gd name="connsiteY66" fmla="*/ 194395 h 290260"/>
                  <a:gd name="connsiteX67" fmla="*/ 208237 w 1006030"/>
                  <a:gd name="connsiteY67" fmla="*/ 194395 h 290260"/>
                  <a:gd name="connsiteX68" fmla="*/ 208237 w 1006030"/>
                  <a:gd name="connsiteY68" fmla="*/ 194395 h 290260"/>
                  <a:gd name="connsiteX69" fmla="*/ 208237 w 1006030"/>
                  <a:gd name="connsiteY69" fmla="*/ 194395 h 290260"/>
                  <a:gd name="connsiteX70" fmla="*/ 208237 w 1006030"/>
                  <a:gd name="connsiteY70" fmla="*/ 194395 h 290260"/>
                  <a:gd name="connsiteX71" fmla="*/ 208237 w 1006030"/>
                  <a:gd name="connsiteY71" fmla="*/ 194395 h 290260"/>
                  <a:gd name="connsiteX72" fmla="*/ 192259 w 1006030"/>
                  <a:gd name="connsiteY72" fmla="*/ 193063 h 290260"/>
                  <a:gd name="connsiteX73" fmla="*/ 192259 w 1006030"/>
                  <a:gd name="connsiteY73" fmla="*/ 193063 h 290260"/>
                  <a:gd name="connsiteX74" fmla="*/ 192259 w 1006030"/>
                  <a:gd name="connsiteY74" fmla="*/ 193063 h 290260"/>
                  <a:gd name="connsiteX75" fmla="*/ 192259 w 1006030"/>
                  <a:gd name="connsiteY75" fmla="*/ 193063 h 290260"/>
                  <a:gd name="connsiteX76" fmla="*/ 192259 w 1006030"/>
                  <a:gd name="connsiteY76" fmla="*/ 193063 h 290260"/>
                  <a:gd name="connsiteX77" fmla="*/ 192259 w 1006030"/>
                  <a:gd name="connsiteY77" fmla="*/ 193063 h 290260"/>
                  <a:gd name="connsiteX78" fmla="*/ 192259 w 1006030"/>
                  <a:gd name="connsiteY78" fmla="*/ 193063 h 290260"/>
                  <a:gd name="connsiteX79" fmla="*/ 192259 w 1006030"/>
                  <a:gd name="connsiteY79" fmla="*/ 193063 h 290260"/>
                  <a:gd name="connsiteX80" fmla="*/ 192259 w 1006030"/>
                  <a:gd name="connsiteY80" fmla="*/ 193063 h 290260"/>
                  <a:gd name="connsiteX81" fmla="*/ 188265 w 1006030"/>
                  <a:gd name="connsiteY81" fmla="*/ 183743 h 290260"/>
                  <a:gd name="connsiteX82" fmla="*/ 193590 w 1006030"/>
                  <a:gd name="connsiteY82" fmla="*/ 182411 h 290260"/>
                  <a:gd name="connsiteX83" fmla="*/ 205574 w 1006030"/>
                  <a:gd name="connsiteY83" fmla="*/ 182411 h 290260"/>
                  <a:gd name="connsiteX84" fmla="*/ 220220 w 1006030"/>
                  <a:gd name="connsiteY84" fmla="*/ 187737 h 290260"/>
                  <a:gd name="connsiteX85" fmla="*/ 217557 w 1006030"/>
                  <a:gd name="connsiteY85" fmla="*/ 190400 h 290260"/>
                  <a:gd name="connsiteX86" fmla="*/ 499828 w 1006030"/>
                  <a:gd name="connsiteY86" fmla="*/ 215698 h 290260"/>
                  <a:gd name="connsiteX87" fmla="*/ 491840 w 1006030"/>
                  <a:gd name="connsiteY87" fmla="*/ 221024 h 290260"/>
                  <a:gd name="connsiteX88" fmla="*/ 470536 w 1006030"/>
                  <a:gd name="connsiteY88" fmla="*/ 221024 h 290260"/>
                  <a:gd name="connsiteX89" fmla="*/ 462547 w 1006030"/>
                  <a:gd name="connsiteY89" fmla="*/ 214367 h 290260"/>
                  <a:gd name="connsiteX90" fmla="*/ 465210 w 1006030"/>
                  <a:gd name="connsiteY90" fmla="*/ 213035 h 290260"/>
                  <a:gd name="connsiteX91" fmla="*/ 470536 w 1006030"/>
                  <a:gd name="connsiteY91" fmla="*/ 211704 h 290260"/>
                  <a:gd name="connsiteX92" fmla="*/ 487845 w 1006030"/>
                  <a:gd name="connsiteY92" fmla="*/ 210372 h 290260"/>
                  <a:gd name="connsiteX93" fmla="*/ 499828 w 1006030"/>
                  <a:gd name="connsiteY93" fmla="*/ 215698 h 290260"/>
                  <a:gd name="connsiteX94" fmla="*/ 499828 w 1006030"/>
                  <a:gd name="connsiteY94" fmla="*/ 215698 h 290260"/>
                  <a:gd name="connsiteX95" fmla="*/ 791420 w 1006030"/>
                  <a:gd name="connsiteY95" fmla="*/ 135810 h 290260"/>
                  <a:gd name="connsiteX96" fmla="*/ 792752 w 1006030"/>
                  <a:gd name="connsiteY96" fmla="*/ 138473 h 290260"/>
                  <a:gd name="connsiteX97" fmla="*/ 791420 w 1006030"/>
                  <a:gd name="connsiteY97" fmla="*/ 139804 h 290260"/>
                  <a:gd name="connsiteX98" fmla="*/ 791420 w 1006030"/>
                  <a:gd name="connsiteY98" fmla="*/ 141136 h 290260"/>
                  <a:gd name="connsiteX99" fmla="*/ 786095 w 1006030"/>
                  <a:gd name="connsiteY99" fmla="*/ 138473 h 290260"/>
                  <a:gd name="connsiteX100" fmla="*/ 786095 w 1006030"/>
                  <a:gd name="connsiteY100" fmla="*/ 137141 h 290260"/>
                  <a:gd name="connsiteX101" fmla="*/ 786095 w 1006030"/>
                  <a:gd name="connsiteY101" fmla="*/ 137141 h 290260"/>
                  <a:gd name="connsiteX102" fmla="*/ 786095 w 1006030"/>
                  <a:gd name="connsiteY102" fmla="*/ 137141 h 290260"/>
                  <a:gd name="connsiteX103" fmla="*/ 786095 w 1006030"/>
                  <a:gd name="connsiteY103" fmla="*/ 137141 h 290260"/>
                  <a:gd name="connsiteX104" fmla="*/ 787426 w 1006030"/>
                  <a:gd name="connsiteY104" fmla="*/ 135810 h 290260"/>
                  <a:gd name="connsiteX105" fmla="*/ 788758 w 1006030"/>
                  <a:gd name="connsiteY105" fmla="*/ 135810 h 290260"/>
                  <a:gd name="connsiteX106" fmla="*/ 791420 w 1006030"/>
                  <a:gd name="connsiteY106" fmla="*/ 135810 h 290260"/>
                  <a:gd name="connsiteX107" fmla="*/ 791420 w 1006030"/>
                  <a:gd name="connsiteY107" fmla="*/ 135810 h 290260"/>
                  <a:gd name="connsiteX108" fmla="*/ 842016 w 1006030"/>
                  <a:gd name="connsiteY108" fmla="*/ 74562 h 290260"/>
                  <a:gd name="connsiteX109" fmla="*/ 847342 w 1006030"/>
                  <a:gd name="connsiteY109" fmla="*/ 78557 h 290260"/>
                  <a:gd name="connsiteX110" fmla="*/ 844679 w 1006030"/>
                  <a:gd name="connsiteY110" fmla="*/ 78557 h 290260"/>
                  <a:gd name="connsiteX111" fmla="*/ 843348 w 1006030"/>
                  <a:gd name="connsiteY111" fmla="*/ 77225 h 290260"/>
                  <a:gd name="connsiteX112" fmla="*/ 843348 w 1006030"/>
                  <a:gd name="connsiteY112" fmla="*/ 77225 h 290260"/>
                  <a:gd name="connsiteX113" fmla="*/ 843348 w 1006030"/>
                  <a:gd name="connsiteY113" fmla="*/ 77225 h 290260"/>
                  <a:gd name="connsiteX114" fmla="*/ 842016 w 1006030"/>
                  <a:gd name="connsiteY114" fmla="*/ 75894 h 290260"/>
                  <a:gd name="connsiteX115" fmla="*/ 842016 w 1006030"/>
                  <a:gd name="connsiteY115" fmla="*/ 74562 h 290260"/>
                  <a:gd name="connsiteX116" fmla="*/ 842016 w 1006030"/>
                  <a:gd name="connsiteY116" fmla="*/ 74562 h 290260"/>
                  <a:gd name="connsiteX117" fmla="*/ 844679 w 1006030"/>
                  <a:gd name="connsiteY117" fmla="*/ 94534 h 290260"/>
                  <a:gd name="connsiteX118" fmla="*/ 855331 w 1006030"/>
                  <a:gd name="connsiteY118" fmla="*/ 102523 h 290260"/>
                  <a:gd name="connsiteX119" fmla="*/ 856663 w 1006030"/>
                  <a:gd name="connsiteY119" fmla="*/ 105186 h 290260"/>
                  <a:gd name="connsiteX120" fmla="*/ 855331 w 1006030"/>
                  <a:gd name="connsiteY120" fmla="*/ 107849 h 290260"/>
                  <a:gd name="connsiteX121" fmla="*/ 843348 w 1006030"/>
                  <a:gd name="connsiteY121" fmla="*/ 105186 h 290260"/>
                  <a:gd name="connsiteX122" fmla="*/ 835359 w 1006030"/>
                  <a:gd name="connsiteY122" fmla="*/ 98529 h 290260"/>
                  <a:gd name="connsiteX123" fmla="*/ 834028 w 1006030"/>
                  <a:gd name="connsiteY123" fmla="*/ 94534 h 290260"/>
                  <a:gd name="connsiteX124" fmla="*/ 844679 w 1006030"/>
                  <a:gd name="connsiteY124" fmla="*/ 94534 h 290260"/>
                  <a:gd name="connsiteX125" fmla="*/ 812724 w 1006030"/>
                  <a:gd name="connsiteY125" fmla="*/ 111843 h 290260"/>
                  <a:gd name="connsiteX126" fmla="*/ 812724 w 1006030"/>
                  <a:gd name="connsiteY126" fmla="*/ 119832 h 290260"/>
                  <a:gd name="connsiteX127" fmla="*/ 804735 w 1006030"/>
                  <a:gd name="connsiteY127" fmla="*/ 113175 h 290260"/>
                  <a:gd name="connsiteX128" fmla="*/ 804735 w 1006030"/>
                  <a:gd name="connsiteY128" fmla="*/ 113175 h 290260"/>
                  <a:gd name="connsiteX129" fmla="*/ 804735 w 1006030"/>
                  <a:gd name="connsiteY129" fmla="*/ 113175 h 290260"/>
                  <a:gd name="connsiteX130" fmla="*/ 812724 w 1006030"/>
                  <a:gd name="connsiteY130" fmla="*/ 111843 h 290260"/>
                  <a:gd name="connsiteX131" fmla="*/ 827370 w 1006030"/>
                  <a:gd name="connsiteY131" fmla="*/ 75894 h 290260"/>
                  <a:gd name="connsiteX132" fmla="*/ 836690 w 1006030"/>
                  <a:gd name="connsiteY132" fmla="*/ 82551 h 290260"/>
                  <a:gd name="connsiteX133" fmla="*/ 823376 w 1006030"/>
                  <a:gd name="connsiteY133" fmla="*/ 77225 h 290260"/>
                  <a:gd name="connsiteX134" fmla="*/ 823376 w 1006030"/>
                  <a:gd name="connsiteY134" fmla="*/ 77225 h 290260"/>
                  <a:gd name="connsiteX135" fmla="*/ 822044 w 1006030"/>
                  <a:gd name="connsiteY135" fmla="*/ 74562 h 290260"/>
                  <a:gd name="connsiteX136" fmla="*/ 823376 w 1006030"/>
                  <a:gd name="connsiteY136" fmla="*/ 74562 h 290260"/>
                  <a:gd name="connsiteX137" fmla="*/ 827370 w 1006030"/>
                  <a:gd name="connsiteY137" fmla="*/ 75894 h 290260"/>
                  <a:gd name="connsiteX138" fmla="*/ 775443 w 1006030"/>
                  <a:gd name="connsiteY138" fmla="*/ 118501 h 290260"/>
                  <a:gd name="connsiteX139" fmla="*/ 779437 w 1006030"/>
                  <a:gd name="connsiteY139" fmla="*/ 123827 h 290260"/>
                  <a:gd name="connsiteX140" fmla="*/ 779437 w 1006030"/>
                  <a:gd name="connsiteY140" fmla="*/ 123827 h 290260"/>
                  <a:gd name="connsiteX141" fmla="*/ 779437 w 1006030"/>
                  <a:gd name="connsiteY141" fmla="*/ 123827 h 290260"/>
                  <a:gd name="connsiteX142" fmla="*/ 779437 w 1006030"/>
                  <a:gd name="connsiteY142" fmla="*/ 123827 h 290260"/>
                  <a:gd name="connsiteX143" fmla="*/ 779437 w 1006030"/>
                  <a:gd name="connsiteY143" fmla="*/ 123827 h 290260"/>
                  <a:gd name="connsiteX144" fmla="*/ 779437 w 1006030"/>
                  <a:gd name="connsiteY144" fmla="*/ 123827 h 290260"/>
                  <a:gd name="connsiteX145" fmla="*/ 779437 w 1006030"/>
                  <a:gd name="connsiteY145" fmla="*/ 123827 h 290260"/>
                  <a:gd name="connsiteX146" fmla="*/ 779437 w 1006030"/>
                  <a:gd name="connsiteY146" fmla="*/ 123827 h 290260"/>
                  <a:gd name="connsiteX147" fmla="*/ 779437 w 1006030"/>
                  <a:gd name="connsiteY147" fmla="*/ 123827 h 290260"/>
                  <a:gd name="connsiteX148" fmla="*/ 772780 w 1006030"/>
                  <a:gd name="connsiteY148" fmla="*/ 129153 h 290260"/>
                  <a:gd name="connsiteX149" fmla="*/ 772780 w 1006030"/>
                  <a:gd name="connsiteY149" fmla="*/ 129153 h 290260"/>
                  <a:gd name="connsiteX150" fmla="*/ 772780 w 1006030"/>
                  <a:gd name="connsiteY150" fmla="*/ 129153 h 290260"/>
                  <a:gd name="connsiteX151" fmla="*/ 758134 w 1006030"/>
                  <a:gd name="connsiteY151" fmla="*/ 123827 h 290260"/>
                  <a:gd name="connsiteX152" fmla="*/ 760797 w 1006030"/>
                  <a:gd name="connsiteY152" fmla="*/ 122495 h 290260"/>
                  <a:gd name="connsiteX153" fmla="*/ 775443 w 1006030"/>
                  <a:gd name="connsiteY153" fmla="*/ 118501 h 290260"/>
                  <a:gd name="connsiteX154" fmla="*/ 450564 w 1006030"/>
                  <a:gd name="connsiteY154" fmla="*/ 161108 h 290260"/>
                  <a:gd name="connsiteX155" fmla="*/ 433255 w 1006030"/>
                  <a:gd name="connsiteY155" fmla="*/ 166434 h 290260"/>
                  <a:gd name="connsiteX156" fmla="*/ 433255 w 1006030"/>
                  <a:gd name="connsiteY156" fmla="*/ 166434 h 290260"/>
                  <a:gd name="connsiteX157" fmla="*/ 433255 w 1006030"/>
                  <a:gd name="connsiteY157" fmla="*/ 166434 h 290260"/>
                  <a:gd name="connsiteX158" fmla="*/ 433255 w 1006030"/>
                  <a:gd name="connsiteY158" fmla="*/ 166434 h 290260"/>
                  <a:gd name="connsiteX159" fmla="*/ 433255 w 1006030"/>
                  <a:gd name="connsiteY159" fmla="*/ 166434 h 290260"/>
                  <a:gd name="connsiteX160" fmla="*/ 433255 w 1006030"/>
                  <a:gd name="connsiteY160" fmla="*/ 166434 h 290260"/>
                  <a:gd name="connsiteX161" fmla="*/ 433255 w 1006030"/>
                  <a:gd name="connsiteY161" fmla="*/ 166434 h 290260"/>
                  <a:gd name="connsiteX162" fmla="*/ 433255 w 1006030"/>
                  <a:gd name="connsiteY162" fmla="*/ 166434 h 290260"/>
                  <a:gd name="connsiteX163" fmla="*/ 433255 w 1006030"/>
                  <a:gd name="connsiteY163" fmla="*/ 166434 h 290260"/>
                  <a:gd name="connsiteX164" fmla="*/ 405294 w 1006030"/>
                  <a:gd name="connsiteY164" fmla="*/ 155782 h 290260"/>
                  <a:gd name="connsiteX165" fmla="*/ 421272 w 1006030"/>
                  <a:gd name="connsiteY165" fmla="*/ 150456 h 290260"/>
                  <a:gd name="connsiteX166" fmla="*/ 438581 w 1006030"/>
                  <a:gd name="connsiteY166" fmla="*/ 151788 h 290260"/>
                  <a:gd name="connsiteX167" fmla="*/ 439912 w 1006030"/>
                  <a:gd name="connsiteY167" fmla="*/ 151788 h 290260"/>
                  <a:gd name="connsiteX168" fmla="*/ 439912 w 1006030"/>
                  <a:gd name="connsiteY168" fmla="*/ 151788 h 290260"/>
                  <a:gd name="connsiteX169" fmla="*/ 449233 w 1006030"/>
                  <a:gd name="connsiteY169" fmla="*/ 155782 h 290260"/>
                  <a:gd name="connsiteX170" fmla="*/ 450564 w 1006030"/>
                  <a:gd name="connsiteY170" fmla="*/ 161108 h 290260"/>
                  <a:gd name="connsiteX171" fmla="*/ 763460 w 1006030"/>
                  <a:gd name="connsiteY171" fmla="*/ 14646 h 290260"/>
                  <a:gd name="connsiteX172" fmla="*/ 716858 w 1006030"/>
                  <a:gd name="connsiteY172" fmla="*/ 1331 h 290260"/>
                  <a:gd name="connsiteX173" fmla="*/ 719521 w 1006030"/>
                  <a:gd name="connsiteY173" fmla="*/ 1331 h 290260"/>
                  <a:gd name="connsiteX174" fmla="*/ 798078 w 1006030"/>
                  <a:gd name="connsiteY174" fmla="*/ 30624 h 290260"/>
                  <a:gd name="connsiteX175" fmla="*/ 824707 w 1006030"/>
                  <a:gd name="connsiteY175" fmla="*/ 38613 h 290260"/>
                  <a:gd name="connsiteX176" fmla="*/ 953860 w 1006030"/>
                  <a:gd name="connsiteY176" fmla="*/ 94534 h 290260"/>
                  <a:gd name="connsiteX177" fmla="*/ 953860 w 1006030"/>
                  <a:gd name="connsiteY177" fmla="*/ 94534 h 290260"/>
                  <a:gd name="connsiteX178" fmla="*/ 920573 w 1006030"/>
                  <a:gd name="connsiteY178" fmla="*/ 77225 h 290260"/>
                  <a:gd name="connsiteX179" fmla="*/ 881960 w 1006030"/>
                  <a:gd name="connsiteY179" fmla="*/ 58585 h 290260"/>
                  <a:gd name="connsiteX180" fmla="*/ 840685 w 1006030"/>
                  <a:gd name="connsiteY180" fmla="*/ 41276 h 290260"/>
                  <a:gd name="connsiteX181" fmla="*/ 796746 w 1006030"/>
                  <a:gd name="connsiteY181" fmla="*/ 25298 h 290260"/>
                  <a:gd name="connsiteX182" fmla="*/ 763460 w 1006030"/>
                  <a:gd name="connsiteY182" fmla="*/ 14646 h 290260"/>
                  <a:gd name="connsiteX183" fmla="*/ 824707 w 1006030"/>
                  <a:gd name="connsiteY183" fmla="*/ 39944 h 290260"/>
                  <a:gd name="connsiteX184" fmla="*/ 815387 w 1006030"/>
                  <a:gd name="connsiteY184" fmla="*/ 37281 h 290260"/>
                  <a:gd name="connsiteX185" fmla="*/ 816718 w 1006030"/>
                  <a:gd name="connsiteY185" fmla="*/ 37281 h 290260"/>
                  <a:gd name="connsiteX186" fmla="*/ 852668 w 1006030"/>
                  <a:gd name="connsiteY186" fmla="*/ 58585 h 290260"/>
                  <a:gd name="connsiteX187" fmla="*/ 850005 w 1006030"/>
                  <a:gd name="connsiteY187" fmla="*/ 63911 h 290260"/>
                  <a:gd name="connsiteX188" fmla="*/ 787426 w 1006030"/>
                  <a:gd name="connsiteY188" fmla="*/ 59916 h 290260"/>
                  <a:gd name="connsiteX189" fmla="*/ 779437 w 1006030"/>
                  <a:gd name="connsiteY189" fmla="*/ 115838 h 290260"/>
                  <a:gd name="connsiteX190" fmla="*/ 650285 w 1006030"/>
                  <a:gd name="connsiteY190" fmla="*/ 113175 h 290260"/>
                  <a:gd name="connsiteX191" fmla="*/ 529121 w 1006030"/>
                  <a:gd name="connsiteY191" fmla="*/ 142467 h 290260"/>
                  <a:gd name="connsiteX192" fmla="*/ 414614 w 1006030"/>
                  <a:gd name="connsiteY192" fmla="*/ 142467 h 290260"/>
                  <a:gd name="connsiteX193" fmla="*/ 264158 w 1006030"/>
                  <a:gd name="connsiteY193" fmla="*/ 170428 h 290260"/>
                  <a:gd name="connsiteX194" fmla="*/ 142995 w 1006030"/>
                  <a:gd name="connsiteY194" fmla="*/ 110512 h 290260"/>
                  <a:gd name="connsiteX195" fmla="*/ 192259 w 1006030"/>
                  <a:gd name="connsiteY195" fmla="*/ 42607 h 290260"/>
                  <a:gd name="connsiteX196" fmla="*/ 184270 w 1006030"/>
                  <a:gd name="connsiteY196" fmla="*/ 35950 h 290260"/>
                  <a:gd name="connsiteX197" fmla="*/ 277473 w 1006030"/>
                  <a:gd name="connsiteY197" fmla="*/ 0 h 290260"/>
                  <a:gd name="connsiteX198" fmla="*/ 232203 w 1006030"/>
                  <a:gd name="connsiteY198" fmla="*/ 11983 h 290260"/>
                  <a:gd name="connsiteX199" fmla="*/ 185602 w 1006030"/>
                  <a:gd name="connsiteY199" fmla="*/ 26629 h 290260"/>
                  <a:gd name="connsiteX200" fmla="*/ 142995 w 1006030"/>
                  <a:gd name="connsiteY200" fmla="*/ 42607 h 290260"/>
                  <a:gd name="connsiteX201" fmla="*/ 103050 w 1006030"/>
                  <a:gd name="connsiteY201" fmla="*/ 59916 h 290260"/>
                  <a:gd name="connsiteX202" fmla="*/ 64438 w 1006030"/>
                  <a:gd name="connsiteY202" fmla="*/ 78557 h 290260"/>
                  <a:gd name="connsiteX203" fmla="*/ 31151 w 1006030"/>
                  <a:gd name="connsiteY203" fmla="*/ 97197 h 290260"/>
                  <a:gd name="connsiteX204" fmla="*/ 28488 w 1006030"/>
                  <a:gd name="connsiteY204" fmla="*/ 98529 h 290260"/>
                  <a:gd name="connsiteX205" fmla="*/ 103050 w 1006030"/>
                  <a:gd name="connsiteY205" fmla="*/ 238333 h 290260"/>
                  <a:gd name="connsiteX206" fmla="*/ 458553 w 1006030"/>
                  <a:gd name="connsiteY206" fmla="*/ 286266 h 290260"/>
                  <a:gd name="connsiteX207" fmla="*/ 703543 w 1006030"/>
                  <a:gd name="connsiteY207" fmla="*/ 282272 h 290260"/>
                  <a:gd name="connsiteX208" fmla="*/ 1000461 w 1006030"/>
                  <a:gd name="connsiteY208" fmla="*/ 139804 h 290260"/>
                  <a:gd name="connsiteX209" fmla="*/ 941877 w 1006030"/>
                  <a:gd name="connsiteY209" fmla="*/ 85214 h 290260"/>
                  <a:gd name="connsiteX210" fmla="*/ 824707 w 1006030"/>
                  <a:gd name="connsiteY210" fmla="*/ 39944 h 290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</a:cxnLst>
                <a:rect l="l" t="t" r="r" b="b"/>
                <a:pathLst>
                  <a:path w="1006030" h="290260">
                    <a:moveTo>
                      <a:pt x="951197" y="173091"/>
                    </a:moveTo>
                    <a:cubicBezTo>
                      <a:pt x="956523" y="177086"/>
                      <a:pt x="976495" y="193063"/>
                      <a:pt x="965843" y="201052"/>
                    </a:cubicBezTo>
                    <a:cubicBezTo>
                      <a:pt x="956523" y="207709"/>
                      <a:pt x="940545" y="199721"/>
                      <a:pt x="932556" y="194395"/>
                    </a:cubicBezTo>
                    <a:cubicBezTo>
                      <a:pt x="908590" y="177086"/>
                      <a:pt x="911253" y="163771"/>
                      <a:pt x="911253" y="163771"/>
                    </a:cubicBezTo>
                    <a:cubicBezTo>
                      <a:pt x="913916" y="154451"/>
                      <a:pt x="932556" y="158445"/>
                      <a:pt x="951197" y="173091"/>
                    </a:cubicBezTo>
                    <a:moveTo>
                      <a:pt x="189596" y="205046"/>
                    </a:moveTo>
                    <a:cubicBezTo>
                      <a:pt x="188265" y="205046"/>
                      <a:pt x="186933" y="206378"/>
                      <a:pt x="185602" y="206378"/>
                    </a:cubicBezTo>
                    <a:cubicBezTo>
                      <a:pt x="185602" y="206378"/>
                      <a:pt x="185602" y="206378"/>
                      <a:pt x="185602" y="206378"/>
                    </a:cubicBezTo>
                    <a:cubicBezTo>
                      <a:pt x="184270" y="206378"/>
                      <a:pt x="184270" y="206378"/>
                      <a:pt x="182939" y="206378"/>
                    </a:cubicBezTo>
                    <a:cubicBezTo>
                      <a:pt x="181607" y="206378"/>
                      <a:pt x="181607" y="206378"/>
                      <a:pt x="180276" y="206378"/>
                    </a:cubicBezTo>
                    <a:cubicBezTo>
                      <a:pt x="180276" y="206378"/>
                      <a:pt x="177613" y="205046"/>
                      <a:pt x="181607" y="203715"/>
                    </a:cubicBezTo>
                    <a:cubicBezTo>
                      <a:pt x="181607" y="203715"/>
                      <a:pt x="182939" y="203715"/>
                      <a:pt x="182939" y="203715"/>
                    </a:cubicBezTo>
                    <a:cubicBezTo>
                      <a:pt x="184270" y="203715"/>
                      <a:pt x="184270" y="203715"/>
                      <a:pt x="184270" y="203715"/>
                    </a:cubicBezTo>
                    <a:cubicBezTo>
                      <a:pt x="184270" y="203715"/>
                      <a:pt x="184270" y="203715"/>
                      <a:pt x="185602" y="203715"/>
                    </a:cubicBezTo>
                    <a:lnTo>
                      <a:pt x="185602" y="203715"/>
                    </a:lnTo>
                    <a:lnTo>
                      <a:pt x="185602" y="203715"/>
                    </a:lnTo>
                    <a:cubicBezTo>
                      <a:pt x="186933" y="203715"/>
                      <a:pt x="188265" y="203715"/>
                      <a:pt x="188265" y="205046"/>
                    </a:cubicBezTo>
                    <a:cubicBezTo>
                      <a:pt x="188265" y="205046"/>
                      <a:pt x="188265" y="205046"/>
                      <a:pt x="189596" y="205046"/>
                    </a:cubicBezTo>
                    <a:cubicBezTo>
                      <a:pt x="189596" y="203715"/>
                      <a:pt x="189596" y="203715"/>
                      <a:pt x="189596" y="205046"/>
                    </a:cubicBezTo>
                    <a:cubicBezTo>
                      <a:pt x="189596" y="203715"/>
                      <a:pt x="189596" y="205046"/>
                      <a:pt x="189596" y="205046"/>
                    </a:cubicBezTo>
                    <a:moveTo>
                      <a:pt x="427929" y="231676"/>
                    </a:moveTo>
                    <a:cubicBezTo>
                      <a:pt x="427929" y="231676"/>
                      <a:pt x="426598" y="235670"/>
                      <a:pt x="419940" y="235670"/>
                    </a:cubicBezTo>
                    <a:cubicBezTo>
                      <a:pt x="417277" y="235670"/>
                      <a:pt x="417277" y="235670"/>
                      <a:pt x="417277" y="235670"/>
                    </a:cubicBezTo>
                    <a:cubicBezTo>
                      <a:pt x="417277" y="234339"/>
                      <a:pt x="417277" y="234339"/>
                      <a:pt x="417277" y="233007"/>
                    </a:cubicBezTo>
                    <a:cubicBezTo>
                      <a:pt x="417277" y="233007"/>
                      <a:pt x="418609" y="231676"/>
                      <a:pt x="418609" y="231676"/>
                    </a:cubicBezTo>
                    <a:cubicBezTo>
                      <a:pt x="418609" y="231676"/>
                      <a:pt x="418609" y="231676"/>
                      <a:pt x="418609" y="231676"/>
                    </a:cubicBezTo>
                    <a:cubicBezTo>
                      <a:pt x="418609" y="231676"/>
                      <a:pt x="419940" y="231676"/>
                      <a:pt x="419940" y="231676"/>
                    </a:cubicBezTo>
                    <a:cubicBezTo>
                      <a:pt x="419940" y="231676"/>
                      <a:pt x="419940" y="231676"/>
                      <a:pt x="419940" y="231676"/>
                    </a:cubicBezTo>
                    <a:cubicBezTo>
                      <a:pt x="421272" y="231676"/>
                      <a:pt x="421272" y="230344"/>
                      <a:pt x="422603" y="230344"/>
                    </a:cubicBezTo>
                    <a:cubicBezTo>
                      <a:pt x="423935" y="230344"/>
                      <a:pt x="429261" y="230344"/>
                      <a:pt x="427929" y="231676"/>
                    </a:cubicBezTo>
                    <a:cubicBezTo>
                      <a:pt x="429261" y="231676"/>
                      <a:pt x="429261" y="231676"/>
                      <a:pt x="427929" y="231676"/>
                    </a:cubicBezTo>
                    <a:moveTo>
                      <a:pt x="353367" y="231676"/>
                    </a:moveTo>
                    <a:cubicBezTo>
                      <a:pt x="350704" y="235670"/>
                      <a:pt x="344047" y="242328"/>
                      <a:pt x="322743" y="239665"/>
                    </a:cubicBezTo>
                    <a:cubicBezTo>
                      <a:pt x="314754" y="238333"/>
                      <a:pt x="310760" y="234339"/>
                      <a:pt x="317417" y="229013"/>
                    </a:cubicBezTo>
                    <a:cubicBezTo>
                      <a:pt x="321412" y="226350"/>
                      <a:pt x="330732" y="223687"/>
                      <a:pt x="330732" y="223687"/>
                    </a:cubicBezTo>
                    <a:cubicBezTo>
                      <a:pt x="334726" y="222355"/>
                      <a:pt x="340052" y="222355"/>
                      <a:pt x="340052" y="222355"/>
                    </a:cubicBezTo>
                    <a:cubicBezTo>
                      <a:pt x="354698" y="222355"/>
                      <a:pt x="353367" y="229013"/>
                      <a:pt x="353367" y="231676"/>
                    </a:cubicBezTo>
                    <a:cubicBezTo>
                      <a:pt x="353367" y="230344"/>
                      <a:pt x="353367" y="230344"/>
                      <a:pt x="353367" y="231676"/>
                    </a:cubicBezTo>
                    <a:moveTo>
                      <a:pt x="266821" y="211704"/>
                    </a:moveTo>
                    <a:cubicBezTo>
                      <a:pt x="265490" y="213035"/>
                      <a:pt x="260164" y="217030"/>
                      <a:pt x="248181" y="214367"/>
                    </a:cubicBezTo>
                    <a:cubicBezTo>
                      <a:pt x="238860" y="213035"/>
                      <a:pt x="244186" y="209041"/>
                      <a:pt x="244186" y="209041"/>
                    </a:cubicBezTo>
                    <a:cubicBezTo>
                      <a:pt x="246849" y="207709"/>
                      <a:pt x="252175" y="206378"/>
                      <a:pt x="256170" y="206378"/>
                    </a:cubicBezTo>
                    <a:cubicBezTo>
                      <a:pt x="256170" y="206378"/>
                      <a:pt x="256170" y="206378"/>
                      <a:pt x="256170" y="206378"/>
                    </a:cubicBezTo>
                    <a:cubicBezTo>
                      <a:pt x="264158" y="205046"/>
                      <a:pt x="268153" y="209041"/>
                      <a:pt x="266821" y="211704"/>
                    </a:cubicBezTo>
                    <a:cubicBezTo>
                      <a:pt x="266821" y="211704"/>
                      <a:pt x="266821" y="211704"/>
                      <a:pt x="266821" y="211704"/>
                    </a:cubicBezTo>
                    <a:moveTo>
                      <a:pt x="92399" y="71899"/>
                    </a:moveTo>
                    <a:cubicBezTo>
                      <a:pt x="87073" y="74562"/>
                      <a:pt x="87073" y="73231"/>
                      <a:pt x="87073" y="73231"/>
                    </a:cubicBezTo>
                    <a:cubicBezTo>
                      <a:pt x="87073" y="71899"/>
                      <a:pt x="89736" y="70568"/>
                      <a:pt x="96393" y="67905"/>
                    </a:cubicBezTo>
                    <a:cubicBezTo>
                      <a:pt x="99056" y="66574"/>
                      <a:pt x="101719" y="65242"/>
                      <a:pt x="108376" y="62579"/>
                    </a:cubicBezTo>
                    <a:cubicBezTo>
                      <a:pt x="117697" y="58585"/>
                      <a:pt x="128348" y="53259"/>
                      <a:pt x="137669" y="49264"/>
                    </a:cubicBezTo>
                    <a:cubicBezTo>
                      <a:pt x="137669" y="49264"/>
                      <a:pt x="137669" y="49264"/>
                      <a:pt x="137669" y="49264"/>
                    </a:cubicBezTo>
                    <a:cubicBezTo>
                      <a:pt x="137669" y="49264"/>
                      <a:pt x="105713" y="65242"/>
                      <a:pt x="92399" y="71899"/>
                    </a:cubicBezTo>
                    <a:moveTo>
                      <a:pt x="715527" y="218361"/>
                    </a:moveTo>
                    <a:cubicBezTo>
                      <a:pt x="716858" y="221024"/>
                      <a:pt x="716858" y="230344"/>
                      <a:pt x="687566" y="234339"/>
                    </a:cubicBezTo>
                    <a:cubicBezTo>
                      <a:pt x="659605" y="238333"/>
                      <a:pt x="643627" y="230344"/>
                      <a:pt x="650285" y="222355"/>
                    </a:cubicBezTo>
                    <a:cubicBezTo>
                      <a:pt x="660936" y="210372"/>
                      <a:pt x="711532" y="203715"/>
                      <a:pt x="715527" y="218361"/>
                    </a:cubicBezTo>
                    <a:moveTo>
                      <a:pt x="401300" y="219693"/>
                    </a:moveTo>
                    <a:cubicBezTo>
                      <a:pt x="399968" y="223687"/>
                      <a:pt x="394642" y="226350"/>
                      <a:pt x="389317" y="226350"/>
                    </a:cubicBezTo>
                    <a:cubicBezTo>
                      <a:pt x="389317" y="226350"/>
                      <a:pt x="379996" y="225018"/>
                      <a:pt x="386654" y="219693"/>
                    </a:cubicBezTo>
                    <a:cubicBezTo>
                      <a:pt x="389317" y="218361"/>
                      <a:pt x="390648" y="217030"/>
                      <a:pt x="391979" y="217030"/>
                    </a:cubicBezTo>
                    <a:cubicBezTo>
                      <a:pt x="391979" y="217030"/>
                      <a:pt x="401300" y="214367"/>
                      <a:pt x="402631" y="217030"/>
                    </a:cubicBezTo>
                    <a:cubicBezTo>
                      <a:pt x="401300" y="218361"/>
                      <a:pt x="402631" y="218361"/>
                      <a:pt x="401300" y="219693"/>
                    </a:cubicBezTo>
                    <a:moveTo>
                      <a:pt x="217557" y="190400"/>
                    </a:moveTo>
                    <a:cubicBezTo>
                      <a:pt x="216225" y="191732"/>
                      <a:pt x="210900" y="194395"/>
                      <a:pt x="208237" y="194395"/>
                    </a:cubicBezTo>
                    <a:cubicBezTo>
                      <a:pt x="208237" y="194395"/>
                      <a:pt x="208237" y="194395"/>
                      <a:pt x="208237" y="194395"/>
                    </a:cubicBezTo>
                    <a:cubicBezTo>
                      <a:pt x="208237" y="194395"/>
                      <a:pt x="208237" y="194395"/>
                      <a:pt x="208237" y="194395"/>
                    </a:cubicBezTo>
                    <a:cubicBezTo>
                      <a:pt x="208237" y="194395"/>
                      <a:pt x="208237" y="194395"/>
                      <a:pt x="208237" y="194395"/>
                    </a:cubicBezTo>
                    <a:cubicBezTo>
                      <a:pt x="208237" y="194395"/>
                      <a:pt x="208237" y="194395"/>
                      <a:pt x="208237" y="194395"/>
                    </a:cubicBezTo>
                    <a:cubicBezTo>
                      <a:pt x="208237" y="194395"/>
                      <a:pt x="208237" y="194395"/>
                      <a:pt x="208237" y="194395"/>
                    </a:cubicBezTo>
                    <a:cubicBezTo>
                      <a:pt x="208237" y="194395"/>
                      <a:pt x="208237" y="194395"/>
                      <a:pt x="208237" y="194395"/>
                    </a:cubicBezTo>
                    <a:cubicBezTo>
                      <a:pt x="208237" y="194395"/>
                      <a:pt x="208237" y="194395"/>
                      <a:pt x="208237" y="194395"/>
                    </a:cubicBezTo>
                    <a:lnTo>
                      <a:pt x="208237" y="194395"/>
                    </a:lnTo>
                    <a:cubicBezTo>
                      <a:pt x="202911" y="193063"/>
                      <a:pt x="197585" y="194395"/>
                      <a:pt x="192259" y="193063"/>
                    </a:cubicBezTo>
                    <a:cubicBezTo>
                      <a:pt x="192259" y="193063"/>
                      <a:pt x="192259" y="193063"/>
                      <a:pt x="192259" y="193063"/>
                    </a:cubicBezTo>
                    <a:cubicBezTo>
                      <a:pt x="192259" y="193063"/>
                      <a:pt x="192259" y="193063"/>
                      <a:pt x="192259" y="193063"/>
                    </a:cubicBezTo>
                    <a:cubicBezTo>
                      <a:pt x="192259" y="193063"/>
                      <a:pt x="192259" y="193063"/>
                      <a:pt x="192259" y="193063"/>
                    </a:cubicBezTo>
                    <a:cubicBezTo>
                      <a:pt x="192259" y="193063"/>
                      <a:pt x="192259" y="193063"/>
                      <a:pt x="192259" y="193063"/>
                    </a:cubicBezTo>
                    <a:cubicBezTo>
                      <a:pt x="192259" y="193063"/>
                      <a:pt x="192259" y="193063"/>
                      <a:pt x="192259" y="193063"/>
                    </a:cubicBezTo>
                    <a:cubicBezTo>
                      <a:pt x="192259" y="193063"/>
                      <a:pt x="192259" y="193063"/>
                      <a:pt x="192259" y="193063"/>
                    </a:cubicBezTo>
                    <a:cubicBezTo>
                      <a:pt x="192259" y="193063"/>
                      <a:pt x="192259" y="193063"/>
                      <a:pt x="192259" y="193063"/>
                    </a:cubicBezTo>
                    <a:cubicBezTo>
                      <a:pt x="192259" y="193063"/>
                      <a:pt x="192259" y="193063"/>
                      <a:pt x="192259" y="193063"/>
                    </a:cubicBezTo>
                    <a:cubicBezTo>
                      <a:pt x="180276" y="189069"/>
                      <a:pt x="188265" y="183743"/>
                      <a:pt x="188265" y="183743"/>
                    </a:cubicBezTo>
                    <a:cubicBezTo>
                      <a:pt x="189596" y="182411"/>
                      <a:pt x="190927" y="182411"/>
                      <a:pt x="193590" y="182411"/>
                    </a:cubicBezTo>
                    <a:lnTo>
                      <a:pt x="205574" y="182411"/>
                    </a:lnTo>
                    <a:cubicBezTo>
                      <a:pt x="213562" y="183743"/>
                      <a:pt x="221551" y="185074"/>
                      <a:pt x="220220" y="187737"/>
                    </a:cubicBezTo>
                    <a:cubicBezTo>
                      <a:pt x="220220" y="189069"/>
                      <a:pt x="218888" y="190400"/>
                      <a:pt x="217557" y="190400"/>
                    </a:cubicBezTo>
                    <a:moveTo>
                      <a:pt x="499828" y="215698"/>
                    </a:moveTo>
                    <a:cubicBezTo>
                      <a:pt x="499828" y="217030"/>
                      <a:pt x="497166" y="219693"/>
                      <a:pt x="491840" y="221024"/>
                    </a:cubicBezTo>
                    <a:cubicBezTo>
                      <a:pt x="489177" y="221024"/>
                      <a:pt x="489177" y="221024"/>
                      <a:pt x="470536" y="221024"/>
                    </a:cubicBezTo>
                    <a:cubicBezTo>
                      <a:pt x="462547" y="221024"/>
                      <a:pt x="458553" y="217030"/>
                      <a:pt x="462547" y="214367"/>
                    </a:cubicBezTo>
                    <a:cubicBezTo>
                      <a:pt x="462547" y="214367"/>
                      <a:pt x="463879" y="213035"/>
                      <a:pt x="465210" y="213035"/>
                    </a:cubicBezTo>
                    <a:lnTo>
                      <a:pt x="470536" y="211704"/>
                    </a:lnTo>
                    <a:cubicBezTo>
                      <a:pt x="470536" y="211704"/>
                      <a:pt x="481188" y="210372"/>
                      <a:pt x="487845" y="210372"/>
                    </a:cubicBezTo>
                    <a:cubicBezTo>
                      <a:pt x="495834" y="210372"/>
                      <a:pt x="499828" y="213035"/>
                      <a:pt x="499828" y="215698"/>
                    </a:cubicBezTo>
                    <a:cubicBezTo>
                      <a:pt x="499828" y="214367"/>
                      <a:pt x="499828" y="214367"/>
                      <a:pt x="499828" y="215698"/>
                    </a:cubicBezTo>
                    <a:moveTo>
                      <a:pt x="791420" y="135810"/>
                    </a:moveTo>
                    <a:cubicBezTo>
                      <a:pt x="791420" y="135810"/>
                      <a:pt x="792752" y="137141"/>
                      <a:pt x="792752" y="138473"/>
                    </a:cubicBezTo>
                    <a:cubicBezTo>
                      <a:pt x="792752" y="138473"/>
                      <a:pt x="792752" y="138473"/>
                      <a:pt x="791420" y="139804"/>
                    </a:cubicBezTo>
                    <a:cubicBezTo>
                      <a:pt x="791420" y="139804"/>
                      <a:pt x="791420" y="141136"/>
                      <a:pt x="791420" y="141136"/>
                    </a:cubicBezTo>
                    <a:cubicBezTo>
                      <a:pt x="791420" y="141136"/>
                      <a:pt x="788758" y="142467"/>
                      <a:pt x="786095" y="138473"/>
                    </a:cubicBezTo>
                    <a:cubicBezTo>
                      <a:pt x="786095" y="138473"/>
                      <a:pt x="786095" y="138473"/>
                      <a:pt x="786095" y="137141"/>
                    </a:cubicBezTo>
                    <a:cubicBezTo>
                      <a:pt x="786095" y="137141"/>
                      <a:pt x="786095" y="137141"/>
                      <a:pt x="786095" y="137141"/>
                    </a:cubicBezTo>
                    <a:cubicBezTo>
                      <a:pt x="786095" y="137141"/>
                      <a:pt x="786095" y="137141"/>
                      <a:pt x="786095" y="137141"/>
                    </a:cubicBezTo>
                    <a:lnTo>
                      <a:pt x="786095" y="137141"/>
                    </a:lnTo>
                    <a:cubicBezTo>
                      <a:pt x="786095" y="135810"/>
                      <a:pt x="786095" y="135810"/>
                      <a:pt x="787426" y="135810"/>
                    </a:cubicBezTo>
                    <a:cubicBezTo>
                      <a:pt x="787426" y="135810"/>
                      <a:pt x="788758" y="135810"/>
                      <a:pt x="788758" y="135810"/>
                    </a:cubicBezTo>
                    <a:cubicBezTo>
                      <a:pt x="790089" y="135810"/>
                      <a:pt x="790089" y="135810"/>
                      <a:pt x="791420" y="135810"/>
                    </a:cubicBezTo>
                    <a:cubicBezTo>
                      <a:pt x="790089" y="135810"/>
                      <a:pt x="790089" y="135810"/>
                      <a:pt x="791420" y="135810"/>
                    </a:cubicBezTo>
                    <a:moveTo>
                      <a:pt x="842016" y="74562"/>
                    </a:moveTo>
                    <a:cubicBezTo>
                      <a:pt x="842016" y="74562"/>
                      <a:pt x="847342" y="77225"/>
                      <a:pt x="847342" y="78557"/>
                    </a:cubicBezTo>
                    <a:cubicBezTo>
                      <a:pt x="847342" y="78557"/>
                      <a:pt x="847342" y="79888"/>
                      <a:pt x="844679" y="78557"/>
                    </a:cubicBezTo>
                    <a:cubicBezTo>
                      <a:pt x="843348" y="78557"/>
                      <a:pt x="843348" y="78557"/>
                      <a:pt x="843348" y="77225"/>
                    </a:cubicBezTo>
                    <a:cubicBezTo>
                      <a:pt x="843348" y="77225"/>
                      <a:pt x="843348" y="77225"/>
                      <a:pt x="843348" y="77225"/>
                    </a:cubicBezTo>
                    <a:cubicBezTo>
                      <a:pt x="843348" y="77225"/>
                      <a:pt x="843348" y="77225"/>
                      <a:pt x="843348" y="77225"/>
                    </a:cubicBezTo>
                    <a:cubicBezTo>
                      <a:pt x="843348" y="77225"/>
                      <a:pt x="842016" y="77225"/>
                      <a:pt x="842016" y="75894"/>
                    </a:cubicBezTo>
                    <a:cubicBezTo>
                      <a:pt x="842016" y="75894"/>
                      <a:pt x="842016" y="74562"/>
                      <a:pt x="842016" y="74562"/>
                    </a:cubicBezTo>
                    <a:cubicBezTo>
                      <a:pt x="842016" y="74562"/>
                      <a:pt x="842016" y="74562"/>
                      <a:pt x="842016" y="74562"/>
                    </a:cubicBezTo>
                    <a:moveTo>
                      <a:pt x="844679" y="94534"/>
                    </a:moveTo>
                    <a:cubicBezTo>
                      <a:pt x="847342" y="95866"/>
                      <a:pt x="852668" y="98529"/>
                      <a:pt x="855331" y="102523"/>
                    </a:cubicBezTo>
                    <a:cubicBezTo>
                      <a:pt x="855331" y="102523"/>
                      <a:pt x="856663" y="103855"/>
                      <a:pt x="856663" y="105186"/>
                    </a:cubicBezTo>
                    <a:lnTo>
                      <a:pt x="855331" y="107849"/>
                    </a:lnTo>
                    <a:cubicBezTo>
                      <a:pt x="854000" y="109181"/>
                      <a:pt x="847342" y="107849"/>
                      <a:pt x="843348" y="105186"/>
                    </a:cubicBezTo>
                    <a:cubicBezTo>
                      <a:pt x="842016" y="103855"/>
                      <a:pt x="839353" y="102523"/>
                      <a:pt x="835359" y="98529"/>
                    </a:cubicBezTo>
                    <a:cubicBezTo>
                      <a:pt x="835359" y="98529"/>
                      <a:pt x="834028" y="97197"/>
                      <a:pt x="834028" y="94534"/>
                    </a:cubicBezTo>
                    <a:cubicBezTo>
                      <a:pt x="834028" y="89208"/>
                      <a:pt x="844679" y="94534"/>
                      <a:pt x="844679" y="94534"/>
                    </a:cubicBezTo>
                    <a:moveTo>
                      <a:pt x="812724" y="111843"/>
                    </a:moveTo>
                    <a:cubicBezTo>
                      <a:pt x="819381" y="115838"/>
                      <a:pt x="815387" y="119832"/>
                      <a:pt x="812724" y="119832"/>
                    </a:cubicBezTo>
                    <a:cubicBezTo>
                      <a:pt x="807398" y="121164"/>
                      <a:pt x="803404" y="115838"/>
                      <a:pt x="804735" y="113175"/>
                    </a:cubicBezTo>
                    <a:cubicBezTo>
                      <a:pt x="804735" y="113175"/>
                      <a:pt x="804735" y="113175"/>
                      <a:pt x="804735" y="113175"/>
                    </a:cubicBezTo>
                    <a:lnTo>
                      <a:pt x="804735" y="113175"/>
                    </a:lnTo>
                    <a:cubicBezTo>
                      <a:pt x="803404" y="109181"/>
                      <a:pt x="808730" y="109181"/>
                      <a:pt x="812724" y="111843"/>
                    </a:cubicBezTo>
                    <a:moveTo>
                      <a:pt x="827370" y="75894"/>
                    </a:moveTo>
                    <a:cubicBezTo>
                      <a:pt x="832696" y="78557"/>
                      <a:pt x="838022" y="81220"/>
                      <a:pt x="836690" y="82551"/>
                    </a:cubicBezTo>
                    <a:cubicBezTo>
                      <a:pt x="834028" y="83883"/>
                      <a:pt x="826039" y="78557"/>
                      <a:pt x="823376" y="77225"/>
                    </a:cubicBezTo>
                    <a:cubicBezTo>
                      <a:pt x="823376" y="77225"/>
                      <a:pt x="823376" y="77225"/>
                      <a:pt x="823376" y="77225"/>
                    </a:cubicBezTo>
                    <a:cubicBezTo>
                      <a:pt x="823376" y="77225"/>
                      <a:pt x="820713" y="74562"/>
                      <a:pt x="822044" y="74562"/>
                    </a:cubicBezTo>
                    <a:cubicBezTo>
                      <a:pt x="822044" y="74562"/>
                      <a:pt x="823376" y="74562"/>
                      <a:pt x="823376" y="74562"/>
                    </a:cubicBezTo>
                    <a:cubicBezTo>
                      <a:pt x="824707" y="75894"/>
                      <a:pt x="826039" y="75894"/>
                      <a:pt x="827370" y="75894"/>
                    </a:cubicBezTo>
                    <a:moveTo>
                      <a:pt x="775443" y="118501"/>
                    </a:moveTo>
                    <a:cubicBezTo>
                      <a:pt x="778106" y="119832"/>
                      <a:pt x="780769" y="122495"/>
                      <a:pt x="779437" y="123827"/>
                    </a:cubicBezTo>
                    <a:cubicBezTo>
                      <a:pt x="779437" y="123827"/>
                      <a:pt x="779437" y="123827"/>
                      <a:pt x="779437" y="123827"/>
                    </a:cubicBezTo>
                    <a:cubicBezTo>
                      <a:pt x="779437" y="123827"/>
                      <a:pt x="779437" y="123827"/>
                      <a:pt x="779437" y="123827"/>
                    </a:cubicBezTo>
                    <a:cubicBezTo>
                      <a:pt x="779437" y="123827"/>
                      <a:pt x="779437" y="123827"/>
                      <a:pt x="779437" y="123827"/>
                    </a:cubicBezTo>
                    <a:cubicBezTo>
                      <a:pt x="779437" y="123827"/>
                      <a:pt x="779437" y="123827"/>
                      <a:pt x="779437" y="123827"/>
                    </a:cubicBezTo>
                    <a:cubicBezTo>
                      <a:pt x="779437" y="123827"/>
                      <a:pt x="779437" y="123827"/>
                      <a:pt x="779437" y="123827"/>
                    </a:cubicBezTo>
                    <a:cubicBezTo>
                      <a:pt x="779437" y="123827"/>
                      <a:pt x="779437" y="123827"/>
                      <a:pt x="779437" y="123827"/>
                    </a:cubicBezTo>
                    <a:cubicBezTo>
                      <a:pt x="779437" y="123827"/>
                      <a:pt x="779437" y="123827"/>
                      <a:pt x="779437" y="123827"/>
                    </a:cubicBezTo>
                    <a:lnTo>
                      <a:pt x="779437" y="123827"/>
                    </a:lnTo>
                    <a:cubicBezTo>
                      <a:pt x="776774" y="125158"/>
                      <a:pt x="775443" y="127821"/>
                      <a:pt x="772780" y="129153"/>
                    </a:cubicBezTo>
                    <a:cubicBezTo>
                      <a:pt x="772780" y="129153"/>
                      <a:pt x="772780" y="129153"/>
                      <a:pt x="772780" y="129153"/>
                    </a:cubicBezTo>
                    <a:lnTo>
                      <a:pt x="772780" y="129153"/>
                    </a:lnTo>
                    <a:cubicBezTo>
                      <a:pt x="764791" y="131816"/>
                      <a:pt x="756802" y="126490"/>
                      <a:pt x="758134" y="123827"/>
                    </a:cubicBezTo>
                    <a:cubicBezTo>
                      <a:pt x="758134" y="122495"/>
                      <a:pt x="759465" y="122495"/>
                      <a:pt x="760797" y="122495"/>
                    </a:cubicBezTo>
                    <a:cubicBezTo>
                      <a:pt x="760797" y="119832"/>
                      <a:pt x="767454" y="113175"/>
                      <a:pt x="775443" y="118501"/>
                    </a:cubicBezTo>
                    <a:moveTo>
                      <a:pt x="450564" y="161108"/>
                    </a:moveTo>
                    <a:cubicBezTo>
                      <a:pt x="446570" y="167765"/>
                      <a:pt x="438581" y="166434"/>
                      <a:pt x="433255" y="166434"/>
                    </a:cubicBezTo>
                    <a:cubicBezTo>
                      <a:pt x="433255" y="166434"/>
                      <a:pt x="433255" y="166434"/>
                      <a:pt x="433255" y="166434"/>
                    </a:cubicBezTo>
                    <a:cubicBezTo>
                      <a:pt x="433255" y="166434"/>
                      <a:pt x="433255" y="166434"/>
                      <a:pt x="433255" y="166434"/>
                    </a:cubicBezTo>
                    <a:cubicBezTo>
                      <a:pt x="433255" y="166434"/>
                      <a:pt x="433255" y="166434"/>
                      <a:pt x="433255" y="166434"/>
                    </a:cubicBezTo>
                    <a:cubicBezTo>
                      <a:pt x="433255" y="166434"/>
                      <a:pt x="433255" y="166434"/>
                      <a:pt x="433255" y="166434"/>
                    </a:cubicBezTo>
                    <a:cubicBezTo>
                      <a:pt x="433255" y="166434"/>
                      <a:pt x="433255" y="166434"/>
                      <a:pt x="433255" y="166434"/>
                    </a:cubicBezTo>
                    <a:cubicBezTo>
                      <a:pt x="433255" y="166434"/>
                      <a:pt x="433255" y="166434"/>
                      <a:pt x="433255" y="166434"/>
                    </a:cubicBezTo>
                    <a:cubicBezTo>
                      <a:pt x="433255" y="166434"/>
                      <a:pt x="433255" y="166434"/>
                      <a:pt x="433255" y="166434"/>
                    </a:cubicBezTo>
                    <a:cubicBezTo>
                      <a:pt x="433255" y="166434"/>
                      <a:pt x="433255" y="166434"/>
                      <a:pt x="433255" y="166434"/>
                    </a:cubicBezTo>
                    <a:cubicBezTo>
                      <a:pt x="418609" y="165102"/>
                      <a:pt x="397305" y="163771"/>
                      <a:pt x="405294" y="155782"/>
                    </a:cubicBezTo>
                    <a:cubicBezTo>
                      <a:pt x="409289" y="151788"/>
                      <a:pt x="417277" y="151788"/>
                      <a:pt x="421272" y="150456"/>
                    </a:cubicBezTo>
                    <a:cubicBezTo>
                      <a:pt x="430592" y="149125"/>
                      <a:pt x="437249" y="151788"/>
                      <a:pt x="438581" y="151788"/>
                    </a:cubicBezTo>
                    <a:cubicBezTo>
                      <a:pt x="438581" y="151788"/>
                      <a:pt x="439912" y="151788"/>
                      <a:pt x="439912" y="151788"/>
                    </a:cubicBezTo>
                    <a:cubicBezTo>
                      <a:pt x="439912" y="151788"/>
                      <a:pt x="439912" y="151788"/>
                      <a:pt x="439912" y="151788"/>
                    </a:cubicBezTo>
                    <a:cubicBezTo>
                      <a:pt x="445238" y="151788"/>
                      <a:pt x="450564" y="153119"/>
                      <a:pt x="449233" y="155782"/>
                    </a:cubicBezTo>
                    <a:cubicBezTo>
                      <a:pt x="450564" y="158445"/>
                      <a:pt x="451896" y="159776"/>
                      <a:pt x="450564" y="161108"/>
                    </a:cubicBezTo>
                    <a:moveTo>
                      <a:pt x="763460" y="14646"/>
                    </a:moveTo>
                    <a:cubicBezTo>
                      <a:pt x="735499" y="6657"/>
                      <a:pt x="734167" y="6657"/>
                      <a:pt x="716858" y="1331"/>
                    </a:cubicBezTo>
                    <a:lnTo>
                      <a:pt x="719521" y="1331"/>
                    </a:lnTo>
                    <a:cubicBezTo>
                      <a:pt x="736830" y="5326"/>
                      <a:pt x="778106" y="17309"/>
                      <a:pt x="798078" y="30624"/>
                    </a:cubicBezTo>
                    <a:cubicBezTo>
                      <a:pt x="807398" y="33287"/>
                      <a:pt x="816718" y="35950"/>
                      <a:pt x="824707" y="38613"/>
                    </a:cubicBezTo>
                    <a:cubicBezTo>
                      <a:pt x="869977" y="53259"/>
                      <a:pt x="912584" y="71899"/>
                      <a:pt x="953860" y="94534"/>
                    </a:cubicBezTo>
                    <a:lnTo>
                      <a:pt x="953860" y="94534"/>
                    </a:lnTo>
                    <a:cubicBezTo>
                      <a:pt x="944540" y="89208"/>
                      <a:pt x="931225" y="82551"/>
                      <a:pt x="920573" y="77225"/>
                    </a:cubicBezTo>
                    <a:cubicBezTo>
                      <a:pt x="895275" y="65242"/>
                      <a:pt x="895275" y="65242"/>
                      <a:pt x="881960" y="58585"/>
                    </a:cubicBezTo>
                    <a:cubicBezTo>
                      <a:pt x="856663" y="47933"/>
                      <a:pt x="855331" y="46601"/>
                      <a:pt x="840685" y="41276"/>
                    </a:cubicBezTo>
                    <a:cubicBezTo>
                      <a:pt x="815387" y="31955"/>
                      <a:pt x="812724" y="30624"/>
                      <a:pt x="796746" y="25298"/>
                    </a:cubicBezTo>
                    <a:cubicBezTo>
                      <a:pt x="786095" y="22635"/>
                      <a:pt x="774111" y="17309"/>
                      <a:pt x="763460" y="14646"/>
                    </a:cubicBezTo>
                    <a:moveTo>
                      <a:pt x="824707" y="39944"/>
                    </a:moveTo>
                    <a:cubicBezTo>
                      <a:pt x="822044" y="38613"/>
                      <a:pt x="818050" y="38613"/>
                      <a:pt x="815387" y="37281"/>
                    </a:cubicBezTo>
                    <a:lnTo>
                      <a:pt x="816718" y="37281"/>
                    </a:lnTo>
                    <a:cubicBezTo>
                      <a:pt x="844679" y="51927"/>
                      <a:pt x="844679" y="51927"/>
                      <a:pt x="852668" y="58585"/>
                    </a:cubicBezTo>
                    <a:cubicBezTo>
                      <a:pt x="851337" y="59916"/>
                      <a:pt x="851337" y="62579"/>
                      <a:pt x="850005" y="63911"/>
                    </a:cubicBezTo>
                    <a:cubicBezTo>
                      <a:pt x="828702" y="63911"/>
                      <a:pt x="808730" y="53259"/>
                      <a:pt x="787426" y="59916"/>
                    </a:cubicBezTo>
                    <a:cubicBezTo>
                      <a:pt x="783432" y="78557"/>
                      <a:pt x="806067" y="113175"/>
                      <a:pt x="779437" y="115838"/>
                    </a:cubicBezTo>
                    <a:cubicBezTo>
                      <a:pt x="736830" y="119832"/>
                      <a:pt x="694223" y="102523"/>
                      <a:pt x="650285" y="113175"/>
                    </a:cubicBezTo>
                    <a:cubicBezTo>
                      <a:pt x="534447" y="142467"/>
                      <a:pt x="534447" y="142467"/>
                      <a:pt x="529121" y="142467"/>
                    </a:cubicBezTo>
                    <a:cubicBezTo>
                      <a:pt x="418609" y="141136"/>
                      <a:pt x="418609" y="141136"/>
                      <a:pt x="414614" y="142467"/>
                    </a:cubicBezTo>
                    <a:cubicBezTo>
                      <a:pt x="294782" y="173091"/>
                      <a:pt x="294782" y="173091"/>
                      <a:pt x="264158" y="170428"/>
                    </a:cubicBezTo>
                    <a:cubicBezTo>
                      <a:pt x="232203" y="167765"/>
                      <a:pt x="149652" y="122495"/>
                      <a:pt x="142995" y="110512"/>
                    </a:cubicBezTo>
                    <a:cubicBezTo>
                      <a:pt x="123023" y="77225"/>
                      <a:pt x="182939" y="70568"/>
                      <a:pt x="192259" y="42607"/>
                    </a:cubicBezTo>
                    <a:cubicBezTo>
                      <a:pt x="189596" y="39944"/>
                      <a:pt x="186933" y="37281"/>
                      <a:pt x="184270" y="35950"/>
                    </a:cubicBezTo>
                    <a:cubicBezTo>
                      <a:pt x="186933" y="30624"/>
                      <a:pt x="193590" y="21304"/>
                      <a:pt x="277473" y="0"/>
                    </a:cubicBezTo>
                    <a:cubicBezTo>
                      <a:pt x="254838" y="5326"/>
                      <a:pt x="249512" y="6657"/>
                      <a:pt x="232203" y="11983"/>
                    </a:cubicBezTo>
                    <a:cubicBezTo>
                      <a:pt x="206905" y="19972"/>
                      <a:pt x="204242" y="21304"/>
                      <a:pt x="185602" y="26629"/>
                    </a:cubicBezTo>
                    <a:cubicBezTo>
                      <a:pt x="160304" y="35950"/>
                      <a:pt x="158972" y="35950"/>
                      <a:pt x="142995" y="42607"/>
                    </a:cubicBezTo>
                    <a:cubicBezTo>
                      <a:pt x="119028" y="53259"/>
                      <a:pt x="117697" y="53259"/>
                      <a:pt x="103050" y="59916"/>
                    </a:cubicBezTo>
                    <a:cubicBezTo>
                      <a:pt x="79084" y="71899"/>
                      <a:pt x="77753" y="71899"/>
                      <a:pt x="64438" y="78557"/>
                    </a:cubicBezTo>
                    <a:cubicBezTo>
                      <a:pt x="53786" y="83883"/>
                      <a:pt x="40471" y="91871"/>
                      <a:pt x="31151" y="97197"/>
                    </a:cubicBezTo>
                    <a:lnTo>
                      <a:pt x="28488" y="98529"/>
                    </a:lnTo>
                    <a:cubicBezTo>
                      <a:pt x="-64715" y="157113"/>
                      <a:pt x="100388" y="237002"/>
                      <a:pt x="103050" y="238333"/>
                    </a:cubicBezTo>
                    <a:lnTo>
                      <a:pt x="458553" y="286266"/>
                    </a:lnTo>
                    <a:cubicBezTo>
                      <a:pt x="506486" y="290260"/>
                      <a:pt x="602352" y="294255"/>
                      <a:pt x="703543" y="282272"/>
                    </a:cubicBezTo>
                    <a:cubicBezTo>
                      <a:pt x="707538" y="282272"/>
                      <a:pt x="1053720" y="235670"/>
                      <a:pt x="1000461" y="139804"/>
                    </a:cubicBezTo>
                    <a:cubicBezTo>
                      <a:pt x="989810" y="119832"/>
                      <a:pt x="976495" y="105186"/>
                      <a:pt x="941877" y="85214"/>
                    </a:cubicBezTo>
                    <a:cubicBezTo>
                      <a:pt x="904595" y="69236"/>
                      <a:pt x="865983" y="53259"/>
                      <a:pt x="824707" y="39944"/>
                    </a:cubicBezTo>
                  </a:path>
                </a:pathLst>
              </a:custGeom>
              <a:solidFill>
                <a:srgbClr val="7F9494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784" name="Freeform: Shape 6783">
                <a:extLst>
                  <a:ext uri="{FF2B5EF4-FFF2-40B4-BE49-F238E27FC236}">
                    <a16:creationId xmlns:a16="http://schemas.microsoft.com/office/drawing/2014/main" id="{5A69FAB2-71E0-4E60-867A-302E133B722C}"/>
                  </a:ext>
                </a:extLst>
              </p:cNvPr>
              <p:cNvSpPr/>
              <p:nvPr/>
            </p:nvSpPr>
            <p:spPr>
              <a:xfrm>
                <a:off x="10014458" y="2683618"/>
                <a:ext cx="714015" cy="195366"/>
              </a:xfrm>
              <a:custGeom>
                <a:avLst/>
                <a:gdLst>
                  <a:gd name="connsiteX0" fmla="*/ 303922 w 714015"/>
                  <a:gd name="connsiteY0" fmla="*/ 19972 h 195366"/>
                  <a:gd name="connsiteX1" fmla="*/ 303922 w 714015"/>
                  <a:gd name="connsiteY1" fmla="*/ 19972 h 195366"/>
                  <a:gd name="connsiteX2" fmla="*/ 303922 w 714015"/>
                  <a:gd name="connsiteY2" fmla="*/ 19972 h 195366"/>
                  <a:gd name="connsiteX3" fmla="*/ 318569 w 714015"/>
                  <a:gd name="connsiteY3" fmla="*/ 15978 h 195366"/>
                  <a:gd name="connsiteX4" fmla="*/ 306585 w 714015"/>
                  <a:gd name="connsiteY4" fmla="*/ 17309 h 195366"/>
                  <a:gd name="connsiteX5" fmla="*/ 305254 w 714015"/>
                  <a:gd name="connsiteY5" fmla="*/ 18641 h 195366"/>
                  <a:gd name="connsiteX6" fmla="*/ 303922 w 714015"/>
                  <a:gd name="connsiteY6" fmla="*/ 19972 h 195366"/>
                  <a:gd name="connsiteX7" fmla="*/ 287945 w 714015"/>
                  <a:gd name="connsiteY7" fmla="*/ 23966 h 195366"/>
                  <a:gd name="connsiteX8" fmla="*/ 287945 w 714015"/>
                  <a:gd name="connsiteY8" fmla="*/ 23966 h 195366"/>
                  <a:gd name="connsiteX9" fmla="*/ 290608 w 714015"/>
                  <a:gd name="connsiteY9" fmla="*/ 23966 h 195366"/>
                  <a:gd name="connsiteX10" fmla="*/ 299928 w 714015"/>
                  <a:gd name="connsiteY10" fmla="*/ 21304 h 195366"/>
                  <a:gd name="connsiteX11" fmla="*/ 289276 w 714015"/>
                  <a:gd name="connsiteY11" fmla="*/ 22635 h 195366"/>
                  <a:gd name="connsiteX12" fmla="*/ 287945 w 714015"/>
                  <a:gd name="connsiteY12" fmla="*/ 23966 h 195366"/>
                  <a:gd name="connsiteX13" fmla="*/ 671408 w 714015"/>
                  <a:gd name="connsiteY13" fmla="*/ 75894 h 195366"/>
                  <a:gd name="connsiteX14" fmla="*/ 680729 w 714015"/>
                  <a:gd name="connsiteY14" fmla="*/ 79888 h 195366"/>
                  <a:gd name="connsiteX15" fmla="*/ 682060 w 714015"/>
                  <a:gd name="connsiteY15" fmla="*/ 81220 h 195366"/>
                  <a:gd name="connsiteX16" fmla="*/ 683391 w 714015"/>
                  <a:gd name="connsiteY16" fmla="*/ 82551 h 195366"/>
                  <a:gd name="connsiteX17" fmla="*/ 684723 w 714015"/>
                  <a:gd name="connsiteY17" fmla="*/ 83883 h 195366"/>
                  <a:gd name="connsiteX18" fmla="*/ 684723 w 714015"/>
                  <a:gd name="connsiteY18" fmla="*/ 83883 h 195366"/>
                  <a:gd name="connsiteX19" fmla="*/ 674071 w 714015"/>
                  <a:gd name="connsiteY19" fmla="*/ 82551 h 195366"/>
                  <a:gd name="connsiteX20" fmla="*/ 670077 w 714015"/>
                  <a:gd name="connsiteY20" fmla="*/ 79888 h 195366"/>
                  <a:gd name="connsiteX21" fmla="*/ 666082 w 714015"/>
                  <a:gd name="connsiteY21" fmla="*/ 75894 h 195366"/>
                  <a:gd name="connsiteX22" fmla="*/ 666082 w 714015"/>
                  <a:gd name="connsiteY22" fmla="*/ 73231 h 195366"/>
                  <a:gd name="connsiteX23" fmla="*/ 671408 w 714015"/>
                  <a:gd name="connsiteY23" fmla="*/ 75894 h 195366"/>
                  <a:gd name="connsiteX24" fmla="*/ 181427 w 714015"/>
                  <a:gd name="connsiteY24" fmla="*/ 150456 h 195366"/>
                  <a:gd name="connsiteX25" fmla="*/ 144146 w 714015"/>
                  <a:gd name="connsiteY25" fmla="*/ 155782 h 195366"/>
                  <a:gd name="connsiteX26" fmla="*/ 137489 w 714015"/>
                  <a:gd name="connsiteY26" fmla="*/ 139804 h 195366"/>
                  <a:gd name="connsiteX27" fmla="*/ 186753 w 714015"/>
                  <a:gd name="connsiteY27" fmla="*/ 145130 h 195366"/>
                  <a:gd name="connsiteX28" fmla="*/ 181427 w 714015"/>
                  <a:gd name="connsiteY28" fmla="*/ 150456 h 195366"/>
                  <a:gd name="connsiteX29" fmla="*/ 608829 w 714015"/>
                  <a:gd name="connsiteY29" fmla="*/ 99860 h 195366"/>
                  <a:gd name="connsiteX30" fmla="*/ 607498 w 714015"/>
                  <a:gd name="connsiteY30" fmla="*/ 123827 h 195366"/>
                  <a:gd name="connsiteX31" fmla="*/ 567554 w 714015"/>
                  <a:gd name="connsiteY31" fmla="*/ 113175 h 195366"/>
                  <a:gd name="connsiteX32" fmla="*/ 570216 w 714015"/>
                  <a:gd name="connsiteY32" fmla="*/ 110512 h 195366"/>
                  <a:gd name="connsiteX33" fmla="*/ 587526 w 714015"/>
                  <a:gd name="connsiteY33" fmla="*/ 97197 h 195366"/>
                  <a:gd name="connsiteX34" fmla="*/ 608829 w 714015"/>
                  <a:gd name="connsiteY34" fmla="*/ 99860 h 195366"/>
                  <a:gd name="connsiteX35" fmla="*/ 598177 w 714015"/>
                  <a:gd name="connsiteY35" fmla="*/ 66574 h 195366"/>
                  <a:gd name="connsiteX36" fmla="*/ 608829 w 714015"/>
                  <a:gd name="connsiteY36" fmla="*/ 73231 h 195366"/>
                  <a:gd name="connsiteX37" fmla="*/ 584863 w 714015"/>
                  <a:gd name="connsiteY37" fmla="*/ 70568 h 195366"/>
                  <a:gd name="connsiteX38" fmla="*/ 586194 w 714015"/>
                  <a:gd name="connsiteY38" fmla="*/ 66574 h 195366"/>
                  <a:gd name="connsiteX39" fmla="*/ 586194 w 714015"/>
                  <a:gd name="connsiteY39" fmla="*/ 66574 h 195366"/>
                  <a:gd name="connsiteX40" fmla="*/ 586194 w 714015"/>
                  <a:gd name="connsiteY40" fmla="*/ 66574 h 195366"/>
                  <a:gd name="connsiteX41" fmla="*/ 598177 w 714015"/>
                  <a:gd name="connsiteY41" fmla="*/ 66574 h 195366"/>
                  <a:gd name="connsiteX42" fmla="*/ 130831 w 714015"/>
                  <a:gd name="connsiteY42" fmla="*/ 89208 h 195366"/>
                  <a:gd name="connsiteX43" fmla="*/ 77573 w 714015"/>
                  <a:gd name="connsiteY43" fmla="*/ 77225 h 195366"/>
                  <a:gd name="connsiteX44" fmla="*/ 141483 w 714015"/>
                  <a:gd name="connsiteY44" fmla="*/ 55922 h 195366"/>
                  <a:gd name="connsiteX45" fmla="*/ 141483 w 714015"/>
                  <a:gd name="connsiteY45" fmla="*/ 57253 h 195366"/>
                  <a:gd name="connsiteX46" fmla="*/ 149472 w 714015"/>
                  <a:gd name="connsiteY46" fmla="*/ 79888 h 195366"/>
                  <a:gd name="connsiteX47" fmla="*/ 130831 w 714015"/>
                  <a:gd name="connsiteY47" fmla="*/ 89208 h 195366"/>
                  <a:gd name="connsiteX48" fmla="*/ 439732 w 714015"/>
                  <a:gd name="connsiteY48" fmla="*/ 5326 h 195366"/>
                  <a:gd name="connsiteX49" fmla="*/ 538261 w 714015"/>
                  <a:gd name="connsiteY49" fmla="*/ 19972 h 195366"/>
                  <a:gd name="connsiteX50" fmla="*/ 563559 w 714015"/>
                  <a:gd name="connsiteY50" fmla="*/ 27961 h 195366"/>
                  <a:gd name="connsiteX51" fmla="*/ 435738 w 714015"/>
                  <a:gd name="connsiteY51" fmla="*/ 6657 h 195366"/>
                  <a:gd name="connsiteX52" fmla="*/ 439732 w 714015"/>
                  <a:gd name="connsiteY52" fmla="*/ 5326 h 195366"/>
                  <a:gd name="connsiteX53" fmla="*/ 319900 w 714015"/>
                  <a:gd name="connsiteY53" fmla="*/ 125158 h 195366"/>
                  <a:gd name="connsiteX54" fmla="*/ 265310 w 714015"/>
                  <a:gd name="connsiteY54" fmla="*/ 134478 h 195366"/>
                  <a:gd name="connsiteX55" fmla="*/ 249332 w 714015"/>
                  <a:gd name="connsiteY55" fmla="*/ 119832 h 195366"/>
                  <a:gd name="connsiteX56" fmla="*/ 319900 w 714015"/>
                  <a:gd name="connsiteY56" fmla="*/ 122495 h 195366"/>
                  <a:gd name="connsiteX57" fmla="*/ 319900 w 714015"/>
                  <a:gd name="connsiteY57" fmla="*/ 125158 h 195366"/>
                  <a:gd name="connsiteX58" fmla="*/ 675403 w 714015"/>
                  <a:gd name="connsiteY58" fmla="*/ 62579 h 195366"/>
                  <a:gd name="connsiteX59" fmla="*/ 469025 w 714015"/>
                  <a:gd name="connsiteY59" fmla="*/ 31955 h 195366"/>
                  <a:gd name="connsiteX60" fmla="*/ 469025 w 714015"/>
                  <a:gd name="connsiteY60" fmla="*/ 31955 h 195366"/>
                  <a:gd name="connsiteX61" fmla="*/ 519621 w 714015"/>
                  <a:gd name="connsiteY61" fmla="*/ 39944 h 195366"/>
                  <a:gd name="connsiteX62" fmla="*/ 511632 w 714015"/>
                  <a:gd name="connsiteY62" fmla="*/ 42607 h 195366"/>
                  <a:gd name="connsiteX63" fmla="*/ 514295 w 714015"/>
                  <a:gd name="connsiteY63" fmla="*/ 49264 h 195366"/>
                  <a:gd name="connsiteX64" fmla="*/ 503643 w 714015"/>
                  <a:gd name="connsiteY64" fmla="*/ 51927 h 195366"/>
                  <a:gd name="connsiteX65" fmla="*/ 502312 w 714015"/>
                  <a:gd name="connsiteY65" fmla="*/ 59916 h 195366"/>
                  <a:gd name="connsiteX66" fmla="*/ 516958 w 714015"/>
                  <a:gd name="connsiteY66" fmla="*/ 89208 h 195366"/>
                  <a:gd name="connsiteX67" fmla="*/ 389137 w 714015"/>
                  <a:gd name="connsiteY67" fmla="*/ 99860 h 195366"/>
                  <a:gd name="connsiteX68" fmla="*/ 306585 w 714015"/>
                  <a:gd name="connsiteY68" fmla="*/ 85214 h 195366"/>
                  <a:gd name="connsiteX69" fmla="*/ 214714 w 714015"/>
                  <a:gd name="connsiteY69" fmla="*/ 89208 h 195366"/>
                  <a:gd name="connsiteX70" fmla="*/ 200068 w 714015"/>
                  <a:gd name="connsiteY70" fmla="*/ 54590 h 195366"/>
                  <a:gd name="connsiteX71" fmla="*/ 200068 w 714015"/>
                  <a:gd name="connsiteY71" fmla="*/ 53259 h 195366"/>
                  <a:gd name="connsiteX72" fmla="*/ 188085 w 714015"/>
                  <a:gd name="connsiteY72" fmla="*/ 51927 h 195366"/>
                  <a:gd name="connsiteX73" fmla="*/ 224034 w 714015"/>
                  <a:gd name="connsiteY73" fmla="*/ 34618 h 195366"/>
                  <a:gd name="connsiteX74" fmla="*/ 220040 w 714015"/>
                  <a:gd name="connsiteY74" fmla="*/ 33287 h 195366"/>
                  <a:gd name="connsiteX75" fmla="*/ 221371 w 714015"/>
                  <a:gd name="connsiteY75" fmla="*/ 29292 h 195366"/>
                  <a:gd name="connsiteX76" fmla="*/ 222703 w 714015"/>
                  <a:gd name="connsiteY76" fmla="*/ 29292 h 195366"/>
                  <a:gd name="connsiteX77" fmla="*/ 222703 w 714015"/>
                  <a:gd name="connsiteY77" fmla="*/ 29292 h 195366"/>
                  <a:gd name="connsiteX78" fmla="*/ 222703 w 714015"/>
                  <a:gd name="connsiteY78" fmla="*/ 29292 h 195366"/>
                  <a:gd name="connsiteX79" fmla="*/ 222703 w 714015"/>
                  <a:gd name="connsiteY79" fmla="*/ 29292 h 195366"/>
                  <a:gd name="connsiteX80" fmla="*/ 229360 w 714015"/>
                  <a:gd name="connsiteY80" fmla="*/ 23966 h 195366"/>
                  <a:gd name="connsiteX81" fmla="*/ 228029 w 714015"/>
                  <a:gd name="connsiteY81" fmla="*/ 21304 h 195366"/>
                  <a:gd name="connsiteX82" fmla="*/ 496986 w 714015"/>
                  <a:gd name="connsiteY82" fmla="*/ 22635 h 195366"/>
                  <a:gd name="connsiteX83" fmla="*/ 482339 w 714015"/>
                  <a:gd name="connsiteY83" fmla="*/ 25298 h 195366"/>
                  <a:gd name="connsiteX84" fmla="*/ 488997 w 714015"/>
                  <a:gd name="connsiteY84" fmla="*/ 29292 h 195366"/>
                  <a:gd name="connsiteX85" fmla="*/ 658093 w 714015"/>
                  <a:gd name="connsiteY85" fmla="*/ 57253 h 195366"/>
                  <a:gd name="connsiteX86" fmla="*/ 655431 w 714015"/>
                  <a:gd name="connsiteY86" fmla="*/ 55922 h 195366"/>
                  <a:gd name="connsiteX87" fmla="*/ 555570 w 714015"/>
                  <a:gd name="connsiteY87" fmla="*/ 22635 h 195366"/>
                  <a:gd name="connsiteX88" fmla="*/ 500980 w 714015"/>
                  <a:gd name="connsiteY88" fmla="*/ 11983 h 195366"/>
                  <a:gd name="connsiteX89" fmla="*/ 454379 w 714015"/>
                  <a:gd name="connsiteY89" fmla="*/ 5326 h 195366"/>
                  <a:gd name="connsiteX90" fmla="*/ 411772 w 714015"/>
                  <a:gd name="connsiteY90" fmla="*/ 1331 h 195366"/>
                  <a:gd name="connsiteX91" fmla="*/ 370496 w 714015"/>
                  <a:gd name="connsiteY91" fmla="*/ 0 h 195366"/>
                  <a:gd name="connsiteX92" fmla="*/ 330552 w 714015"/>
                  <a:gd name="connsiteY92" fmla="*/ 0 h 195366"/>
                  <a:gd name="connsiteX93" fmla="*/ 287945 w 714015"/>
                  <a:gd name="connsiteY93" fmla="*/ 2663 h 195366"/>
                  <a:gd name="connsiteX94" fmla="*/ 233355 w 714015"/>
                  <a:gd name="connsiteY94" fmla="*/ 7989 h 195366"/>
                  <a:gd name="connsiteX95" fmla="*/ 178764 w 714015"/>
                  <a:gd name="connsiteY95" fmla="*/ 17309 h 195366"/>
                  <a:gd name="connsiteX96" fmla="*/ 142815 w 714015"/>
                  <a:gd name="connsiteY96" fmla="*/ 25298 h 195366"/>
                  <a:gd name="connsiteX97" fmla="*/ 140152 w 714015"/>
                  <a:gd name="connsiteY97" fmla="*/ 25298 h 195366"/>
                  <a:gd name="connsiteX98" fmla="*/ 45617 w 714015"/>
                  <a:gd name="connsiteY98" fmla="*/ 58585 h 195366"/>
                  <a:gd name="connsiteX99" fmla="*/ 3010 w 714015"/>
                  <a:gd name="connsiteY99" fmla="*/ 135810 h 195366"/>
                  <a:gd name="connsiteX100" fmla="*/ 118848 w 714015"/>
                  <a:gd name="connsiteY100" fmla="*/ 194395 h 195366"/>
                  <a:gd name="connsiteX101" fmla="*/ 318569 w 714015"/>
                  <a:gd name="connsiteY101" fmla="*/ 159776 h 195366"/>
                  <a:gd name="connsiteX102" fmla="*/ 406446 w 714015"/>
                  <a:gd name="connsiteY102" fmla="*/ 165102 h 195366"/>
                  <a:gd name="connsiteX103" fmla="*/ 526278 w 714015"/>
                  <a:gd name="connsiteY103" fmla="*/ 133147 h 195366"/>
                  <a:gd name="connsiteX104" fmla="*/ 638121 w 714015"/>
                  <a:gd name="connsiteY104" fmla="*/ 138473 h 195366"/>
                  <a:gd name="connsiteX105" fmla="*/ 659425 w 714015"/>
                  <a:gd name="connsiteY105" fmla="*/ 127821 h 195366"/>
                  <a:gd name="connsiteX106" fmla="*/ 646110 w 714015"/>
                  <a:gd name="connsiteY106" fmla="*/ 83883 h 195366"/>
                  <a:gd name="connsiteX107" fmla="*/ 714015 w 714015"/>
                  <a:gd name="connsiteY107" fmla="*/ 85214 h 195366"/>
                  <a:gd name="connsiteX108" fmla="*/ 675403 w 714015"/>
                  <a:gd name="connsiteY108" fmla="*/ 62579 h 195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</a:cxnLst>
                <a:rect l="l" t="t" r="r" b="b"/>
                <a:pathLst>
                  <a:path w="714015" h="195366">
                    <a:moveTo>
                      <a:pt x="303922" y="19972"/>
                    </a:moveTo>
                    <a:cubicBezTo>
                      <a:pt x="303922" y="19972"/>
                      <a:pt x="303922" y="19972"/>
                      <a:pt x="303922" y="19972"/>
                    </a:cubicBezTo>
                    <a:cubicBezTo>
                      <a:pt x="303922" y="19972"/>
                      <a:pt x="303922" y="19972"/>
                      <a:pt x="303922" y="19972"/>
                    </a:cubicBezTo>
                    <a:cubicBezTo>
                      <a:pt x="307917" y="18641"/>
                      <a:pt x="307917" y="18641"/>
                      <a:pt x="318569" y="15978"/>
                    </a:cubicBezTo>
                    <a:cubicBezTo>
                      <a:pt x="314574" y="15978"/>
                      <a:pt x="309248" y="15978"/>
                      <a:pt x="306585" y="17309"/>
                    </a:cubicBezTo>
                    <a:cubicBezTo>
                      <a:pt x="305254" y="17309"/>
                      <a:pt x="305254" y="18641"/>
                      <a:pt x="305254" y="18641"/>
                    </a:cubicBezTo>
                    <a:cubicBezTo>
                      <a:pt x="303922" y="18641"/>
                      <a:pt x="303922" y="18641"/>
                      <a:pt x="303922" y="19972"/>
                    </a:cubicBezTo>
                    <a:moveTo>
                      <a:pt x="287945" y="23966"/>
                    </a:moveTo>
                    <a:cubicBezTo>
                      <a:pt x="289276" y="23966"/>
                      <a:pt x="289276" y="23966"/>
                      <a:pt x="287945" y="23966"/>
                    </a:cubicBezTo>
                    <a:cubicBezTo>
                      <a:pt x="289276" y="23966"/>
                      <a:pt x="290608" y="23966"/>
                      <a:pt x="290608" y="23966"/>
                    </a:cubicBezTo>
                    <a:cubicBezTo>
                      <a:pt x="294602" y="22635"/>
                      <a:pt x="297265" y="22635"/>
                      <a:pt x="299928" y="21304"/>
                    </a:cubicBezTo>
                    <a:cubicBezTo>
                      <a:pt x="290608" y="21304"/>
                      <a:pt x="290608" y="21304"/>
                      <a:pt x="289276" y="22635"/>
                    </a:cubicBezTo>
                    <a:cubicBezTo>
                      <a:pt x="289276" y="21304"/>
                      <a:pt x="287945" y="22635"/>
                      <a:pt x="287945" y="23966"/>
                    </a:cubicBezTo>
                    <a:moveTo>
                      <a:pt x="671408" y="75894"/>
                    </a:moveTo>
                    <a:cubicBezTo>
                      <a:pt x="671408" y="75894"/>
                      <a:pt x="678066" y="78557"/>
                      <a:pt x="680729" y="79888"/>
                    </a:cubicBezTo>
                    <a:cubicBezTo>
                      <a:pt x="680729" y="79888"/>
                      <a:pt x="682060" y="81220"/>
                      <a:pt x="682060" y="81220"/>
                    </a:cubicBezTo>
                    <a:cubicBezTo>
                      <a:pt x="682060" y="81220"/>
                      <a:pt x="682060" y="82551"/>
                      <a:pt x="683391" y="82551"/>
                    </a:cubicBezTo>
                    <a:cubicBezTo>
                      <a:pt x="683391" y="82551"/>
                      <a:pt x="683391" y="83883"/>
                      <a:pt x="684723" y="83883"/>
                    </a:cubicBezTo>
                    <a:cubicBezTo>
                      <a:pt x="684723" y="83883"/>
                      <a:pt x="684723" y="83883"/>
                      <a:pt x="684723" y="83883"/>
                    </a:cubicBezTo>
                    <a:cubicBezTo>
                      <a:pt x="684723" y="86546"/>
                      <a:pt x="678066" y="83883"/>
                      <a:pt x="674071" y="82551"/>
                    </a:cubicBezTo>
                    <a:cubicBezTo>
                      <a:pt x="674071" y="82551"/>
                      <a:pt x="670077" y="79888"/>
                      <a:pt x="670077" y="79888"/>
                    </a:cubicBezTo>
                    <a:cubicBezTo>
                      <a:pt x="670077" y="79888"/>
                      <a:pt x="667414" y="77225"/>
                      <a:pt x="666082" y="75894"/>
                    </a:cubicBezTo>
                    <a:cubicBezTo>
                      <a:pt x="664751" y="74562"/>
                      <a:pt x="664751" y="73231"/>
                      <a:pt x="666082" y="73231"/>
                    </a:cubicBezTo>
                    <a:cubicBezTo>
                      <a:pt x="667414" y="75894"/>
                      <a:pt x="668745" y="75894"/>
                      <a:pt x="671408" y="75894"/>
                    </a:cubicBezTo>
                    <a:moveTo>
                      <a:pt x="181427" y="150456"/>
                    </a:moveTo>
                    <a:cubicBezTo>
                      <a:pt x="178764" y="151788"/>
                      <a:pt x="165450" y="159776"/>
                      <a:pt x="144146" y="155782"/>
                    </a:cubicBezTo>
                    <a:cubicBezTo>
                      <a:pt x="126837" y="150456"/>
                      <a:pt x="130831" y="143799"/>
                      <a:pt x="137489" y="139804"/>
                    </a:cubicBezTo>
                    <a:cubicBezTo>
                      <a:pt x="153466" y="131816"/>
                      <a:pt x="189416" y="133147"/>
                      <a:pt x="186753" y="145130"/>
                    </a:cubicBezTo>
                    <a:cubicBezTo>
                      <a:pt x="186753" y="146462"/>
                      <a:pt x="184090" y="149125"/>
                      <a:pt x="181427" y="150456"/>
                    </a:cubicBezTo>
                    <a:moveTo>
                      <a:pt x="608829" y="99860"/>
                    </a:moveTo>
                    <a:cubicBezTo>
                      <a:pt x="624807" y="107849"/>
                      <a:pt x="624807" y="115838"/>
                      <a:pt x="607498" y="123827"/>
                    </a:cubicBezTo>
                    <a:cubicBezTo>
                      <a:pt x="583531" y="134478"/>
                      <a:pt x="567554" y="118501"/>
                      <a:pt x="567554" y="113175"/>
                    </a:cubicBezTo>
                    <a:cubicBezTo>
                      <a:pt x="567554" y="111843"/>
                      <a:pt x="568885" y="111843"/>
                      <a:pt x="570216" y="110512"/>
                    </a:cubicBezTo>
                    <a:cubicBezTo>
                      <a:pt x="571548" y="102523"/>
                      <a:pt x="587526" y="97197"/>
                      <a:pt x="587526" y="97197"/>
                    </a:cubicBezTo>
                    <a:cubicBezTo>
                      <a:pt x="594183" y="94534"/>
                      <a:pt x="602172" y="95866"/>
                      <a:pt x="608829" y="99860"/>
                    </a:cubicBezTo>
                    <a:moveTo>
                      <a:pt x="598177" y="66574"/>
                    </a:moveTo>
                    <a:cubicBezTo>
                      <a:pt x="608829" y="69236"/>
                      <a:pt x="608829" y="71899"/>
                      <a:pt x="608829" y="73231"/>
                    </a:cubicBezTo>
                    <a:cubicBezTo>
                      <a:pt x="607498" y="82551"/>
                      <a:pt x="590189" y="75894"/>
                      <a:pt x="584863" y="70568"/>
                    </a:cubicBezTo>
                    <a:cubicBezTo>
                      <a:pt x="583531" y="69236"/>
                      <a:pt x="583531" y="67905"/>
                      <a:pt x="586194" y="66574"/>
                    </a:cubicBezTo>
                    <a:cubicBezTo>
                      <a:pt x="586194" y="66574"/>
                      <a:pt x="586194" y="66574"/>
                      <a:pt x="586194" y="66574"/>
                    </a:cubicBezTo>
                    <a:cubicBezTo>
                      <a:pt x="586194" y="66574"/>
                      <a:pt x="586194" y="66574"/>
                      <a:pt x="586194" y="66574"/>
                    </a:cubicBezTo>
                    <a:cubicBezTo>
                      <a:pt x="587526" y="62579"/>
                      <a:pt x="596846" y="66574"/>
                      <a:pt x="598177" y="66574"/>
                    </a:cubicBezTo>
                    <a:moveTo>
                      <a:pt x="130831" y="89208"/>
                    </a:moveTo>
                    <a:cubicBezTo>
                      <a:pt x="104202" y="97197"/>
                      <a:pt x="77573" y="95866"/>
                      <a:pt x="77573" y="77225"/>
                    </a:cubicBezTo>
                    <a:cubicBezTo>
                      <a:pt x="81567" y="55922"/>
                      <a:pt x="137489" y="51927"/>
                      <a:pt x="141483" y="55922"/>
                    </a:cubicBezTo>
                    <a:cubicBezTo>
                      <a:pt x="141483" y="55922"/>
                      <a:pt x="141483" y="55922"/>
                      <a:pt x="141483" y="57253"/>
                    </a:cubicBezTo>
                    <a:cubicBezTo>
                      <a:pt x="150803" y="58585"/>
                      <a:pt x="160124" y="73231"/>
                      <a:pt x="149472" y="79888"/>
                    </a:cubicBezTo>
                    <a:cubicBezTo>
                      <a:pt x="146809" y="83883"/>
                      <a:pt x="138820" y="86546"/>
                      <a:pt x="130831" y="89208"/>
                    </a:cubicBezTo>
                    <a:moveTo>
                      <a:pt x="439732" y="5326"/>
                    </a:moveTo>
                    <a:cubicBezTo>
                      <a:pt x="450384" y="5326"/>
                      <a:pt x="496986" y="9320"/>
                      <a:pt x="538261" y="19972"/>
                    </a:cubicBezTo>
                    <a:cubicBezTo>
                      <a:pt x="558233" y="23966"/>
                      <a:pt x="560896" y="26629"/>
                      <a:pt x="563559" y="27961"/>
                    </a:cubicBezTo>
                    <a:cubicBezTo>
                      <a:pt x="551576" y="30624"/>
                      <a:pt x="435738" y="6657"/>
                      <a:pt x="435738" y="6657"/>
                    </a:cubicBezTo>
                    <a:cubicBezTo>
                      <a:pt x="435738" y="5326"/>
                      <a:pt x="435738" y="5326"/>
                      <a:pt x="439732" y="5326"/>
                    </a:cubicBezTo>
                    <a:moveTo>
                      <a:pt x="319900" y="125158"/>
                    </a:moveTo>
                    <a:cubicBezTo>
                      <a:pt x="313243" y="134478"/>
                      <a:pt x="295934" y="138473"/>
                      <a:pt x="265310" y="134478"/>
                    </a:cubicBezTo>
                    <a:cubicBezTo>
                      <a:pt x="237349" y="130484"/>
                      <a:pt x="245338" y="123827"/>
                      <a:pt x="249332" y="119832"/>
                    </a:cubicBezTo>
                    <a:cubicBezTo>
                      <a:pt x="263978" y="109181"/>
                      <a:pt x="323895" y="107849"/>
                      <a:pt x="319900" y="122495"/>
                    </a:cubicBezTo>
                    <a:cubicBezTo>
                      <a:pt x="321232" y="123827"/>
                      <a:pt x="319900" y="125158"/>
                      <a:pt x="319900" y="125158"/>
                    </a:cubicBezTo>
                    <a:moveTo>
                      <a:pt x="675403" y="62579"/>
                    </a:moveTo>
                    <a:cubicBezTo>
                      <a:pt x="608829" y="42607"/>
                      <a:pt x="539593" y="31955"/>
                      <a:pt x="469025" y="31955"/>
                    </a:cubicBezTo>
                    <a:lnTo>
                      <a:pt x="469025" y="31955"/>
                    </a:lnTo>
                    <a:cubicBezTo>
                      <a:pt x="485002" y="38613"/>
                      <a:pt x="502312" y="35950"/>
                      <a:pt x="519621" y="39944"/>
                    </a:cubicBezTo>
                    <a:cubicBezTo>
                      <a:pt x="516958" y="41276"/>
                      <a:pt x="514295" y="41276"/>
                      <a:pt x="511632" y="42607"/>
                    </a:cubicBezTo>
                    <a:cubicBezTo>
                      <a:pt x="511632" y="45270"/>
                      <a:pt x="512963" y="47933"/>
                      <a:pt x="514295" y="49264"/>
                    </a:cubicBezTo>
                    <a:cubicBezTo>
                      <a:pt x="512963" y="50596"/>
                      <a:pt x="512963" y="50596"/>
                      <a:pt x="503643" y="51927"/>
                    </a:cubicBezTo>
                    <a:cubicBezTo>
                      <a:pt x="503643" y="54590"/>
                      <a:pt x="503643" y="57253"/>
                      <a:pt x="502312" y="59916"/>
                    </a:cubicBezTo>
                    <a:cubicBezTo>
                      <a:pt x="520952" y="87877"/>
                      <a:pt x="520952" y="87877"/>
                      <a:pt x="516958" y="89208"/>
                    </a:cubicBezTo>
                    <a:cubicBezTo>
                      <a:pt x="515626" y="89208"/>
                      <a:pt x="398457" y="102523"/>
                      <a:pt x="389137" y="99860"/>
                    </a:cubicBezTo>
                    <a:cubicBezTo>
                      <a:pt x="363839" y="94534"/>
                      <a:pt x="311911" y="82551"/>
                      <a:pt x="306585" y="85214"/>
                    </a:cubicBezTo>
                    <a:cubicBezTo>
                      <a:pt x="249332" y="105186"/>
                      <a:pt x="214714" y="90540"/>
                      <a:pt x="214714" y="89208"/>
                    </a:cubicBezTo>
                    <a:cubicBezTo>
                      <a:pt x="214714" y="77225"/>
                      <a:pt x="214714" y="77225"/>
                      <a:pt x="200068" y="54590"/>
                    </a:cubicBezTo>
                    <a:cubicBezTo>
                      <a:pt x="200068" y="53259"/>
                      <a:pt x="200068" y="53259"/>
                      <a:pt x="200068" y="53259"/>
                    </a:cubicBezTo>
                    <a:cubicBezTo>
                      <a:pt x="192079" y="53259"/>
                      <a:pt x="192079" y="53259"/>
                      <a:pt x="188085" y="51927"/>
                    </a:cubicBezTo>
                    <a:cubicBezTo>
                      <a:pt x="189416" y="47933"/>
                      <a:pt x="189416" y="47933"/>
                      <a:pt x="224034" y="34618"/>
                    </a:cubicBezTo>
                    <a:cubicBezTo>
                      <a:pt x="222703" y="34618"/>
                      <a:pt x="221371" y="33287"/>
                      <a:pt x="220040" y="33287"/>
                    </a:cubicBezTo>
                    <a:cubicBezTo>
                      <a:pt x="220040" y="31955"/>
                      <a:pt x="221371" y="30624"/>
                      <a:pt x="221371" y="29292"/>
                    </a:cubicBezTo>
                    <a:cubicBezTo>
                      <a:pt x="222703" y="29292"/>
                      <a:pt x="222703" y="29292"/>
                      <a:pt x="222703" y="29292"/>
                    </a:cubicBezTo>
                    <a:cubicBezTo>
                      <a:pt x="222703" y="29292"/>
                      <a:pt x="222703" y="29292"/>
                      <a:pt x="222703" y="29292"/>
                    </a:cubicBezTo>
                    <a:cubicBezTo>
                      <a:pt x="222703" y="29292"/>
                      <a:pt x="222703" y="29292"/>
                      <a:pt x="222703" y="29292"/>
                    </a:cubicBezTo>
                    <a:cubicBezTo>
                      <a:pt x="222703" y="29292"/>
                      <a:pt x="222703" y="29292"/>
                      <a:pt x="222703" y="29292"/>
                    </a:cubicBezTo>
                    <a:cubicBezTo>
                      <a:pt x="225366" y="27961"/>
                      <a:pt x="228029" y="26629"/>
                      <a:pt x="229360" y="23966"/>
                    </a:cubicBezTo>
                    <a:cubicBezTo>
                      <a:pt x="229360" y="22635"/>
                      <a:pt x="228029" y="21304"/>
                      <a:pt x="228029" y="21304"/>
                    </a:cubicBezTo>
                    <a:cubicBezTo>
                      <a:pt x="234686" y="10652"/>
                      <a:pt x="342535" y="-14646"/>
                      <a:pt x="496986" y="22635"/>
                    </a:cubicBezTo>
                    <a:cubicBezTo>
                      <a:pt x="490328" y="23966"/>
                      <a:pt x="486334" y="23966"/>
                      <a:pt x="482339" y="25298"/>
                    </a:cubicBezTo>
                    <a:cubicBezTo>
                      <a:pt x="483671" y="26629"/>
                      <a:pt x="486334" y="27961"/>
                      <a:pt x="488997" y="29292"/>
                    </a:cubicBezTo>
                    <a:cubicBezTo>
                      <a:pt x="547582" y="33287"/>
                      <a:pt x="603503" y="41276"/>
                      <a:pt x="658093" y="57253"/>
                    </a:cubicBezTo>
                    <a:lnTo>
                      <a:pt x="655431" y="55922"/>
                    </a:lnTo>
                    <a:cubicBezTo>
                      <a:pt x="634127" y="43939"/>
                      <a:pt x="603503" y="33287"/>
                      <a:pt x="555570" y="22635"/>
                    </a:cubicBezTo>
                    <a:cubicBezTo>
                      <a:pt x="528941" y="17309"/>
                      <a:pt x="524946" y="15978"/>
                      <a:pt x="500980" y="11983"/>
                    </a:cubicBezTo>
                    <a:cubicBezTo>
                      <a:pt x="473019" y="7989"/>
                      <a:pt x="471688" y="7989"/>
                      <a:pt x="454379" y="5326"/>
                    </a:cubicBezTo>
                    <a:cubicBezTo>
                      <a:pt x="427749" y="2663"/>
                      <a:pt x="426418" y="2663"/>
                      <a:pt x="411772" y="1331"/>
                    </a:cubicBezTo>
                    <a:cubicBezTo>
                      <a:pt x="385142" y="0"/>
                      <a:pt x="385142" y="0"/>
                      <a:pt x="370496" y="0"/>
                    </a:cubicBezTo>
                    <a:cubicBezTo>
                      <a:pt x="345198" y="0"/>
                      <a:pt x="345198" y="0"/>
                      <a:pt x="330552" y="0"/>
                    </a:cubicBezTo>
                    <a:cubicBezTo>
                      <a:pt x="303922" y="1331"/>
                      <a:pt x="302591" y="1331"/>
                      <a:pt x="287945" y="2663"/>
                    </a:cubicBezTo>
                    <a:cubicBezTo>
                      <a:pt x="262647" y="5326"/>
                      <a:pt x="257321" y="5326"/>
                      <a:pt x="233355" y="7989"/>
                    </a:cubicBezTo>
                    <a:cubicBezTo>
                      <a:pt x="206725" y="11983"/>
                      <a:pt x="201399" y="11983"/>
                      <a:pt x="178764" y="17309"/>
                    </a:cubicBezTo>
                    <a:cubicBezTo>
                      <a:pt x="168113" y="19972"/>
                      <a:pt x="153466" y="22635"/>
                      <a:pt x="142815" y="25298"/>
                    </a:cubicBezTo>
                    <a:lnTo>
                      <a:pt x="140152" y="25298"/>
                    </a:lnTo>
                    <a:cubicBezTo>
                      <a:pt x="110859" y="31955"/>
                      <a:pt x="60263" y="46601"/>
                      <a:pt x="45617" y="58585"/>
                    </a:cubicBezTo>
                    <a:cubicBezTo>
                      <a:pt x="58932" y="97197"/>
                      <a:pt x="-15630" y="99860"/>
                      <a:pt x="3010" y="135810"/>
                    </a:cubicBezTo>
                    <a:cubicBezTo>
                      <a:pt x="9668" y="147793"/>
                      <a:pt x="88224" y="191732"/>
                      <a:pt x="118848" y="194395"/>
                    </a:cubicBezTo>
                    <a:cubicBezTo>
                      <a:pt x="189416" y="202383"/>
                      <a:pt x="250664" y="158445"/>
                      <a:pt x="318569" y="159776"/>
                    </a:cubicBezTo>
                    <a:cubicBezTo>
                      <a:pt x="347861" y="161108"/>
                      <a:pt x="377153" y="169097"/>
                      <a:pt x="406446" y="165102"/>
                    </a:cubicBezTo>
                    <a:cubicBezTo>
                      <a:pt x="447721" y="159776"/>
                      <a:pt x="485002" y="138473"/>
                      <a:pt x="526278" y="133147"/>
                    </a:cubicBezTo>
                    <a:cubicBezTo>
                      <a:pt x="563559" y="129153"/>
                      <a:pt x="600840" y="143799"/>
                      <a:pt x="638121" y="138473"/>
                    </a:cubicBezTo>
                    <a:cubicBezTo>
                      <a:pt x="650105" y="137141"/>
                      <a:pt x="656762" y="134478"/>
                      <a:pt x="659425" y="127821"/>
                    </a:cubicBezTo>
                    <a:cubicBezTo>
                      <a:pt x="666082" y="110512"/>
                      <a:pt x="644779" y="99860"/>
                      <a:pt x="646110" y="83883"/>
                    </a:cubicBezTo>
                    <a:cubicBezTo>
                      <a:pt x="668745" y="65242"/>
                      <a:pt x="691380" y="91871"/>
                      <a:pt x="714015" y="85214"/>
                    </a:cubicBezTo>
                    <a:cubicBezTo>
                      <a:pt x="710021" y="77225"/>
                      <a:pt x="676734" y="62579"/>
                      <a:pt x="675403" y="62579"/>
                    </a:cubicBezTo>
                  </a:path>
                </a:pathLst>
              </a:custGeom>
              <a:solidFill>
                <a:srgbClr val="999C96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785" name="Freeform: Shape 6784">
                <a:extLst>
                  <a:ext uri="{FF2B5EF4-FFF2-40B4-BE49-F238E27FC236}">
                    <a16:creationId xmlns:a16="http://schemas.microsoft.com/office/drawing/2014/main" id="{DC088BF7-1636-44E9-9AC8-D288B9CB90D0}"/>
                  </a:ext>
                </a:extLst>
              </p:cNvPr>
              <p:cNvSpPr/>
              <p:nvPr/>
            </p:nvSpPr>
            <p:spPr>
              <a:xfrm>
                <a:off x="10275774" y="2694270"/>
                <a:ext cx="229012" cy="55843"/>
              </a:xfrm>
              <a:custGeom>
                <a:avLst/>
                <a:gdLst>
                  <a:gd name="connsiteX0" fmla="*/ 207709 w 229012"/>
                  <a:gd name="connsiteY0" fmla="*/ 21304 h 55843"/>
                  <a:gd name="connsiteX1" fmla="*/ 207709 w 229012"/>
                  <a:gd name="connsiteY1" fmla="*/ 21304 h 55843"/>
                  <a:gd name="connsiteX2" fmla="*/ 197058 w 229012"/>
                  <a:gd name="connsiteY2" fmla="*/ 22635 h 55843"/>
                  <a:gd name="connsiteX3" fmla="*/ 198389 w 229012"/>
                  <a:gd name="connsiteY3" fmla="*/ 22635 h 55843"/>
                  <a:gd name="connsiteX4" fmla="*/ 175754 w 229012"/>
                  <a:gd name="connsiteY4" fmla="*/ 25298 h 55843"/>
                  <a:gd name="connsiteX5" fmla="*/ 203715 w 229012"/>
                  <a:gd name="connsiteY5" fmla="*/ 29292 h 55843"/>
                  <a:gd name="connsiteX6" fmla="*/ 169097 w 229012"/>
                  <a:gd name="connsiteY6" fmla="*/ 34618 h 55843"/>
                  <a:gd name="connsiteX7" fmla="*/ 189069 w 229012"/>
                  <a:gd name="connsiteY7" fmla="*/ 45270 h 55843"/>
                  <a:gd name="connsiteX8" fmla="*/ 181080 w 229012"/>
                  <a:gd name="connsiteY8" fmla="*/ 47933 h 55843"/>
                  <a:gd name="connsiteX9" fmla="*/ 139804 w 229012"/>
                  <a:gd name="connsiteY9" fmla="*/ 47933 h 55843"/>
                  <a:gd name="connsiteX10" fmla="*/ 119832 w 229012"/>
                  <a:gd name="connsiteY10" fmla="*/ 53259 h 55843"/>
                  <a:gd name="connsiteX11" fmla="*/ 107849 w 229012"/>
                  <a:gd name="connsiteY11" fmla="*/ 50596 h 55843"/>
                  <a:gd name="connsiteX12" fmla="*/ 81220 w 229012"/>
                  <a:gd name="connsiteY12" fmla="*/ 42607 h 55843"/>
                  <a:gd name="connsiteX13" fmla="*/ 58585 w 229012"/>
                  <a:gd name="connsiteY13" fmla="*/ 46601 h 55843"/>
                  <a:gd name="connsiteX14" fmla="*/ 7989 w 229012"/>
                  <a:gd name="connsiteY14" fmla="*/ 51927 h 55843"/>
                  <a:gd name="connsiteX15" fmla="*/ 10652 w 229012"/>
                  <a:gd name="connsiteY15" fmla="*/ 41276 h 55843"/>
                  <a:gd name="connsiteX16" fmla="*/ 0 w 229012"/>
                  <a:gd name="connsiteY16" fmla="*/ 30624 h 55843"/>
                  <a:gd name="connsiteX17" fmla="*/ 47933 w 229012"/>
                  <a:gd name="connsiteY17" fmla="*/ 23966 h 55843"/>
                  <a:gd name="connsiteX18" fmla="*/ 34618 w 229012"/>
                  <a:gd name="connsiteY18" fmla="*/ 19972 h 55843"/>
                  <a:gd name="connsiteX19" fmla="*/ 34618 w 229012"/>
                  <a:gd name="connsiteY19" fmla="*/ 17309 h 55843"/>
                  <a:gd name="connsiteX20" fmla="*/ 26629 w 229012"/>
                  <a:gd name="connsiteY20" fmla="*/ 13315 h 55843"/>
                  <a:gd name="connsiteX21" fmla="*/ 85214 w 229012"/>
                  <a:gd name="connsiteY21" fmla="*/ 0 h 55843"/>
                  <a:gd name="connsiteX22" fmla="*/ 186406 w 229012"/>
                  <a:gd name="connsiteY22" fmla="*/ 13315 h 55843"/>
                  <a:gd name="connsiteX23" fmla="*/ 179749 w 229012"/>
                  <a:gd name="connsiteY23" fmla="*/ 18641 h 55843"/>
                  <a:gd name="connsiteX24" fmla="*/ 179749 w 229012"/>
                  <a:gd name="connsiteY24" fmla="*/ 19972 h 55843"/>
                  <a:gd name="connsiteX25" fmla="*/ 215698 w 229012"/>
                  <a:gd name="connsiteY25" fmla="*/ 15978 h 55843"/>
                  <a:gd name="connsiteX26" fmla="*/ 229013 w 229012"/>
                  <a:gd name="connsiteY26" fmla="*/ 21304 h 55843"/>
                  <a:gd name="connsiteX27" fmla="*/ 105186 w 229012"/>
                  <a:gd name="connsiteY27" fmla="*/ 27961 h 55843"/>
                  <a:gd name="connsiteX28" fmla="*/ 94534 w 229012"/>
                  <a:gd name="connsiteY28" fmla="*/ 26629 h 55843"/>
                  <a:gd name="connsiteX29" fmla="*/ 90540 w 229012"/>
                  <a:gd name="connsiteY29" fmla="*/ 30624 h 55843"/>
                  <a:gd name="connsiteX30" fmla="*/ 102523 w 229012"/>
                  <a:gd name="connsiteY30" fmla="*/ 31955 h 55843"/>
                  <a:gd name="connsiteX31" fmla="*/ 106518 w 229012"/>
                  <a:gd name="connsiteY31" fmla="*/ 27961 h 55843"/>
                  <a:gd name="connsiteX32" fmla="*/ 207709 w 229012"/>
                  <a:gd name="connsiteY32" fmla="*/ 21304 h 55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29012" h="55843">
                    <a:moveTo>
                      <a:pt x="207709" y="21304"/>
                    </a:moveTo>
                    <a:cubicBezTo>
                      <a:pt x="207709" y="21304"/>
                      <a:pt x="209041" y="21304"/>
                      <a:pt x="207709" y="21304"/>
                    </a:cubicBezTo>
                    <a:cubicBezTo>
                      <a:pt x="207709" y="22635"/>
                      <a:pt x="207709" y="22635"/>
                      <a:pt x="197058" y="22635"/>
                    </a:cubicBezTo>
                    <a:cubicBezTo>
                      <a:pt x="197058" y="22635"/>
                      <a:pt x="198389" y="22635"/>
                      <a:pt x="198389" y="22635"/>
                    </a:cubicBezTo>
                    <a:cubicBezTo>
                      <a:pt x="191732" y="27961"/>
                      <a:pt x="183743" y="22635"/>
                      <a:pt x="175754" y="25298"/>
                    </a:cubicBezTo>
                    <a:cubicBezTo>
                      <a:pt x="185074" y="29292"/>
                      <a:pt x="194395" y="27961"/>
                      <a:pt x="203715" y="29292"/>
                    </a:cubicBezTo>
                    <a:cubicBezTo>
                      <a:pt x="193063" y="39944"/>
                      <a:pt x="178417" y="22635"/>
                      <a:pt x="169097" y="34618"/>
                    </a:cubicBezTo>
                    <a:cubicBezTo>
                      <a:pt x="174423" y="39944"/>
                      <a:pt x="185074" y="38613"/>
                      <a:pt x="189069" y="45270"/>
                    </a:cubicBezTo>
                    <a:cubicBezTo>
                      <a:pt x="186406" y="47933"/>
                      <a:pt x="182411" y="47933"/>
                      <a:pt x="181080" y="47933"/>
                    </a:cubicBezTo>
                    <a:cubicBezTo>
                      <a:pt x="167765" y="49264"/>
                      <a:pt x="154451" y="46601"/>
                      <a:pt x="139804" y="47933"/>
                    </a:cubicBezTo>
                    <a:cubicBezTo>
                      <a:pt x="133147" y="49264"/>
                      <a:pt x="126490" y="53259"/>
                      <a:pt x="119832" y="53259"/>
                    </a:cubicBezTo>
                    <a:cubicBezTo>
                      <a:pt x="118501" y="53259"/>
                      <a:pt x="113175" y="51927"/>
                      <a:pt x="107849" y="50596"/>
                    </a:cubicBezTo>
                    <a:lnTo>
                      <a:pt x="81220" y="42607"/>
                    </a:lnTo>
                    <a:cubicBezTo>
                      <a:pt x="77225" y="42607"/>
                      <a:pt x="65242" y="45270"/>
                      <a:pt x="58585" y="46601"/>
                    </a:cubicBezTo>
                    <a:cubicBezTo>
                      <a:pt x="7989" y="58585"/>
                      <a:pt x="7989" y="57253"/>
                      <a:pt x="7989" y="51927"/>
                    </a:cubicBezTo>
                    <a:cubicBezTo>
                      <a:pt x="7989" y="47933"/>
                      <a:pt x="11983" y="45270"/>
                      <a:pt x="10652" y="41276"/>
                    </a:cubicBezTo>
                    <a:cubicBezTo>
                      <a:pt x="10652" y="39944"/>
                      <a:pt x="10652" y="39944"/>
                      <a:pt x="0" y="30624"/>
                    </a:cubicBezTo>
                    <a:cubicBezTo>
                      <a:pt x="9320" y="27961"/>
                      <a:pt x="9320" y="27961"/>
                      <a:pt x="47933" y="23966"/>
                    </a:cubicBezTo>
                    <a:cubicBezTo>
                      <a:pt x="43939" y="21304"/>
                      <a:pt x="38613" y="22635"/>
                      <a:pt x="34618" y="19972"/>
                    </a:cubicBezTo>
                    <a:cubicBezTo>
                      <a:pt x="34618" y="18641"/>
                      <a:pt x="34618" y="17309"/>
                      <a:pt x="34618" y="17309"/>
                    </a:cubicBezTo>
                    <a:cubicBezTo>
                      <a:pt x="31955" y="15978"/>
                      <a:pt x="29292" y="14646"/>
                      <a:pt x="26629" y="13315"/>
                    </a:cubicBezTo>
                    <a:cubicBezTo>
                      <a:pt x="31955" y="6657"/>
                      <a:pt x="75894" y="0"/>
                      <a:pt x="85214" y="0"/>
                    </a:cubicBezTo>
                    <a:cubicBezTo>
                      <a:pt x="119832" y="0"/>
                      <a:pt x="153119" y="9320"/>
                      <a:pt x="186406" y="13315"/>
                    </a:cubicBezTo>
                    <a:cubicBezTo>
                      <a:pt x="185074" y="15978"/>
                      <a:pt x="181080" y="14646"/>
                      <a:pt x="179749" y="18641"/>
                    </a:cubicBezTo>
                    <a:cubicBezTo>
                      <a:pt x="179749" y="18641"/>
                      <a:pt x="179749" y="19972"/>
                      <a:pt x="179749" y="19972"/>
                    </a:cubicBezTo>
                    <a:cubicBezTo>
                      <a:pt x="197058" y="21304"/>
                      <a:pt x="197058" y="21304"/>
                      <a:pt x="215698" y="15978"/>
                    </a:cubicBezTo>
                    <a:cubicBezTo>
                      <a:pt x="222356" y="14646"/>
                      <a:pt x="229013" y="18641"/>
                      <a:pt x="229013" y="21304"/>
                    </a:cubicBezTo>
                    <a:cubicBezTo>
                      <a:pt x="189069" y="19972"/>
                      <a:pt x="147793" y="22635"/>
                      <a:pt x="105186" y="27961"/>
                    </a:cubicBezTo>
                    <a:cubicBezTo>
                      <a:pt x="103855" y="26629"/>
                      <a:pt x="98529" y="26629"/>
                      <a:pt x="94534" y="26629"/>
                    </a:cubicBezTo>
                    <a:cubicBezTo>
                      <a:pt x="90540" y="26629"/>
                      <a:pt x="87877" y="29292"/>
                      <a:pt x="90540" y="30624"/>
                    </a:cubicBezTo>
                    <a:cubicBezTo>
                      <a:pt x="93203" y="31955"/>
                      <a:pt x="98529" y="31955"/>
                      <a:pt x="102523" y="31955"/>
                    </a:cubicBezTo>
                    <a:cubicBezTo>
                      <a:pt x="106518" y="31955"/>
                      <a:pt x="109181" y="29292"/>
                      <a:pt x="106518" y="27961"/>
                    </a:cubicBezTo>
                    <a:cubicBezTo>
                      <a:pt x="139804" y="22635"/>
                      <a:pt x="174423" y="21304"/>
                      <a:pt x="207709" y="21304"/>
                    </a:cubicBezTo>
                  </a:path>
                </a:pathLst>
              </a:custGeom>
              <a:solidFill>
                <a:srgbClr val="798786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786" name="Freeform: Shape 6785">
                <a:extLst>
                  <a:ext uri="{FF2B5EF4-FFF2-40B4-BE49-F238E27FC236}">
                    <a16:creationId xmlns:a16="http://schemas.microsoft.com/office/drawing/2014/main" id="{70789079-9AED-493F-86C2-6A8C651BABE7}"/>
                  </a:ext>
                </a:extLst>
              </p:cNvPr>
              <p:cNvSpPr/>
              <p:nvPr/>
            </p:nvSpPr>
            <p:spPr>
              <a:xfrm>
                <a:off x="9458251" y="3762109"/>
                <a:ext cx="1834765" cy="422032"/>
              </a:xfrm>
              <a:custGeom>
                <a:avLst/>
                <a:gdLst>
                  <a:gd name="connsiteX0" fmla="*/ 1749552 w 1834765"/>
                  <a:gd name="connsiteY0" fmla="*/ 254311 h 422032"/>
                  <a:gd name="connsiteX1" fmla="*/ 1749552 w 1834765"/>
                  <a:gd name="connsiteY1" fmla="*/ 254311 h 422032"/>
                  <a:gd name="connsiteX2" fmla="*/ 1742894 w 1834765"/>
                  <a:gd name="connsiteY2" fmla="*/ 259637 h 422032"/>
                  <a:gd name="connsiteX3" fmla="*/ 1738900 w 1834765"/>
                  <a:gd name="connsiteY3" fmla="*/ 263631 h 422032"/>
                  <a:gd name="connsiteX4" fmla="*/ 1749552 w 1834765"/>
                  <a:gd name="connsiteY4" fmla="*/ 254311 h 422032"/>
                  <a:gd name="connsiteX5" fmla="*/ 1734905 w 1834765"/>
                  <a:gd name="connsiteY5" fmla="*/ 267626 h 422032"/>
                  <a:gd name="connsiteX6" fmla="*/ 1734905 w 1834765"/>
                  <a:gd name="connsiteY6" fmla="*/ 267626 h 422032"/>
                  <a:gd name="connsiteX7" fmla="*/ 1722922 w 1834765"/>
                  <a:gd name="connsiteY7" fmla="*/ 275614 h 422032"/>
                  <a:gd name="connsiteX8" fmla="*/ 1720259 w 1834765"/>
                  <a:gd name="connsiteY8" fmla="*/ 276946 h 422032"/>
                  <a:gd name="connsiteX9" fmla="*/ 1734905 w 1834765"/>
                  <a:gd name="connsiteY9" fmla="*/ 267626 h 422032"/>
                  <a:gd name="connsiteX10" fmla="*/ 544571 w 1834765"/>
                  <a:gd name="connsiteY10" fmla="*/ 374143 h 422032"/>
                  <a:gd name="connsiteX11" fmla="*/ 376806 w 1834765"/>
                  <a:gd name="connsiteY11" fmla="*/ 367486 h 422032"/>
                  <a:gd name="connsiteX12" fmla="*/ 159776 w 1834765"/>
                  <a:gd name="connsiteY12" fmla="*/ 272951 h 422032"/>
                  <a:gd name="connsiteX13" fmla="*/ 159776 w 1834765"/>
                  <a:gd name="connsiteY13" fmla="*/ 271620 h 422032"/>
                  <a:gd name="connsiteX14" fmla="*/ 191732 w 1834765"/>
                  <a:gd name="connsiteY14" fmla="*/ 284935 h 422032"/>
                  <a:gd name="connsiteX15" fmla="*/ 315558 w 1834765"/>
                  <a:gd name="connsiteY15" fmla="*/ 331536 h 422032"/>
                  <a:gd name="connsiteX16" fmla="*/ 544571 w 1834765"/>
                  <a:gd name="connsiteY16" fmla="*/ 374143 h 422032"/>
                  <a:gd name="connsiteX17" fmla="*/ 544571 w 1834765"/>
                  <a:gd name="connsiteY17" fmla="*/ 374143 h 422032"/>
                  <a:gd name="connsiteX18" fmla="*/ 544571 w 1834765"/>
                  <a:gd name="connsiteY18" fmla="*/ 374143 h 422032"/>
                  <a:gd name="connsiteX19" fmla="*/ 1673658 w 1834765"/>
                  <a:gd name="connsiteY19" fmla="*/ 243659 h 422032"/>
                  <a:gd name="connsiteX20" fmla="*/ 1435325 w 1834765"/>
                  <a:gd name="connsiteY20" fmla="*/ 335531 h 422032"/>
                  <a:gd name="connsiteX21" fmla="*/ 1292857 w 1834765"/>
                  <a:gd name="connsiteY21" fmla="*/ 368817 h 422032"/>
                  <a:gd name="connsiteX22" fmla="*/ 1262234 w 1834765"/>
                  <a:gd name="connsiteY22" fmla="*/ 371480 h 422032"/>
                  <a:gd name="connsiteX23" fmla="*/ 1262234 w 1834765"/>
                  <a:gd name="connsiteY23" fmla="*/ 368817 h 422032"/>
                  <a:gd name="connsiteX24" fmla="*/ 1283537 w 1834765"/>
                  <a:gd name="connsiteY24" fmla="*/ 363491 h 422032"/>
                  <a:gd name="connsiteX25" fmla="*/ 1435325 w 1834765"/>
                  <a:gd name="connsiteY25" fmla="*/ 316890 h 422032"/>
                  <a:gd name="connsiteX26" fmla="*/ 1507224 w 1834765"/>
                  <a:gd name="connsiteY26" fmla="*/ 286266 h 422032"/>
                  <a:gd name="connsiteX27" fmla="*/ 1509887 w 1834765"/>
                  <a:gd name="connsiteY27" fmla="*/ 284935 h 422032"/>
                  <a:gd name="connsiteX28" fmla="*/ 1673658 w 1834765"/>
                  <a:gd name="connsiteY28" fmla="*/ 240996 h 422032"/>
                  <a:gd name="connsiteX29" fmla="*/ 1673658 w 1834765"/>
                  <a:gd name="connsiteY29" fmla="*/ 243659 h 422032"/>
                  <a:gd name="connsiteX30" fmla="*/ 1817457 w 1834765"/>
                  <a:gd name="connsiteY30" fmla="*/ 87877 h 422032"/>
                  <a:gd name="connsiteX31" fmla="*/ 1806805 w 1834765"/>
                  <a:gd name="connsiteY31" fmla="*/ 125158 h 422032"/>
                  <a:gd name="connsiteX32" fmla="*/ 1800148 w 1834765"/>
                  <a:gd name="connsiteY32" fmla="*/ 146462 h 422032"/>
                  <a:gd name="connsiteX33" fmla="*/ 1215632 w 1834765"/>
                  <a:gd name="connsiteY33" fmla="*/ 354171 h 422032"/>
                  <a:gd name="connsiteX34" fmla="*/ 1007923 w 1834765"/>
                  <a:gd name="connsiteY34" fmla="*/ 342188 h 422032"/>
                  <a:gd name="connsiteX35" fmla="*/ 833500 w 1834765"/>
                  <a:gd name="connsiteY35" fmla="*/ 376806 h 422032"/>
                  <a:gd name="connsiteX36" fmla="*/ 814860 w 1834765"/>
                  <a:gd name="connsiteY36" fmla="*/ 376806 h 422032"/>
                  <a:gd name="connsiteX37" fmla="*/ 352840 w 1834765"/>
                  <a:gd name="connsiteY37" fmla="*/ 320884 h 422032"/>
                  <a:gd name="connsiteX38" fmla="*/ 66574 w 1834765"/>
                  <a:gd name="connsiteY38" fmla="*/ 151788 h 422032"/>
                  <a:gd name="connsiteX39" fmla="*/ 102523 w 1834765"/>
                  <a:gd name="connsiteY39" fmla="*/ 170428 h 422032"/>
                  <a:gd name="connsiteX40" fmla="*/ 102523 w 1834765"/>
                  <a:gd name="connsiteY40" fmla="*/ 170428 h 422032"/>
                  <a:gd name="connsiteX41" fmla="*/ 102523 w 1834765"/>
                  <a:gd name="connsiteY41" fmla="*/ 170428 h 422032"/>
                  <a:gd name="connsiteX42" fmla="*/ 102523 w 1834765"/>
                  <a:gd name="connsiteY42" fmla="*/ 170428 h 422032"/>
                  <a:gd name="connsiteX43" fmla="*/ 102523 w 1834765"/>
                  <a:gd name="connsiteY43" fmla="*/ 170428 h 422032"/>
                  <a:gd name="connsiteX44" fmla="*/ 102523 w 1834765"/>
                  <a:gd name="connsiteY44" fmla="*/ 170428 h 422032"/>
                  <a:gd name="connsiteX45" fmla="*/ 102523 w 1834765"/>
                  <a:gd name="connsiteY45" fmla="*/ 170428 h 422032"/>
                  <a:gd name="connsiteX46" fmla="*/ 102523 w 1834765"/>
                  <a:gd name="connsiteY46" fmla="*/ 170428 h 422032"/>
                  <a:gd name="connsiteX47" fmla="*/ 102523 w 1834765"/>
                  <a:gd name="connsiteY47" fmla="*/ 170428 h 422032"/>
                  <a:gd name="connsiteX48" fmla="*/ 1611079 w 1834765"/>
                  <a:gd name="connsiteY48" fmla="*/ 218361 h 422032"/>
                  <a:gd name="connsiteX49" fmla="*/ 1801479 w 1834765"/>
                  <a:gd name="connsiteY49" fmla="*/ 113175 h 422032"/>
                  <a:gd name="connsiteX50" fmla="*/ 1805473 w 1834765"/>
                  <a:gd name="connsiteY50" fmla="*/ 110512 h 422032"/>
                  <a:gd name="connsiteX51" fmla="*/ 1805473 w 1834765"/>
                  <a:gd name="connsiteY51" fmla="*/ 110512 h 422032"/>
                  <a:gd name="connsiteX52" fmla="*/ 1805473 w 1834765"/>
                  <a:gd name="connsiteY52" fmla="*/ 110512 h 422032"/>
                  <a:gd name="connsiteX53" fmla="*/ 1805473 w 1834765"/>
                  <a:gd name="connsiteY53" fmla="*/ 110512 h 422032"/>
                  <a:gd name="connsiteX54" fmla="*/ 1805473 w 1834765"/>
                  <a:gd name="connsiteY54" fmla="*/ 110512 h 422032"/>
                  <a:gd name="connsiteX55" fmla="*/ 1805473 w 1834765"/>
                  <a:gd name="connsiteY55" fmla="*/ 110512 h 422032"/>
                  <a:gd name="connsiteX56" fmla="*/ 1805473 w 1834765"/>
                  <a:gd name="connsiteY56" fmla="*/ 110512 h 422032"/>
                  <a:gd name="connsiteX57" fmla="*/ 1805473 w 1834765"/>
                  <a:gd name="connsiteY57" fmla="*/ 110512 h 422032"/>
                  <a:gd name="connsiteX58" fmla="*/ 1817457 w 1834765"/>
                  <a:gd name="connsiteY58" fmla="*/ 87877 h 422032"/>
                  <a:gd name="connsiteX59" fmla="*/ 1817457 w 1834765"/>
                  <a:gd name="connsiteY59" fmla="*/ 87877 h 422032"/>
                  <a:gd name="connsiteX60" fmla="*/ 1833434 w 1834765"/>
                  <a:gd name="connsiteY60" fmla="*/ 11983 h 422032"/>
                  <a:gd name="connsiteX61" fmla="*/ 1834766 w 1834765"/>
                  <a:gd name="connsiteY61" fmla="*/ 0 h 422032"/>
                  <a:gd name="connsiteX62" fmla="*/ 1834766 w 1834765"/>
                  <a:gd name="connsiteY62" fmla="*/ 1332 h 422032"/>
                  <a:gd name="connsiteX63" fmla="*/ 1828108 w 1834765"/>
                  <a:gd name="connsiteY63" fmla="*/ 18641 h 422032"/>
                  <a:gd name="connsiteX64" fmla="*/ 659078 w 1834765"/>
                  <a:gd name="connsiteY64" fmla="*/ 238333 h 422032"/>
                  <a:gd name="connsiteX65" fmla="*/ 655083 w 1834765"/>
                  <a:gd name="connsiteY65" fmla="*/ 238333 h 422032"/>
                  <a:gd name="connsiteX66" fmla="*/ 655083 w 1834765"/>
                  <a:gd name="connsiteY66" fmla="*/ 238333 h 422032"/>
                  <a:gd name="connsiteX67" fmla="*/ 655083 w 1834765"/>
                  <a:gd name="connsiteY67" fmla="*/ 238333 h 422032"/>
                  <a:gd name="connsiteX68" fmla="*/ 655083 w 1834765"/>
                  <a:gd name="connsiteY68" fmla="*/ 238333 h 422032"/>
                  <a:gd name="connsiteX69" fmla="*/ 655083 w 1834765"/>
                  <a:gd name="connsiteY69" fmla="*/ 238333 h 422032"/>
                  <a:gd name="connsiteX70" fmla="*/ 655083 w 1834765"/>
                  <a:gd name="connsiteY70" fmla="*/ 238333 h 422032"/>
                  <a:gd name="connsiteX71" fmla="*/ 655083 w 1834765"/>
                  <a:gd name="connsiteY71" fmla="*/ 238333 h 422032"/>
                  <a:gd name="connsiteX72" fmla="*/ 655083 w 1834765"/>
                  <a:gd name="connsiteY72" fmla="*/ 238333 h 422032"/>
                  <a:gd name="connsiteX73" fmla="*/ 9320 w 1834765"/>
                  <a:gd name="connsiteY73" fmla="*/ 55922 h 422032"/>
                  <a:gd name="connsiteX74" fmla="*/ 21304 w 1834765"/>
                  <a:gd name="connsiteY74" fmla="*/ 93203 h 422032"/>
                  <a:gd name="connsiteX75" fmla="*/ 0 w 1834765"/>
                  <a:gd name="connsiteY75" fmla="*/ 42607 h 422032"/>
                  <a:gd name="connsiteX76" fmla="*/ 0 w 1834765"/>
                  <a:gd name="connsiteY76" fmla="*/ 47933 h 422032"/>
                  <a:gd name="connsiteX77" fmla="*/ 0 w 1834765"/>
                  <a:gd name="connsiteY77" fmla="*/ 50596 h 422032"/>
                  <a:gd name="connsiteX78" fmla="*/ 1331 w 1834765"/>
                  <a:gd name="connsiteY78" fmla="*/ 54590 h 422032"/>
                  <a:gd name="connsiteX79" fmla="*/ 111843 w 1834765"/>
                  <a:gd name="connsiteY79" fmla="*/ 276946 h 422032"/>
                  <a:gd name="connsiteX80" fmla="*/ 59916 w 1834765"/>
                  <a:gd name="connsiteY80" fmla="*/ 226350 h 422032"/>
                  <a:gd name="connsiteX81" fmla="*/ 59916 w 1834765"/>
                  <a:gd name="connsiteY81" fmla="*/ 227681 h 422032"/>
                  <a:gd name="connsiteX82" fmla="*/ 61248 w 1834765"/>
                  <a:gd name="connsiteY82" fmla="*/ 230344 h 422032"/>
                  <a:gd name="connsiteX83" fmla="*/ 351508 w 1834765"/>
                  <a:gd name="connsiteY83" fmla="*/ 372812 h 422032"/>
                  <a:gd name="connsiteX84" fmla="*/ 351508 w 1834765"/>
                  <a:gd name="connsiteY84" fmla="*/ 372812 h 422032"/>
                  <a:gd name="connsiteX85" fmla="*/ 351508 w 1834765"/>
                  <a:gd name="connsiteY85" fmla="*/ 372812 h 422032"/>
                  <a:gd name="connsiteX86" fmla="*/ 354171 w 1834765"/>
                  <a:gd name="connsiteY86" fmla="*/ 374143 h 422032"/>
                  <a:gd name="connsiteX87" fmla="*/ 354171 w 1834765"/>
                  <a:gd name="connsiteY87" fmla="*/ 374143 h 422032"/>
                  <a:gd name="connsiteX88" fmla="*/ 354171 w 1834765"/>
                  <a:gd name="connsiteY88" fmla="*/ 374143 h 422032"/>
                  <a:gd name="connsiteX89" fmla="*/ 354171 w 1834765"/>
                  <a:gd name="connsiteY89" fmla="*/ 374143 h 422032"/>
                  <a:gd name="connsiteX90" fmla="*/ 354171 w 1834765"/>
                  <a:gd name="connsiteY90" fmla="*/ 374143 h 422032"/>
                  <a:gd name="connsiteX91" fmla="*/ 354171 w 1834765"/>
                  <a:gd name="connsiteY91" fmla="*/ 374143 h 422032"/>
                  <a:gd name="connsiteX92" fmla="*/ 354171 w 1834765"/>
                  <a:gd name="connsiteY92" fmla="*/ 374143 h 422032"/>
                  <a:gd name="connsiteX93" fmla="*/ 354171 w 1834765"/>
                  <a:gd name="connsiteY93" fmla="*/ 374143 h 422032"/>
                  <a:gd name="connsiteX94" fmla="*/ 1125092 w 1834765"/>
                  <a:gd name="connsiteY94" fmla="*/ 415419 h 422032"/>
                  <a:gd name="connsiteX95" fmla="*/ 1102457 w 1834765"/>
                  <a:gd name="connsiteY95" fmla="*/ 419413 h 422032"/>
                  <a:gd name="connsiteX96" fmla="*/ 1199655 w 1834765"/>
                  <a:gd name="connsiteY96" fmla="*/ 412756 h 422032"/>
                  <a:gd name="connsiteX97" fmla="*/ 1189003 w 1834765"/>
                  <a:gd name="connsiteY97" fmla="*/ 411424 h 422032"/>
                  <a:gd name="connsiteX98" fmla="*/ 1378072 w 1834765"/>
                  <a:gd name="connsiteY98" fmla="*/ 387458 h 422032"/>
                  <a:gd name="connsiteX99" fmla="*/ 1378072 w 1834765"/>
                  <a:gd name="connsiteY99" fmla="*/ 387458 h 422032"/>
                  <a:gd name="connsiteX100" fmla="*/ 1378072 w 1834765"/>
                  <a:gd name="connsiteY100" fmla="*/ 387458 h 422032"/>
                  <a:gd name="connsiteX101" fmla="*/ 1378072 w 1834765"/>
                  <a:gd name="connsiteY101" fmla="*/ 387458 h 422032"/>
                  <a:gd name="connsiteX102" fmla="*/ 1378072 w 1834765"/>
                  <a:gd name="connsiteY102" fmla="*/ 387458 h 422032"/>
                  <a:gd name="connsiteX103" fmla="*/ 1378072 w 1834765"/>
                  <a:gd name="connsiteY103" fmla="*/ 387458 h 422032"/>
                  <a:gd name="connsiteX104" fmla="*/ 1378072 w 1834765"/>
                  <a:gd name="connsiteY104" fmla="*/ 387458 h 422032"/>
                  <a:gd name="connsiteX105" fmla="*/ 1378072 w 1834765"/>
                  <a:gd name="connsiteY105" fmla="*/ 387458 h 422032"/>
                  <a:gd name="connsiteX106" fmla="*/ 1378072 w 1834765"/>
                  <a:gd name="connsiteY106" fmla="*/ 387458 h 422032"/>
                  <a:gd name="connsiteX107" fmla="*/ 1780176 w 1834765"/>
                  <a:gd name="connsiteY107" fmla="*/ 199721 h 422032"/>
                  <a:gd name="connsiteX108" fmla="*/ 1793490 w 1834765"/>
                  <a:gd name="connsiteY108" fmla="*/ 163771 h 422032"/>
                  <a:gd name="connsiteX109" fmla="*/ 1805473 w 1834765"/>
                  <a:gd name="connsiteY109" fmla="*/ 126490 h 422032"/>
                  <a:gd name="connsiteX110" fmla="*/ 1816125 w 1834765"/>
                  <a:gd name="connsiteY110" fmla="*/ 89209 h 422032"/>
                  <a:gd name="connsiteX111" fmla="*/ 1825445 w 1834765"/>
                  <a:gd name="connsiteY111" fmla="*/ 51927 h 422032"/>
                  <a:gd name="connsiteX112" fmla="*/ 1833434 w 1834765"/>
                  <a:gd name="connsiteY112" fmla="*/ 11983 h 422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</a:cxnLst>
                <a:rect l="l" t="t" r="r" b="b"/>
                <a:pathLst>
                  <a:path w="1834765" h="422032">
                    <a:moveTo>
                      <a:pt x="1749552" y="254311"/>
                    </a:moveTo>
                    <a:cubicBezTo>
                      <a:pt x="1749552" y="254311"/>
                      <a:pt x="1750883" y="252979"/>
                      <a:pt x="1749552" y="254311"/>
                    </a:cubicBezTo>
                    <a:cubicBezTo>
                      <a:pt x="1748220" y="255642"/>
                      <a:pt x="1745557" y="256974"/>
                      <a:pt x="1742894" y="259637"/>
                    </a:cubicBezTo>
                    <a:cubicBezTo>
                      <a:pt x="1741563" y="260968"/>
                      <a:pt x="1740231" y="262300"/>
                      <a:pt x="1738900" y="263631"/>
                    </a:cubicBezTo>
                    <a:cubicBezTo>
                      <a:pt x="1742894" y="260968"/>
                      <a:pt x="1745557" y="258305"/>
                      <a:pt x="1749552" y="254311"/>
                    </a:cubicBezTo>
                    <a:moveTo>
                      <a:pt x="1734905" y="267626"/>
                    </a:moveTo>
                    <a:cubicBezTo>
                      <a:pt x="1734905" y="267626"/>
                      <a:pt x="1734905" y="267626"/>
                      <a:pt x="1734905" y="267626"/>
                    </a:cubicBezTo>
                    <a:cubicBezTo>
                      <a:pt x="1730911" y="270288"/>
                      <a:pt x="1726917" y="272951"/>
                      <a:pt x="1722922" y="275614"/>
                    </a:cubicBezTo>
                    <a:cubicBezTo>
                      <a:pt x="1721591" y="275614"/>
                      <a:pt x="1721591" y="276946"/>
                      <a:pt x="1720259" y="276946"/>
                    </a:cubicBezTo>
                    <a:cubicBezTo>
                      <a:pt x="1722922" y="275614"/>
                      <a:pt x="1728248" y="271620"/>
                      <a:pt x="1734905" y="267626"/>
                    </a:cubicBezTo>
                    <a:moveTo>
                      <a:pt x="544571" y="374143"/>
                    </a:moveTo>
                    <a:cubicBezTo>
                      <a:pt x="541908" y="383463"/>
                      <a:pt x="378137" y="367486"/>
                      <a:pt x="376806" y="367486"/>
                    </a:cubicBezTo>
                    <a:cubicBezTo>
                      <a:pt x="271620" y="343519"/>
                      <a:pt x="193063" y="294255"/>
                      <a:pt x="159776" y="272951"/>
                    </a:cubicBezTo>
                    <a:cubicBezTo>
                      <a:pt x="159776" y="272951"/>
                      <a:pt x="159776" y="271620"/>
                      <a:pt x="159776" y="271620"/>
                    </a:cubicBezTo>
                    <a:cubicBezTo>
                      <a:pt x="163771" y="272951"/>
                      <a:pt x="175754" y="276946"/>
                      <a:pt x="191732" y="284935"/>
                    </a:cubicBezTo>
                    <a:cubicBezTo>
                      <a:pt x="243659" y="308901"/>
                      <a:pt x="286266" y="324879"/>
                      <a:pt x="315558" y="331536"/>
                    </a:cubicBezTo>
                    <a:cubicBezTo>
                      <a:pt x="391452" y="348845"/>
                      <a:pt x="470009" y="354171"/>
                      <a:pt x="544571" y="374143"/>
                    </a:cubicBezTo>
                    <a:cubicBezTo>
                      <a:pt x="543240" y="371480"/>
                      <a:pt x="544571" y="372812"/>
                      <a:pt x="544571" y="374143"/>
                    </a:cubicBezTo>
                    <a:cubicBezTo>
                      <a:pt x="544571" y="372812"/>
                      <a:pt x="544571" y="374143"/>
                      <a:pt x="544571" y="374143"/>
                    </a:cubicBezTo>
                    <a:moveTo>
                      <a:pt x="1673658" y="243659"/>
                    </a:moveTo>
                    <a:cubicBezTo>
                      <a:pt x="1669663" y="251648"/>
                      <a:pt x="1437988" y="334199"/>
                      <a:pt x="1435325" y="335531"/>
                    </a:cubicBezTo>
                    <a:cubicBezTo>
                      <a:pt x="1403369" y="346182"/>
                      <a:pt x="1351442" y="360828"/>
                      <a:pt x="1292857" y="368817"/>
                    </a:cubicBezTo>
                    <a:cubicBezTo>
                      <a:pt x="1280874" y="370149"/>
                      <a:pt x="1274217" y="371480"/>
                      <a:pt x="1262234" y="371480"/>
                    </a:cubicBezTo>
                    <a:cubicBezTo>
                      <a:pt x="1262234" y="370149"/>
                      <a:pt x="1262234" y="370149"/>
                      <a:pt x="1262234" y="368817"/>
                    </a:cubicBezTo>
                    <a:cubicBezTo>
                      <a:pt x="1267559" y="364823"/>
                      <a:pt x="1276880" y="364823"/>
                      <a:pt x="1283537" y="363491"/>
                    </a:cubicBezTo>
                    <a:cubicBezTo>
                      <a:pt x="1343453" y="352840"/>
                      <a:pt x="1403369" y="328873"/>
                      <a:pt x="1435325" y="316890"/>
                    </a:cubicBezTo>
                    <a:cubicBezTo>
                      <a:pt x="1459291" y="307570"/>
                      <a:pt x="1481926" y="294255"/>
                      <a:pt x="1507224" y="286266"/>
                    </a:cubicBezTo>
                    <a:cubicBezTo>
                      <a:pt x="1508556" y="286266"/>
                      <a:pt x="1509887" y="284935"/>
                      <a:pt x="1509887" y="284935"/>
                    </a:cubicBezTo>
                    <a:cubicBezTo>
                      <a:pt x="1515213" y="283603"/>
                      <a:pt x="1641703" y="243659"/>
                      <a:pt x="1673658" y="240996"/>
                    </a:cubicBezTo>
                    <a:cubicBezTo>
                      <a:pt x="1673658" y="242328"/>
                      <a:pt x="1673658" y="243659"/>
                      <a:pt x="1673658" y="243659"/>
                    </a:cubicBezTo>
                    <a:moveTo>
                      <a:pt x="1817457" y="87877"/>
                    </a:moveTo>
                    <a:cubicBezTo>
                      <a:pt x="1810799" y="113175"/>
                      <a:pt x="1810799" y="113175"/>
                      <a:pt x="1806805" y="125158"/>
                    </a:cubicBezTo>
                    <a:cubicBezTo>
                      <a:pt x="1804142" y="131816"/>
                      <a:pt x="1801479" y="139804"/>
                      <a:pt x="1800148" y="146462"/>
                    </a:cubicBezTo>
                    <a:cubicBezTo>
                      <a:pt x="1768192" y="219693"/>
                      <a:pt x="1220958" y="354171"/>
                      <a:pt x="1215632" y="354171"/>
                    </a:cubicBezTo>
                    <a:cubicBezTo>
                      <a:pt x="1146396" y="362160"/>
                      <a:pt x="1078491" y="316890"/>
                      <a:pt x="1007923" y="342188"/>
                    </a:cubicBezTo>
                    <a:cubicBezTo>
                      <a:pt x="936023" y="368817"/>
                      <a:pt x="833500" y="375475"/>
                      <a:pt x="833500" y="376806"/>
                    </a:cubicBezTo>
                    <a:cubicBezTo>
                      <a:pt x="828174" y="376806"/>
                      <a:pt x="820186" y="376806"/>
                      <a:pt x="814860" y="376806"/>
                    </a:cubicBezTo>
                    <a:cubicBezTo>
                      <a:pt x="603156" y="368817"/>
                      <a:pt x="552560" y="366154"/>
                      <a:pt x="352840" y="320884"/>
                    </a:cubicBezTo>
                    <a:cubicBezTo>
                      <a:pt x="351508" y="320884"/>
                      <a:pt x="159776" y="307570"/>
                      <a:pt x="66574" y="151788"/>
                    </a:cubicBezTo>
                    <a:cubicBezTo>
                      <a:pt x="78557" y="158445"/>
                      <a:pt x="90540" y="163771"/>
                      <a:pt x="102523" y="170428"/>
                    </a:cubicBezTo>
                    <a:cubicBezTo>
                      <a:pt x="102523" y="170428"/>
                      <a:pt x="102523" y="170428"/>
                      <a:pt x="102523" y="170428"/>
                    </a:cubicBezTo>
                    <a:cubicBezTo>
                      <a:pt x="102523" y="170428"/>
                      <a:pt x="102523" y="170428"/>
                      <a:pt x="102523" y="170428"/>
                    </a:cubicBezTo>
                    <a:cubicBezTo>
                      <a:pt x="102523" y="170428"/>
                      <a:pt x="102523" y="170428"/>
                      <a:pt x="102523" y="170428"/>
                    </a:cubicBezTo>
                    <a:cubicBezTo>
                      <a:pt x="102523" y="170428"/>
                      <a:pt x="102523" y="170428"/>
                      <a:pt x="102523" y="170428"/>
                    </a:cubicBezTo>
                    <a:cubicBezTo>
                      <a:pt x="102523" y="170428"/>
                      <a:pt x="102523" y="170428"/>
                      <a:pt x="102523" y="170428"/>
                    </a:cubicBezTo>
                    <a:cubicBezTo>
                      <a:pt x="102523" y="170428"/>
                      <a:pt x="102523" y="170428"/>
                      <a:pt x="102523" y="170428"/>
                    </a:cubicBezTo>
                    <a:cubicBezTo>
                      <a:pt x="102523" y="170428"/>
                      <a:pt x="102523" y="170428"/>
                      <a:pt x="102523" y="170428"/>
                    </a:cubicBezTo>
                    <a:cubicBezTo>
                      <a:pt x="102523" y="170428"/>
                      <a:pt x="102523" y="170428"/>
                      <a:pt x="102523" y="170428"/>
                    </a:cubicBezTo>
                    <a:cubicBezTo>
                      <a:pt x="336862" y="311564"/>
                      <a:pt x="1057187" y="402104"/>
                      <a:pt x="1611079" y="218361"/>
                    </a:cubicBezTo>
                    <a:cubicBezTo>
                      <a:pt x="1680315" y="194395"/>
                      <a:pt x="1725585" y="126490"/>
                      <a:pt x="1801479" y="113175"/>
                    </a:cubicBezTo>
                    <a:cubicBezTo>
                      <a:pt x="1805473" y="110512"/>
                      <a:pt x="1805473" y="110512"/>
                      <a:pt x="1805473" y="110512"/>
                    </a:cubicBezTo>
                    <a:cubicBezTo>
                      <a:pt x="1805473" y="110512"/>
                      <a:pt x="1805473" y="110512"/>
                      <a:pt x="1805473" y="110512"/>
                    </a:cubicBezTo>
                    <a:cubicBezTo>
                      <a:pt x="1805473" y="110512"/>
                      <a:pt x="1805473" y="110512"/>
                      <a:pt x="1805473" y="110512"/>
                    </a:cubicBezTo>
                    <a:cubicBezTo>
                      <a:pt x="1805473" y="110512"/>
                      <a:pt x="1805473" y="110512"/>
                      <a:pt x="1805473" y="110512"/>
                    </a:cubicBezTo>
                    <a:cubicBezTo>
                      <a:pt x="1805473" y="110512"/>
                      <a:pt x="1805473" y="110512"/>
                      <a:pt x="1805473" y="110512"/>
                    </a:cubicBezTo>
                    <a:cubicBezTo>
                      <a:pt x="1805473" y="110512"/>
                      <a:pt x="1805473" y="110512"/>
                      <a:pt x="1805473" y="110512"/>
                    </a:cubicBezTo>
                    <a:cubicBezTo>
                      <a:pt x="1805473" y="110512"/>
                      <a:pt x="1805473" y="110512"/>
                      <a:pt x="1805473" y="110512"/>
                    </a:cubicBezTo>
                    <a:cubicBezTo>
                      <a:pt x="1805473" y="110512"/>
                      <a:pt x="1805473" y="110512"/>
                      <a:pt x="1805473" y="110512"/>
                    </a:cubicBezTo>
                    <a:cubicBezTo>
                      <a:pt x="1810799" y="101192"/>
                      <a:pt x="1814794" y="94534"/>
                      <a:pt x="1817457" y="87877"/>
                    </a:cubicBezTo>
                    <a:lnTo>
                      <a:pt x="1817457" y="87877"/>
                    </a:lnTo>
                    <a:moveTo>
                      <a:pt x="1833434" y="11983"/>
                    </a:moveTo>
                    <a:lnTo>
                      <a:pt x="1834766" y="0"/>
                    </a:lnTo>
                    <a:lnTo>
                      <a:pt x="1834766" y="1332"/>
                    </a:lnTo>
                    <a:cubicBezTo>
                      <a:pt x="1833434" y="6657"/>
                      <a:pt x="1830771" y="13315"/>
                      <a:pt x="1828108" y="18641"/>
                    </a:cubicBezTo>
                    <a:cubicBezTo>
                      <a:pt x="1793490" y="89209"/>
                      <a:pt x="1607084" y="315558"/>
                      <a:pt x="659078" y="238333"/>
                    </a:cubicBezTo>
                    <a:cubicBezTo>
                      <a:pt x="655083" y="238333"/>
                      <a:pt x="655083" y="238333"/>
                      <a:pt x="655083" y="238333"/>
                    </a:cubicBezTo>
                    <a:cubicBezTo>
                      <a:pt x="655083" y="238333"/>
                      <a:pt x="655083" y="238333"/>
                      <a:pt x="655083" y="238333"/>
                    </a:cubicBezTo>
                    <a:cubicBezTo>
                      <a:pt x="655083" y="238333"/>
                      <a:pt x="655083" y="238333"/>
                      <a:pt x="655083" y="238333"/>
                    </a:cubicBezTo>
                    <a:cubicBezTo>
                      <a:pt x="655083" y="238333"/>
                      <a:pt x="655083" y="238333"/>
                      <a:pt x="655083" y="238333"/>
                    </a:cubicBezTo>
                    <a:cubicBezTo>
                      <a:pt x="655083" y="238333"/>
                      <a:pt x="655083" y="238333"/>
                      <a:pt x="655083" y="238333"/>
                    </a:cubicBezTo>
                    <a:cubicBezTo>
                      <a:pt x="655083" y="238333"/>
                      <a:pt x="655083" y="238333"/>
                      <a:pt x="655083" y="238333"/>
                    </a:cubicBezTo>
                    <a:cubicBezTo>
                      <a:pt x="655083" y="238333"/>
                      <a:pt x="655083" y="238333"/>
                      <a:pt x="655083" y="238333"/>
                    </a:cubicBezTo>
                    <a:cubicBezTo>
                      <a:pt x="655083" y="238333"/>
                      <a:pt x="655083" y="238333"/>
                      <a:pt x="655083" y="238333"/>
                    </a:cubicBezTo>
                    <a:cubicBezTo>
                      <a:pt x="651089" y="238333"/>
                      <a:pt x="163771" y="223687"/>
                      <a:pt x="9320" y="55922"/>
                    </a:cubicBezTo>
                    <a:cubicBezTo>
                      <a:pt x="13315" y="67905"/>
                      <a:pt x="19972" y="79888"/>
                      <a:pt x="21304" y="93203"/>
                    </a:cubicBezTo>
                    <a:cubicBezTo>
                      <a:pt x="10652" y="77225"/>
                      <a:pt x="9320" y="58585"/>
                      <a:pt x="0" y="42607"/>
                    </a:cubicBezTo>
                    <a:cubicBezTo>
                      <a:pt x="0" y="43939"/>
                      <a:pt x="0" y="46601"/>
                      <a:pt x="0" y="47933"/>
                    </a:cubicBezTo>
                    <a:lnTo>
                      <a:pt x="0" y="50596"/>
                    </a:lnTo>
                    <a:lnTo>
                      <a:pt x="1331" y="54590"/>
                    </a:lnTo>
                    <a:cubicBezTo>
                      <a:pt x="31955" y="162439"/>
                      <a:pt x="65242" y="210372"/>
                      <a:pt x="111843" y="276946"/>
                    </a:cubicBezTo>
                    <a:cubicBezTo>
                      <a:pt x="105186" y="274283"/>
                      <a:pt x="87877" y="267626"/>
                      <a:pt x="59916" y="226350"/>
                    </a:cubicBezTo>
                    <a:cubicBezTo>
                      <a:pt x="59916" y="226350"/>
                      <a:pt x="59916" y="227681"/>
                      <a:pt x="59916" y="227681"/>
                    </a:cubicBezTo>
                    <a:lnTo>
                      <a:pt x="61248" y="230344"/>
                    </a:lnTo>
                    <a:cubicBezTo>
                      <a:pt x="117169" y="316890"/>
                      <a:pt x="130484" y="319553"/>
                      <a:pt x="351508" y="372812"/>
                    </a:cubicBezTo>
                    <a:cubicBezTo>
                      <a:pt x="351508" y="372812"/>
                      <a:pt x="351508" y="372812"/>
                      <a:pt x="351508" y="372812"/>
                    </a:cubicBezTo>
                    <a:cubicBezTo>
                      <a:pt x="351508" y="372812"/>
                      <a:pt x="351508" y="372812"/>
                      <a:pt x="351508" y="372812"/>
                    </a:cubicBezTo>
                    <a:cubicBezTo>
                      <a:pt x="354171" y="374143"/>
                      <a:pt x="354171" y="374143"/>
                      <a:pt x="354171" y="374143"/>
                    </a:cubicBezTo>
                    <a:cubicBezTo>
                      <a:pt x="354171" y="374143"/>
                      <a:pt x="354171" y="374143"/>
                      <a:pt x="354171" y="374143"/>
                    </a:cubicBezTo>
                    <a:cubicBezTo>
                      <a:pt x="354171" y="374143"/>
                      <a:pt x="354171" y="374143"/>
                      <a:pt x="354171" y="374143"/>
                    </a:cubicBezTo>
                    <a:cubicBezTo>
                      <a:pt x="354171" y="374143"/>
                      <a:pt x="354171" y="374143"/>
                      <a:pt x="354171" y="374143"/>
                    </a:cubicBezTo>
                    <a:cubicBezTo>
                      <a:pt x="354171" y="374143"/>
                      <a:pt x="354171" y="374143"/>
                      <a:pt x="354171" y="374143"/>
                    </a:cubicBezTo>
                    <a:cubicBezTo>
                      <a:pt x="354171" y="374143"/>
                      <a:pt x="354171" y="374143"/>
                      <a:pt x="354171" y="374143"/>
                    </a:cubicBezTo>
                    <a:cubicBezTo>
                      <a:pt x="354171" y="374143"/>
                      <a:pt x="354171" y="374143"/>
                      <a:pt x="354171" y="374143"/>
                    </a:cubicBezTo>
                    <a:cubicBezTo>
                      <a:pt x="354171" y="374143"/>
                      <a:pt x="354171" y="374143"/>
                      <a:pt x="354171" y="374143"/>
                    </a:cubicBezTo>
                    <a:cubicBezTo>
                      <a:pt x="406098" y="386126"/>
                      <a:pt x="691033" y="440717"/>
                      <a:pt x="1125092" y="415419"/>
                    </a:cubicBezTo>
                    <a:cubicBezTo>
                      <a:pt x="1118435" y="416750"/>
                      <a:pt x="1109115" y="419413"/>
                      <a:pt x="1102457" y="419413"/>
                    </a:cubicBezTo>
                    <a:cubicBezTo>
                      <a:pt x="1129087" y="418082"/>
                      <a:pt x="1199655" y="412756"/>
                      <a:pt x="1199655" y="412756"/>
                    </a:cubicBezTo>
                    <a:cubicBezTo>
                      <a:pt x="1196992" y="412756"/>
                      <a:pt x="1192997" y="411424"/>
                      <a:pt x="1189003" y="411424"/>
                    </a:cubicBezTo>
                    <a:cubicBezTo>
                      <a:pt x="1251582" y="398110"/>
                      <a:pt x="1315492" y="396778"/>
                      <a:pt x="1378072" y="387458"/>
                    </a:cubicBezTo>
                    <a:cubicBezTo>
                      <a:pt x="1378072" y="387458"/>
                      <a:pt x="1378072" y="387458"/>
                      <a:pt x="1378072" y="387458"/>
                    </a:cubicBezTo>
                    <a:cubicBezTo>
                      <a:pt x="1378072" y="387458"/>
                      <a:pt x="1378072" y="387458"/>
                      <a:pt x="1378072" y="387458"/>
                    </a:cubicBezTo>
                    <a:cubicBezTo>
                      <a:pt x="1378072" y="387458"/>
                      <a:pt x="1378072" y="387458"/>
                      <a:pt x="1378072" y="387458"/>
                    </a:cubicBezTo>
                    <a:cubicBezTo>
                      <a:pt x="1378072" y="387458"/>
                      <a:pt x="1378072" y="387458"/>
                      <a:pt x="1378072" y="387458"/>
                    </a:cubicBezTo>
                    <a:cubicBezTo>
                      <a:pt x="1378072" y="387458"/>
                      <a:pt x="1378072" y="387458"/>
                      <a:pt x="1378072" y="387458"/>
                    </a:cubicBezTo>
                    <a:cubicBezTo>
                      <a:pt x="1378072" y="387458"/>
                      <a:pt x="1378072" y="387458"/>
                      <a:pt x="1378072" y="387458"/>
                    </a:cubicBezTo>
                    <a:cubicBezTo>
                      <a:pt x="1378072" y="387458"/>
                      <a:pt x="1378072" y="387458"/>
                      <a:pt x="1378072" y="387458"/>
                    </a:cubicBezTo>
                    <a:cubicBezTo>
                      <a:pt x="1378072" y="387458"/>
                      <a:pt x="1378072" y="387458"/>
                      <a:pt x="1378072" y="387458"/>
                    </a:cubicBezTo>
                    <a:cubicBezTo>
                      <a:pt x="1672326" y="330205"/>
                      <a:pt x="1758872" y="254311"/>
                      <a:pt x="1780176" y="199721"/>
                    </a:cubicBezTo>
                    <a:cubicBezTo>
                      <a:pt x="1789496" y="175754"/>
                      <a:pt x="1789496" y="175754"/>
                      <a:pt x="1793490" y="163771"/>
                    </a:cubicBezTo>
                    <a:cubicBezTo>
                      <a:pt x="1801479" y="139804"/>
                      <a:pt x="1801479" y="139804"/>
                      <a:pt x="1805473" y="126490"/>
                    </a:cubicBezTo>
                    <a:cubicBezTo>
                      <a:pt x="1812131" y="102523"/>
                      <a:pt x="1812131" y="101192"/>
                      <a:pt x="1816125" y="89209"/>
                    </a:cubicBezTo>
                    <a:cubicBezTo>
                      <a:pt x="1822783" y="63911"/>
                      <a:pt x="1822783" y="63911"/>
                      <a:pt x="1825445" y="51927"/>
                    </a:cubicBezTo>
                    <a:cubicBezTo>
                      <a:pt x="1830771" y="26629"/>
                      <a:pt x="1830771" y="23967"/>
                      <a:pt x="1833434" y="11983"/>
                    </a:cubicBezTo>
                  </a:path>
                </a:pathLst>
              </a:custGeom>
              <a:solidFill>
                <a:srgbClr val="AE9172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787" name="Freeform: Shape 6786">
                <a:extLst>
                  <a:ext uri="{FF2B5EF4-FFF2-40B4-BE49-F238E27FC236}">
                    <a16:creationId xmlns:a16="http://schemas.microsoft.com/office/drawing/2014/main" id="{F512EA40-6C62-4042-8B67-CEBB89BE5FEE}"/>
                  </a:ext>
                </a:extLst>
              </p:cNvPr>
              <p:cNvSpPr/>
              <p:nvPr/>
            </p:nvSpPr>
            <p:spPr>
              <a:xfrm>
                <a:off x="9761826" y="4233449"/>
                <a:ext cx="1310166" cy="302243"/>
              </a:xfrm>
              <a:custGeom>
                <a:avLst/>
                <a:gdLst>
                  <a:gd name="connsiteX0" fmla="*/ 528594 w 1310166"/>
                  <a:gd name="connsiteY0" fmla="*/ 302244 h 302243"/>
                  <a:gd name="connsiteX1" fmla="*/ 531257 w 1310166"/>
                  <a:gd name="connsiteY1" fmla="*/ 302244 h 302243"/>
                  <a:gd name="connsiteX2" fmla="*/ 476666 w 1310166"/>
                  <a:gd name="connsiteY2" fmla="*/ 296918 h 302243"/>
                  <a:gd name="connsiteX3" fmla="*/ 456694 w 1310166"/>
                  <a:gd name="connsiteY3" fmla="*/ 295586 h 302243"/>
                  <a:gd name="connsiteX4" fmla="*/ 528594 w 1310166"/>
                  <a:gd name="connsiteY4" fmla="*/ 302244 h 302243"/>
                  <a:gd name="connsiteX5" fmla="*/ 1114440 w 1310166"/>
                  <a:gd name="connsiteY5" fmla="*/ 169097 h 302243"/>
                  <a:gd name="connsiteX6" fmla="*/ 1081154 w 1310166"/>
                  <a:gd name="connsiteY6" fmla="*/ 190400 h 302243"/>
                  <a:gd name="connsiteX7" fmla="*/ 1001265 w 1310166"/>
                  <a:gd name="connsiteY7" fmla="*/ 226350 h 302243"/>
                  <a:gd name="connsiteX8" fmla="*/ 949338 w 1310166"/>
                  <a:gd name="connsiteY8" fmla="*/ 237002 h 302243"/>
                  <a:gd name="connsiteX9" fmla="*/ 1047867 w 1310166"/>
                  <a:gd name="connsiteY9" fmla="*/ 197058 h 302243"/>
                  <a:gd name="connsiteX10" fmla="*/ 1123761 w 1310166"/>
                  <a:gd name="connsiteY10" fmla="*/ 163771 h 302243"/>
                  <a:gd name="connsiteX11" fmla="*/ 1123761 w 1310166"/>
                  <a:gd name="connsiteY11" fmla="*/ 163771 h 302243"/>
                  <a:gd name="connsiteX12" fmla="*/ 1114440 w 1310166"/>
                  <a:gd name="connsiteY12" fmla="*/ 169097 h 302243"/>
                  <a:gd name="connsiteX13" fmla="*/ 576527 w 1310166"/>
                  <a:gd name="connsiteY13" fmla="*/ 256974 h 302243"/>
                  <a:gd name="connsiteX14" fmla="*/ 527262 w 1310166"/>
                  <a:gd name="connsiteY14" fmla="*/ 274283 h 302243"/>
                  <a:gd name="connsiteX15" fmla="*/ 470009 w 1310166"/>
                  <a:gd name="connsiteY15" fmla="*/ 242328 h 302243"/>
                  <a:gd name="connsiteX16" fmla="*/ 535251 w 1310166"/>
                  <a:gd name="connsiteY16" fmla="*/ 231676 h 302243"/>
                  <a:gd name="connsiteX17" fmla="*/ 576527 w 1310166"/>
                  <a:gd name="connsiteY17" fmla="*/ 254311 h 302243"/>
                  <a:gd name="connsiteX18" fmla="*/ 576527 w 1310166"/>
                  <a:gd name="connsiteY18" fmla="*/ 256974 h 302243"/>
                  <a:gd name="connsiteX19" fmla="*/ 885428 w 1310166"/>
                  <a:gd name="connsiteY19" fmla="*/ 193063 h 302243"/>
                  <a:gd name="connsiteX20" fmla="*/ 834832 w 1310166"/>
                  <a:gd name="connsiteY20" fmla="*/ 214367 h 302243"/>
                  <a:gd name="connsiteX21" fmla="*/ 808202 w 1310166"/>
                  <a:gd name="connsiteY21" fmla="*/ 198389 h 302243"/>
                  <a:gd name="connsiteX22" fmla="*/ 889422 w 1310166"/>
                  <a:gd name="connsiteY22" fmla="*/ 182411 h 302243"/>
                  <a:gd name="connsiteX23" fmla="*/ 885428 w 1310166"/>
                  <a:gd name="connsiteY23" fmla="*/ 193063 h 302243"/>
                  <a:gd name="connsiteX24" fmla="*/ 1295520 w 1310166"/>
                  <a:gd name="connsiteY24" fmla="*/ 15978 h 302243"/>
                  <a:gd name="connsiteX25" fmla="*/ 1310167 w 1310166"/>
                  <a:gd name="connsiteY25" fmla="*/ 0 h 302243"/>
                  <a:gd name="connsiteX26" fmla="*/ 1307504 w 1310166"/>
                  <a:gd name="connsiteY26" fmla="*/ 2663 h 302243"/>
                  <a:gd name="connsiteX27" fmla="*/ 0 w 1310166"/>
                  <a:gd name="connsiteY27" fmla="*/ 87877 h 302243"/>
                  <a:gd name="connsiteX28" fmla="*/ 17309 w 1310166"/>
                  <a:gd name="connsiteY28" fmla="*/ 102523 h 302243"/>
                  <a:gd name="connsiteX29" fmla="*/ 47933 w 1310166"/>
                  <a:gd name="connsiteY29" fmla="*/ 127821 h 302243"/>
                  <a:gd name="connsiteX30" fmla="*/ 79888 w 1310166"/>
                  <a:gd name="connsiteY30" fmla="*/ 151788 h 302243"/>
                  <a:gd name="connsiteX31" fmla="*/ 114506 w 1310166"/>
                  <a:gd name="connsiteY31" fmla="*/ 174423 h 302243"/>
                  <a:gd name="connsiteX32" fmla="*/ 150456 w 1310166"/>
                  <a:gd name="connsiteY32" fmla="*/ 195726 h 302243"/>
                  <a:gd name="connsiteX33" fmla="*/ 175754 w 1310166"/>
                  <a:gd name="connsiteY33" fmla="*/ 209041 h 302243"/>
                  <a:gd name="connsiteX34" fmla="*/ 214367 w 1310166"/>
                  <a:gd name="connsiteY34" fmla="*/ 227681 h 302243"/>
                  <a:gd name="connsiteX35" fmla="*/ 244990 w 1310166"/>
                  <a:gd name="connsiteY35" fmla="*/ 240996 h 302243"/>
                  <a:gd name="connsiteX36" fmla="*/ 254311 w 1310166"/>
                  <a:gd name="connsiteY36" fmla="*/ 244991 h 302243"/>
                  <a:gd name="connsiteX37" fmla="*/ 1005260 w 1310166"/>
                  <a:gd name="connsiteY37" fmla="*/ 229013 h 302243"/>
                  <a:gd name="connsiteX38" fmla="*/ 1043872 w 1310166"/>
                  <a:gd name="connsiteY38" fmla="*/ 210372 h 302243"/>
                  <a:gd name="connsiteX39" fmla="*/ 1079822 w 1310166"/>
                  <a:gd name="connsiteY39" fmla="*/ 190400 h 302243"/>
                  <a:gd name="connsiteX40" fmla="*/ 1114440 w 1310166"/>
                  <a:gd name="connsiteY40" fmla="*/ 169097 h 302243"/>
                  <a:gd name="connsiteX41" fmla="*/ 1147727 w 1310166"/>
                  <a:gd name="connsiteY41" fmla="*/ 146462 h 302243"/>
                  <a:gd name="connsiteX42" fmla="*/ 1179683 w 1310166"/>
                  <a:gd name="connsiteY42" fmla="*/ 122495 h 302243"/>
                  <a:gd name="connsiteX43" fmla="*/ 1210306 w 1310166"/>
                  <a:gd name="connsiteY43" fmla="*/ 97197 h 302243"/>
                  <a:gd name="connsiteX44" fmla="*/ 1239599 w 1310166"/>
                  <a:gd name="connsiteY44" fmla="*/ 70568 h 302243"/>
                  <a:gd name="connsiteX45" fmla="*/ 1267560 w 1310166"/>
                  <a:gd name="connsiteY45" fmla="*/ 43939 h 302243"/>
                  <a:gd name="connsiteX46" fmla="*/ 1295520 w 1310166"/>
                  <a:gd name="connsiteY46" fmla="*/ 15978 h 302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1310166" h="302243">
                    <a:moveTo>
                      <a:pt x="528594" y="302244"/>
                    </a:moveTo>
                    <a:cubicBezTo>
                      <a:pt x="529925" y="302244"/>
                      <a:pt x="529925" y="302244"/>
                      <a:pt x="531257" y="302244"/>
                    </a:cubicBezTo>
                    <a:cubicBezTo>
                      <a:pt x="513947" y="300912"/>
                      <a:pt x="500633" y="299581"/>
                      <a:pt x="476666" y="296918"/>
                    </a:cubicBezTo>
                    <a:cubicBezTo>
                      <a:pt x="460689" y="295586"/>
                      <a:pt x="460689" y="295586"/>
                      <a:pt x="456694" y="295586"/>
                    </a:cubicBezTo>
                    <a:cubicBezTo>
                      <a:pt x="466015" y="296918"/>
                      <a:pt x="493975" y="300912"/>
                      <a:pt x="528594" y="302244"/>
                    </a:cubicBezTo>
                    <a:moveTo>
                      <a:pt x="1114440" y="169097"/>
                    </a:moveTo>
                    <a:cubicBezTo>
                      <a:pt x="1103789" y="175754"/>
                      <a:pt x="1090474" y="183743"/>
                      <a:pt x="1081154" y="190400"/>
                    </a:cubicBezTo>
                    <a:cubicBezTo>
                      <a:pt x="1054524" y="206378"/>
                      <a:pt x="1031889" y="215698"/>
                      <a:pt x="1001265" y="226350"/>
                    </a:cubicBezTo>
                    <a:cubicBezTo>
                      <a:pt x="957327" y="240996"/>
                      <a:pt x="952001" y="237002"/>
                      <a:pt x="949338" y="237002"/>
                    </a:cubicBezTo>
                    <a:cubicBezTo>
                      <a:pt x="952001" y="234339"/>
                      <a:pt x="952001" y="234339"/>
                      <a:pt x="1047867" y="197058"/>
                    </a:cubicBezTo>
                    <a:cubicBezTo>
                      <a:pt x="1094468" y="179749"/>
                      <a:pt x="1106452" y="173091"/>
                      <a:pt x="1123761" y="163771"/>
                    </a:cubicBezTo>
                    <a:cubicBezTo>
                      <a:pt x="1123761" y="163771"/>
                      <a:pt x="1123761" y="163771"/>
                      <a:pt x="1123761" y="163771"/>
                    </a:cubicBezTo>
                    <a:lnTo>
                      <a:pt x="1114440" y="169097"/>
                    </a:lnTo>
                    <a:moveTo>
                      <a:pt x="576527" y="256974"/>
                    </a:moveTo>
                    <a:cubicBezTo>
                      <a:pt x="575195" y="260968"/>
                      <a:pt x="569869" y="275614"/>
                      <a:pt x="527262" y="274283"/>
                    </a:cubicBezTo>
                    <a:cubicBezTo>
                      <a:pt x="481992" y="271620"/>
                      <a:pt x="458026" y="254311"/>
                      <a:pt x="470009" y="242328"/>
                    </a:cubicBezTo>
                    <a:cubicBezTo>
                      <a:pt x="474003" y="238333"/>
                      <a:pt x="497970" y="227681"/>
                      <a:pt x="535251" y="231676"/>
                    </a:cubicBezTo>
                    <a:cubicBezTo>
                      <a:pt x="564543" y="235670"/>
                      <a:pt x="576527" y="246322"/>
                      <a:pt x="576527" y="254311"/>
                    </a:cubicBezTo>
                    <a:cubicBezTo>
                      <a:pt x="576527" y="255642"/>
                      <a:pt x="576527" y="256974"/>
                      <a:pt x="576527" y="256974"/>
                    </a:cubicBezTo>
                    <a:moveTo>
                      <a:pt x="885428" y="193063"/>
                    </a:moveTo>
                    <a:cubicBezTo>
                      <a:pt x="881433" y="197058"/>
                      <a:pt x="868118" y="210372"/>
                      <a:pt x="834832" y="214367"/>
                    </a:cubicBezTo>
                    <a:cubicBezTo>
                      <a:pt x="802876" y="217030"/>
                      <a:pt x="801545" y="206378"/>
                      <a:pt x="808202" y="198389"/>
                    </a:cubicBezTo>
                    <a:cubicBezTo>
                      <a:pt x="825511" y="179749"/>
                      <a:pt x="886759" y="167765"/>
                      <a:pt x="889422" y="182411"/>
                    </a:cubicBezTo>
                    <a:cubicBezTo>
                      <a:pt x="890753" y="183743"/>
                      <a:pt x="890753" y="187737"/>
                      <a:pt x="885428" y="193063"/>
                    </a:cubicBezTo>
                    <a:moveTo>
                      <a:pt x="1295520" y="15978"/>
                    </a:moveTo>
                    <a:cubicBezTo>
                      <a:pt x="1299515" y="10652"/>
                      <a:pt x="1304841" y="5326"/>
                      <a:pt x="1310167" y="0"/>
                    </a:cubicBezTo>
                    <a:lnTo>
                      <a:pt x="1307504" y="2663"/>
                    </a:lnTo>
                    <a:cubicBezTo>
                      <a:pt x="1177020" y="134478"/>
                      <a:pt x="323547" y="354171"/>
                      <a:pt x="0" y="87877"/>
                    </a:cubicBezTo>
                    <a:cubicBezTo>
                      <a:pt x="5326" y="91871"/>
                      <a:pt x="11983" y="98529"/>
                      <a:pt x="17309" y="102523"/>
                    </a:cubicBezTo>
                    <a:cubicBezTo>
                      <a:pt x="37281" y="118501"/>
                      <a:pt x="37281" y="118501"/>
                      <a:pt x="47933" y="127821"/>
                    </a:cubicBezTo>
                    <a:cubicBezTo>
                      <a:pt x="69236" y="143799"/>
                      <a:pt x="69236" y="143799"/>
                      <a:pt x="79888" y="151788"/>
                    </a:cubicBezTo>
                    <a:cubicBezTo>
                      <a:pt x="101192" y="166434"/>
                      <a:pt x="102523" y="166434"/>
                      <a:pt x="114506" y="174423"/>
                    </a:cubicBezTo>
                    <a:cubicBezTo>
                      <a:pt x="137141" y="187737"/>
                      <a:pt x="137141" y="189069"/>
                      <a:pt x="150456" y="195726"/>
                    </a:cubicBezTo>
                    <a:cubicBezTo>
                      <a:pt x="158445" y="199721"/>
                      <a:pt x="167765" y="205046"/>
                      <a:pt x="175754" y="209041"/>
                    </a:cubicBezTo>
                    <a:cubicBezTo>
                      <a:pt x="199721" y="221024"/>
                      <a:pt x="201052" y="222356"/>
                      <a:pt x="214367" y="227681"/>
                    </a:cubicBezTo>
                    <a:cubicBezTo>
                      <a:pt x="223687" y="231676"/>
                      <a:pt x="235670" y="237002"/>
                      <a:pt x="244990" y="240996"/>
                    </a:cubicBezTo>
                    <a:lnTo>
                      <a:pt x="254311" y="244991"/>
                    </a:lnTo>
                    <a:cubicBezTo>
                      <a:pt x="383463" y="295586"/>
                      <a:pt x="797551" y="323547"/>
                      <a:pt x="1005260" y="229013"/>
                    </a:cubicBezTo>
                    <a:cubicBezTo>
                      <a:pt x="1029226" y="217030"/>
                      <a:pt x="1030558" y="217030"/>
                      <a:pt x="1043872" y="210372"/>
                    </a:cubicBezTo>
                    <a:cubicBezTo>
                      <a:pt x="1066508" y="198389"/>
                      <a:pt x="1067839" y="197058"/>
                      <a:pt x="1079822" y="190400"/>
                    </a:cubicBezTo>
                    <a:cubicBezTo>
                      <a:pt x="1102457" y="177085"/>
                      <a:pt x="1102457" y="177085"/>
                      <a:pt x="1114440" y="169097"/>
                    </a:cubicBezTo>
                    <a:cubicBezTo>
                      <a:pt x="1135744" y="154451"/>
                      <a:pt x="1137075" y="154451"/>
                      <a:pt x="1147727" y="146462"/>
                    </a:cubicBezTo>
                    <a:cubicBezTo>
                      <a:pt x="1169031" y="131816"/>
                      <a:pt x="1169031" y="130484"/>
                      <a:pt x="1179683" y="122495"/>
                    </a:cubicBezTo>
                    <a:cubicBezTo>
                      <a:pt x="1199655" y="106518"/>
                      <a:pt x="1199655" y="106518"/>
                      <a:pt x="1210306" y="97197"/>
                    </a:cubicBezTo>
                    <a:cubicBezTo>
                      <a:pt x="1230278" y="79888"/>
                      <a:pt x="1230278" y="79888"/>
                      <a:pt x="1239599" y="70568"/>
                    </a:cubicBezTo>
                    <a:cubicBezTo>
                      <a:pt x="1258239" y="53259"/>
                      <a:pt x="1258239" y="53259"/>
                      <a:pt x="1267560" y="43939"/>
                    </a:cubicBezTo>
                    <a:cubicBezTo>
                      <a:pt x="1284869" y="27961"/>
                      <a:pt x="1287532" y="25298"/>
                      <a:pt x="1295520" y="15978"/>
                    </a:cubicBezTo>
                  </a:path>
                </a:pathLst>
              </a:custGeom>
              <a:solidFill>
                <a:srgbClr val="B2A08C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788" name="Freeform: Shape 6787">
                <a:extLst>
                  <a:ext uri="{FF2B5EF4-FFF2-40B4-BE49-F238E27FC236}">
                    <a16:creationId xmlns:a16="http://schemas.microsoft.com/office/drawing/2014/main" id="{4AE46B35-8633-492B-9EA5-2705C3B5B149}"/>
                  </a:ext>
                </a:extLst>
              </p:cNvPr>
              <p:cNvSpPr/>
              <p:nvPr/>
            </p:nvSpPr>
            <p:spPr>
              <a:xfrm>
                <a:off x="10114666" y="4513058"/>
                <a:ext cx="517941" cy="37280"/>
              </a:xfrm>
              <a:custGeom>
                <a:avLst/>
                <a:gdLst>
                  <a:gd name="connsiteX0" fmla="*/ 406098 w 517941"/>
                  <a:gd name="connsiteY0" fmla="*/ 25298 h 37280"/>
                  <a:gd name="connsiteX1" fmla="*/ 392784 w 517941"/>
                  <a:gd name="connsiteY1" fmla="*/ 27961 h 37280"/>
                  <a:gd name="connsiteX2" fmla="*/ 374143 w 517941"/>
                  <a:gd name="connsiteY2" fmla="*/ 30624 h 37280"/>
                  <a:gd name="connsiteX3" fmla="*/ 400773 w 517941"/>
                  <a:gd name="connsiteY3" fmla="*/ 26629 h 37280"/>
                  <a:gd name="connsiteX4" fmla="*/ 400773 w 517941"/>
                  <a:gd name="connsiteY4" fmla="*/ 26629 h 37280"/>
                  <a:gd name="connsiteX5" fmla="*/ 406098 w 517941"/>
                  <a:gd name="connsiteY5" fmla="*/ 25298 h 37280"/>
                  <a:gd name="connsiteX6" fmla="*/ 406098 w 517941"/>
                  <a:gd name="connsiteY6" fmla="*/ 25298 h 37280"/>
                  <a:gd name="connsiteX7" fmla="*/ 436722 w 517941"/>
                  <a:gd name="connsiteY7" fmla="*/ 19972 h 37280"/>
                  <a:gd name="connsiteX8" fmla="*/ 517942 w 517941"/>
                  <a:gd name="connsiteY8" fmla="*/ 0 h 37280"/>
                  <a:gd name="connsiteX9" fmla="*/ 517942 w 517941"/>
                  <a:gd name="connsiteY9" fmla="*/ 0 h 37280"/>
                  <a:gd name="connsiteX10" fmla="*/ 0 w 517941"/>
                  <a:gd name="connsiteY10" fmla="*/ 0 h 37280"/>
                  <a:gd name="connsiteX11" fmla="*/ 59916 w 517941"/>
                  <a:gd name="connsiteY11" fmla="*/ 14646 h 37280"/>
                  <a:gd name="connsiteX12" fmla="*/ 114506 w 517941"/>
                  <a:gd name="connsiteY12" fmla="*/ 25298 h 37280"/>
                  <a:gd name="connsiteX13" fmla="*/ 161108 w 517941"/>
                  <a:gd name="connsiteY13" fmla="*/ 31955 h 37280"/>
                  <a:gd name="connsiteX14" fmla="*/ 203715 w 517941"/>
                  <a:gd name="connsiteY14" fmla="*/ 35950 h 37280"/>
                  <a:gd name="connsiteX15" fmla="*/ 243659 w 517941"/>
                  <a:gd name="connsiteY15" fmla="*/ 37281 h 37280"/>
                  <a:gd name="connsiteX16" fmla="*/ 283603 w 517941"/>
                  <a:gd name="connsiteY16" fmla="*/ 37281 h 37280"/>
                  <a:gd name="connsiteX17" fmla="*/ 326210 w 517941"/>
                  <a:gd name="connsiteY17" fmla="*/ 34618 h 37280"/>
                  <a:gd name="connsiteX18" fmla="*/ 380800 w 517941"/>
                  <a:gd name="connsiteY18" fmla="*/ 29292 h 37280"/>
                  <a:gd name="connsiteX19" fmla="*/ 436722 w 517941"/>
                  <a:gd name="connsiteY19" fmla="*/ 19972 h 37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17941" h="37280">
                    <a:moveTo>
                      <a:pt x="406098" y="25298"/>
                    </a:moveTo>
                    <a:cubicBezTo>
                      <a:pt x="402104" y="26629"/>
                      <a:pt x="395447" y="26629"/>
                      <a:pt x="392784" y="27961"/>
                    </a:cubicBezTo>
                    <a:cubicBezTo>
                      <a:pt x="383463" y="29292"/>
                      <a:pt x="374143" y="30624"/>
                      <a:pt x="374143" y="30624"/>
                    </a:cubicBezTo>
                    <a:cubicBezTo>
                      <a:pt x="374143" y="30624"/>
                      <a:pt x="374143" y="30624"/>
                      <a:pt x="400773" y="26629"/>
                    </a:cubicBezTo>
                    <a:cubicBezTo>
                      <a:pt x="400773" y="26629"/>
                      <a:pt x="400773" y="26629"/>
                      <a:pt x="400773" y="26629"/>
                    </a:cubicBezTo>
                    <a:cubicBezTo>
                      <a:pt x="404767" y="23966"/>
                      <a:pt x="406098" y="23966"/>
                      <a:pt x="406098" y="25298"/>
                    </a:cubicBezTo>
                    <a:cubicBezTo>
                      <a:pt x="406098" y="25298"/>
                      <a:pt x="406098" y="25298"/>
                      <a:pt x="406098" y="25298"/>
                    </a:cubicBezTo>
                    <a:moveTo>
                      <a:pt x="436722" y="19972"/>
                    </a:moveTo>
                    <a:cubicBezTo>
                      <a:pt x="471340" y="13315"/>
                      <a:pt x="481992" y="10652"/>
                      <a:pt x="517942" y="0"/>
                    </a:cubicBezTo>
                    <a:lnTo>
                      <a:pt x="517942" y="0"/>
                    </a:lnTo>
                    <a:cubicBezTo>
                      <a:pt x="294255" y="61248"/>
                      <a:pt x="2663" y="1331"/>
                      <a:pt x="0" y="0"/>
                    </a:cubicBezTo>
                    <a:cubicBezTo>
                      <a:pt x="26629" y="6657"/>
                      <a:pt x="31955" y="9320"/>
                      <a:pt x="59916" y="14646"/>
                    </a:cubicBezTo>
                    <a:cubicBezTo>
                      <a:pt x="86546" y="19972"/>
                      <a:pt x="90540" y="21303"/>
                      <a:pt x="114506" y="25298"/>
                    </a:cubicBezTo>
                    <a:cubicBezTo>
                      <a:pt x="142467" y="29292"/>
                      <a:pt x="143799" y="29292"/>
                      <a:pt x="161108" y="31955"/>
                    </a:cubicBezTo>
                    <a:cubicBezTo>
                      <a:pt x="187737" y="34618"/>
                      <a:pt x="189069" y="34618"/>
                      <a:pt x="203715" y="35950"/>
                    </a:cubicBezTo>
                    <a:cubicBezTo>
                      <a:pt x="230344" y="37281"/>
                      <a:pt x="230344" y="37281"/>
                      <a:pt x="243659" y="37281"/>
                    </a:cubicBezTo>
                    <a:cubicBezTo>
                      <a:pt x="270288" y="37281"/>
                      <a:pt x="270288" y="37281"/>
                      <a:pt x="283603" y="37281"/>
                    </a:cubicBezTo>
                    <a:cubicBezTo>
                      <a:pt x="310233" y="35950"/>
                      <a:pt x="311564" y="35950"/>
                      <a:pt x="326210" y="34618"/>
                    </a:cubicBezTo>
                    <a:cubicBezTo>
                      <a:pt x="351508" y="31955"/>
                      <a:pt x="356834" y="31955"/>
                      <a:pt x="380800" y="29292"/>
                    </a:cubicBezTo>
                    <a:cubicBezTo>
                      <a:pt x="403435" y="25298"/>
                      <a:pt x="416750" y="23966"/>
                      <a:pt x="436722" y="19972"/>
                    </a:cubicBezTo>
                  </a:path>
                </a:pathLst>
              </a:custGeom>
              <a:solidFill>
                <a:srgbClr val="919794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789" name="Freeform: Shape 6788">
                <a:extLst>
                  <a:ext uri="{FF2B5EF4-FFF2-40B4-BE49-F238E27FC236}">
                    <a16:creationId xmlns:a16="http://schemas.microsoft.com/office/drawing/2014/main" id="{975AD767-BD49-49BC-98CF-E5FF840DB549}"/>
                  </a:ext>
                </a:extLst>
              </p:cNvPr>
              <p:cNvSpPr/>
              <p:nvPr/>
            </p:nvSpPr>
            <p:spPr>
              <a:xfrm>
                <a:off x="9781900" y="4194177"/>
                <a:ext cx="49163" cy="37314"/>
              </a:xfrm>
              <a:custGeom>
                <a:avLst/>
                <a:gdLst>
                  <a:gd name="connsiteX0" fmla="*/ 45169 w 49163"/>
                  <a:gd name="connsiteY0" fmla="*/ 24626 h 37314"/>
                  <a:gd name="connsiteX1" fmla="*/ 30522 w 49163"/>
                  <a:gd name="connsiteY1" fmla="*/ 33946 h 37314"/>
                  <a:gd name="connsiteX2" fmla="*/ 7887 w 49163"/>
                  <a:gd name="connsiteY2" fmla="*/ 5986 h 37314"/>
                  <a:gd name="connsiteX3" fmla="*/ 45169 w 49163"/>
                  <a:gd name="connsiteY3" fmla="*/ 24626 h 37314"/>
                  <a:gd name="connsiteX4" fmla="*/ 49163 w 49163"/>
                  <a:gd name="connsiteY4" fmla="*/ 25958 h 37314"/>
                  <a:gd name="connsiteX5" fmla="*/ 18539 w 49163"/>
                  <a:gd name="connsiteY5" fmla="*/ 660 h 37314"/>
                  <a:gd name="connsiteX6" fmla="*/ 3893 w 49163"/>
                  <a:gd name="connsiteY6" fmla="*/ 17969 h 37314"/>
                  <a:gd name="connsiteX7" fmla="*/ 49163 w 49163"/>
                  <a:gd name="connsiteY7" fmla="*/ 31284 h 37314"/>
                  <a:gd name="connsiteX8" fmla="*/ 49163 w 49163"/>
                  <a:gd name="connsiteY8" fmla="*/ 25958 h 37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163" h="37314">
                    <a:moveTo>
                      <a:pt x="45169" y="24626"/>
                    </a:moveTo>
                    <a:cubicBezTo>
                      <a:pt x="46500" y="27289"/>
                      <a:pt x="47832" y="37941"/>
                      <a:pt x="30522" y="33946"/>
                    </a:cubicBezTo>
                    <a:cubicBezTo>
                      <a:pt x="9219" y="27289"/>
                      <a:pt x="-1433" y="9980"/>
                      <a:pt x="7887" y="5986"/>
                    </a:cubicBezTo>
                    <a:cubicBezTo>
                      <a:pt x="19871" y="-672"/>
                      <a:pt x="41174" y="12643"/>
                      <a:pt x="45169" y="24626"/>
                    </a:cubicBezTo>
                    <a:moveTo>
                      <a:pt x="49163" y="25958"/>
                    </a:moveTo>
                    <a:cubicBezTo>
                      <a:pt x="47832" y="19300"/>
                      <a:pt x="38511" y="5986"/>
                      <a:pt x="18539" y="660"/>
                    </a:cubicBezTo>
                    <a:cubicBezTo>
                      <a:pt x="6556" y="-2003"/>
                      <a:pt x="-6759" y="3323"/>
                      <a:pt x="3893" y="17969"/>
                    </a:cubicBezTo>
                    <a:cubicBezTo>
                      <a:pt x="14545" y="33946"/>
                      <a:pt x="46500" y="44598"/>
                      <a:pt x="49163" y="31284"/>
                    </a:cubicBezTo>
                    <a:cubicBezTo>
                      <a:pt x="49163" y="29952"/>
                      <a:pt x="49163" y="28621"/>
                      <a:pt x="49163" y="25958"/>
                    </a:cubicBezTo>
                  </a:path>
                </a:pathLst>
              </a:custGeom>
              <a:solidFill>
                <a:srgbClr val="8D8272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790" name="Freeform: Shape 6789">
                <a:extLst>
                  <a:ext uri="{FF2B5EF4-FFF2-40B4-BE49-F238E27FC236}">
                    <a16:creationId xmlns:a16="http://schemas.microsoft.com/office/drawing/2014/main" id="{408768EB-28C4-40BF-B372-B1D9173EBF51}"/>
                  </a:ext>
                </a:extLst>
              </p:cNvPr>
              <p:cNvSpPr/>
              <p:nvPr/>
            </p:nvSpPr>
            <p:spPr>
              <a:xfrm>
                <a:off x="9787436" y="4197833"/>
                <a:ext cx="39973" cy="30532"/>
              </a:xfrm>
              <a:custGeom>
                <a:avLst/>
                <a:gdLst>
                  <a:gd name="connsiteX0" fmla="*/ 39632 w 39973"/>
                  <a:gd name="connsiteY0" fmla="*/ 20971 h 30532"/>
                  <a:gd name="connsiteX1" fmla="*/ 14334 w 39973"/>
                  <a:gd name="connsiteY1" fmla="*/ 24965 h 30532"/>
                  <a:gd name="connsiteX2" fmla="*/ 5014 w 39973"/>
                  <a:gd name="connsiteY2" fmla="*/ 999 h 30532"/>
                  <a:gd name="connsiteX3" fmla="*/ 16997 w 39973"/>
                  <a:gd name="connsiteY3" fmla="*/ 999 h 30532"/>
                  <a:gd name="connsiteX4" fmla="*/ 39632 w 39973"/>
                  <a:gd name="connsiteY4" fmla="*/ 20971 h 30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973" h="30532">
                    <a:moveTo>
                      <a:pt x="39632" y="20971"/>
                    </a:moveTo>
                    <a:cubicBezTo>
                      <a:pt x="42295" y="32954"/>
                      <a:pt x="28980" y="32954"/>
                      <a:pt x="14334" y="24965"/>
                    </a:cubicBezTo>
                    <a:cubicBezTo>
                      <a:pt x="-312" y="15645"/>
                      <a:pt x="-4307" y="2330"/>
                      <a:pt x="5014" y="999"/>
                    </a:cubicBezTo>
                    <a:cubicBezTo>
                      <a:pt x="11671" y="-333"/>
                      <a:pt x="11671" y="-333"/>
                      <a:pt x="16997" y="999"/>
                    </a:cubicBezTo>
                    <a:cubicBezTo>
                      <a:pt x="31643" y="4993"/>
                      <a:pt x="38301" y="15645"/>
                      <a:pt x="39632" y="20971"/>
                    </a:cubicBezTo>
                  </a:path>
                </a:pathLst>
              </a:custGeom>
              <a:solidFill>
                <a:srgbClr val="BFB3A9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791" name="Freeform: Shape 6790">
                <a:extLst>
                  <a:ext uri="{FF2B5EF4-FFF2-40B4-BE49-F238E27FC236}">
                    <a16:creationId xmlns:a16="http://schemas.microsoft.com/office/drawing/2014/main" id="{518273DC-6945-4573-9DAB-49C31569AA2D}"/>
                  </a:ext>
                </a:extLst>
              </p:cNvPr>
              <p:cNvSpPr/>
              <p:nvPr/>
            </p:nvSpPr>
            <p:spPr>
              <a:xfrm>
                <a:off x="10566284" y="4410073"/>
                <a:ext cx="85363" cy="39472"/>
              </a:xfrm>
              <a:custGeom>
                <a:avLst/>
                <a:gdLst>
                  <a:gd name="connsiteX0" fmla="*/ 74312 w 85363"/>
                  <a:gd name="connsiteY0" fmla="*/ 17771 h 39472"/>
                  <a:gd name="connsiteX1" fmla="*/ 33036 w 85363"/>
                  <a:gd name="connsiteY1" fmla="*/ 36412 h 39472"/>
                  <a:gd name="connsiteX2" fmla="*/ 11733 w 85363"/>
                  <a:gd name="connsiteY2" fmla="*/ 23097 h 39472"/>
                  <a:gd name="connsiteX3" fmla="*/ 78306 w 85363"/>
                  <a:gd name="connsiteY3" fmla="*/ 11114 h 39472"/>
                  <a:gd name="connsiteX4" fmla="*/ 74312 w 85363"/>
                  <a:gd name="connsiteY4" fmla="*/ 17771 h 39472"/>
                  <a:gd name="connsiteX5" fmla="*/ 80969 w 85363"/>
                  <a:gd name="connsiteY5" fmla="*/ 16440 h 39472"/>
                  <a:gd name="connsiteX6" fmla="*/ 63660 w 85363"/>
                  <a:gd name="connsiteY6" fmla="*/ 462 h 39472"/>
                  <a:gd name="connsiteX7" fmla="*/ 55671 w 85363"/>
                  <a:gd name="connsiteY7" fmla="*/ 1793 h 39472"/>
                  <a:gd name="connsiteX8" fmla="*/ 3744 w 85363"/>
                  <a:gd name="connsiteY8" fmla="*/ 36412 h 39472"/>
                  <a:gd name="connsiteX9" fmla="*/ 80969 w 85363"/>
                  <a:gd name="connsiteY9" fmla="*/ 16440 h 39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5363" h="39472">
                    <a:moveTo>
                      <a:pt x="74312" y="17771"/>
                    </a:moveTo>
                    <a:cubicBezTo>
                      <a:pt x="71649" y="21765"/>
                      <a:pt x="59666" y="32417"/>
                      <a:pt x="33036" y="36412"/>
                    </a:cubicBezTo>
                    <a:cubicBezTo>
                      <a:pt x="6407" y="39075"/>
                      <a:pt x="6407" y="29754"/>
                      <a:pt x="11733" y="23097"/>
                    </a:cubicBezTo>
                    <a:cubicBezTo>
                      <a:pt x="25048" y="8451"/>
                      <a:pt x="79638" y="-4864"/>
                      <a:pt x="78306" y="11114"/>
                    </a:cubicBezTo>
                    <a:cubicBezTo>
                      <a:pt x="78306" y="12445"/>
                      <a:pt x="76975" y="15108"/>
                      <a:pt x="74312" y="17771"/>
                    </a:cubicBezTo>
                    <a:moveTo>
                      <a:pt x="80969" y="16440"/>
                    </a:moveTo>
                    <a:cubicBezTo>
                      <a:pt x="88958" y="7119"/>
                      <a:pt x="87627" y="-2201"/>
                      <a:pt x="63660" y="462"/>
                    </a:cubicBezTo>
                    <a:cubicBezTo>
                      <a:pt x="60997" y="462"/>
                      <a:pt x="60997" y="462"/>
                      <a:pt x="55671" y="1793"/>
                    </a:cubicBezTo>
                    <a:cubicBezTo>
                      <a:pt x="19722" y="8451"/>
                      <a:pt x="-10902" y="28423"/>
                      <a:pt x="3744" y="36412"/>
                    </a:cubicBezTo>
                    <a:cubicBezTo>
                      <a:pt x="18390" y="44400"/>
                      <a:pt x="63660" y="36412"/>
                      <a:pt x="80969" y="16440"/>
                    </a:cubicBezTo>
                  </a:path>
                </a:pathLst>
              </a:custGeom>
              <a:solidFill>
                <a:srgbClr val="8D8272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792" name="Freeform: Shape 6791">
                <a:extLst>
                  <a:ext uri="{FF2B5EF4-FFF2-40B4-BE49-F238E27FC236}">
                    <a16:creationId xmlns:a16="http://schemas.microsoft.com/office/drawing/2014/main" id="{2F6D1E36-58A2-44D5-87FF-0C175AA5A688}"/>
                  </a:ext>
                </a:extLst>
              </p:cNvPr>
              <p:cNvSpPr/>
              <p:nvPr/>
            </p:nvSpPr>
            <p:spPr>
              <a:xfrm>
                <a:off x="10574023" y="4414985"/>
                <a:ext cx="70110" cy="31241"/>
              </a:xfrm>
              <a:custGeom>
                <a:avLst/>
                <a:gdLst>
                  <a:gd name="connsiteX0" fmla="*/ 66574 w 70110"/>
                  <a:gd name="connsiteY0" fmla="*/ 12860 h 31241"/>
                  <a:gd name="connsiteX1" fmla="*/ 0 w 70110"/>
                  <a:gd name="connsiteY1" fmla="*/ 24843 h 31241"/>
                  <a:gd name="connsiteX2" fmla="*/ 49264 w 70110"/>
                  <a:gd name="connsiteY2" fmla="*/ 876 h 31241"/>
                  <a:gd name="connsiteX3" fmla="*/ 66574 w 70110"/>
                  <a:gd name="connsiteY3" fmla="*/ 12860 h 31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110" h="31241">
                    <a:moveTo>
                      <a:pt x="66574" y="12860"/>
                    </a:moveTo>
                    <a:cubicBezTo>
                      <a:pt x="49264" y="31500"/>
                      <a:pt x="1332" y="36826"/>
                      <a:pt x="0" y="24843"/>
                    </a:cubicBezTo>
                    <a:cubicBezTo>
                      <a:pt x="0" y="14191"/>
                      <a:pt x="26629" y="3539"/>
                      <a:pt x="49264" y="876"/>
                    </a:cubicBezTo>
                    <a:cubicBezTo>
                      <a:pt x="74562" y="-3118"/>
                      <a:pt x="71899" y="7534"/>
                      <a:pt x="66574" y="12860"/>
                    </a:cubicBezTo>
                  </a:path>
                </a:pathLst>
              </a:custGeom>
              <a:solidFill>
                <a:srgbClr val="BFB3A9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793" name="Freeform: Shape 6792">
                <a:extLst>
                  <a:ext uri="{FF2B5EF4-FFF2-40B4-BE49-F238E27FC236}">
                    <a16:creationId xmlns:a16="http://schemas.microsoft.com/office/drawing/2014/main" id="{6B0E2786-938F-451E-B294-21A7E126781A}"/>
                  </a:ext>
                </a:extLst>
              </p:cNvPr>
              <p:cNvSpPr/>
              <p:nvPr/>
            </p:nvSpPr>
            <p:spPr>
              <a:xfrm>
                <a:off x="9961547" y="2756849"/>
                <a:ext cx="50595" cy="25297"/>
              </a:xfrm>
              <a:custGeom>
                <a:avLst/>
                <a:gdLst>
                  <a:gd name="connsiteX0" fmla="*/ 10652 w 50595"/>
                  <a:gd name="connsiteY0" fmla="*/ 19972 h 25297"/>
                  <a:gd name="connsiteX1" fmla="*/ 6657 w 50595"/>
                  <a:gd name="connsiteY1" fmla="*/ 21304 h 25297"/>
                  <a:gd name="connsiteX2" fmla="*/ 13315 w 50595"/>
                  <a:gd name="connsiteY2" fmla="*/ 17309 h 25297"/>
                  <a:gd name="connsiteX3" fmla="*/ 34618 w 50595"/>
                  <a:gd name="connsiteY3" fmla="*/ 6657 h 25297"/>
                  <a:gd name="connsiteX4" fmla="*/ 34618 w 50595"/>
                  <a:gd name="connsiteY4" fmla="*/ 6657 h 25297"/>
                  <a:gd name="connsiteX5" fmla="*/ 43939 w 50595"/>
                  <a:gd name="connsiteY5" fmla="*/ 3994 h 25297"/>
                  <a:gd name="connsiteX6" fmla="*/ 10652 w 50595"/>
                  <a:gd name="connsiteY6" fmla="*/ 19972 h 25297"/>
                  <a:gd name="connsiteX7" fmla="*/ 5326 w 50595"/>
                  <a:gd name="connsiteY7" fmla="*/ 23966 h 25297"/>
                  <a:gd name="connsiteX8" fmla="*/ 39944 w 50595"/>
                  <a:gd name="connsiteY8" fmla="*/ 6657 h 25297"/>
                  <a:gd name="connsiteX9" fmla="*/ 50596 w 50595"/>
                  <a:gd name="connsiteY9" fmla="*/ 0 h 25297"/>
                  <a:gd name="connsiteX10" fmla="*/ 21304 w 50595"/>
                  <a:gd name="connsiteY10" fmla="*/ 13315 h 25297"/>
                  <a:gd name="connsiteX11" fmla="*/ 21304 w 50595"/>
                  <a:gd name="connsiteY11" fmla="*/ 13315 h 25297"/>
                  <a:gd name="connsiteX12" fmla="*/ 0 w 50595"/>
                  <a:gd name="connsiteY12" fmla="*/ 25298 h 25297"/>
                  <a:gd name="connsiteX13" fmla="*/ 5326 w 50595"/>
                  <a:gd name="connsiteY13" fmla="*/ 23966 h 25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0595" h="25297">
                    <a:moveTo>
                      <a:pt x="10652" y="19972"/>
                    </a:moveTo>
                    <a:cubicBezTo>
                      <a:pt x="7989" y="21304"/>
                      <a:pt x="6657" y="21304"/>
                      <a:pt x="6657" y="21304"/>
                    </a:cubicBezTo>
                    <a:cubicBezTo>
                      <a:pt x="6657" y="21304"/>
                      <a:pt x="6657" y="19972"/>
                      <a:pt x="13315" y="17309"/>
                    </a:cubicBezTo>
                    <a:cubicBezTo>
                      <a:pt x="18641" y="14646"/>
                      <a:pt x="25298" y="11983"/>
                      <a:pt x="34618" y="6657"/>
                    </a:cubicBezTo>
                    <a:lnTo>
                      <a:pt x="34618" y="6657"/>
                    </a:lnTo>
                    <a:cubicBezTo>
                      <a:pt x="42607" y="3994"/>
                      <a:pt x="42607" y="3994"/>
                      <a:pt x="43939" y="3994"/>
                    </a:cubicBezTo>
                    <a:cubicBezTo>
                      <a:pt x="42607" y="3994"/>
                      <a:pt x="19972" y="15978"/>
                      <a:pt x="10652" y="19972"/>
                    </a:cubicBezTo>
                    <a:moveTo>
                      <a:pt x="5326" y="23966"/>
                    </a:moveTo>
                    <a:cubicBezTo>
                      <a:pt x="14646" y="19972"/>
                      <a:pt x="23966" y="14646"/>
                      <a:pt x="39944" y="6657"/>
                    </a:cubicBezTo>
                    <a:cubicBezTo>
                      <a:pt x="43939" y="3994"/>
                      <a:pt x="46601" y="2663"/>
                      <a:pt x="50596" y="0"/>
                    </a:cubicBezTo>
                    <a:cubicBezTo>
                      <a:pt x="50596" y="0"/>
                      <a:pt x="43939" y="2663"/>
                      <a:pt x="21304" y="13315"/>
                    </a:cubicBezTo>
                    <a:lnTo>
                      <a:pt x="21304" y="13315"/>
                    </a:lnTo>
                    <a:cubicBezTo>
                      <a:pt x="9320" y="18641"/>
                      <a:pt x="1331" y="23966"/>
                      <a:pt x="0" y="25298"/>
                    </a:cubicBezTo>
                    <a:cubicBezTo>
                      <a:pt x="0" y="25298"/>
                      <a:pt x="0" y="25298"/>
                      <a:pt x="5326" y="23966"/>
                    </a:cubicBezTo>
                  </a:path>
                </a:pathLst>
              </a:custGeom>
              <a:solidFill>
                <a:srgbClr val="A8947E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794" name="Freeform: Shape 6793">
                <a:extLst>
                  <a:ext uri="{FF2B5EF4-FFF2-40B4-BE49-F238E27FC236}">
                    <a16:creationId xmlns:a16="http://schemas.microsoft.com/office/drawing/2014/main" id="{F6201589-96AA-42EF-A627-2FDCDE099AED}"/>
                  </a:ext>
                </a:extLst>
              </p:cNvPr>
              <p:cNvSpPr/>
              <p:nvPr/>
            </p:nvSpPr>
            <p:spPr>
              <a:xfrm>
                <a:off x="9968204" y="2760844"/>
                <a:ext cx="37281" cy="17309"/>
              </a:xfrm>
              <a:custGeom>
                <a:avLst/>
                <a:gdLst>
                  <a:gd name="connsiteX0" fmla="*/ 3994 w 37281"/>
                  <a:gd name="connsiteY0" fmla="*/ 15978 h 17309"/>
                  <a:gd name="connsiteX1" fmla="*/ 0 w 37281"/>
                  <a:gd name="connsiteY1" fmla="*/ 17309 h 17309"/>
                  <a:gd name="connsiteX2" fmla="*/ 29292 w 37281"/>
                  <a:gd name="connsiteY2" fmla="*/ 2663 h 17309"/>
                  <a:gd name="connsiteX3" fmla="*/ 29292 w 37281"/>
                  <a:gd name="connsiteY3" fmla="*/ 2663 h 17309"/>
                  <a:gd name="connsiteX4" fmla="*/ 37281 w 37281"/>
                  <a:gd name="connsiteY4" fmla="*/ 0 h 17309"/>
                  <a:gd name="connsiteX5" fmla="*/ 27961 w 37281"/>
                  <a:gd name="connsiteY5" fmla="*/ 5326 h 17309"/>
                  <a:gd name="connsiteX6" fmla="*/ 3994 w 37281"/>
                  <a:gd name="connsiteY6" fmla="*/ 15978 h 17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281" h="17309">
                    <a:moveTo>
                      <a:pt x="3994" y="15978"/>
                    </a:moveTo>
                    <a:cubicBezTo>
                      <a:pt x="1331" y="17309"/>
                      <a:pt x="0" y="17309"/>
                      <a:pt x="0" y="17309"/>
                    </a:cubicBezTo>
                    <a:cubicBezTo>
                      <a:pt x="0" y="17309"/>
                      <a:pt x="2663" y="14646"/>
                      <a:pt x="29292" y="2663"/>
                    </a:cubicBezTo>
                    <a:lnTo>
                      <a:pt x="29292" y="2663"/>
                    </a:lnTo>
                    <a:cubicBezTo>
                      <a:pt x="35950" y="0"/>
                      <a:pt x="35950" y="0"/>
                      <a:pt x="37281" y="0"/>
                    </a:cubicBezTo>
                    <a:cubicBezTo>
                      <a:pt x="37281" y="0"/>
                      <a:pt x="35950" y="1331"/>
                      <a:pt x="27961" y="5326"/>
                    </a:cubicBezTo>
                    <a:cubicBezTo>
                      <a:pt x="21304" y="7989"/>
                      <a:pt x="10652" y="13315"/>
                      <a:pt x="3994" y="15978"/>
                    </a:cubicBezTo>
                  </a:path>
                </a:pathLst>
              </a:custGeom>
              <a:solidFill>
                <a:srgbClr val="C6B19A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795" name="Freeform: Shape 6794">
                <a:extLst>
                  <a:ext uri="{FF2B5EF4-FFF2-40B4-BE49-F238E27FC236}">
                    <a16:creationId xmlns:a16="http://schemas.microsoft.com/office/drawing/2014/main" id="{EE8DE0D8-25B9-42BC-8AF6-9885AB466934}"/>
                  </a:ext>
                </a:extLst>
              </p:cNvPr>
              <p:cNvSpPr/>
              <p:nvPr/>
            </p:nvSpPr>
            <p:spPr>
              <a:xfrm>
                <a:off x="10146504" y="2817147"/>
                <a:ext cx="54856" cy="23390"/>
              </a:xfrm>
              <a:custGeom>
                <a:avLst/>
                <a:gdLst>
                  <a:gd name="connsiteX0" fmla="*/ 44056 w 54856"/>
                  <a:gd name="connsiteY0" fmla="*/ 15596 h 23390"/>
                  <a:gd name="connsiteX1" fmla="*/ 17426 w 54856"/>
                  <a:gd name="connsiteY1" fmla="*/ 19590 h 23390"/>
                  <a:gd name="connsiteX2" fmla="*/ 12100 w 54856"/>
                  <a:gd name="connsiteY2" fmla="*/ 7607 h 23390"/>
                  <a:gd name="connsiteX3" fmla="*/ 48050 w 54856"/>
                  <a:gd name="connsiteY3" fmla="*/ 11601 h 23390"/>
                  <a:gd name="connsiteX4" fmla="*/ 44056 w 54856"/>
                  <a:gd name="connsiteY4" fmla="*/ 15596 h 23390"/>
                  <a:gd name="connsiteX5" fmla="*/ 49382 w 54856"/>
                  <a:gd name="connsiteY5" fmla="*/ 16927 h 23390"/>
                  <a:gd name="connsiteX6" fmla="*/ 42724 w 54856"/>
                  <a:gd name="connsiteY6" fmla="*/ 950 h 23390"/>
                  <a:gd name="connsiteX7" fmla="*/ 1449 w 54856"/>
                  <a:gd name="connsiteY7" fmla="*/ 15596 h 23390"/>
                  <a:gd name="connsiteX8" fmla="*/ 49382 w 54856"/>
                  <a:gd name="connsiteY8" fmla="*/ 16927 h 23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856" h="23390">
                    <a:moveTo>
                      <a:pt x="44056" y="15596"/>
                    </a:moveTo>
                    <a:cubicBezTo>
                      <a:pt x="42724" y="16927"/>
                      <a:pt x="32072" y="22253"/>
                      <a:pt x="17426" y="19590"/>
                    </a:cubicBezTo>
                    <a:cubicBezTo>
                      <a:pt x="5443" y="16927"/>
                      <a:pt x="5443" y="11601"/>
                      <a:pt x="12100" y="7607"/>
                    </a:cubicBezTo>
                    <a:cubicBezTo>
                      <a:pt x="22752" y="950"/>
                      <a:pt x="52044" y="2281"/>
                      <a:pt x="48050" y="11601"/>
                    </a:cubicBezTo>
                    <a:cubicBezTo>
                      <a:pt x="46719" y="12933"/>
                      <a:pt x="45387" y="14264"/>
                      <a:pt x="44056" y="15596"/>
                    </a:cubicBezTo>
                    <a:moveTo>
                      <a:pt x="49382" y="16927"/>
                    </a:moveTo>
                    <a:cubicBezTo>
                      <a:pt x="49382" y="16927"/>
                      <a:pt x="65359" y="6276"/>
                      <a:pt x="42724" y="950"/>
                    </a:cubicBezTo>
                    <a:cubicBezTo>
                      <a:pt x="20089" y="-3045"/>
                      <a:pt x="-6540" y="6276"/>
                      <a:pt x="1449" y="15596"/>
                    </a:cubicBezTo>
                    <a:cubicBezTo>
                      <a:pt x="6774" y="23585"/>
                      <a:pt x="34735" y="27579"/>
                      <a:pt x="49382" y="16927"/>
                    </a:cubicBezTo>
                  </a:path>
                </a:pathLst>
              </a:custGeom>
              <a:solidFill>
                <a:srgbClr val="A8947E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796" name="Freeform: Shape 6795">
                <a:extLst>
                  <a:ext uri="{FF2B5EF4-FFF2-40B4-BE49-F238E27FC236}">
                    <a16:creationId xmlns:a16="http://schemas.microsoft.com/office/drawing/2014/main" id="{F8F5B629-E154-478C-AB06-024821ED3D41}"/>
                  </a:ext>
                </a:extLst>
              </p:cNvPr>
              <p:cNvSpPr/>
              <p:nvPr/>
            </p:nvSpPr>
            <p:spPr>
              <a:xfrm>
                <a:off x="10154415" y="2821071"/>
                <a:ext cx="40178" cy="16610"/>
              </a:xfrm>
              <a:custGeom>
                <a:avLst/>
                <a:gdLst>
                  <a:gd name="connsiteX0" fmla="*/ 36144 w 40178"/>
                  <a:gd name="connsiteY0" fmla="*/ 11672 h 16610"/>
                  <a:gd name="connsiteX1" fmla="*/ 195 w 40178"/>
                  <a:gd name="connsiteY1" fmla="*/ 7678 h 16610"/>
                  <a:gd name="connsiteX2" fmla="*/ 33482 w 40178"/>
                  <a:gd name="connsiteY2" fmla="*/ 1020 h 16610"/>
                  <a:gd name="connsiteX3" fmla="*/ 36144 w 40178"/>
                  <a:gd name="connsiteY3" fmla="*/ 11672 h 16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178" h="16610">
                    <a:moveTo>
                      <a:pt x="36144" y="11672"/>
                    </a:moveTo>
                    <a:cubicBezTo>
                      <a:pt x="22830" y="20993"/>
                      <a:pt x="-2468" y="15667"/>
                      <a:pt x="195" y="7678"/>
                    </a:cubicBezTo>
                    <a:cubicBezTo>
                      <a:pt x="1526" y="1020"/>
                      <a:pt x="20167" y="-1642"/>
                      <a:pt x="33482" y="1020"/>
                    </a:cubicBezTo>
                    <a:cubicBezTo>
                      <a:pt x="46796" y="3683"/>
                      <a:pt x="36144" y="11672"/>
                      <a:pt x="36144" y="11672"/>
                    </a:cubicBezTo>
                  </a:path>
                </a:pathLst>
              </a:custGeom>
              <a:solidFill>
                <a:srgbClr val="C6B19A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797" name="Freeform: Shape 6796">
                <a:extLst>
                  <a:ext uri="{FF2B5EF4-FFF2-40B4-BE49-F238E27FC236}">
                    <a16:creationId xmlns:a16="http://schemas.microsoft.com/office/drawing/2014/main" id="{C7249728-C3C1-4F0D-B581-E88204819F70}"/>
                  </a:ext>
                </a:extLst>
              </p:cNvPr>
              <p:cNvSpPr/>
              <p:nvPr/>
            </p:nvSpPr>
            <p:spPr>
              <a:xfrm>
                <a:off x="10523717" y="2918398"/>
                <a:ext cx="66283" cy="24168"/>
              </a:xfrm>
              <a:custGeom>
                <a:avLst/>
                <a:gdLst>
                  <a:gd name="connsiteX0" fmla="*/ 58295 w 66283"/>
                  <a:gd name="connsiteY0" fmla="*/ 10211 h 24168"/>
                  <a:gd name="connsiteX1" fmla="*/ 38323 w 66283"/>
                  <a:gd name="connsiteY1" fmla="*/ 22195 h 24168"/>
                  <a:gd name="connsiteX2" fmla="*/ 10362 w 66283"/>
                  <a:gd name="connsiteY2" fmla="*/ 14206 h 24168"/>
                  <a:gd name="connsiteX3" fmla="*/ 58295 w 66283"/>
                  <a:gd name="connsiteY3" fmla="*/ 10211 h 24168"/>
                  <a:gd name="connsiteX4" fmla="*/ 66284 w 66283"/>
                  <a:gd name="connsiteY4" fmla="*/ 8880 h 24168"/>
                  <a:gd name="connsiteX5" fmla="*/ 30334 w 66283"/>
                  <a:gd name="connsiteY5" fmla="*/ 891 h 24168"/>
                  <a:gd name="connsiteX6" fmla="*/ 2373 w 66283"/>
                  <a:gd name="connsiteY6" fmla="*/ 19532 h 24168"/>
                  <a:gd name="connsiteX7" fmla="*/ 66284 w 66283"/>
                  <a:gd name="connsiteY7" fmla="*/ 8880 h 24168"/>
                  <a:gd name="connsiteX8" fmla="*/ 66284 w 66283"/>
                  <a:gd name="connsiteY8" fmla="*/ 8880 h 24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283" h="24168">
                    <a:moveTo>
                      <a:pt x="58295" y="10211"/>
                    </a:moveTo>
                    <a:cubicBezTo>
                      <a:pt x="58295" y="11543"/>
                      <a:pt x="58295" y="18200"/>
                      <a:pt x="38323" y="22195"/>
                    </a:cubicBezTo>
                    <a:cubicBezTo>
                      <a:pt x="15688" y="24858"/>
                      <a:pt x="7699" y="19532"/>
                      <a:pt x="10362" y="14206"/>
                    </a:cubicBezTo>
                    <a:cubicBezTo>
                      <a:pt x="17019" y="4886"/>
                      <a:pt x="55632" y="-440"/>
                      <a:pt x="58295" y="10211"/>
                    </a:cubicBezTo>
                    <a:moveTo>
                      <a:pt x="66284" y="8880"/>
                    </a:moveTo>
                    <a:cubicBezTo>
                      <a:pt x="66284" y="7548"/>
                      <a:pt x="62289" y="-3103"/>
                      <a:pt x="30334" y="891"/>
                    </a:cubicBezTo>
                    <a:cubicBezTo>
                      <a:pt x="13025" y="3554"/>
                      <a:pt x="-6947" y="12874"/>
                      <a:pt x="2373" y="19532"/>
                    </a:cubicBezTo>
                    <a:cubicBezTo>
                      <a:pt x="14356" y="28852"/>
                      <a:pt x="66284" y="23526"/>
                      <a:pt x="66284" y="8880"/>
                    </a:cubicBezTo>
                    <a:cubicBezTo>
                      <a:pt x="66284" y="10211"/>
                      <a:pt x="66284" y="10211"/>
                      <a:pt x="66284" y="8880"/>
                    </a:cubicBezTo>
                  </a:path>
                </a:pathLst>
              </a:custGeom>
              <a:solidFill>
                <a:srgbClr val="A8947E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798" name="Freeform: Shape 6797">
                <a:extLst>
                  <a:ext uri="{FF2B5EF4-FFF2-40B4-BE49-F238E27FC236}">
                    <a16:creationId xmlns:a16="http://schemas.microsoft.com/office/drawing/2014/main" id="{8BB55AE2-F234-48DE-9FD6-22E6FFF834F8}"/>
                  </a:ext>
                </a:extLst>
              </p:cNvPr>
              <p:cNvSpPr/>
              <p:nvPr/>
            </p:nvSpPr>
            <p:spPr>
              <a:xfrm>
                <a:off x="10532577" y="2922740"/>
                <a:ext cx="49570" cy="18125"/>
              </a:xfrm>
              <a:custGeom>
                <a:avLst/>
                <a:gdLst>
                  <a:gd name="connsiteX0" fmla="*/ 49435 w 49570"/>
                  <a:gd name="connsiteY0" fmla="*/ 5869 h 18125"/>
                  <a:gd name="connsiteX1" fmla="*/ 2834 w 49570"/>
                  <a:gd name="connsiteY1" fmla="*/ 15190 h 18125"/>
                  <a:gd name="connsiteX2" fmla="*/ 16149 w 49570"/>
                  <a:gd name="connsiteY2" fmla="*/ 1875 h 18125"/>
                  <a:gd name="connsiteX3" fmla="*/ 24137 w 49570"/>
                  <a:gd name="connsiteY3" fmla="*/ 543 h 18125"/>
                  <a:gd name="connsiteX4" fmla="*/ 49435 w 49570"/>
                  <a:gd name="connsiteY4" fmla="*/ 5869 h 1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570" h="18125">
                    <a:moveTo>
                      <a:pt x="49435" y="5869"/>
                    </a:moveTo>
                    <a:cubicBezTo>
                      <a:pt x="52098" y="16521"/>
                      <a:pt x="14817" y="21847"/>
                      <a:pt x="2834" y="15190"/>
                    </a:cubicBezTo>
                    <a:cubicBezTo>
                      <a:pt x="-3824" y="11195"/>
                      <a:pt x="1502" y="5869"/>
                      <a:pt x="16149" y="1875"/>
                    </a:cubicBezTo>
                    <a:cubicBezTo>
                      <a:pt x="18811" y="543"/>
                      <a:pt x="21474" y="543"/>
                      <a:pt x="24137" y="543"/>
                    </a:cubicBezTo>
                    <a:cubicBezTo>
                      <a:pt x="46772" y="-2119"/>
                      <a:pt x="49435" y="5869"/>
                      <a:pt x="49435" y="5869"/>
                    </a:cubicBezTo>
                  </a:path>
                </a:pathLst>
              </a:custGeom>
              <a:solidFill>
                <a:srgbClr val="C6B19A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799" name="Freeform: Shape 6798">
                <a:extLst>
                  <a:ext uri="{FF2B5EF4-FFF2-40B4-BE49-F238E27FC236}">
                    <a16:creationId xmlns:a16="http://schemas.microsoft.com/office/drawing/2014/main" id="{94A174FD-C2F0-4D2A-AC68-5BC9A1A2056A}"/>
                  </a:ext>
                </a:extLst>
              </p:cNvPr>
              <p:cNvSpPr/>
              <p:nvPr/>
            </p:nvSpPr>
            <p:spPr>
              <a:xfrm>
                <a:off x="9625048" y="3151040"/>
                <a:ext cx="44771" cy="53612"/>
              </a:xfrm>
              <a:custGeom>
                <a:avLst/>
                <a:gdLst>
                  <a:gd name="connsiteX0" fmla="*/ 28929 w 44771"/>
                  <a:gd name="connsiteY0" fmla="*/ 38537 h 53612"/>
                  <a:gd name="connsiteX1" fmla="*/ 7625 w 44771"/>
                  <a:gd name="connsiteY1" fmla="*/ 49189 h 53612"/>
                  <a:gd name="connsiteX2" fmla="*/ 28929 w 44771"/>
                  <a:gd name="connsiteY2" fmla="*/ 11908 h 53612"/>
                  <a:gd name="connsiteX3" fmla="*/ 28929 w 44771"/>
                  <a:gd name="connsiteY3" fmla="*/ 38537 h 53612"/>
                  <a:gd name="connsiteX4" fmla="*/ 35586 w 44771"/>
                  <a:gd name="connsiteY4" fmla="*/ 35874 h 53612"/>
                  <a:gd name="connsiteX5" fmla="*/ 39581 w 44771"/>
                  <a:gd name="connsiteY5" fmla="*/ 1256 h 53612"/>
                  <a:gd name="connsiteX6" fmla="*/ 968 w 44771"/>
                  <a:gd name="connsiteY6" fmla="*/ 45195 h 53612"/>
                  <a:gd name="connsiteX7" fmla="*/ 35586 w 44771"/>
                  <a:gd name="connsiteY7" fmla="*/ 35874 h 53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771" h="53612">
                    <a:moveTo>
                      <a:pt x="28929" y="38537"/>
                    </a:moveTo>
                    <a:cubicBezTo>
                      <a:pt x="26266" y="42532"/>
                      <a:pt x="15614" y="54515"/>
                      <a:pt x="7625" y="49189"/>
                    </a:cubicBezTo>
                    <a:cubicBezTo>
                      <a:pt x="-3026" y="39869"/>
                      <a:pt x="11620" y="11908"/>
                      <a:pt x="28929" y="11908"/>
                    </a:cubicBezTo>
                    <a:cubicBezTo>
                      <a:pt x="36918" y="10576"/>
                      <a:pt x="39581" y="22560"/>
                      <a:pt x="28929" y="38537"/>
                    </a:cubicBezTo>
                    <a:moveTo>
                      <a:pt x="35586" y="35874"/>
                    </a:moveTo>
                    <a:cubicBezTo>
                      <a:pt x="42244" y="26554"/>
                      <a:pt x="50232" y="9245"/>
                      <a:pt x="39581" y="1256"/>
                    </a:cubicBezTo>
                    <a:cubicBezTo>
                      <a:pt x="23603" y="-6733"/>
                      <a:pt x="-5689" y="25223"/>
                      <a:pt x="968" y="45195"/>
                    </a:cubicBezTo>
                    <a:cubicBezTo>
                      <a:pt x="4962" y="59841"/>
                      <a:pt x="22272" y="54515"/>
                      <a:pt x="35586" y="35874"/>
                    </a:cubicBezTo>
                  </a:path>
                </a:pathLst>
              </a:custGeom>
              <a:solidFill>
                <a:srgbClr val="A8947E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800" name="Freeform: Shape 6799">
                <a:extLst>
                  <a:ext uri="{FF2B5EF4-FFF2-40B4-BE49-F238E27FC236}">
                    <a16:creationId xmlns:a16="http://schemas.microsoft.com/office/drawing/2014/main" id="{3328C293-A005-421D-B4B7-4061D7623878}"/>
                  </a:ext>
                </a:extLst>
              </p:cNvPr>
              <p:cNvSpPr/>
              <p:nvPr/>
            </p:nvSpPr>
            <p:spPr>
              <a:xfrm>
                <a:off x="9628635" y="3161533"/>
                <a:ext cx="32165" cy="40052"/>
              </a:xfrm>
              <a:custGeom>
                <a:avLst/>
                <a:gdLst>
                  <a:gd name="connsiteX0" fmla="*/ 25342 w 32165"/>
                  <a:gd name="connsiteY0" fmla="*/ 28044 h 40052"/>
                  <a:gd name="connsiteX1" fmla="*/ 44 w 32165"/>
                  <a:gd name="connsiteY1" fmla="*/ 32038 h 40052"/>
                  <a:gd name="connsiteX2" fmla="*/ 10696 w 32165"/>
                  <a:gd name="connsiteY2" fmla="*/ 6741 h 40052"/>
                  <a:gd name="connsiteX3" fmla="*/ 29336 w 32165"/>
                  <a:gd name="connsiteY3" fmla="*/ 1415 h 40052"/>
                  <a:gd name="connsiteX4" fmla="*/ 25342 w 32165"/>
                  <a:gd name="connsiteY4" fmla="*/ 28044 h 40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65" h="40052">
                    <a:moveTo>
                      <a:pt x="25342" y="28044"/>
                    </a:moveTo>
                    <a:cubicBezTo>
                      <a:pt x="13359" y="44022"/>
                      <a:pt x="1375" y="42690"/>
                      <a:pt x="44" y="32038"/>
                    </a:cubicBezTo>
                    <a:cubicBezTo>
                      <a:pt x="44" y="32038"/>
                      <a:pt x="-1287" y="20055"/>
                      <a:pt x="10696" y="6741"/>
                    </a:cubicBezTo>
                    <a:cubicBezTo>
                      <a:pt x="14690" y="2746"/>
                      <a:pt x="24010" y="-2580"/>
                      <a:pt x="29336" y="1415"/>
                    </a:cubicBezTo>
                    <a:cubicBezTo>
                      <a:pt x="35994" y="8072"/>
                      <a:pt x="29336" y="21387"/>
                      <a:pt x="25342" y="28044"/>
                    </a:cubicBezTo>
                  </a:path>
                </a:pathLst>
              </a:custGeom>
              <a:solidFill>
                <a:srgbClr val="C6B19A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801" name="Freeform: Shape 6800">
                <a:extLst>
                  <a:ext uri="{FF2B5EF4-FFF2-40B4-BE49-F238E27FC236}">
                    <a16:creationId xmlns:a16="http://schemas.microsoft.com/office/drawing/2014/main" id="{5E48A4D0-0627-4B70-AE60-58F62C7FB549}"/>
                  </a:ext>
                </a:extLst>
              </p:cNvPr>
              <p:cNvSpPr/>
              <p:nvPr/>
            </p:nvSpPr>
            <p:spPr>
              <a:xfrm>
                <a:off x="10586927" y="3099675"/>
                <a:ext cx="98911" cy="83575"/>
              </a:xfrm>
              <a:custGeom>
                <a:avLst/>
                <a:gdLst>
                  <a:gd name="connsiteX0" fmla="*/ 86956 w 98911"/>
                  <a:gd name="connsiteY0" fmla="*/ 43301 h 83575"/>
                  <a:gd name="connsiteX1" fmla="*/ 58996 w 98911"/>
                  <a:gd name="connsiteY1" fmla="*/ 77919 h 83575"/>
                  <a:gd name="connsiteX2" fmla="*/ 20383 w 98911"/>
                  <a:gd name="connsiteY2" fmla="*/ 31317 h 83575"/>
                  <a:gd name="connsiteX3" fmla="*/ 86956 w 98911"/>
                  <a:gd name="connsiteY3" fmla="*/ 43301 h 83575"/>
                  <a:gd name="connsiteX4" fmla="*/ 97608 w 98911"/>
                  <a:gd name="connsiteY4" fmla="*/ 36643 h 83575"/>
                  <a:gd name="connsiteX5" fmla="*/ 39023 w 98911"/>
                  <a:gd name="connsiteY5" fmla="*/ 694 h 83575"/>
                  <a:gd name="connsiteX6" fmla="*/ 21714 w 98911"/>
                  <a:gd name="connsiteY6" fmla="*/ 76587 h 83575"/>
                  <a:gd name="connsiteX7" fmla="*/ 97608 w 98911"/>
                  <a:gd name="connsiteY7" fmla="*/ 36643 h 83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8911" h="83575">
                    <a:moveTo>
                      <a:pt x="86956" y="43301"/>
                    </a:moveTo>
                    <a:cubicBezTo>
                      <a:pt x="88288" y="49958"/>
                      <a:pt x="90951" y="72593"/>
                      <a:pt x="58996" y="77919"/>
                    </a:cubicBezTo>
                    <a:cubicBezTo>
                      <a:pt x="17720" y="81913"/>
                      <a:pt x="5737" y="48627"/>
                      <a:pt x="20383" y="31317"/>
                    </a:cubicBezTo>
                    <a:cubicBezTo>
                      <a:pt x="43018" y="4688"/>
                      <a:pt x="80299" y="15340"/>
                      <a:pt x="86956" y="43301"/>
                    </a:cubicBezTo>
                    <a:moveTo>
                      <a:pt x="97608" y="36643"/>
                    </a:moveTo>
                    <a:cubicBezTo>
                      <a:pt x="93614" y="21997"/>
                      <a:pt x="77636" y="-4632"/>
                      <a:pt x="39023" y="694"/>
                    </a:cubicBezTo>
                    <a:cubicBezTo>
                      <a:pt x="411" y="10014"/>
                      <a:pt x="-16898" y="55284"/>
                      <a:pt x="21714" y="76587"/>
                    </a:cubicBezTo>
                    <a:cubicBezTo>
                      <a:pt x="51007" y="92565"/>
                      <a:pt x="108260" y="81913"/>
                      <a:pt x="97608" y="36643"/>
                    </a:cubicBezTo>
                  </a:path>
                </a:pathLst>
              </a:custGeom>
              <a:solidFill>
                <a:srgbClr val="A8947E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802" name="Freeform: Shape 6801">
                <a:extLst>
                  <a:ext uri="{FF2B5EF4-FFF2-40B4-BE49-F238E27FC236}">
                    <a16:creationId xmlns:a16="http://schemas.microsoft.com/office/drawing/2014/main" id="{76FEBA94-2777-4580-BE3C-E8878C4A4AB1}"/>
                  </a:ext>
                </a:extLst>
              </p:cNvPr>
              <p:cNvSpPr/>
              <p:nvPr/>
            </p:nvSpPr>
            <p:spPr>
              <a:xfrm>
                <a:off x="10601979" y="3115826"/>
                <a:ext cx="72601" cy="61823"/>
              </a:xfrm>
              <a:custGeom>
                <a:avLst/>
                <a:gdLst>
                  <a:gd name="connsiteX0" fmla="*/ 71904 w 72601"/>
                  <a:gd name="connsiteY0" fmla="*/ 27150 h 61823"/>
                  <a:gd name="connsiteX1" fmla="*/ 13319 w 72601"/>
                  <a:gd name="connsiteY1" fmla="*/ 55111 h 61823"/>
                  <a:gd name="connsiteX2" fmla="*/ 29297 w 72601"/>
                  <a:gd name="connsiteY2" fmla="*/ 520 h 61823"/>
                  <a:gd name="connsiteX3" fmla="*/ 31960 w 72601"/>
                  <a:gd name="connsiteY3" fmla="*/ 520 h 61823"/>
                  <a:gd name="connsiteX4" fmla="*/ 71904 w 72601"/>
                  <a:gd name="connsiteY4" fmla="*/ 27150 h 61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01" h="61823">
                    <a:moveTo>
                      <a:pt x="71904" y="27150"/>
                    </a:moveTo>
                    <a:cubicBezTo>
                      <a:pt x="78561" y="60437"/>
                      <a:pt x="35954" y="69757"/>
                      <a:pt x="13319" y="55111"/>
                    </a:cubicBezTo>
                    <a:cubicBezTo>
                      <a:pt x="-14642" y="36470"/>
                      <a:pt x="6662" y="5846"/>
                      <a:pt x="29297" y="520"/>
                    </a:cubicBezTo>
                    <a:cubicBezTo>
                      <a:pt x="30628" y="520"/>
                      <a:pt x="31960" y="520"/>
                      <a:pt x="31960" y="520"/>
                    </a:cubicBezTo>
                    <a:cubicBezTo>
                      <a:pt x="57258" y="-3474"/>
                      <a:pt x="69241" y="16498"/>
                      <a:pt x="71904" y="27150"/>
                    </a:cubicBezTo>
                  </a:path>
                </a:pathLst>
              </a:custGeom>
              <a:solidFill>
                <a:srgbClr val="C6B19A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803" name="Freeform: Shape 6802">
                <a:extLst>
                  <a:ext uri="{FF2B5EF4-FFF2-40B4-BE49-F238E27FC236}">
                    <a16:creationId xmlns:a16="http://schemas.microsoft.com/office/drawing/2014/main" id="{EC0C4FC4-CD0A-42E3-83FC-27005542147D}"/>
                  </a:ext>
                </a:extLst>
              </p:cNvPr>
              <p:cNvSpPr/>
              <p:nvPr/>
            </p:nvSpPr>
            <p:spPr>
              <a:xfrm>
                <a:off x="10913548" y="2867258"/>
                <a:ext cx="49356" cy="39332"/>
              </a:xfrm>
              <a:custGeom>
                <a:avLst/>
                <a:gdLst>
                  <a:gd name="connsiteX0" fmla="*/ 19972 w 49356"/>
                  <a:gd name="connsiteY0" fmla="*/ 12086 h 39332"/>
                  <a:gd name="connsiteX1" fmla="*/ 33287 w 49356"/>
                  <a:gd name="connsiteY1" fmla="*/ 24070 h 39332"/>
                  <a:gd name="connsiteX2" fmla="*/ 33287 w 49356"/>
                  <a:gd name="connsiteY2" fmla="*/ 25401 h 39332"/>
                  <a:gd name="connsiteX3" fmla="*/ 10652 w 49356"/>
                  <a:gd name="connsiteY3" fmla="*/ 6760 h 39332"/>
                  <a:gd name="connsiteX4" fmla="*/ 19972 w 49356"/>
                  <a:gd name="connsiteY4" fmla="*/ 12086 h 39332"/>
                  <a:gd name="connsiteX5" fmla="*/ 21304 w 49356"/>
                  <a:gd name="connsiteY5" fmla="*/ 12086 h 39332"/>
                  <a:gd name="connsiteX6" fmla="*/ 0 w 49356"/>
                  <a:gd name="connsiteY6" fmla="*/ 103 h 39332"/>
                  <a:gd name="connsiteX7" fmla="*/ 1332 w 49356"/>
                  <a:gd name="connsiteY7" fmla="*/ 2766 h 39332"/>
                  <a:gd name="connsiteX8" fmla="*/ 49264 w 49356"/>
                  <a:gd name="connsiteY8" fmla="*/ 38716 h 39332"/>
                  <a:gd name="connsiteX9" fmla="*/ 21304 w 49356"/>
                  <a:gd name="connsiteY9" fmla="*/ 12086 h 39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356" h="39332">
                    <a:moveTo>
                      <a:pt x="19972" y="12086"/>
                    </a:moveTo>
                    <a:cubicBezTo>
                      <a:pt x="21304" y="13418"/>
                      <a:pt x="30624" y="20075"/>
                      <a:pt x="33287" y="24070"/>
                    </a:cubicBezTo>
                    <a:cubicBezTo>
                      <a:pt x="33287" y="25401"/>
                      <a:pt x="33287" y="25401"/>
                      <a:pt x="33287" y="25401"/>
                    </a:cubicBezTo>
                    <a:cubicBezTo>
                      <a:pt x="30624" y="25401"/>
                      <a:pt x="9320" y="9423"/>
                      <a:pt x="10652" y="6760"/>
                    </a:cubicBezTo>
                    <a:cubicBezTo>
                      <a:pt x="11983" y="6760"/>
                      <a:pt x="17309" y="10755"/>
                      <a:pt x="19972" y="12086"/>
                    </a:cubicBezTo>
                    <a:moveTo>
                      <a:pt x="21304" y="12086"/>
                    </a:moveTo>
                    <a:cubicBezTo>
                      <a:pt x="19972" y="10755"/>
                      <a:pt x="2663" y="-1228"/>
                      <a:pt x="0" y="103"/>
                    </a:cubicBezTo>
                    <a:cubicBezTo>
                      <a:pt x="0" y="103"/>
                      <a:pt x="0" y="1435"/>
                      <a:pt x="1332" y="2766"/>
                    </a:cubicBezTo>
                    <a:cubicBezTo>
                      <a:pt x="9320" y="13418"/>
                      <a:pt x="47933" y="44042"/>
                      <a:pt x="49264" y="38716"/>
                    </a:cubicBezTo>
                    <a:cubicBezTo>
                      <a:pt x="50596" y="36053"/>
                      <a:pt x="37281" y="24070"/>
                      <a:pt x="21304" y="12086"/>
                    </a:cubicBezTo>
                  </a:path>
                </a:pathLst>
              </a:custGeom>
              <a:solidFill>
                <a:srgbClr val="BBA484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804" name="Freeform: Shape 6803">
                <a:extLst>
                  <a:ext uri="{FF2B5EF4-FFF2-40B4-BE49-F238E27FC236}">
                    <a16:creationId xmlns:a16="http://schemas.microsoft.com/office/drawing/2014/main" id="{CFA4A4B4-1424-488A-A4F3-C5FB6994F590}"/>
                  </a:ext>
                </a:extLst>
              </p:cNvPr>
              <p:cNvSpPr/>
              <p:nvPr/>
            </p:nvSpPr>
            <p:spPr>
              <a:xfrm>
                <a:off x="10924200" y="2872687"/>
                <a:ext cx="22837" cy="18640"/>
              </a:xfrm>
              <a:custGeom>
                <a:avLst/>
                <a:gdLst>
                  <a:gd name="connsiteX0" fmla="*/ 9320 w 22837"/>
                  <a:gd name="connsiteY0" fmla="*/ 6657 h 18640"/>
                  <a:gd name="connsiteX1" fmla="*/ 22635 w 22837"/>
                  <a:gd name="connsiteY1" fmla="*/ 18641 h 18640"/>
                  <a:gd name="connsiteX2" fmla="*/ 0 w 22837"/>
                  <a:gd name="connsiteY2" fmla="*/ 1331 h 18640"/>
                  <a:gd name="connsiteX3" fmla="*/ 0 w 22837"/>
                  <a:gd name="connsiteY3" fmla="*/ 0 h 18640"/>
                  <a:gd name="connsiteX4" fmla="*/ 9320 w 22837"/>
                  <a:gd name="connsiteY4" fmla="*/ 6657 h 18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37" h="18640">
                    <a:moveTo>
                      <a:pt x="9320" y="6657"/>
                    </a:moveTo>
                    <a:cubicBezTo>
                      <a:pt x="18641" y="13315"/>
                      <a:pt x="23967" y="18641"/>
                      <a:pt x="22635" y="18641"/>
                    </a:cubicBezTo>
                    <a:cubicBezTo>
                      <a:pt x="19972" y="18641"/>
                      <a:pt x="2663" y="5326"/>
                      <a:pt x="0" y="1331"/>
                    </a:cubicBezTo>
                    <a:cubicBezTo>
                      <a:pt x="0" y="1331"/>
                      <a:pt x="0" y="1331"/>
                      <a:pt x="0" y="0"/>
                    </a:cubicBezTo>
                    <a:cubicBezTo>
                      <a:pt x="1331" y="1331"/>
                      <a:pt x="6657" y="5326"/>
                      <a:pt x="9320" y="6657"/>
                    </a:cubicBezTo>
                  </a:path>
                </a:pathLst>
              </a:custGeom>
              <a:solidFill>
                <a:srgbClr val="C5AD8C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805" name="Freeform: Shape 6804">
                <a:extLst>
                  <a:ext uri="{FF2B5EF4-FFF2-40B4-BE49-F238E27FC236}">
                    <a16:creationId xmlns:a16="http://schemas.microsoft.com/office/drawing/2014/main" id="{18E48ACF-9B4F-4317-85F8-552571577772}"/>
                  </a:ext>
                </a:extLst>
              </p:cNvPr>
              <p:cNvSpPr/>
              <p:nvPr/>
            </p:nvSpPr>
            <p:spPr>
              <a:xfrm>
                <a:off x="10785885" y="2867689"/>
                <a:ext cx="57249" cy="45260"/>
              </a:xfrm>
              <a:custGeom>
                <a:avLst/>
                <a:gdLst>
                  <a:gd name="connsiteX0" fmla="*/ 39786 w 57249"/>
                  <a:gd name="connsiteY0" fmla="*/ 18312 h 45260"/>
                  <a:gd name="connsiteX1" fmla="*/ 50437 w 57249"/>
                  <a:gd name="connsiteY1" fmla="*/ 39616 h 45260"/>
                  <a:gd name="connsiteX2" fmla="*/ 9162 w 57249"/>
                  <a:gd name="connsiteY2" fmla="*/ 11655 h 45260"/>
                  <a:gd name="connsiteX3" fmla="*/ 39786 w 57249"/>
                  <a:gd name="connsiteY3" fmla="*/ 18312 h 45260"/>
                  <a:gd name="connsiteX4" fmla="*/ 39786 w 57249"/>
                  <a:gd name="connsiteY4" fmla="*/ 14318 h 45260"/>
                  <a:gd name="connsiteX5" fmla="*/ 1173 w 57249"/>
                  <a:gd name="connsiteY5" fmla="*/ 2335 h 45260"/>
                  <a:gd name="connsiteX6" fmla="*/ 50437 w 57249"/>
                  <a:gd name="connsiteY6" fmla="*/ 44942 h 45260"/>
                  <a:gd name="connsiteX7" fmla="*/ 39786 w 57249"/>
                  <a:gd name="connsiteY7" fmla="*/ 14318 h 45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249" h="45260">
                    <a:moveTo>
                      <a:pt x="39786" y="18312"/>
                    </a:moveTo>
                    <a:cubicBezTo>
                      <a:pt x="43780" y="20975"/>
                      <a:pt x="57095" y="32959"/>
                      <a:pt x="50437" y="39616"/>
                    </a:cubicBezTo>
                    <a:cubicBezTo>
                      <a:pt x="37123" y="47605"/>
                      <a:pt x="7830" y="24970"/>
                      <a:pt x="9162" y="11655"/>
                    </a:cubicBezTo>
                    <a:cubicBezTo>
                      <a:pt x="10493" y="3666"/>
                      <a:pt x="25140" y="7661"/>
                      <a:pt x="39786" y="18312"/>
                    </a:cubicBezTo>
                    <a:moveTo>
                      <a:pt x="39786" y="14318"/>
                    </a:moveTo>
                    <a:cubicBezTo>
                      <a:pt x="31797" y="8992"/>
                      <a:pt x="9162" y="-5654"/>
                      <a:pt x="1173" y="2335"/>
                    </a:cubicBezTo>
                    <a:cubicBezTo>
                      <a:pt x="-6816" y="14318"/>
                      <a:pt x="27802" y="48936"/>
                      <a:pt x="50437" y="44942"/>
                    </a:cubicBezTo>
                    <a:cubicBezTo>
                      <a:pt x="62421" y="42279"/>
                      <a:pt x="58426" y="27633"/>
                      <a:pt x="39786" y="14318"/>
                    </a:cubicBezTo>
                  </a:path>
                </a:pathLst>
              </a:custGeom>
              <a:solidFill>
                <a:srgbClr val="A8947E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806" name="Freeform: Shape 6805">
                <a:extLst>
                  <a:ext uri="{FF2B5EF4-FFF2-40B4-BE49-F238E27FC236}">
                    <a16:creationId xmlns:a16="http://schemas.microsoft.com/office/drawing/2014/main" id="{898C8D25-4CE2-4B29-A03D-80FE745FEE87}"/>
                  </a:ext>
                </a:extLst>
              </p:cNvPr>
              <p:cNvSpPr/>
              <p:nvPr/>
            </p:nvSpPr>
            <p:spPr>
              <a:xfrm>
                <a:off x="10795288" y="2875707"/>
                <a:ext cx="43519" cy="33115"/>
              </a:xfrm>
              <a:custGeom>
                <a:avLst/>
                <a:gdLst>
                  <a:gd name="connsiteX0" fmla="*/ 30383 w 43519"/>
                  <a:gd name="connsiteY0" fmla="*/ 10295 h 33115"/>
                  <a:gd name="connsiteX1" fmla="*/ 37040 w 43519"/>
                  <a:gd name="connsiteY1" fmla="*/ 32930 h 33115"/>
                  <a:gd name="connsiteX2" fmla="*/ 1090 w 43519"/>
                  <a:gd name="connsiteY2" fmla="*/ 974 h 33115"/>
                  <a:gd name="connsiteX3" fmla="*/ 1090 w 43519"/>
                  <a:gd name="connsiteY3" fmla="*/ 974 h 33115"/>
                  <a:gd name="connsiteX4" fmla="*/ 30383 w 43519"/>
                  <a:gd name="connsiteY4" fmla="*/ 10295 h 33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19" h="33115">
                    <a:moveTo>
                      <a:pt x="30383" y="10295"/>
                    </a:moveTo>
                    <a:cubicBezTo>
                      <a:pt x="45029" y="20946"/>
                      <a:pt x="47692" y="31598"/>
                      <a:pt x="37040" y="32930"/>
                    </a:cubicBezTo>
                    <a:cubicBezTo>
                      <a:pt x="19731" y="35593"/>
                      <a:pt x="-5567" y="8963"/>
                      <a:pt x="1090" y="974"/>
                    </a:cubicBezTo>
                    <a:cubicBezTo>
                      <a:pt x="1090" y="974"/>
                      <a:pt x="1090" y="974"/>
                      <a:pt x="1090" y="974"/>
                    </a:cubicBezTo>
                    <a:cubicBezTo>
                      <a:pt x="9079" y="-3020"/>
                      <a:pt x="25057" y="6300"/>
                      <a:pt x="30383" y="10295"/>
                    </a:cubicBezTo>
                  </a:path>
                </a:pathLst>
              </a:custGeom>
              <a:solidFill>
                <a:srgbClr val="C6B19A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807" name="Freeform: Shape 6806">
                <a:extLst>
                  <a:ext uri="{FF2B5EF4-FFF2-40B4-BE49-F238E27FC236}">
                    <a16:creationId xmlns:a16="http://schemas.microsoft.com/office/drawing/2014/main" id="{EF91BB6E-A440-4B23-9BBB-091202DAF855}"/>
                  </a:ext>
                </a:extLst>
              </p:cNvPr>
              <p:cNvSpPr/>
              <p:nvPr/>
            </p:nvSpPr>
            <p:spPr>
              <a:xfrm>
                <a:off x="9471252" y="3154959"/>
                <a:ext cx="1806229" cy="495954"/>
              </a:xfrm>
              <a:custGeom>
                <a:avLst/>
                <a:gdLst>
                  <a:gd name="connsiteX0" fmla="*/ 1783152 w 1806229"/>
                  <a:gd name="connsiteY0" fmla="*/ 159776 h 495954"/>
                  <a:gd name="connsiteX1" fmla="*/ 1776495 w 1806229"/>
                  <a:gd name="connsiteY1" fmla="*/ 141136 h 495954"/>
                  <a:gd name="connsiteX2" fmla="*/ 1776495 w 1806229"/>
                  <a:gd name="connsiteY2" fmla="*/ 142467 h 495954"/>
                  <a:gd name="connsiteX3" fmla="*/ 1370396 w 1806229"/>
                  <a:gd name="connsiteY3" fmla="*/ 375475 h 495954"/>
                  <a:gd name="connsiteX4" fmla="*/ 1370396 w 1806229"/>
                  <a:gd name="connsiteY4" fmla="*/ 375475 h 495954"/>
                  <a:gd name="connsiteX5" fmla="*/ 1370396 w 1806229"/>
                  <a:gd name="connsiteY5" fmla="*/ 375475 h 495954"/>
                  <a:gd name="connsiteX6" fmla="*/ 1370396 w 1806229"/>
                  <a:gd name="connsiteY6" fmla="*/ 375475 h 495954"/>
                  <a:gd name="connsiteX7" fmla="*/ 1370396 w 1806229"/>
                  <a:gd name="connsiteY7" fmla="*/ 375475 h 495954"/>
                  <a:gd name="connsiteX8" fmla="*/ 1370396 w 1806229"/>
                  <a:gd name="connsiteY8" fmla="*/ 375475 h 495954"/>
                  <a:gd name="connsiteX9" fmla="*/ 1370396 w 1806229"/>
                  <a:gd name="connsiteY9" fmla="*/ 375475 h 495954"/>
                  <a:gd name="connsiteX10" fmla="*/ 1370396 w 1806229"/>
                  <a:gd name="connsiteY10" fmla="*/ 375475 h 495954"/>
                  <a:gd name="connsiteX11" fmla="*/ 1370396 w 1806229"/>
                  <a:gd name="connsiteY11" fmla="*/ 375475 h 495954"/>
                  <a:gd name="connsiteX12" fmla="*/ 26943 w 1806229"/>
                  <a:gd name="connsiteY12" fmla="*/ 138473 h 495954"/>
                  <a:gd name="connsiteX13" fmla="*/ 20286 w 1806229"/>
                  <a:gd name="connsiteY13" fmla="*/ 155782 h 495954"/>
                  <a:gd name="connsiteX14" fmla="*/ 8302 w 1806229"/>
                  <a:gd name="connsiteY14" fmla="*/ 193063 h 495954"/>
                  <a:gd name="connsiteX15" fmla="*/ 313 w 1806229"/>
                  <a:gd name="connsiteY15" fmla="*/ 221024 h 495954"/>
                  <a:gd name="connsiteX16" fmla="*/ 313 w 1806229"/>
                  <a:gd name="connsiteY16" fmla="*/ 222356 h 495954"/>
                  <a:gd name="connsiteX17" fmla="*/ 327855 w 1806229"/>
                  <a:gd name="connsiteY17" fmla="*/ 448705 h 495954"/>
                  <a:gd name="connsiteX18" fmla="*/ 781886 w 1806229"/>
                  <a:gd name="connsiteY18" fmla="*/ 489981 h 495954"/>
                  <a:gd name="connsiteX19" fmla="*/ 1010899 w 1806229"/>
                  <a:gd name="connsiteY19" fmla="*/ 471340 h 495954"/>
                  <a:gd name="connsiteX20" fmla="*/ 1298497 w 1806229"/>
                  <a:gd name="connsiteY20" fmla="*/ 495307 h 495954"/>
                  <a:gd name="connsiteX21" fmla="*/ 1740545 w 1806229"/>
                  <a:gd name="connsiteY21" fmla="*/ 363491 h 495954"/>
                  <a:gd name="connsiteX22" fmla="*/ 1805787 w 1806229"/>
                  <a:gd name="connsiteY22" fmla="*/ 233007 h 495954"/>
                  <a:gd name="connsiteX23" fmla="*/ 1795135 w 1806229"/>
                  <a:gd name="connsiteY23" fmla="*/ 195726 h 495954"/>
                  <a:gd name="connsiteX24" fmla="*/ 1783152 w 1806229"/>
                  <a:gd name="connsiteY24" fmla="*/ 159776 h 495954"/>
                  <a:gd name="connsiteX25" fmla="*/ 1720573 w 1806229"/>
                  <a:gd name="connsiteY25" fmla="*/ 18641 h 495954"/>
                  <a:gd name="connsiteX26" fmla="*/ 1709921 w 1806229"/>
                  <a:gd name="connsiteY26" fmla="*/ 0 h 495954"/>
                  <a:gd name="connsiteX27" fmla="*/ 1709921 w 1806229"/>
                  <a:gd name="connsiteY27" fmla="*/ 1332 h 495954"/>
                  <a:gd name="connsiteX28" fmla="*/ 793870 w 1806229"/>
                  <a:gd name="connsiteY28" fmla="*/ 254311 h 495954"/>
                  <a:gd name="connsiteX29" fmla="*/ 431710 w 1806229"/>
                  <a:gd name="connsiteY29" fmla="*/ 214367 h 495954"/>
                  <a:gd name="connsiteX30" fmla="*/ 69550 w 1806229"/>
                  <a:gd name="connsiteY30" fmla="*/ 38613 h 495954"/>
                  <a:gd name="connsiteX31" fmla="*/ 66887 w 1806229"/>
                  <a:gd name="connsiteY31" fmla="*/ 43939 h 495954"/>
                  <a:gd name="connsiteX32" fmla="*/ 66887 w 1806229"/>
                  <a:gd name="connsiteY32" fmla="*/ 45270 h 495954"/>
                  <a:gd name="connsiteX33" fmla="*/ 1616718 w 1806229"/>
                  <a:gd name="connsiteY33" fmla="*/ 223687 h 495954"/>
                  <a:gd name="connsiteX34" fmla="*/ 1638022 w 1806229"/>
                  <a:gd name="connsiteY34" fmla="*/ 214367 h 495954"/>
                  <a:gd name="connsiteX35" fmla="*/ 1644679 w 1806229"/>
                  <a:gd name="connsiteY35" fmla="*/ 210372 h 495954"/>
                  <a:gd name="connsiteX36" fmla="*/ 1646010 w 1806229"/>
                  <a:gd name="connsiteY36" fmla="*/ 210372 h 495954"/>
                  <a:gd name="connsiteX37" fmla="*/ 1739213 w 1806229"/>
                  <a:gd name="connsiteY37" fmla="*/ 51927 h 495954"/>
                  <a:gd name="connsiteX38" fmla="*/ 1720573 w 1806229"/>
                  <a:gd name="connsiteY38" fmla="*/ 18641 h 495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806229" h="495954">
                    <a:moveTo>
                      <a:pt x="1783152" y="159776"/>
                    </a:moveTo>
                    <a:cubicBezTo>
                      <a:pt x="1781820" y="154451"/>
                      <a:pt x="1779157" y="146462"/>
                      <a:pt x="1776495" y="141136"/>
                    </a:cubicBezTo>
                    <a:lnTo>
                      <a:pt x="1776495" y="142467"/>
                    </a:lnTo>
                    <a:cubicBezTo>
                      <a:pt x="1803124" y="267626"/>
                      <a:pt x="1570117" y="338193"/>
                      <a:pt x="1370396" y="375475"/>
                    </a:cubicBezTo>
                    <a:cubicBezTo>
                      <a:pt x="1370396" y="375475"/>
                      <a:pt x="1370396" y="375475"/>
                      <a:pt x="1370396" y="375475"/>
                    </a:cubicBezTo>
                    <a:cubicBezTo>
                      <a:pt x="1370396" y="375475"/>
                      <a:pt x="1370396" y="375475"/>
                      <a:pt x="1370396" y="375475"/>
                    </a:cubicBezTo>
                    <a:cubicBezTo>
                      <a:pt x="1370396" y="375475"/>
                      <a:pt x="1370396" y="375475"/>
                      <a:pt x="1370396" y="375475"/>
                    </a:cubicBezTo>
                    <a:cubicBezTo>
                      <a:pt x="1370396" y="375475"/>
                      <a:pt x="1370396" y="375475"/>
                      <a:pt x="1370396" y="375475"/>
                    </a:cubicBezTo>
                    <a:cubicBezTo>
                      <a:pt x="1370396" y="375475"/>
                      <a:pt x="1370396" y="375475"/>
                      <a:pt x="1370396" y="375475"/>
                    </a:cubicBezTo>
                    <a:cubicBezTo>
                      <a:pt x="1370396" y="375475"/>
                      <a:pt x="1370396" y="375475"/>
                      <a:pt x="1370396" y="375475"/>
                    </a:cubicBezTo>
                    <a:cubicBezTo>
                      <a:pt x="1370396" y="375475"/>
                      <a:pt x="1370396" y="375475"/>
                      <a:pt x="1370396" y="375475"/>
                    </a:cubicBezTo>
                    <a:cubicBezTo>
                      <a:pt x="1370396" y="375475"/>
                      <a:pt x="1370396" y="375475"/>
                      <a:pt x="1370396" y="375475"/>
                    </a:cubicBezTo>
                    <a:cubicBezTo>
                      <a:pt x="1102771" y="416750"/>
                      <a:pt x="-9007" y="444711"/>
                      <a:pt x="26943" y="138473"/>
                    </a:cubicBezTo>
                    <a:cubicBezTo>
                      <a:pt x="24280" y="143799"/>
                      <a:pt x="21617" y="150456"/>
                      <a:pt x="20286" y="155782"/>
                    </a:cubicBezTo>
                    <a:cubicBezTo>
                      <a:pt x="12297" y="179748"/>
                      <a:pt x="12297" y="179748"/>
                      <a:pt x="8302" y="193063"/>
                    </a:cubicBezTo>
                    <a:cubicBezTo>
                      <a:pt x="5639" y="201052"/>
                      <a:pt x="2976" y="211704"/>
                      <a:pt x="313" y="221024"/>
                    </a:cubicBezTo>
                    <a:lnTo>
                      <a:pt x="313" y="222356"/>
                    </a:lnTo>
                    <a:cubicBezTo>
                      <a:pt x="-11670" y="403435"/>
                      <a:pt x="323861" y="448705"/>
                      <a:pt x="327855" y="448705"/>
                    </a:cubicBezTo>
                    <a:cubicBezTo>
                      <a:pt x="479643" y="460689"/>
                      <a:pt x="630099" y="483324"/>
                      <a:pt x="781886" y="489981"/>
                    </a:cubicBezTo>
                    <a:cubicBezTo>
                      <a:pt x="859112" y="493975"/>
                      <a:pt x="933674" y="471340"/>
                      <a:pt x="1010899" y="471340"/>
                    </a:cubicBezTo>
                    <a:cubicBezTo>
                      <a:pt x="1106765" y="471340"/>
                      <a:pt x="1201299" y="500633"/>
                      <a:pt x="1298497" y="495307"/>
                    </a:cubicBezTo>
                    <a:cubicBezTo>
                      <a:pt x="1409009" y="488650"/>
                      <a:pt x="1669977" y="415419"/>
                      <a:pt x="1740545" y="363491"/>
                    </a:cubicBezTo>
                    <a:cubicBezTo>
                      <a:pt x="1741876" y="363491"/>
                      <a:pt x="1812444" y="286266"/>
                      <a:pt x="1805787" y="233007"/>
                    </a:cubicBezTo>
                    <a:cubicBezTo>
                      <a:pt x="1799130" y="209041"/>
                      <a:pt x="1799130" y="209041"/>
                      <a:pt x="1795135" y="195726"/>
                    </a:cubicBezTo>
                    <a:cubicBezTo>
                      <a:pt x="1787146" y="173091"/>
                      <a:pt x="1787146" y="170428"/>
                      <a:pt x="1783152" y="159776"/>
                    </a:cubicBezTo>
                    <a:moveTo>
                      <a:pt x="1720573" y="18641"/>
                    </a:moveTo>
                    <a:cubicBezTo>
                      <a:pt x="1717910" y="13315"/>
                      <a:pt x="1713916" y="5326"/>
                      <a:pt x="1709921" y="0"/>
                    </a:cubicBezTo>
                    <a:lnTo>
                      <a:pt x="1709921" y="1332"/>
                    </a:lnTo>
                    <a:cubicBezTo>
                      <a:pt x="1781820" y="145130"/>
                      <a:pt x="1399689" y="315558"/>
                      <a:pt x="793870" y="254311"/>
                    </a:cubicBezTo>
                    <a:cubicBezTo>
                      <a:pt x="663386" y="248985"/>
                      <a:pt x="539559" y="235670"/>
                      <a:pt x="431710" y="214367"/>
                    </a:cubicBezTo>
                    <a:cubicBezTo>
                      <a:pt x="176068" y="210372"/>
                      <a:pt x="45583" y="107849"/>
                      <a:pt x="69550" y="38613"/>
                    </a:cubicBezTo>
                    <a:cubicBezTo>
                      <a:pt x="68218" y="39944"/>
                      <a:pt x="66887" y="42607"/>
                      <a:pt x="66887" y="43939"/>
                    </a:cubicBezTo>
                    <a:lnTo>
                      <a:pt x="66887" y="45270"/>
                    </a:lnTo>
                    <a:cubicBezTo>
                      <a:pt x="-67591" y="362160"/>
                      <a:pt x="1291839" y="354171"/>
                      <a:pt x="1616718" y="223687"/>
                    </a:cubicBezTo>
                    <a:cubicBezTo>
                      <a:pt x="1623376" y="221024"/>
                      <a:pt x="1631364" y="217030"/>
                      <a:pt x="1638022" y="214367"/>
                    </a:cubicBezTo>
                    <a:cubicBezTo>
                      <a:pt x="1644679" y="211704"/>
                      <a:pt x="1644679" y="210372"/>
                      <a:pt x="1644679" y="210372"/>
                    </a:cubicBezTo>
                    <a:cubicBezTo>
                      <a:pt x="1646010" y="210372"/>
                      <a:pt x="1646010" y="210372"/>
                      <a:pt x="1646010" y="210372"/>
                    </a:cubicBezTo>
                    <a:cubicBezTo>
                      <a:pt x="1647342" y="209041"/>
                      <a:pt x="1776495" y="131816"/>
                      <a:pt x="1739213" y="51927"/>
                    </a:cubicBezTo>
                    <a:cubicBezTo>
                      <a:pt x="1727230" y="31955"/>
                      <a:pt x="1725899" y="27961"/>
                      <a:pt x="1720573" y="18641"/>
                    </a:cubicBezTo>
                  </a:path>
                </a:pathLst>
              </a:custGeom>
              <a:solidFill>
                <a:srgbClr val="D7E3DF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808" name="Freeform: Shape 6807">
                <a:extLst>
                  <a:ext uri="{FF2B5EF4-FFF2-40B4-BE49-F238E27FC236}">
                    <a16:creationId xmlns:a16="http://schemas.microsoft.com/office/drawing/2014/main" id="{FFFB8102-0ACD-475D-801E-EB8861C357A1}"/>
                  </a:ext>
                </a:extLst>
              </p:cNvPr>
              <p:cNvSpPr/>
              <p:nvPr/>
            </p:nvSpPr>
            <p:spPr>
              <a:xfrm>
                <a:off x="9494422" y="3248162"/>
                <a:ext cx="1755819" cy="310042"/>
              </a:xfrm>
              <a:custGeom>
                <a:avLst/>
                <a:gdLst>
                  <a:gd name="connsiteX0" fmla="*/ 1746668 w 1755819"/>
                  <a:gd name="connsiteY0" fmla="*/ 29292 h 310042"/>
                  <a:gd name="connsiteX1" fmla="*/ 1753325 w 1755819"/>
                  <a:gd name="connsiteY1" fmla="*/ 47933 h 310042"/>
                  <a:gd name="connsiteX2" fmla="*/ 1347227 w 1755819"/>
                  <a:gd name="connsiteY2" fmla="*/ 282272 h 310042"/>
                  <a:gd name="connsiteX3" fmla="*/ 1347227 w 1755819"/>
                  <a:gd name="connsiteY3" fmla="*/ 282272 h 310042"/>
                  <a:gd name="connsiteX4" fmla="*/ 1347227 w 1755819"/>
                  <a:gd name="connsiteY4" fmla="*/ 282272 h 310042"/>
                  <a:gd name="connsiteX5" fmla="*/ 1347227 w 1755819"/>
                  <a:gd name="connsiteY5" fmla="*/ 282272 h 310042"/>
                  <a:gd name="connsiteX6" fmla="*/ 1347227 w 1755819"/>
                  <a:gd name="connsiteY6" fmla="*/ 282272 h 310042"/>
                  <a:gd name="connsiteX7" fmla="*/ 1347227 w 1755819"/>
                  <a:gd name="connsiteY7" fmla="*/ 282272 h 310042"/>
                  <a:gd name="connsiteX8" fmla="*/ 1347227 w 1755819"/>
                  <a:gd name="connsiteY8" fmla="*/ 282272 h 310042"/>
                  <a:gd name="connsiteX9" fmla="*/ 1347227 w 1755819"/>
                  <a:gd name="connsiteY9" fmla="*/ 282272 h 310042"/>
                  <a:gd name="connsiteX10" fmla="*/ 1347227 w 1755819"/>
                  <a:gd name="connsiteY10" fmla="*/ 282272 h 310042"/>
                  <a:gd name="connsiteX11" fmla="*/ 5105 w 1755819"/>
                  <a:gd name="connsiteY11" fmla="*/ 38613 h 310042"/>
                  <a:gd name="connsiteX12" fmla="*/ 10431 w 1755819"/>
                  <a:gd name="connsiteY12" fmla="*/ 26629 h 310042"/>
                  <a:gd name="connsiteX13" fmla="*/ 18420 w 1755819"/>
                  <a:gd name="connsiteY13" fmla="*/ 6657 h 310042"/>
                  <a:gd name="connsiteX14" fmla="*/ 14425 w 1755819"/>
                  <a:gd name="connsiteY14" fmla="*/ 35950 h 310042"/>
                  <a:gd name="connsiteX15" fmla="*/ 15757 w 1755819"/>
                  <a:gd name="connsiteY15" fmla="*/ 38613 h 310042"/>
                  <a:gd name="connsiteX16" fmla="*/ 15757 w 1755819"/>
                  <a:gd name="connsiteY16" fmla="*/ 38613 h 310042"/>
                  <a:gd name="connsiteX17" fmla="*/ 15757 w 1755819"/>
                  <a:gd name="connsiteY17" fmla="*/ 38613 h 310042"/>
                  <a:gd name="connsiteX18" fmla="*/ 15757 w 1755819"/>
                  <a:gd name="connsiteY18" fmla="*/ 38613 h 310042"/>
                  <a:gd name="connsiteX19" fmla="*/ 15757 w 1755819"/>
                  <a:gd name="connsiteY19" fmla="*/ 38613 h 310042"/>
                  <a:gd name="connsiteX20" fmla="*/ 15757 w 1755819"/>
                  <a:gd name="connsiteY20" fmla="*/ 38613 h 310042"/>
                  <a:gd name="connsiteX21" fmla="*/ 15757 w 1755819"/>
                  <a:gd name="connsiteY21" fmla="*/ 38613 h 310042"/>
                  <a:gd name="connsiteX22" fmla="*/ 15757 w 1755819"/>
                  <a:gd name="connsiteY22" fmla="*/ 38613 h 310042"/>
                  <a:gd name="connsiteX23" fmla="*/ 517721 w 1755819"/>
                  <a:gd name="connsiteY23" fmla="*/ 264963 h 310042"/>
                  <a:gd name="connsiteX24" fmla="*/ 1726696 w 1755819"/>
                  <a:gd name="connsiteY24" fmla="*/ 63911 h 310042"/>
                  <a:gd name="connsiteX25" fmla="*/ 1734685 w 1755819"/>
                  <a:gd name="connsiteY25" fmla="*/ 0 h 310042"/>
                  <a:gd name="connsiteX26" fmla="*/ 1746668 w 1755819"/>
                  <a:gd name="connsiteY26" fmla="*/ 29292 h 310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755819" h="310042">
                    <a:moveTo>
                      <a:pt x="1746668" y="29292"/>
                    </a:moveTo>
                    <a:lnTo>
                      <a:pt x="1753325" y="47933"/>
                    </a:lnTo>
                    <a:cubicBezTo>
                      <a:pt x="1782618" y="173091"/>
                      <a:pt x="1548279" y="243659"/>
                      <a:pt x="1347227" y="282272"/>
                    </a:cubicBezTo>
                    <a:cubicBezTo>
                      <a:pt x="1347227" y="282272"/>
                      <a:pt x="1347227" y="282272"/>
                      <a:pt x="1347227" y="282272"/>
                    </a:cubicBezTo>
                    <a:cubicBezTo>
                      <a:pt x="1347227" y="282272"/>
                      <a:pt x="1347227" y="282272"/>
                      <a:pt x="1347227" y="282272"/>
                    </a:cubicBezTo>
                    <a:cubicBezTo>
                      <a:pt x="1347227" y="282272"/>
                      <a:pt x="1347227" y="282272"/>
                      <a:pt x="1347227" y="282272"/>
                    </a:cubicBezTo>
                    <a:cubicBezTo>
                      <a:pt x="1347227" y="282272"/>
                      <a:pt x="1347227" y="282272"/>
                      <a:pt x="1347227" y="282272"/>
                    </a:cubicBezTo>
                    <a:cubicBezTo>
                      <a:pt x="1347227" y="282272"/>
                      <a:pt x="1347227" y="282272"/>
                      <a:pt x="1347227" y="282272"/>
                    </a:cubicBezTo>
                    <a:cubicBezTo>
                      <a:pt x="1347227" y="282272"/>
                      <a:pt x="1347227" y="282272"/>
                      <a:pt x="1347227" y="282272"/>
                    </a:cubicBezTo>
                    <a:cubicBezTo>
                      <a:pt x="1347227" y="282272"/>
                      <a:pt x="1347227" y="282272"/>
                      <a:pt x="1347227" y="282272"/>
                    </a:cubicBezTo>
                    <a:cubicBezTo>
                      <a:pt x="1347227" y="282272"/>
                      <a:pt x="1347227" y="282272"/>
                      <a:pt x="1347227" y="282272"/>
                    </a:cubicBezTo>
                    <a:cubicBezTo>
                      <a:pt x="923819" y="348845"/>
                      <a:pt x="-80109" y="306238"/>
                      <a:pt x="5105" y="38613"/>
                    </a:cubicBezTo>
                    <a:lnTo>
                      <a:pt x="10431" y="26629"/>
                    </a:lnTo>
                    <a:cubicBezTo>
                      <a:pt x="13094" y="21304"/>
                      <a:pt x="15757" y="13315"/>
                      <a:pt x="18420" y="6657"/>
                    </a:cubicBezTo>
                    <a:cubicBezTo>
                      <a:pt x="11762" y="23967"/>
                      <a:pt x="11762" y="23967"/>
                      <a:pt x="14425" y="35950"/>
                    </a:cubicBezTo>
                    <a:cubicBezTo>
                      <a:pt x="15757" y="38613"/>
                      <a:pt x="15757" y="38613"/>
                      <a:pt x="15757" y="38613"/>
                    </a:cubicBezTo>
                    <a:cubicBezTo>
                      <a:pt x="15757" y="38613"/>
                      <a:pt x="15757" y="38613"/>
                      <a:pt x="15757" y="38613"/>
                    </a:cubicBezTo>
                    <a:cubicBezTo>
                      <a:pt x="15757" y="38613"/>
                      <a:pt x="15757" y="38613"/>
                      <a:pt x="15757" y="38613"/>
                    </a:cubicBezTo>
                    <a:cubicBezTo>
                      <a:pt x="15757" y="38613"/>
                      <a:pt x="15757" y="38613"/>
                      <a:pt x="15757" y="38613"/>
                    </a:cubicBezTo>
                    <a:cubicBezTo>
                      <a:pt x="15757" y="38613"/>
                      <a:pt x="15757" y="38613"/>
                      <a:pt x="15757" y="38613"/>
                    </a:cubicBezTo>
                    <a:cubicBezTo>
                      <a:pt x="15757" y="38613"/>
                      <a:pt x="15757" y="38613"/>
                      <a:pt x="15757" y="38613"/>
                    </a:cubicBezTo>
                    <a:cubicBezTo>
                      <a:pt x="15757" y="38613"/>
                      <a:pt x="15757" y="38613"/>
                      <a:pt x="15757" y="38613"/>
                    </a:cubicBezTo>
                    <a:cubicBezTo>
                      <a:pt x="15757" y="38613"/>
                      <a:pt x="15757" y="38613"/>
                      <a:pt x="15757" y="38613"/>
                    </a:cubicBezTo>
                    <a:cubicBezTo>
                      <a:pt x="27740" y="93203"/>
                      <a:pt x="226129" y="260968"/>
                      <a:pt x="517721" y="264963"/>
                    </a:cubicBezTo>
                    <a:cubicBezTo>
                      <a:pt x="1123540" y="274283"/>
                      <a:pt x="1602869" y="280940"/>
                      <a:pt x="1726696" y="63911"/>
                    </a:cubicBezTo>
                    <a:cubicBezTo>
                      <a:pt x="1745336" y="30624"/>
                      <a:pt x="1740011" y="17309"/>
                      <a:pt x="1734685" y="0"/>
                    </a:cubicBezTo>
                    <a:cubicBezTo>
                      <a:pt x="1738679" y="9320"/>
                      <a:pt x="1742673" y="21304"/>
                      <a:pt x="1746668" y="29292"/>
                    </a:cubicBezTo>
                  </a:path>
                </a:pathLst>
              </a:custGeom>
              <a:solidFill>
                <a:srgbClr val="C0A893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809" name="Freeform: Shape 6808">
                <a:extLst>
                  <a:ext uri="{FF2B5EF4-FFF2-40B4-BE49-F238E27FC236}">
                    <a16:creationId xmlns:a16="http://schemas.microsoft.com/office/drawing/2014/main" id="{C1C41C62-F83A-4D70-992B-E69278AC3D40}"/>
                  </a:ext>
                </a:extLst>
              </p:cNvPr>
              <p:cNvSpPr/>
              <p:nvPr/>
            </p:nvSpPr>
            <p:spPr>
              <a:xfrm>
                <a:off x="9709899" y="3734148"/>
                <a:ext cx="3994" cy="1331"/>
              </a:xfrm>
              <a:custGeom>
                <a:avLst/>
                <a:gdLst>
                  <a:gd name="connsiteX0" fmla="*/ 3994 w 3994"/>
                  <a:gd name="connsiteY0" fmla="*/ 1331 h 1331"/>
                  <a:gd name="connsiteX1" fmla="*/ 0 w 3994"/>
                  <a:gd name="connsiteY1" fmla="*/ 0 h 1331"/>
                  <a:gd name="connsiteX2" fmla="*/ 3994 w 3994"/>
                  <a:gd name="connsiteY2" fmla="*/ 1331 h 1331"/>
                  <a:gd name="connsiteX3" fmla="*/ 3994 w 3994"/>
                  <a:gd name="connsiteY3" fmla="*/ 1331 h 1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94" h="1331">
                    <a:moveTo>
                      <a:pt x="3994" y="1331"/>
                    </a:moveTo>
                    <a:cubicBezTo>
                      <a:pt x="2663" y="1331"/>
                      <a:pt x="1331" y="0"/>
                      <a:pt x="0" y="0"/>
                    </a:cubicBezTo>
                    <a:cubicBezTo>
                      <a:pt x="1331" y="0"/>
                      <a:pt x="2663" y="0"/>
                      <a:pt x="3994" y="1331"/>
                    </a:cubicBezTo>
                    <a:lnTo>
                      <a:pt x="3994" y="1331"/>
                    </a:lnTo>
                  </a:path>
                </a:pathLst>
              </a:custGeom>
              <a:solidFill>
                <a:srgbClr val="778792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810" name="Freeform: Shape 6809">
                <a:extLst>
                  <a:ext uri="{FF2B5EF4-FFF2-40B4-BE49-F238E27FC236}">
                    <a16:creationId xmlns:a16="http://schemas.microsoft.com/office/drawing/2014/main" id="{CE96D9A7-8335-4AB2-833B-6B103FA0FC93}"/>
                  </a:ext>
                </a:extLst>
              </p:cNvPr>
              <p:cNvSpPr/>
              <p:nvPr/>
            </p:nvSpPr>
            <p:spPr>
              <a:xfrm>
                <a:off x="9703242" y="3731485"/>
                <a:ext cx="6657" cy="2662"/>
              </a:xfrm>
              <a:custGeom>
                <a:avLst/>
                <a:gdLst>
                  <a:gd name="connsiteX0" fmla="*/ 6657 w 6657"/>
                  <a:gd name="connsiteY0" fmla="*/ 2663 h 2662"/>
                  <a:gd name="connsiteX1" fmla="*/ 0 w 6657"/>
                  <a:gd name="connsiteY1" fmla="*/ 0 h 2662"/>
                  <a:gd name="connsiteX2" fmla="*/ 6657 w 6657"/>
                  <a:gd name="connsiteY2" fmla="*/ 2663 h 2662"/>
                  <a:gd name="connsiteX3" fmla="*/ 6657 w 6657"/>
                  <a:gd name="connsiteY3" fmla="*/ 2663 h 2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7" h="2662">
                    <a:moveTo>
                      <a:pt x="6657" y="2663"/>
                    </a:moveTo>
                    <a:cubicBezTo>
                      <a:pt x="3994" y="1331"/>
                      <a:pt x="1331" y="1331"/>
                      <a:pt x="0" y="0"/>
                    </a:cubicBezTo>
                    <a:cubicBezTo>
                      <a:pt x="2663" y="0"/>
                      <a:pt x="3994" y="1331"/>
                      <a:pt x="6657" y="2663"/>
                    </a:cubicBezTo>
                    <a:cubicBezTo>
                      <a:pt x="6657" y="2663"/>
                      <a:pt x="6657" y="2663"/>
                      <a:pt x="6657" y="2663"/>
                    </a:cubicBezTo>
                  </a:path>
                </a:pathLst>
              </a:custGeom>
              <a:solidFill>
                <a:srgbClr val="778792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811" name="Freeform: Shape 6810">
                <a:extLst>
                  <a:ext uri="{FF2B5EF4-FFF2-40B4-BE49-F238E27FC236}">
                    <a16:creationId xmlns:a16="http://schemas.microsoft.com/office/drawing/2014/main" id="{00D6CD44-5593-4A58-BEF2-0F76DF66C336}"/>
                  </a:ext>
                </a:extLst>
              </p:cNvPr>
              <p:cNvSpPr/>
              <p:nvPr/>
            </p:nvSpPr>
            <p:spPr>
              <a:xfrm>
                <a:off x="9702243" y="3730154"/>
                <a:ext cx="998" cy="13314"/>
              </a:xfrm>
              <a:custGeom>
                <a:avLst/>
                <a:gdLst>
                  <a:gd name="connsiteX0" fmla="*/ 999 w 998"/>
                  <a:gd name="connsiteY0" fmla="*/ 0 h 13314"/>
                  <a:gd name="connsiteX1" fmla="*/ 999 w 998"/>
                  <a:gd name="connsiteY1" fmla="*/ 0 h 13314"/>
                  <a:gd name="connsiteX2" fmla="*/ 999 w 998"/>
                  <a:gd name="connsiteY2" fmla="*/ 0 h 13314"/>
                  <a:gd name="connsiteX3" fmla="*/ 999 w 998"/>
                  <a:gd name="connsiteY3" fmla="*/ 0 h 13314"/>
                  <a:gd name="connsiteX4" fmla="*/ 999 w 998"/>
                  <a:gd name="connsiteY4" fmla="*/ 0 h 13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8" h="13314">
                    <a:moveTo>
                      <a:pt x="999" y="0"/>
                    </a:moveTo>
                    <a:cubicBezTo>
                      <a:pt x="999" y="0"/>
                      <a:pt x="-333" y="0"/>
                      <a:pt x="999" y="0"/>
                    </a:cubicBezTo>
                    <a:cubicBezTo>
                      <a:pt x="-333" y="0"/>
                      <a:pt x="-333" y="0"/>
                      <a:pt x="999" y="0"/>
                    </a:cubicBezTo>
                    <a:cubicBezTo>
                      <a:pt x="-333" y="0"/>
                      <a:pt x="999" y="0"/>
                      <a:pt x="999" y="0"/>
                    </a:cubicBezTo>
                    <a:cubicBezTo>
                      <a:pt x="999" y="0"/>
                      <a:pt x="999" y="0"/>
                      <a:pt x="999" y="0"/>
                    </a:cubicBezTo>
                  </a:path>
                </a:pathLst>
              </a:custGeom>
              <a:solidFill>
                <a:srgbClr val="778792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812" name="Freeform: Shape 6811">
                <a:extLst>
                  <a:ext uri="{FF2B5EF4-FFF2-40B4-BE49-F238E27FC236}">
                    <a16:creationId xmlns:a16="http://schemas.microsoft.com/office/drawing/2014/main" id="{EE051C4C-2DC3-4415-823C-240A6905674A}"/>
                  </a:ext>
                </a:extLst>
              </p:cNvPr>
              <p:cNvSpPr/>
              <p:nvPr/>
            </p:nvSpPr>
            <p:spPr>
              <a:xfrm>
                <a:off x="9439611" y="3593012"/>
                <a:ext cx="1865389" cy="412755"/>
              </a:xfrm>
              <a:custGeom>
                <a:avLst/>
                <a:gdLst>
                  <a:gd name="connsiteX0" fmla="*/ 587178 w 1865389"/>
                  <a:gd name="connsiteY0" fmla="*/ 399441 h 412755"/>
                  <a:gd name="connsiteX1" fmla="*/ 589841 w 1865389"/>
                  <a:gd name="connsiteY1" fmla="*/ 399441 h 412755"/>
                  <a:gd name="connsiteX2" fmla="*/ 491312 w 1865389"/>
                  <a:gd name="connsiteY2" fmla="*/ 384795 h 412755"/>
                  <a:gd name="connsiteX3" fmla="*/ 493975 w 1865389"/>
                  <a:gd name="connsiteY3" fmla="*/ 384795 h 412755"/>
                  <a:gd name="connsiteX4" fmla="*/ 587178 w 1865389"/>
                  <a:gd name="connsiteY4" fmla="*/ 399441 h 412755"/>
                  <a:gd name="connsiteX5" fmla="*/ 1860064 w 1865389"/>
                  <a:gd name="connsiteY5" fmla="*/ 0 h 412755"/>
                  <a:gd name="connsiteX6" fmla="*/ 1860064 w 1865389"/>
                  <a:gd name="connsiteY6" fmla="*/ 0 h 412755"/>
                  <a:gd name="connsiteX7" fmla="*/ 1860064 w 1865389"/>
                  <a:gd name="connsiteY7" fmla="*/ 0 h 412755"/>
                  <a:gd name="connsiteX8" fmla="*/ 1857401 w 1865389"/>
                  <a:gd name="connsiteY8" fmla="*/ 9320 h 412755"/>
                  <a:gd name="connsiteX9" fmla="*/ 1856069 w 1865389"/>
                  <a:gd name="connsiteY9" fmla="*/ 13315 h 412755"/>
                  <a:gd name="connsiteX10" fmla="*/ 1860064 w 1865389"/>
                  <a:gd name="connsiteY10" fmla="*/ 2663 h 412755"/>
                  <a:gd name="connsiteX11" fmla="*/ 1860064 w 1865389"/>
                  <a:gd name="connsiteY11" fmla="*/ 0 h 412755"/>
                  <a:gd name="connsiteX12" fmla="*/ 1468612 w 1865389"/>
                  <a:gd name="connsiteY12" fmla="*/ 286266 h 412755"/>
                  <a:gd name="connsiteX13" fmla="*/ 1375409 w 1865389"/>
                  <a:gd name="connsiteY13" fmla="*/ 310233 h 412755"/>
                  <a:gd name="connsiteX14" fmla="*/ 1351442 w 1865389"/>
                  <a:gd name="connsiteY14" fmla="*/ 312895 h 412755"/>
                  <a:gd name="connsiteX15" fmla="*/ 1467280 w 1865389"/>
                  <a:gd name="connsiteY15" fmla="*/ 286266 h 412755"/>
                  <a:gd name="connsiteX16" fmla="*/ 1467280 w 1865389"/>
                  <a:gd name="connsiteY16" fmla="*/ 286266 h 412755"/>
                  <a:gd name="connsiteX17" fmla="*/ 1467280 w 1865389"/>
                  <a:gd name="connsiteY17" fmla="*/ 286266 h 412755"/>
                  <a:gd name="connsiteX18" fmla="*/ 1468612 w 1865389"/>
                  <a:gd name="connsiteY18" fmla="*/ 286266 h 412755"/>
                  <a:gd name="connsiteX19" fmla="*/ 1468612 w 1865389"/>
                  <a:gd name="connsiteY19" fmla="*/ 286266 h 412755"/>
                  <a:gd name="connsiteX20" fmla="*/ 1861395 w 1865389"/>
                  <a:gd name="connsiteY20" fmla="*/ 103855 h 412755"/>
                  <a:gd name="connsiteX21" fmla="*/ 1861395 w 1865389"/>
                  <a:gd name="connsiteY21" fmla="*/ 107849 h 412755"/>
                  <a:gd name="connsiteX22" fmla="*/ 1837429 w 1865389"/>
                  <a:gd name="connsiteY22" fmla="*/ 149125 h 412755"/>
                  <a:gd name="connsiteX23" fmla="*/ 1842754 w 1865389"/>
                  <a:gd name="connsiteY23" fmla="*/ 135810 h 412755"/>
                  <a:gd name="connsiteX24" fmla="*/ 1864058 w 1865389"/>
                  <a:gd name="connsiteY24" fmla="*/ 66574 h 412755"/>
                  <a:gd name="connsiteX25" fmla="*/ 1861395 w 1865389"/>
                  <a:gd name="connsiteY25" fmla="*/ 103855 h 412755"/>
                  <a:gd name="connsiteX26" fmla="*/ 1208975 w 1865389"/>
                  <a:gd name="connsiteY26" fmla="*/ 312895 h 412755"/>
                  <a:gd name="connsiteX27" fmla="*/ 1202318 w 1865389"/>
                  <a:gd name="connsiteY27" fmla="*/ 320884 h 412755"/>
                  <a:gd name="connsiteX28" fmla="*/ 1161042 w 1865389"/>
                  <a:gd name="connsiteY28" fmla="*/ 320884 h 412755"/>
                  <a:gd name="connsiteX29" fmla="*/ 994608 w 1865389"/>
                  <a:gd name="connsiteY29" fmla="*/ 350177 h 412755"/>
                  <a:gd name="connsiteX30" fmla="*/ 730977 w 1865389"/>
                  <a:gd name="connsiteY30" fmla="*/ 346182 h 412755"/>
                  <a:gd name="connsiteX31" fmla="*/ 643100 w 1865389"/>
                  <a:gd name="connsiteY31" fmla="*/ 327542 h 412755"/>
                  <a:gd name="connsiteX32" fmla="*/ 1208975 w 1865389"/>
                  <a:gd name="connsiteY32" fmla="*/ 311564 h 412755"/>
                  <a:gd name="connsiteX33" fmla="*/ 1208975 w 1865389"/>
                  <a:gd name="connsiteY33" fmla="*/ 312895 h 412755"/>
                  <a:gd name="connsiteX34" fmla="*/ 111843 w 1865389"/>
                  <a:gd name="connsiteY34" fmla="*/ 191732 h 412755"/>
                  <a:gd name="connsiteX35" fmla="*/ 85214 w 1865389"/>
                  <a:gd name="connsiteY35" fmla="*/ 193063 h 412755"/>
                  <a:gd name="connsiteX36" fmla="*/ 11983 w 1865389"/>
                  <a:gd name="connsiteY36" fmla="*/ 129153 h 412755"/>
                  <a:gd name="connsiteX37" fmla="*/ 7989 w 1865389"/>
                  <a:gd name="connsiteY37" fmla="*/ 119832 h 412755"/>
                  <a:gd name="connsiteX38" fmla="*/ 1331 w 1865389"/>
                  <a:gd name="connsiteY38" fmla="*/ 83883 h 412755"/>
                  <a:gd name="connsiteX39" fmla="*/ 1331 w 1865389"/>
                  <a:gd name="connsiteY39" fmla="*/ 75894 h 412755"/>
                  <a:gd name="connsiteX40" fmla="*/ 23966 w 1865389"/>
                  <a:gd name="connsiteY40" fmla="*/ 103855 h 412755"/>
                  <a:gd name="connsiteX41" fmla="*/ 58585 w 1865389"/>
                  <a:gd name="connsiteY41" fmla="*/ 129153 h 412755"/>
                  <a:gd name="connsiteX42" fmla="*/ 62579 w 1865389"/>
                  <a:gd name="connsiteY42" fmla="*/ 134478 h 412755"/>
                  <a:gd name="connsiteX43" fmla="*/ 85214 w 1865389"/>
                  <a:gd name="connsiteY43" fmla="*/ 159776 h 412755"/>
                  <a:gd name="connsiteX44" fmla="*/ 113175 w 1865389"/>
                  <a:gd name="connsiteY44" fmla="*/ 187737 h 412755"/>
                  <a:gd name="connsiteX45" fmla="*/ 111843 w 1865389"/>
                  <a:gd name="connsiteY45" fmla="*/ 191732 h 412755"/>
                  <a:gd name="connsiteX46" fmla="*/ 1865390 w 1865389"/>
                  <a:gd name="connsiteY46" fmla="*/ 26629 h 412755"/>
                  <a:gd name="connsiteX47" fmla="*/ 1865390 w 1865389"/>
                  <a:gd name="connsiteY47" fmla="*/ 2663 h 412755"/>
                  <a:gd name="connsiteX48" fmla="*/ 1865390 w 1865389"/>
                  <a:gd name="connsiteY48" fmla="*/ 2663 h 412755"/>
                  <a:gd name="connsiteX49" fmla="*/ 1295520 w 1865389"/>
                  <a:gd name="connsiteY49" fmla="*/ 259637 h 412755"/>
                  <a:gd name="connsiteX50" fmla="*/ 73231 w 1865389"/>
                  <a:gd name="connsiteY50" fmla="*/ 85214 h 412755"/>
                  <a:gd name="connsiteX51" fmla="*/ 3994 w 1865389"/>
                  <a:gd name="connsiteY51" fmla="*/ 39944 h 412755"/>
                  <a:gd name="connsiteX52" fmla="*/ 3994 w 1865389"/>
                  <a:gd name="connsiteY52" fmla="*/ 39944 h 412755"/>
                  <a:gd name="connsiteX53" fmla="*/ 3994 w 1865389"/>
                  <a:gd name="connsiteY53" fmla="*/ 39944 h 412755"/>
                  <a:gd name="connsiteX54" fmla="*/ 0 w 1865389"/>
                  <a:gd name="connsiteY54" fmla="*/ 18641 h 412755"/>
                  <a:gd name="connsiteX55" fmla="*/ 0 w 1865389"/>
                  <a:gd name="connsiteY55" fmla="*/ 22635 h 412755"/>
                  <a:gd name="connsiteX56" fmla="*/ 1331 w 1865389"/>
                  <a:gd name="connsiteY56" fmla="*/ 61248 h 412755"/>
                  <a:gd name="connsiteX57" fmla="*/ 3994 w 1865389"/>
                  <a:gd name="connsiteY57" fmla="*/ 99860 h 412755"/>
                  <a:gd name="connsiteX58" fmla="*/ 6657 w 1865389"/>
                  <a:gd name="connsiteY58" fmla="*/ 139804 h 412755"/>
                  <a:gd name="connsiteX59" fmla="*/ 6657 w 1865389"/>
                  <a:gd name="connsiteY59" fmla="*/ 141136 h 412755"/>
                  <a:gd name="connsiteX60" fmla="*/ 6657 w 1865389"/>
                  <a:gd name="connsiteY60" fmla="*/ 145130 h 412755"/>
                  <a:gd name="connsiteX61" fmla="*/ 672392 w 1865389"/>
                  <a:gd name="connsiteY61" fmla="*/ 400772 h 412755"/>
                  <a:gd name="connsiteX62" fmla="*/ 673724 w 1865389"/>
                  <a:gd name="connsiteY62" fmla="*/ 406098 h 412755"/>
                  <a:gd name="connsiteX63" fmla="*/ 673724 w 1865389"/>
                  <a:gd name="connsiteY63" fmla="*/ 406098 h 412755"/>
                  <a:gd name="connsiteX64" fmla="*/ 673724 w 1865389"/>
                  <a:gd name="connsiteY64" fmla="*/ 406098 h 412755"/>
                  <a:gd name="connsiteX65" fmla="*/ 673724 w 1865389"/>
                  <a:gd name="connsiteY65" fmla="*/ 406098 h 412755"/>
                  <a:gd name="connsiteX66" fmla="*/ 673724 w 1865389"/>
                  <a:gd name="connsiteY66" fmla="*/ 406098 h 412755"/>
                  <a:gd name="connsiteX67" fmla="*/ 673724 w 1865389"/>
                  <a:gd name="connsiteY67" fmla="*/ 406098 h 412755"/>
                  <a:gd name="connsiteX68" fmla="*/ 673724 w 1865389"/>
                  <a:gd name="connsiteY68" fmla="*/ 406098 h 412755"/>
                  <a:gd name="connsiteX69" fmla="*/ 673724 w 1865389"/>
                  <a:gd name="connsiteY69" fmla="*/ 406098 h 412755"/>
                  <a:gd name="connsiteX70" fmla="*/ 894748 w 1865389"/>
                  <a:gd name="connsiteY70" fmla="*/ 412756 h 412755"/>
                  <a:gd name="connsiteX71" fmla="*/ 869450 w 1865389"/>
                  <a:gd name="connsiteY71" fmla="*/ 407430 h 412755"/>
                  <a:gd name="connsiteX72" fmla="*/ 1477932 w 1865389"/>
                  <a:gd name="connsiteY72" fmla="*/ 352840 h 412755"/>
                  <a:gd name="connsiteX73" fmla="*/ 1829440 w 1865389"/>
                  <a:gd name="connsiteY73" fmla="*/ 215698 h 412755"/>
                  <a:gd name="connsiteX74" fmla="*/ 1820120 w 1865389"/>
                  <a:gd name="connsiteY74" fmla="*/ 234339 h 412755"/>
                  <a:gd name="connsiteX75" fmla="*/ 1858732 w 1865389"/>
                  <a:gd name="connsiteY75" fmla="*/ 143799 h 412755"/>
                  <a:gd name="connsiteX76" fmla="*/ 1862727 w 1865389"/>
                  <a:gd name="connsiteY76" fmla="*/ 105186 h 412755"/>
                  <a:gd name="connsiteX77" fmla="*/ 1865390 w 1865389"/>
                  <a:gd name="connsiteY77" fmla="*/ 66574 h 412755"/>
                  <a:gd name="connsiteX78" fmla="*/ 1865390 w 1865389"/>
                  <a:gd name="connsiteY78" fmla="*/ 26629 h 412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1865389" h="412755">
                    <a:moveTo>
                      <a:pt x="587178" y="399441"/>
                    </a:moveTo>
                    <a:cubicBezTo>
                      <a:pt x="588510" y="399441"/>
                      <a:pt x="589841" y="399441"/>
                      <a:pt x="589841" y="399441"/>
                    </a:cubicBezTo>
                    <a:cubicBezTo>
                      <a:pt x="555223" y="395447"/>
                      <a:pt x="524599" y="390121"/>
                      <a:pt x="491312" y="384795"/>
                    </a:cubicBezTo>
                    <a:cubicBezTo>
                      <a:pt x="492644" y="384795"/>
                      <a:pt x="493975" y="384795"/>
                      <a:pt x="493975" y="384795"/>
                    </a:cubicBezTo>
                    <a:cubicBezTo>
                      <a:pt x="512616" y="388789"/>
                      <a:pt x="543240" y="394115"/>
                      <a:pt x="587178" y="399441"/>
                    </a:cubicBezTo>
                    <a:moveTo>
                      <a:pt x="1860064" y="0"/>
                    </a:moveTo>
                    <a:cubicBezTo>
                      <a:pt x="1860064" y="0"/>
                      <a:pt x="1861395" y="0"/>
                      <a:pt x="1860064" y="0"/>
                    </a:cubicBezTo>
                    <a:cubicBezTo>
                      <a:pt x="1860064" y="0"/>
                      <a:pt x="1860064" y="0"/>
                      <a:pt x="1860064" y="0"/>
                    </a:cubicBezTo>
                    <a:cubicBezTo>
                      <a:pt x="1860064" y="1331"/>
                      <a:pt x="1858732" y="5326"/>
                      <a:pt x="1857401" y="9320"/>
                    </a:cubicBezTo>
                    <a:cubicBezTo>
                      <a:pt x="1856069" y="13315"/>
                      <a:pt x="1856069" y="13315"/>
                      <a:pt x="1856069" y="13315"/>
                    </a:cubicBezTo>
                    <a:cubicBezTo>
                      <a:pt x="1857401" y="10652"/>
                      <a:pt x="1858732" y="7989"/>
                      <a:pt x="1860064" y="2663"/>
                    </a:cubicBezTo>
                    <a:cubicBezTo>
                      <a:pt x="1860064" y="2663"/>
                      <a:pt x="1860064" y="2663"/>
                      <a:pt x="1860064" y="0"/>
                    </a:cubicBezTo>
                    <a:moveTo>
                      <a:pt x="1468612" y="286266"/>
                    </a:moveTo>
                    <a:cubicBezTo>
                      <a:pt x="1465949" y="291592"/>
                      <a:pt x="1382066" y="308901"/>
                      <a:pt x="1375409" y="310233"/>
                    </a:cubicBezTo>
                    <a:cubicBezTo>
                      <a:pt x="1366088" y="311564"/>
                      <a:pt x="1360762" y="311564"/>
                      <a:pt x="1351442" y="312895"/>
                    </a:cubicBezTo>
                    <a:cubicBezTo>
                      <a:pt x="1390055" y="300912"/>
                      <a:pt x="1428667" y="296918"/>
                      <a:pt x="1467280" y="286266"/>
                    </a:cubicBezTo>
                    <a:cubicBezTo>
                      <a:pt x="1467280" y="286266"/>
                      <a:pt x="1467280" y="286266"/>
                      <a:pt x="1467280" y="286266"/>
                    </a:cubicBezTo>
                    <a:cubicBezTo>
                      <a:pt x="1467280" y="286266"/>
                      <a:pt x="1467280" y="286266"/>
                      <a:pt x="1467280" y="286266"/>
                    </a:cubicBezTo>
                    <a:cubicBezTo>
                      <a:pt x="1467280" y="286266"/>
                      <a:pt x="1467280" y="286266"/>
                      <a:pt x="1468612" y="286266"/>
                    </a:cubicBezTo>
                    <a:cubicBezTo>
                      <a:pt x="1468612" y="284935"/>
                      <a:pt x="1469943" y="286266"/>
                      <a:pt x="1468612" y="286266"/>
                    </a:cubicBezTo>
                    <a:moveTo>
                      <a:pt x="1861395" y="103855"/>
                    </a:moveTo>
                    <a:lnTo>
                      <a:pt x="1861395" y="107849"/>
                    </a:lnTo>
                    <a:cubicBezTo>
                      <a:pt x="1858732" y="129153"/>
                      <a:pt x="1844086" y="149125"/>
                      <a:pt x="1837429" y="149125"/>
                    </a:cubicBezTo>
                    <a:cubicBezTo>
                      <a:pt x="1837429" y="149125"/>
                      <a:pt x="1834766" y="145130"/>
                      <a:pt x="1842754" y="135810"/>
                    </a:cubicBezTo>
                    <a:cubicBezTo>
                      <a:pt x="1842754" y="135810"/>
                      <a:pt x="1861395" y="107849"/>
                      <a:pt x="1864058" y="66574"/>
                    </a:cubicBezTo>
                    <a:cubicBezTo>
                      <a:pt x="1862727" y="78557"/>
                      <a:pt x="1862727" y="93203"/>
                      <a:pt x="1861395" y="103855"/>
                    </a:cubicBezTo>
                    <a:moveTo>
                      <a:pt x="1208975" y="312895"/>
                    </a:moveTo>
                    <a:cubicBezTo>
                      <a:pt x="1207643" y="315558"/>
                      <a:pt x="1204980" y="319553"/>
                      <a:pt x="1202318" y="320884"/>
                    </a:cubicBezTo>
                    <a:cubicBezTo>
                      <a:pt x="1189003" y="323547"/>
                      <a:pt x="1175688" y="319553"/>
                      <a:pt x="1161042" y="320884"/>
                    </a:cubicBezTo>
                    <a:cubicBezTo>
                      <a:pt x="1105120" y="326210"/>
                      <a:pt x="1050530" y="346182"/>
                      <a:pt x="994608" y="350177"/>
                    </a:cubicBezTo>
                    <a:cubicBezTo>
                      <a:pt x="908063" y="355502"/>
                      <a:pt x="908063" y="355502"/>
                      <a:pt x="730977" y="346182"/>
                    </a:cubicBezTo>
                    <a:cubicBezTo>
                      <a:pt x="725651" y="346182"/>
                      <a:pt x="725651" y="346182"/>
                      <a:pt x="643100" y="327542"/>
                    </a:cubicBezTo>
                    <a:cubicBezTo>
                      <a:pt x="697690" y="315558"/>
                      <a:pt x="1195660" y="302244"/>
                      <a:pt x="1208975" y="311564"/>
                    </a:cubicBezTo>
                    <a:cubicBezTo>
                      <a:pt x="1208975" y="311564"/>
                      <a:pt x="1208975" y="311564"/>
                      <a:pt x="1208975" y="312895"/>
                    </a:cubicBezTo>
                    <a:moveTo>
                      <a:pt x="111843" y="191732"/>
                    </a:moveTo>
                    <a:cubicBezTo>
                      <a:pt x="109181" y="205046"/>
                      <a:pt x="86546" y="193063"/>
                      <a:pt x="85214" y="193063"/>
                    </a:cubicBezTo>
                    <a:cubicBezTo>
                      <a:pt x="85214" y="193063"/>
                      <a:pt x="17309" y="135810"/>
                      <a:pt x="11983" y="129153"/>
                    </a:cubicBezTo>
                    <a:cubicBezTo>
                      <a:pt x="9320" y="126490"/>
                      <a:pt x="7989" y="122495"/>
                      <a:pt x="7989" y="119832"/>
                    </a:cubicBezTo>
                    <a:cubicBezTo>
                      <a:pt x="3994" y="110512"/>
                      <a:pt x="2663" y="102523"/>
                      <a:pt x="1331" y="83883"/>
                    </a:cubicBezTo>
                    <a:lnTo>
                      <a:pt x="1331" y="75894"/>
                    </a:lnTo>
                    <a:cubicBezTo>
                      <a:pt x="2663" y="89208"/>
                      <a:pt x="7989" y="94534"/>
                      <a:pt x="23966" y="103855"/>
                    </a:cubicBezTo>
                    <a:cubicBezTo>
                      <a:pt x="49264" y="119832"/>
                      <a:pt x="57253" y="129153"/>
                      <a:pt x="58585" y="129153"/>
                    </a:cubicBezTo>
                    <a:cubicBezTo>
                      <a:pt x="58585" y="129153"/>
                      <a:pt x="59916" y="130484"/>
                      <a:pt x="62579" y="134478"/>
                    </a:cubicBezTo>
                    <a:cubicBezTo>
                      <a:pt x="70568" y="142467"/>
                      <a:pt x="77225" y="151788"/>
                      <a:pt x="85214" y="159776"/>
                    </a:cubicBezTo>
                    <a:cubicBezTo>
                      <a:pt x="94534" y="169097"/>
                      <a:pt x="103855" y="177086"/>
                      <a:pt x="113175" y="187737"/>
                    </a:cubicBezTo>
                    <a:cubicBezTo>
                      <a:pt x="113175" y="187737"/>
                      <a:pt x="113175" y="190400"/>
                      <a:pt x="111843" y="191732"/>
                    </a:cubicBezTo>
                    <a:moveTo>
                      <a:pt x="1865390" y="26629"/>
                    </a:moveTo>
                    <a:cubicBezTo>
                      <a:pt x="1865390" y="19972"/>
                      <a:pt x="1865390" y="9320"/>
                      <a:pt x="1865390" y="2663"/>
                    </a:cubicBezTo>
                    <a:lnTo>
                      <a:pt x="1865390" y="2663"/>
                    </a:lnTo>
                    <a:cubicBezTo>
                      <a:pt x="1856069" y="183743"/>
                      <a:pt x="1300846" y="259637"/>
                      <a:pt x="1295520" y="259637"/>
                    </a:cubicBezTo>
                    <a:cubicBezTo>
                      <a:pt x="1284869" y="259637"/>
                      <a:pt x="279609" y="303575"/>
                      <a:pt x="73231" y="85214"/>
                    </a:cubicBezTo>
                    <a:cubicBezTo>
                      <a:pt x="53259" y="63911"/>
                      <a:pt x="25298" y="58585"/>
                      <a:pt x="3994" y="39944"/>
                    </a:cubicBezTo>
                    <a:cubicBezTo>
                      <a:pt x="3994" y="39944"/>
                      <a:pt x="3994" y="39944"/>
                      <a:pt x="3994" y="39944"/>
                    </a:cubicBezTo>
                    <a:cubicBezTo>
                      <a:pt x="3994" y="39944"/>
                      <a:pt x="3994" y="39944"/>
                      <a:pt x="3994" y="39944"/>
                    </a:cubicBezTo>
                    <a:cubicBezTo>
                      <a:pt x="2663" y="33287"/>
                      <a:pt x="1331" y="25298"/>
                      <a:pt x="0" y="18641"/>
                    </a:cubicBezTo>
                    <a:cubicBezTo>
                      <a:pt x="0" y="19972"/>
                      <a:pt x="0" y="21304"/>
                      <a:pt x="0" y="22635"/>
                    </a:cubicBezTo>
                    <a:cubicBezTo>
                      <a:pt x="0" y="47933"/>
                      <a:pt x="0" y="49264"/>
                      <a:pt x="1331" y="61248"/>
                    </a:cubicBezTo>
                    <a:cubicBezTo>
                      <a:pt x="2663" y="86546"/>
                      <a:pt x="2663" y="86546"/>
                      <a:pt x="3994" y="99860"/>
                    </a:cubicBezTo>
                    <a:cubicBezTo>
                      <a:pt x="5326" y="126490"/>
                      <a:pt x="5326" y="126490"/>
                      <a:pt x="6657" y="139804"/>
                    </a:cubicBezTo>
                    <a:lnTo>
                      <a:pt x="6657" y="141136"/>
                    </a:lnTo>
                    <a:lnTo>
                      <a:pt x="6657" y="145130"/>
                    </a:lnTo>
                    <a:cubicBezTo>
                      <a:pt x="27961" y="283603"/>
                      <a:pt x="479329" y="370149"/>
                      <a:pt x="672392" y="400772"/>
                    </a:cubicBezTo>
                    <a:cubicBezTo>
                      <a:pt x="672392" y="406098"/>
                      <a:pt x="672392" y="406098"/>
                      <a:pt x="673724" y="406098"/>
                    </a:cubicBezTo>
                    <a:cubicBezTo>
                      <a:pt x="673724" y="406098"/>
                      <a:pt x="673724" y="406098"/>
                      <a:pt x="673724" y="406098"/>
                    </a:cubicBezTo>
                    <a:cubicBezTo>
                      <a:pt x="673724" y="406098"/>
                      <a:pt x="673724" y="406098"/>
                      <a:pt x="673724" y="406098"/>
                    </a:cubicBezTo>
                    <a:cubicBezTo>
                      <a:pt x="673724" y="406098"/>
                      <a:pt x="673724" y="406098"/>
                      <a:pt x="673724" y="406098"/>
                    </a:cubicBezTo>
                    <a:cubicBezTo>
                      <a:pt x="673724" y="406098"/>
                      <a:pt x="673724" y="406098"/>
                      <a:pt x="673724" y="406098"/>
                    </a:cubicBezTo>
                    <a:cubicBezTo>
                      <a:pt x="673724" y="406098"/>
                      <a:pt x="673724" y="406098"/>
                      <a:pt x="673724" y="406098"/>
                    </a:cubicBezTo>
                    <a:cubicBezTo>
                      <a:pt x="673724" y="406098"/>
                      <a:pt x="673724" y="406098"/>
                      <a:pt x="673724" y="406098"/>
                    </a:cubicBezTo>
                    <a:cubicBezTo>
                      <a:pt x="673724" y="406098"/>
                      <a:pt x="673724" y="406098"/>
                      <a:pt x="673724" y="406098"/>
                    </a:cubicBezTo>
                    <a:cubicBezTo>
                      <a:pt x="691033" y="407430"/>
                      <a:pt x="691033" y="407430"/>
                      <a:pt x="894748" y="412756"/>
                    </a:cubicBezTo>
                    <a:cubicBezTo>
                      <a:pt x="886759" y="411424"/>
                      <a:pt x="877439" y="408761"/>
                      <a:pt x="869450" y="407430"/>
                    </a:cubicBezTo>
                    <a:cubicBezTo>
                      <a:pt x="1070502" y="372812"/>
                      <a:pt x="1276880" y="392784"/>
                      <a:pt x="1477932" y="352840"/>
                    </a:cubicBezTo>
                    <a:cubicBezTo>
                      <a:pt x="1728248" y="302244"/>
                      <a:pt x="1790827" y="255642"/>
                      <a:pt x="1829440" y="215698"/>
                    </a:cubicBezTo>
                    <a:cubicBezTo>
                      <a:pt x="1826777" y="221024"/>
                      <a:pt x="1822782" y="229013"/>
                      <a:pt x="1820120" y="234339"/>
                    </a:cubicBezTo>
                    <a:cubicBezTo>
                      <a:pt x="1852075" y="197058"/>
                      <a:pt x="1856069" y="169097"/>
                      <a:pt x="1858732" y="143799"/>
                    </a:cubicBezTo>
                    <a:cubicBezTo>
                      <a:pt x="1861395" y="118501"/>
                      <a:pt x="1861395" y="118501"/>
                      <a:pt x="1862727" y="105186"/>
                    </a:cubicBezTo>
                    <a:cubicBezTo>
                      <a:pt x="1864058" y="79888"/>
                      <a:pt x="1864058" y="79888"/>
                      <a:pt x="1865390" y="66574"/>
                    </a:cubicBezTo>
                    <a:cubicBezTo>
                      <a:pt x="1865390" y="41276"/>
                      <a:pt x="1865390" y="37281"/>
                      <a:pt x="1865390" y="26629"/>
                    </a:cubicBezTo>
                  </a:path>
                </a:pathLst>
              </a:custGeom>
              <a:solidFill>
                <a:srgbClr val="DFE0DB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813" name="Freeform: Shape 6812">
                <a:extLst>
                  <a:ext uri="{FF2B5EF4-FFF2-40B4-BE49-F238E27FC236}">
                    <a16:creationId xmlns:a16="http://schemas.microsoft.com/office/drawing/2014/main" id="{BBD682C0-0173-4572-AA8F-8875A162290C}"/>
                  </a:ext>
                </a:extLst>
              </p:cNvPr>
              <p:cNvSpPr/>
              <p:nvPr/>
            </p:nvSpPr>
            <p:spPr>
              <a:xfrm>
                <a:off x="9504853" y="3670238"/>
                <a:ext cx="917382" cy="173091"/>
              </a:xfrm>
              <a:custGeom>
                <a:avLst/>
                <a:gdLst>
                  <a:gd name="connsiteX0" fmla="*/ 912057 w 917382"/>
                  <a:gd name="connsiteY0" fmla="*/ 171760 h 173091"/>
                  <a:gd name="connsiteX1" fmla="*/ 0 w 917382"/>
                  <a:gd name="connsiteY1" fmla="*/ 0 h 173091"/>
                  <a:gd name="connsiteX2" fmla="*/ 175754 w 917382"/>
                  <a:gd name="connsiteY2" fmla="*/ 59916 h 173091"/>
                  <a:gd name="connsiteX3" fmla="*/ 179748 w 917382"/>
                  <a:gd name="connsiteY3" fmla="*/ 57253 h 173091"/>
                  <a:gd name="connsiteX4" fmla="*/ 591173 w 917382"/>
                  <a:gd name="connsiteY4" fmla="*/ 125158 h 173091"/>
                  <a:gd name="connsiteX5" fmla="*/ 592504 w 917382"/>
                  <a:gd name="connsiteY5" fmla="*/ 125158 h 173091"/>
                  <a:gd name="connsiteX6" fmla="*/ 657746 w 917382"/>
                  <a:gd name="connsiteY6" fmla="*/ 127821 h 173091"/>
                  <a:gd name="connsiteX7" fmla="*/ 917383 w 917382"/>
                  <a:gd name="connsiteY7" fmla="*/ 173091 h 173091"/>
                  <a:gd name="connsiteX8" fmla="*/ 912057 w 917382"/>
                  <a:gd name="connsiteY8" fmla="*/ 171760 h 173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17382" h="173091">
                    <a:moveTo>
                      <a:pt x="912057" y="171760"/>
                    </a:moveTo>
                    <a:cubicBezTo>
                      <a:pt x="647094" y="171760"/>
                      <a:pt x="154451" y="171760"/>
                      <a:pt x="0" y="0"/>
                    </a:cubicBezTo>
                    <a:cubicBezTo>
                      <a:pt x="58585" y="37281"/>
                      <a:pt x="58585" y="37281"/>
                      <a:pt x="175754" y="59916"/>
                    </a:cubicBezTo>
                    <a:cubicBezTo>
                      <a:pt x="177086" y="58585"/>
                      <a:pt x="178417" y="57253"/>
                      <a:pt x="179748" y="57253"/>
                    </a:cubicBezTo>
                    <a:cubicBezTo>
                      <a:pt x="290260" y="93203"/>
                      <a:pt x="419413" y="109181"/>
                      <a:pt x="591173" y="125158"/>
                    </a:cubicBezTo>
                    <a:cubicBezTo>
                      <a:pt x="591173" y="125158"/>
                      <a:pt x="591173" y="125158"/>
                      <a:pt x="592504" y="125158"/>
                    </a:cubicBezTo>
                    <a:cubicBezTo>
                      <a:pt x="613808" y="126490"/>
                      <a:pt x="636443" y="126490"/>
                      <a:pt x="657746" y="127821"/>
                    </a:cubicBezTo>
                    <a:cubicBezTo>
                      <a:pt x="745623" y="134478"/>
                      <a:pt x="830837" y="159776"/>
                      <a:pt x="917383" y="173091"/>
                    </a:cubicBezTo>
                    <a:cubicBezTo>
                      <a:pt x="917383" y="171760"/>
                      <a:pt x="914720" y="171760"/>
                      <a:pt x="912057" y="171760"/>
                    </a:cubicBezTo>
                  </a:path>
                </a:pathLst>
              </a:custGeom>
              <a:solidFill>
                <a:srgbClr val="E7F0F6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814" name="Freeform: Shape 6813">
                <a:extLst>
                  <a:ext uri="{FF2B5EF4-FFF2-40B4-BE49-F238E27FC236}">
                    <a16:creationId xmlns:a16="http://schemas.microsoft.com/office/drawing/2014/main" id="{35EA65DA-2B17-4358-A4E1-9660236B515E}"/>
                  </a:ext>
                </a:extLst>
              </p:cNvPr>
              <p:cNvSpPr/>
              <p:nvPr/>
            </p:nvSpPr>
            <p:spPr>
              <a:xfrm>
                <a:off x="11050689" y="3585024"/>
                <a:ext cx="252985" cy="184968"/>
              </a:xfrm>
              <a:custGeom>
                <a:avLst/>
                <a:gdLst>
                  <a:gd name="connsiteX0" fmla="*/ 252979 w 252985"/>
                  <a:gd name="connsiteY0" fmla="*/ 10652 h 184968"/>
                  <a:gd name="connsiteX1" fmla="*/ 0 w 252985"/>
                  <a:gd name="connsiteY1" fmla="*/ 183743 h 184968"/>
                  <a:gd name="connsiteX2" fmla="*/ 66574 w 252985"/>
                  <a:gd name="connsiteY2" fmla="*/ 146462 h 184968"/>
                  <a:gd name="connsiteX3" fmla="*/ 87877 w 252985"/>
                  <a:gd name="connsiteY3" fmla="*/ 131816 h 184968"/>
                  <a:gd name="connsiteX4" fmla="*/ 89208 w 252985"/>
                  <a:gd name="connsiteY4" fmla="*/ 131816 h 184968"/>
                  <a:gd name="connsiteX5" fmla="*/ 89208 w 252985"/>
                  <a:gd name="connsiteY5" fmla="*/ 131816 h 184968"/>
                  <a:gd name="connsiteX6" fmla="*/ 90540 w 252985"/>
                  <a:gd name="connsiteY6" fmla="*/ 131816 h 184968"/>
                  <a:gd name="connsiteX7" fmla="*/ 90540 w 252985"/>
                  <a:gd name="connsiteY7" fmla="*/ 131816 h 184968"/>
                  <a:gd name="connsiteX8" fmla="*/ 170428 w 252985"/>
                  <a:gd name="connsiteY8" fmla="*/ 83883 h 184968"/>
                  <a:gd name="connsiteX9" fmla="*/ 247654 w 252985"/>
                  <a:gd name="connsiteY9" fmla="*/ 11983 h 184968"/>
                  <a:gd name="connsiteX10" fmla="*/ 247654 w 252985"/>
                  <a:gd name="connsiteY10" fmla="*/ 14646 h 184968"/>
                  <a:gd name="connsiteX11" fmla="*/ 251648 w 252985"/>
                  <a:gd name="connsiteY11" fmla="*/ 0 h 184968"/>
                  <a:gd name="connsiteX12" fmla="*/ 252979 w 252985"/>
                  <a:gd name="connsiteY12" fmla="*/ 10652 h 18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2985" h="184968">
                    <a:moveTo>
                      <a:pt x="252979" y="10652"/>
                    </a:moveTo>
                    <a:cubicBezTo>
                      <a:pt x="254311" y="118501"/>
                      <a:pt x="38613" y="195726"/>
                      <a:pt x="0" y="183743"/>
                    </a:cubicBezTo>
                    <a:cubicBezTo>
                      <a:pt x="34618" y="170428"/>
                      <a:pt x="43939" y="163771"/>
                      <a:pt x="66574" y="146462"/>
                    </a:cubicBezTo>
                    <a:cubicBezTo>
                      <a:pt x="83883" y="134478"/>
                      <a:pt x="83883" y="134478"/>
                      <a:pt x="87877" y="131816"/>
                    </a:cubicBezTo>
                    <a:cubicBezTo>
                      <a:pt x="89208" y="131816"/>
                      <a:pt x="89208" y="131816"/>
                      <a:pt x="89208" y="131816"/>
                    </a:cubicBezTo>
                    <a:cubicBezTo>
                      <a:pt x="89208" y="131816"/>
                      <a:pt x="89208" y="131816"/>
                      <a:pt x="89208" y="131816"/>
                    </a:cubicBezTo>
                    <a:cubicBezTo>
                      <a:pt x="89208" y="131816"/>
                      <a:pt x="90540" y="131816"/>
                      <a:pt x="90540" y="131816"/>
                    </a:cubicBezTo>
                    <a:cubicBezTo>
                      <a:pt x="90540" y="131816"/>
                      <a:pt x="90540" y="131816"/>
                      <a:pt x="90540" y="131816"/>
                    </a:cubicBezTo>
                    <a:cubicBezTo>
                      <a:pt x="105186" y="125158"/>
                      <a:pt x="105186" y="125158"/>
                      <a:pt x="170428" y="83883"/>
                    </a:cubicBezTo>
                    <a:cubicBezTo>
                      <a:pt x="235670" y="43938"/>
                      <a:pt x="235670" y="43938"/>
                      <a:pt x="247654" y="11983"/>
                    </a:cubicBezTo>
                    <a:cubicBezTo>
                      <a:pt x="247654" y="13315"/>
                      <a:pt x="247654" y="14646"/>
                      <a:pt x="247654" y="14646"/>
                    </a:cubicBezTo>
                    <a:cubicBezTo>
                      <a:pt x="248985" y="13315"/>
                      <a:pt x="251648" y="10652"/>
                      <a:pt x="251648" y="0"/>
                    </a:cubicBezTo>
                    <a:lnTo>
                      <a:pt x="252979" y="10652"/>
                    </a:lnTo>
                  </a:path>
                </a:pathLst>
              </a:custGeom>
              <a:solidFill>
                <a:srgbClr val="E7F0F6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815" name="Freeform: Shape 6814">
                <a:extLst>
                  <a:ext uri="{FF2B5EF4-FFF2-40B4-BE49-F238E27FC236}">
                    <a16:creationId xmlns:a16="http://schemas.microsoft.com/office/drawing/2014/main" id="{1BFFA566-9FC7-4607-9239-AF2B37D436B5}"/>
                  </a:ext>
                </a:extLst>
              </p:cNvPr>
              <p:cNvSpPr/>
              <p:nvPr/>
            </p:nvSpPr>
            <p:spPr>
              <a:xfrm>
                <a:off x="9448931" y="3752789"/>
                <a:ext cx="665735" cy="247635"/>
              </a:xfrm>
              <a:custGeom>
                <a:avLst/>
                <a:gdLst>
                  <a:gd name="connsiteX0" fmla="*/ 665735 w 665735"/>
                  <a:gd name="connsiteY0" fmla="*/ 244991 h 247635"/>
                  <a:gd name="connsiteX1" fmla="*/ 663072 w 665735"/>
                  <a:gd name="connsiteY1" fmla="*/ 242328 h 247635"/>
                  <a:gd name="connsiteX2" fmla="*/ 225018 w 665735"/>
                  <a:gd name="connsiteY2" fmla="*/ 135810 h 247635"/>
                  <a:gd name="connsiteX3" fmla="*/ 0 w 665735"/>
                  <a:gd name="connsiteY3" fmla="*/ 0 h 247635"/>
                  <a:gd name="connsiteX4" fmla="*/ 3994 w 665735"/>
                  <a:gd name="connsiteY4" fmla="*/ 19972 h 247635"/>
                  <a:gd name="connsiteX5" fmla="*/ 2663 w 665735"/>
                  <a:gd name="connsiteY5" fmla="*/ 13315 h 247635"/>
                  <a:gd name="connsiteX6" fmla="*/ 3994 w 665735"/>
                  <a:gd name="connsiteY6" fmla="*/ 18641 h 247635"/>
                  <a:gd name="connsiteX7" fmla="*/ 7989 w 665735"/>
                  <a:gd name="connsiteY7" fmla="*/ 43939 h 247635"/>
                  <a:gd name="connsiteX8" fmla="*/ 7989 w 665735"/>
                  <a:gd name="connsiteY8" fmla="*/ 46601 h 247635"/>
                  <a:gd name="connsiteX9" fmla="*/ 14646 w 665735"/>
                  <a:gd name="connsiteY9" fmla="*/ 61248 h 247635"/>
                  <a:gd name="connsiteX10" fmla="*/ 14646 w 665735"/>
                  <a:gd name="connsiteY10" fmla="*/ 57253 h 247635"/>
                  <a:gd name="connsiteX11" fmla="*/ 142467 w 665735"/>
                  <a:gd name="connsiteY11" fmla="*/ 155782 h 247635"/>
                  <a:gd name="connsiteX12" fmla="*/ 665735 w 665735"/>
                  <a:gd name="connsiteY12" fmla="*/ 244991 h 247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65735" h="247635">
                    <a:moveTo>
                      <a:pt x="665735" y="244991"/>
                    </a:moveTo>
                    <a:cubicBezTo>
                      <a:pt x="665735" y="243659"/>
                      <a:pt x="664404" y="242328"/>
                      <a:pt x="663072" y="242328"/>
                    </a:cubicBezTo>
                    <a:cubicBezTo>
                      <a:pt x="532588" y="221024"/>
                      <a:pt x="438054" y="201052"/>
                      <a:pt x="225018" y="135810"/>
                    </a:cubicBezTo>
                    <a:cubicBezTo>
                      <a:pt x="159776" y="115838"/>
                      <a:pt x="25298" y="74562"/>
                      <a:pt x="0" y="0"/>
                    </a:cubicBezTo>
                    <a:cubicBezTo>
                      <a:pt x="2663" y="15978"/>
                      <a:pt x="2663" y="15978"/>
                      <a:pt x="3994" y="19972"/>
                    </a:cubicBezTo>
                    <a:cubicBezTo>
                      <a:pt x="3994" y="18641"/>
                      <a:pt x="2663" y="15978"/>
                      <a:pt x="2663" y="13315"/>
                    </a:cubicBezTo>
                    <a:cubicBezTo>
                      <a:pt x="2663" y="14646"/>
                      <a:pt x="2663" y="17309"/>
                      <a:pt x="3994" y="18641"/>
                    </a:cubicBezTo>
                    <a:cubicBezTo>
                      <a:pt x="5326" y="26629"/>
                      <a:pt x="6657" y="35950"/>
                      <a:pt x="7989" y="43939"/>
                    </a:cubicBezTo>
                    <a:lnTo>
                      <a:pt x="7989" y="46601"/>
                    </a:lnTo>
                    <a:cubicBezTo>
                      <a:pt x="10652" y="54590"/>
                      <a:pt x="10652" y="55922"/>
                      <a:pt x="14646" y="61248"/>
                    </a:cubicBezTo>
                    <a:cubicBezTo>
                      <a:pt x="14646" y="59916"/>
                      <a:pt x="14646" y="58585"/>
                      <a:pt x="14646" y="57253"/>
                    </a:cubicBezTo>
                    <a:cubicBezTo>
                      <a:pt x="14646" y="58585"/>
                      <a:pt x="53259" y="130484"/>
                      <a:pt x="142467" y="155782"/>
                    </a:cubicBezTo>
                    <a:cubicBezTo>
                      <a:pt x="219693" y="178417"/>
                      <a:pt x="657746" y="263631"/>
                      <a:pt x="665735" y="244991"/>
                    </a:cubicBezTo>
                  </a:path>
                </a:pathLst>
              </a:custGeom>
              <a:solidFill>
                <a:srgbClr val="FEF6F3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816" name="Freeform: Shape 6815">
                <a:extLst>
                  <a:ext uri="{FF2B5EF4-FFF2-40B4-BE49-F238E27FC236}">
                    <a16:creationId xmlns:a16="http://schemas.microsoft.com/office/drawing/2014/main" id="{18BC77BE-14FC-4AF1-88F5-D85053B3CAC0}"/>
                  </a:ext>
                </a:extLst>
              </p:cNvPr>
              <p:cNvSpPr/>
              <p:nvPr/>
            </p:nvSpPr>
            <p:spPr>
              <a:xfrm>
                <a:off x="10301072" y="3808711"/>
                <a:ext cx="966647" cy="215487"/>
              </a:xfrm>
              <a:custGeom>
                <a:avLst/>
                <a:gdLst>
                  <a:gd name="connsiteX0" fmla="*/ 966647 w 966647"/>
                  <a:gd name="connsiteY0" fmla="*/ 2663 h 215487"/>
                  <a:gd name="connsiteX1" fmla="*/ 0 w 966647"/>
                  <a:gd name="connsiteY1" fmla="*/ 190400 h 215487"/>
                  <a:gd name="connsiteX2" fmla="*/ 287598 w 966647"/>
                  <a:gd name="connsiteY2" fmla="*/ 159776 h 215487"/>
                  <a:gd name="connsiteX3" fmla="*/ 668398 w 966647"/>
                  <a:gd name="connsiteY3" fmla="*/ 125158 h 215487"/>
                  <a:gd name="connsiteX4" fmla="*/ 965316 w 966647"/>
                  <a:gd name="connsiteY4" fmla="*/ 0 h 215487"/>
                  <a:gd name="connsiteX5" fmla="*/ 966647 w 966647"/>
                  <a:gd name="connsiteY5" fmla="*/ 2663 h 215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66647" h="215487">
                    <a:moveTo>
                      <a:pt x="966647" y="2663"/>
                    </a:moveTo>
                    <a:cubicBezTo>
                      <a:pt x="928035" y="121164"/>
                      <a:pt x="342188" y="276946"/>
                      <a:pt x="0" y="190400"/>
                    </a:cubicBezTo>
                    <a:cubicBezTo>
                      <a:pt x="97197" y="189069"/>
                      <a:pt x="191732" y="167765"/>
                      <a:pt x="287598" y="159776"/>
                    </a:cubicBezTo>
                    <a:cubicBezTo>
                      <a:pt x="599162" y="142467"/>
                      <a:pt x="599162" y="142467"/>
                      <a:pt x="668398" y="125158"/>
                    </a:cubicBezTo>
                    <a:cubicBezTo>
                      <a:pt x="765595" y="102523"/>
                      <a:pt x="898742" y="70568"/>
                      <a:pt x="965316" y="0"/>
                    </a:cubicBezTo>
                    <a:cubicBezTo>
                      <a:pt x="965316" y="1332"/>
                      <a:pt x="966647" y="1332"/>
                      <a:pt x="966647" y="2663"/>
                    </a:cubicBezTo>
                  </a:path>
                </a:pathLst>
              </a:custGeom>
              <a:solidFill>
                <a:srgbClr val="FEF6F3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817" name="Freeform: Shape 6816">
                <a:extLst>
                  <a:ext uri="{FF2B5EF4-FFF2-40B4-BE49-F238E27FC236}">
                    <a16:creationId xmlns:a16="http://schemas.microsoft.com/office/drawing/2014/main" id="{D8F48D30-C24C-4F39-968D-3E8D3F76A6F8}"/>
                  </a:ext>
                </a:extLst>
              </p:cNvPr>
              <p:cNvSpPr/>
              <p:nvPr/>
            </p:nvSpPr>
            <p:spPr>
              <a:xfrm>
                <a:off x="9439611" y="3668906"/>
                <a:ext cx="112718" cy="122121"/>
              </a:xfrm>
              <a:custGeom>
                <a:avLst/>
                <a:gdLst>
                  <a:gd name="connsiteX0" fmla="*/ 111843 w 112718"/>
                  <a:gd name="connsiteY0" fmla="*/ 115838 h 122121"/>
                  <a:gd name="connsiteX1" fmla="*/ 85214 w 112718"/>
                  <a:gd name="connsiteY1" fmla="*/ 117169 h 122121"/>
                  <a:gd name="connsiteX2" fmla="*/ 11983 w 112718"/>
                  <a:gd name="connsiteY2" fmla="*/ 53259 h 122121"/>
                  <a:gd name="connsiteX3" fmla="*/ 0 w 112718"/>
                  <a:gd name="connsiteY3" fmla="*/ 7989 h 122121"/>
                  <a:gd name="connsiteX4" fmla="*/ 0 w 112718"/>
                  <a:gd name="connsiteY4" fmla="*/ 0 h 122121"/>
                  <a:gd name="connsiteX5" fmla="*/ 7989 w 112718"/>
                  <a:gd name="connsiteY5" fmla="*/ 18641 h 122121"/>
                  <a:gd name="connsiteX6" fmla="*/ 47933 w 112718"/>
                  <a:gd name="connsiteY6" fmla="*/ 47933 h 122121"/>
                  <a:gd name="connsiteX7" fmla="*/ 55922 w 112718"/>
                  <a:gd name="connsiteY7" fmla="*/ 54590 h 122121"/>
                  <a:gd name="connsiteX8" fmla="*/ 59916 w 112718"/>
                  <a:gd name="connsiteY8" fmla="*/ 59916 h 122121"/>
                  <a:gd name="connsiteX9" fmla="*/ 82551 w 112718"/>
                  <a:gd name="connsiteY9" fmla="*/ 85214 h 122121"/>
                  <a:gd name="connsiteX10" fmla="*/ 110512 w 112718"/>
                  <a:gd name="connsiteY10" fmla="*/ 113175 h 122121"/>
                  <a:gd name="connsiteX11" fmla="*/ 111843 w 112718"/>
                  <a:gd name="connsiteY11" fmla="*/ 115838 h 122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2718" h="122121">
                    <a:moveTo>
                      <a:pt x="111843" y="115838"/>
                    </a:moveTo>
                    <a:cubicBezTo>
                      <a:pt x="109181" y="129153"/>
                      <a:pt x="86546" y="117169"/>
                      <a:pt x="85214" y="117169"/>
                    </a:cubicBezTo>
                    <a:cubicBezTo>
                      <a:pt x="85214" y="117169"/>
                      <a:pt x="17309" y="59916"/>
                      <a:pt x="11983" y="53259"/>
                    </a:cubicBezTo>
                    <a:cubicBezTo>
                      <a:pt x="3994" y="41276"/>
                      <a:pt x="1331" y="27961"/>
                      <a:pt x="0" y="7989"/>
                    </a:cubicBezTo>
                    <a:lnTo>
                      <a:pt x="0" y="0"/>
                    </a:lnTo>
                    <a:cubicBezTo>
                      <a:pt x="0" y="9320"/>
                      <a:pt x="2663" y="13315"/>
                      <a:pt x="7989" y="18641"/>
                    </a:cubicBezTo>
                    <a:cubicBezTo>
                      <a:pt x="19972" y="30624"/>
                      <a:pt x="35950" y="37281"/>
                      <a:pt x="47933" y="47933"/>
                    </a:cubicBezTo>
                    <a:cubicBezTo>
                      <a:pt x="51927" y="51927"/>
                      <a:pt x="55922" y="54590"/>
                      <a:pt x="55922" y="54590"/>
                    </a:cubicBezTo>
                    <a:cubicBezTo>
                      <a:pt x="55922" y="54590"/>
                      <a:pt x="57253" y="57253"/>
                      <a:pt x="59916" y="59916"/>
                    </a:cubicBezTo>
                    <a:cubicBezTo>
                      <a:pt x="67905" y="67905"/>
                      <a:pt x="74562" y="77225"/>
                      <a:pt x="82551" y="85214"/>
                    </a:cubicBezTo>
                    <a:cubicBezTo>
                      <a:pt x="91871" y="94534"/>
                      <a:pt x="101192" y="102523"/>
                      <a:pt x="110512" y="113175"/>
                    </a:cubicBezTo>
                    <a:cubicBezTo>
                      <a:pt x="113175" y="111844"/>
                      <a:pt x="113175" y="114507"/>
                      <a:pt x="111843" y="115838"/>
                    </a:cubicBezTo>
                  </a:path>
                </a:pathLst>
              </a:custGeom>
              <a:solidFill>
                <a:srgbClr val="E7F0F6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818" name="Freeform: Shape 6817">
                <a:extLst>
                  <a:ext uri="{FF2B5EF4-FFF2-40B4-BE49-F238E27FC236}">
                    <a16:creationId xmlns:a16="http://schemas.microsoft.com/office/drawing/2014/main" id="{1B33ADEA-AA19-4F8A-B48B-FFE6522EF0AD}"/>
                  </a:ext>
                </a:extLst>
              </p:cNvPr>
              <p:cNvSpPr/>
              <p:nvPr/>
            </p:nvSpPr>
            <p:spPr>
              <a:xfrm>
                <a:off x="10082710" y="3898255"/>
                <a:ext cx="565874" cy="48427"/>
              </a:xfrm>
              <a:custGeom>
                <a:avLst/>
                <a:gdLst>
                  <a:gd name="connsiteX0" fmla="*/ 565875 w 565874"/>
                  <a:gd name="connsiteY0" fmla="*/ 7653 h 48427"/>
                  <a:gd name="connsiteX1" fmla="*/ 375475 w 565874"/>
                  <a:gd name="connsiteY1" fmla="*/ 40939 h 48427"/>
                  <a:gd name="connsiteX2" fmla="*/ 272951 w 565874"/>
                  <a:gd name="connsiteY2" fmla="*/ 47597 h 48427"/>
                  <a:gd name="connsiteX3" fmla="*/ 0 w 565874"/>
                  <a:gd name="connsiteY3" fmla="*/ 20967 h 48427"/>
                  <a:gd name="connsiteX4" fmla="*/ 206378 w 565874"/>
                  <a:gd name="connsiteY4" fmla="*/ 7653 h 48427"/>
                  <a:gd name="connsiteX5" fmla="*/ 442048 w 565874"/>
                  <a:gd name="connsiteY5" fmla="*/ 995 h 48427"/>
                  <a:gd name="connsiteX6" fmla="*/ 565875 w 565874"/>
                  <a:gd name="connsiteY6" fmla="*/ 6321 h 48427"/>
                  <a:gd name="connsiteX7" fmla="*/ 565875 w 565874"/>
                  <a:gd name="connsiteY7" fmla="*/ 7653 h 48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5874" h="48427">
                    <a:moveTo>
                      <a:pt x="565875" y="7653"/>
                    </a:moveTo>
                    <a:cubicBezTo>
                      <a:pt x="563212" y="15641"/>
                      <a:pt x="376806" y="40939"/>
                      <a:pt x="375475" y="40939"/>
                    </a:cubicBezTo>
                    <a:cubicBezTo>
                      <a:pt x="360828" y="43602"/>
                      <a:pt x="336862" y="46265"/>
                      <a:pt x="272951" y="47597"/>
                    </a:cubicBezTo>
                    <a:cubicBezTo>
                      <a:pt x="133147" y="51591"/>
                      <a:pt x="89209" y="40939"/>
                      <a:pt x="0" y="20967"/>
                    </a:cubicBezTo>
                    <a:cubicBezTo>
                      <a:pt x="46601" y="11647"/>
                      <a:pt x="199721" y="7653"/>
                      <a:pt x="206378" y="7653"/>
                    </a:cubicBezTo>
                    <a:cubicBezTo>
                      <a:pt x="366154" y="3658"/>
                      <a:pt x="366154" y="3658"/>
                      <a:pt x="442048" y="995"/>
                    </a:cubicBezTo>
                    <a:cubicBezTo>
                      <a:pt x="549897" y="-2999"/>
                      <a:pt x="565875" y="6321"/>
                      <a:pt x="565875" y="6321"/>
                    </a:cubicBezTo>
                    <a:cubicBezTo>
                      <a:pt x="565875" y="6321"/>
                      <a:pt x="565875" y="6321"/>
                      <a:pt x="565875" y="7653"/>
                    </a:cubicBezTo>
                  </a:path>
                </a:pathLst>
              </a:custGeom>
              <a:solidFill>
                <a:srgbClr val="E7F0F6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819" name="Freeform: Shape 6818">
                <a:extLst>
                  <a:ext uri="{FF2B5EF4-FFF2-40B4-BE49-F238E27FC236}">
                    <a16:creationId xmlns:a16="http://schemas.microsoft.com/office/drawing/2014/main" id="{AEE03423-4672-4E05-9861-A773B868EBAE}"/>
                  </a:ext>
                </a:extLst>
              </p:cNvPr>
              <p:cNvSpPr/>
              <p:nvPr/>
            </p:nvSpPr>
            <p:spPr>
              <a:xfrm>
                <a:off x="10792384" y="3877947"/>
                <a:ext cx="117169" cy="26629"/>
              </a:xfrm>
              <a:custGeom>
                <a:avLst/>
                <a:gdLst>
                  <a:gd name="connsiteX0" fmla="*/ 115838 w 117169"/>
                  <a:gd name="connsiteY0" fmla="*/ 1331 h 26629"/>
                  <a:gd name="connsiteX1" fmla="*/ 46601 w 117169"/>
                  <a:gd name="connsiteY1" fmla="*/ 19972 h 26629"/>
                  <a:gd name="connsiteX2" fmla="*/ 0 w 117169"/>
                  <a:gd name="connsiteY2" fmla="*/ 26629 h 26629"/>
                  <a:gd name="connsiteX3" fmla="*/ 115838 w 117169"/>
                  <a:gd name="connsiteY3" fmla="*/ 0 h 26629"/>
                  <a:gd name="connsiteX4" fmla="*/ 115838 w 117169"/>
                  <a:gd name="connsiteY4" fmla="*/ 0 h 26629"/>
                  <a:gd name="connsiteX5" fmla="*/ 115838 w 117169"/>
                  <a:gd name="connsiteY5" fmla="*/ 0 h 26629"/>
                  <a:gd name="connsiteX6" fmla="*/ 115838 w 117169"/>
                  <a:gd name="connsiteY6" fmla="*/ 0 h 26629"/>
                  <a:gd name="connsiteX7" fmla="*/ 117169 w 117169"/>
                  <a:gd name="connsiteY7" fmla="*/ 0 h 26629"/>
                  <a:gd name="connsiteX8" fmla="*/ 115838 w 117169"/>
                  <a:gd name="connsiteY8" fmla="*/ 1331 h 26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169" h="26629">
                    <a:moveTo>
                      <a:pt x="115838" y="1331"/>
                    </a:moveTo>
                    <a:cubicBezTo>
                      <a:pt x="114506" y="5326"/>
                      <a:pt x="61248" y="17309"/>
                      <a:pt x="46601" y="19972"/>
                    </a:cubicBezTo>
                    <a:cubicBezTo>
                      <a:pt x="21304" y="25298"/>
                      <a:pt x="6657" y="26629"/>
                      <a:pt x="0" y="26629"/>
                    </a:cubicBezTo>
                    <a:cubicBezTo>
                      <a:pt x="38613" y="14646"/>
                      <a:pt x="77225" y="10652"/>
                      <a:pt x="115838" y="0"/>
                    </a:cubicBezTo>
                    <a:cubicBezTo>
                      <a:pt x="115838" y="0"/>
                      <a:pt x="115838" y="0"/>
                      <a:pt x="115838" y="0"/>
                    </a:cubicBezTo>
                    <a:cubicBezTo>
                      <a:pt x="115838" y="0"/>
                      <a:pt x="115838" y="0"/>
                      <a:pt x="115838" y="0"/>
                    </a:cubicBezTo>
                    <a:lnTo>
                      <a:pt x="115838" y="0"/>
                    </a:lnTo>
                    <a:cubicBezTo>
                      <a:pt x="115838" y="0"/>
                      <a:pt x="115838" y="0"/>
                      <a:pt x="117169" y="0"/>
                    </a:cubicBezTo>
                    <a:cubicBezTo>
                      <a:pt x="115838" y="0"/>
                      <a:pt x="117169" y="1331"/>
                      <a:pt x="115838" y="1331"/>
                    </a:cubicBezTo>
                  </a:path>
                </a:pathLst>
              </a:custGeom>
              <a:solidFill>
                <a:srgbClr val="E7F0F6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820" name="Freeform: Shape 6819">
                <a:extLst>
                  <a:ext uri="{FF2B5EF4-FFF2-40B4-BE49-F238E27FC236}">
                    <a16:creationId xmlns:a16="http://schemas.microsoft.com/office/drawing/2014/main" id="{62A4B895-8426-4676-B21B-A97658090125}"/>
                  </a:ext>
                </a:extLst>
              </p:cNvPr>
              <p:cNvSpPr/>
              <p:nvPr/>
            </p:nvSpPr>
            <p:spPr>
              <a:xfrm>
                <a:off x="11276676" y="3659586"/>
                <a:ext cx="26992" cy="82551"/>
              </a:xfrm>
              <a:custGeom>
                <a:avLst/>
                <a:gdLst>
                  <a:gd name="connsiteX0" fmla="*/ 24329 w 26992"/>
                  <a:gd name="connsiteY0" fmla="*/ 37281 h 82551"/>
                  <a:gd name="connsiteX1" fmla="*/ 24329 w 26992"/>
                  <a:gd name="connsiteY1" fmla="*/ 41276 h 82551"/>
                  <a:gd name="connsiteX2" fmla="*/ 363 w 26992"/>
                  <a:gd name="connsiteY2" fmla="*/ 82551 h 82551"/>
                  <a:gd name="connsiteX3" fmla="*/ 3026 w 26992"/>
                  <a:gd name="connsiteY3" fmla="*/ 71899 h 82551"/>
                  <a:gd name="connsiteX4" fmla="*/ 26992 w 26992"/>
                  <a:gd name="connsiteY4" fmla="*/ 0 h 82551"/>
                  <a:gd name="connsiteX5" fmla="*/ 24329 w 26992"/>
                  <a:gd name="connsiteY5" fmla="*/ 37281 h 82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992" h="82551">
                    <a:moveTo>
                      <a:pt x="24329" y="37281"/>
                    </a:moveTo>
                    <a:lnTo>
                      <a:pt x="24329" y="41276"/>
                    </a:lnTo>
                    <a:cubicBezTo>
                      <a:pt x="21667" y="62579"/>
                      <a:pt x="7020" y="82551"/>
                      <a:pt x="363" y="82551"/>
                    </a:cubicBezTo>
                    <a:cubicBezTo>
                      <a:pt x="-969" y="81220"/>
                      <a:pt x="1694" y="73231"/>
                      <a:pt x="3026" y="71899"/>
                    </a:cubicBezTo>
                    <a:cubicBezTo>
                      <a:pt x="8352" y="67905"/>
                      <a:pt x="24329" y="37281"/>
                      <a:pt x="26992" y="0"/>
                    </a:cubicBezTo>
                    <a:cubicBezTo>
                      <a:pt x="25661" y="11983"/>
                      <a:pt x="25661" y="26629"/>
                      <a:pt x="24329" y="37281"/>
                    </a:cubicBezTo>
                  </a:path>
                </a:pathLst>
              </a:custGeom>
              <a:solidFill>
                <a:srgbClr val="E7F0F6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821" name="Freeform: Shape 6820">
                <a:extLst>
                  <a:ext uri="{FF2B5EF4-FFF2-40B4-BE49-F238E27FC236}">
                    <a16:creationId xmlns:a16="http://schemas.microsoft.com/office/drawing/2014/main" id="{C938555A-200E-4EEC-A2FE-BB758DDC2FEC}"/>
                  </a:ext>
                </a:extLst>
              </p:cNvPr>
              <p:cNvSpPr/>
              <p:nvPr/>
            </p:nvSpPr>
            <p:spPr>
              <a:xfrm>
                <a:off x="10432887" y="3718171"/>
                <a:ext cx="700353" cy="112929"/>
              </a:xfrm>
              <a:custGeom>
                <a:avLst/>
                <a:gdLst>
                  <a:gd name="connsiteX0" fmla="*/ 699022 w 700353"/>
                  <a:gd name="connsiteY0" fmla="*/ 2663 h 112929"/>
                  <a:gd name="connsiteX1" fmla="*/ 0 w 700353"/>
                  <a:gd name="connsiteY1" fmla="*/ 101192 h 112929"/>
                  <a:gd name="connsiteX2" fmla="*/ 572532 w 700353"/>
                  <a:gd name="connsiteY2" fmla="*/ 26629 h 112929"/>
                  <a:gd name="connsiteX3" fmla="*/ 673724 w 700353"/>
                  <a:gd name="connsiteY3" fmla="*/ 5326 h 112929"/>
                  <a:gd name="connsiteX4" fmla="*/ 661741 w 700353"/>
                  <a:gd name="connsiteY4" fmla="*/ 13315 h 112929"/>
                  <a:gd name="connsiteX5" fmla="*/ 660409 w 700353"/>
                  <a:gd name="connsiteY5" fmla="*/ 13315 h 112929"/>
                  <a:gd name="connsiteX6" fmla="*/ 660409 w 700353"/>
                  <a:gd name="connsiteY6" fmla="*/ 13315 h 112929"/>
                  <a:gd name="connsiteX7" fmla="*/ 660409 w 700353"/>
                  <a:gd name="connsiteY7" fmla="*/ 13315 h 112929"/>
                  <a:gd name="connsiteX8" fmla="*/ 657746 w 700353"/>
                  <a:gd name="connsiteY8" fmla="*/ 17309 h 112929"/>
                  <a:gd name="connsiteX9" fmla="*/ 700353 w 700353"/>
                  <a:gd name="connsiteY9" fmla="*/ 0 h 112929"/>
                  <a:gd name="connsiteX10" fmla="*/ 699022 w 700353"/>
                  <a:gd name="connsiteY10" fmla="*/ 2663 h 112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00353" h="112929">
                    <a:moveTo>
                      <a:pt x="699022" y="2663"/>
                    </a:moveTo>
                    <a:cubicBezTo>
                      <a:pt x="511285" y="133147"/>
                      <a:pt x="296918" y="119832"/>
                      <a:pt x="0" y="101192"/>
                    </a:cubicBezTo>
                    <a:cubicBezTo>
                      <a:pt x="306238" y="89208"/>
                      <a:pt x="352840" y="87877"/>
                      <a:pt x="572532" y="26629"/>
                    </a:cubicBezTo>
                    <a:cubicBezTo>
                      <a:pt x="605819" y="18641"/>
                      <a:pt x="640437" y="13315"/>
                      <a:pt x="673724" y="5326"/>
                    </a:cubicBezTo>
                    <a:cubicBezTo>
                      <a:pt x="667066" y="10652"/>
                      <a:pt x="665735" y="10652"/>
                      <a:pt x="661741" y="13315"/>
                    </a:cubicBezTo>
                    <a:cubicBezTo>
                      <a:pt x="660409" y="13315"/>
                      <a:pt x="660409" y="13315"/>
                      <a:pt x="660409" y="13315"/>
                    </a:cubicBezTo>
                    <a:cubicBezTo>
                      <a:pt x="660409" y="13315"/>
                      <a:pt x="660409" y="13315"/>
                      <a:pt x="660409" y="13315"/>
                    </a:cubicBezTo>
                    <a:cubicBezTo>
                      <a:pt x="660409" y="13315"/>
                      <a:pt x="660409" y="13315"/>
                      <a:pt x="660409" y="13315"/>
                    </a:cubicBezTo>
                    <a:cubicBezTo>
                      <a:pt x="660409" y="14646"/>
                      <a:pt x="659078" y="15978"/>
                      <a:pt x="657746" y="17309"/>
                    </a:cubicBezTo>
                    <a:cubicBezTo>
                      <a:pt x="659078" y="17309"/>
                      <a:pt x="659078" y="17309"/>
                      <a:pt x="700353" y="0"/>
                    </a:cubicBezTo>
                    <a:cubicBezTo>
                      <a:pt x="700353" y="1331"/>
                      <a:pt x="699022" y="2663"/>
                      <a:pt x="699022" y="2663"/>
                    </a:cubicBezTo>
                  </a:path>
                </a:pathLst>
              </a:custGeom>
              <a:solidFill>
                <a:srgbClr val="778792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822" name="Freeform: Shape 6821">
                <a:extLst>
                  <a:ext uri="{FF2B5EF4-FFF2-40B4-BE49-F238E27FC236}">
                    <a16:creationId xmlns:a16="http://schemas.microsoft.com/office/drawing/2014/main" id="{1C64BF4E-B227-406F-8517-F1631C1071FC}"/>
                  </a:ext>
                </a:extLst>
              </p:cNvPr>
              <p:cNvSpPr/>
              <p:nvPr/>
            </p:nvSpPr>
            <p:spPr>
              <a:xfrm>
                <a:off x="11299674" y="3557063"/>
                <a:ext cx="3994" cy="39944"/>
              </a:xfrm>
              <a:custGeom>
                <a:avLst/>
                <a:gdLst>
                  <a:gd name="connsiteX0" fmla="*/ 3994 w 3994"/>
                  <a:gd name="connsiteY0" fmla="*/ 22635 h 39944"/>
                  <a:gd name="connsiteX1" fmla="*/ 3994 w 3994"/>
                  <a:gd name="connsiteY1" fmla="*/ 25298 h 39944"/>
                  <a:gd name="connsiteX2" fmla="*/ 0 w 3994"/>
                  <a:gd name="connsiteY2" fmla="*/ 39944 h 39944"/>
                  <a:gd name="connsiteX3" fmla="*/ 0 w 3994"/>
                  <a:gd name="connsiteY3" fmla="*/ 31955 h 39944"/>
                  <a:gd name="connsiteX4" fmla="*/ 2663 w 3994"/>
                  <a:gd name="connsiteY4" fmla="*/ 0 h 39944"/>
                  <a:gd name="connsiteX5" fmla="*/ 3994 w 3994"/>
                  <a:gd name="connsiteY5" fmla="*/ 22635 h 39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94" h="39944">
                    <a:moveTo>
                      <a:pt x="3994" y="22635"/>
                    </a:moveTo>
                    <a:lnTo>
                      <a:pt x="3994" y="25298"/>
                    </a:lnTo>
                    <a:cubicBezTo>
                      <a:pt x="3994" y="26629"/>
                      <a:pt x="3994" y="38613"/>
                      <a:pt x="0" y="39944"/>
                    </a:cubicBezTo>
                    <a:cubicBezTo>
                      <a:pt x="0" y="38613"/>
                      <a:pt x="0" y="33287"/>
                      <a:pt x="0" y="31955"/>
                    </a:cubicBezTo>
                    <a:cubicBezTo>
                      <a:pt x="1332" y="27961"/>
                      <a:pt x="2663" y="11983"/>
                      <a:pt x="2663" y="0"/>
                    </a:cubicBezTo>
                    <a:cubicBezTo>
                      <a:pt x="3994" y="7989"/>
                      <a:pt x="3994" y="15978"/>
                      <a:pt x="3994" y="22635"/>
                    </a:cubicBezTo>
                  </a:path>
                </a:pathLst>
              </a:custGeom>
              <a:solidFill>
                <a:srgbClr val="778792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823" name="Freeform: Shape 6822">
                <a:extLst>
                  <a:ext uri="{FF2B5EF4-FFF2-40B4-BE49-F238E27FC236}">
                    <a16:creationId xmlns:a16="http://schemas.microsoft.com/office/drawing/2014/main" id="{33A88AE9-D19E-4FB9-A357-CEFEC227871E}"/>
                  </a:ext>
                </a:extLst>
              </p:cNvPr>
              <p:cNvSpPr/>
              <p:nvPr/>
            </p:nvSpPr>
            <p:spPr>
              <a:xfrm>
                <a:off x="9438279" y="3555731"/>
                <a:ext cx="248997" cy="173779"/>
              </a:xfrm>
              <a:custGeom>
                <a:avLst/>
                <a:gdLst>
                  <a:gd name="connsiteX0" fmla="*/ 45270 w 248997"/>
                  <a:gd name="connsiteY0" fmla="*/ 94534 h 173779"/>
                  <a:gd name="connsiteX1" fmla="*/ 45270 w 248997"/>
                  <a:gd name="connsiteY1" fmla="*/ 94534 h 173779"/>
                  <a:gd name="connsiteX2" fmla="*/ 41276 w 248997"/>
                  <a:gd name="connsiteY2" fmla="*/ 89209 h 173779"/>
                  <a:gd name="connsiteX3" fmla="*/ 34618 w 248997"/>
                  <a:gd name="connsiteY3" fmla="*/ 86546 h 173779"/>
                  <a:gd name="connsiteX4" fmla="*/ 22635 w 248997"/>
                  <a:gd name="connsiteY4" fmla="*/ 86546 h 173779"/>
                  <a:gd name="connsiteX5" fmla="*/ 30624 w 248997"/>
                  <a:gd name="connsiteY5" fmla="*/ 90540 h 173779"/>
                  <a:gd name="connsiteX6" fmla="*/ 45270 w 248997"/>
                  <a:gd name="connsiteY6" fmla="*/ 94534 h 173779"/>
                  <a:gd name="connsiteX7" fmla="*/ 248985 w 248997"/>
                  <a:gd name="connsiteY7" fmla="*/ 169097 h 173779"/>
                  <a:gd name="connsiteX8" fmla="*/ 143799 w 248997"/>
                  <a:gd name="connsiteY8" fmla="*/ 121164 h 173779"/>
                  <a:gd name="connsiteX9" fmla="*/ 109181 w 248997"/>
                  <a:gd name="connsiteY9" fmla="*/ 107849 h 173779"/>
                  <a:gd name="connsiteX10" fmla="*/ 107849 w 248997"/>
                  <a:gd name="connsiteY10" fmla="*/ 107849 h 173779"/>
                  <a:gd name="connsiteX11" fmla="*/ 42607 w 248997"/>
                  <a:gd name="connsiteY11" fmla="*/ 53259 h 173779"/>
                  <a:gd name="connsiteX12" fmla="*/ 17309 w 248997"/>
                  <a:gd name="connsiteY12" fmla="*/ 35950 h 173779"/>
                  <a:gd name="connsiteX13" fmla="*/ 1331 w 248997"/>
                  <a:gd name="connsiteY13" fmla="*/ 0 h 173779"/>
                  <a:gd name="connsiteX14" fmla="*/ 0 w 248997"/>
                  <a:gd name="connsiteY14" fmla="*/ 21304 h 173779"/>
                  <a:gd name="connsiteX15" fmla="*/ 0 w 248997"/>
                  <a:gd name="connsiteY15" fmla="*/ 29292 h 173779"/>
                  <a:gd name="connsiteX16" fmla="*/ 0 w 248997"/>
                  <a:gd name="connsiteY16" fmla="*/ 29292 h 173779"/>
                  <a:gd name="connsiteX17" fmla="*/ 9320 w 248997"/>
                  <a:gd name="connsiteY17" fmla="*/ 63911 h 173779"/>
                  <a:gd name="connsiteX18" fmla="*/ 29292 w 248997"/>
                  <a:gd name="connsiteY18" fmla="*/ 71899 h 173779"/>
                  <a:gd name="connsiteX19" fmla="*/ 47933 w 248997"/>
                  <a:gd name="connsiteY19" fmla="*/ 82551 h 173779"/>
                  <a:gd name="connsiteX20" fmla="*/ 66574 w 248997"/>
                  <a:gd name="connsiteY20" fmla="*/ 97197 h 173779"/>
                  <a:gd name="connsiteX21" fmla="*/ 66574 w 248997"/>
                  <a:gd name="connsiteY21" fmla="*/ 97197 h 173779"/>
                  <a:gd name="connsiteX22" fmla="*/ 186406 w 248997"/>
                  <a:gd name="connsiteY22" fmla="*/ 145130 h 173779"/>
                  <a:gd name="connsiteX23" fmla="*/ 197058 w 248997"/>
                  <a:gd name="connsiteY23" fmla="*/ 147793 h 173779"/>
                  <a:gd name="connsiteX24" fmla="*/ 194395 w 248997"/>
                  <a:gd name="connsiteY24" fmla="*/ 151788 h 173779"/>
                  <a:gd name="connsiteX25" fmla="*/ 130484 w 248997"/>
                  <a:gd name="connsiteY25" fmla="*/ 147793 h 173779"/>
                  <a:gd name="connsiteX26" fmla="*/ 187737 w 248997"/>
                  <a:gd name="connsiteY26" fmla="*/ 161108 h 173779"/>
                  <a:gd name="connsiteX27" fmla="*/ 248985 w 248997"/>
                  <a:gd name="connsiteY27" fmla="*/ 169097 h 173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48997" h="173779">
                    <a:moveTo>
                      <a:pt x="45270" y="94534"/>
                    </a:moveTo>
                    <a:cubicBezTo>
                      <a:pt x="45270" y="94534"/>
                      <a:pt x="45270" y="94534"/>
                      <a:pt x="45270" y="94534"/>
                    </a:cubicBezTo>
                    <a:cubicBezTo>
                      <a:pt x="42607" y="90540"/>
                      <a:pt x="42607" y="90540"/>
                      <a:pt x="41276" y="89209"/>
                    </a:cubicBezTo>
                    <a:cubicBezTo>
                      <a:pt x="39944" y="87877"/>
                      <a:pt x="37281" y="86546"/>
                      <a:pt x="34618" y="86546"/>
                    </a:cubicBezTo>
                    <a:cubicBezTo>
                      <a:pt x="30624" y="85214"/>
                      <a:pt x="26629" y="86546"/>
                      <a:pt x="22635" y="86546"/>
                    </a:cubicBezTo>
                    <a:cubicBezTo>
                      <a:pt x="25298" y="87877"/>
                      <a:pt x="26629" y="89209"/>
                      <a:pt x="30624" y="90540"/>
                    </a:cubicBezTo>
                    <a:cubicBezTo>
                      <a:pt x="34618" y="90540"/>
                      <a:pt x="39944" y="91871"/>
                      <a:pt x="45270" y="94534"/>
                    </a:cubicBezTo>
                    <a:moveTo>
                      <a:pt x="248985" y="169097"/>
                    </a:moveTo>
                    <a:cubicBezTo>
                      <a:pt x="250316" y="162439"/>
                      <a:pt x="145130" y="121164"/>
                      <a:pt x="143799" y="121164"/>
                    </a:cubicBezTo>
                    <a:cubicBezTo>
                      <a:pt x="125158" y="114507"/>
                      <a:pt x="121164" y="113175"/>
                      <a:pt x="109181" y="107849"/>
                    </a:cubicBezTo>
                    <a:cubicBezTo>
                      <a:pt x="107849" y="107849"/>
                      <a:pt x="107849" y="107849"/>
                      <a:pt x="107849" y="107849"/>
                    </a:cubicBezTo>
                    <a:cubicBezTo>
                      <a:pt x="98529" y="102523"/>
                      <a:pt x="98529" y="102523"/>
                      <a:pt x="42607" y="53259"/>
                    </a:cubicBezTo>
                    <a:cubicBezTo>
                      <a:pt x="34618" y="46601"/>
                      <a:pt x="23966" y="45270"/>
                      <a:pt x="17309" y="35950"/>
                    </a:cubicBezTo>
                    <a:cubicBezTo>
                      <a:pt x="15978" y="33287"/>
                      <a:pt x="1331" y="9320"/>
                      <a:pt x="1331" y="0"/>
                    </a:cubicBezTo>
                    <a:cubicBezTo>
                      <a:pt x="1331" y="6657"/>
                      <a:pt x="0" y="14646"/>
                      <a:pt x="0" y="21304"/>
                    </a:cubicBezTo>
                    <a:lnTo>
                      <a:pt x="0" y="29292"/>
                    </a:lnTo>
                    <a:lnTo>
                      <a:pt x="0" y="29292"/>
                    </a:lnTo>
                    <a:cubicBezTo>
                      <a:pt x="0" y="29292"/>
                      <a:pt x="2663" y="55922"/>
                      <a:pt x="9320" y="63911"/>
                    </a:cubicBezTo>
                    <a:cubicBezTo>
                      <a:pt x="14646" y="69237"/>
                      <a:pt x="17309" y="70568"/>
                      <a:pt x="29292" y="71899"/>
                    </a:cubicBezTo>
                    <a:cubicBezTo>
                      <a:pt x="35950" y="71899"/>
                      <a:pt x="41276" y="77225"/>
                      <a:pt x="47933" y="82551"/>
                    </a:cubicBezTo>
                    <a:cubicBezTo>
                      <a:pt x="61248" y="94534"/>
                      <a:pt x="61248" y="94534"/>
                      <a:pt x="66574" y="97197"/>
                    </a:cubicBezTo>
                    <a:cubicBezTo>
                      <a:pt x="66574" y="97197"/>
                      <a:pt x="66574" y="97197"/>
                      <a:pt x="66574" y="97197"/>
                    </a:cubicBezTo>
                    <a:cubicBezTo>
                      <a:pt x="123827" y="135810"/>
                      <a:pt x="123827" y="135810"/>
                      <a:pt x="186406" y="145130"/>
                    </a:cubicBezTo>
                    <a:cubicBezTo>
                      <a:pt x="189069" y="145130"/>
                      <a:pt x="194395" y="145130"/>
                      <a:pt x="197058" y="147793"/>
                    </a:cubicBezTo>
                    <a:cubicBezTo>
                      <a:pt x="195726" y="151788"/>
                      <a:pt x="194395" y="151788"/>
                      <a:pt x="194395" y="151788"/>
                    </a:cubicBezTo>
                    <a:lnTo>
                      <a:pt x="130484" y="147793"/>
                    </a:lnTo>
                    <a:cubicBezTo>
                      <a:pt x="161108" y="153119"/>
                      <a:pt x="161108" y="153119"/>
                      <a:pt x="187737" y="161108"/>
                    </a:cubicBezTo>
                    <a:cubicBezTo>
                      <a:pt x="246322" y="177086"/>
                      <a:pt x="246322" y="175754"/>
                      <a:pt x="248985" y="169097"/>
                    </a:cubicBezTo>
                  </a:path>
                </a:pathLst>
              </a:custGeom>
              <a:solidFill>
                <a:srgbClr val="778792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824" name="Freeform: Shape 6823">
                <a:extLst>
                  <a:ext uri="{FF2B5EF4-FFF2-40B4-BE49-F238E27FC236}">
                    <a16:creationId xmlns:a16="http://schemas.microsoft.com/office/drawing/2014/main" id="{AFE161FE-3237-4F69-B309-A751EC1D1DE6}"/>
                  </a:ext>
                </a:extLst>
              </p:cNvPr>
              <p:cNvSpPr/>
              <p:nvPr/>
            </p:nvSpPr>
            <p:spPr>
              <a:xfrm>
                <a:off x="9463577" y="3810042"/>
                <a:ext cx="16569" cy="46601"/>
              </a:xfrm>
              <a:custGeom>
                <a:avLst/>
                <a:gdLst>
                  <a:gd name="connsiteX0" fmla="*/ 15978 w 16569"/>
                  <a:gd name="connsiteY0" fmla="*/ 35950 h 46601"/>
                  <a:gd name="connsiteX1" fmla="*/ 15978 w 16569"/>
                  <a:gd name="connsiteY1" fmla="*/ 46601 h 46601"/>
                  <a:gd name="connsiteX2" fmla="*/ 0 w 16569"/>
                  <a:gd name="connsiteY2" fmla="*/ 0 h 46601"/>
                  <a:gd name="connsiteX3" fmla="*/ 0 w 16569"/>
                  <a:gd name="connsiteY3" fmla="*/ 0 h 46601"/>
                  <a:gd name="connsiteX4" fmla="*/ 0 w 16569"/>
                  <a:gd name="connsiteY4" fmla="*/ 0 h 46601"/>
                  <a:gd name="connsiteX5" fmla="*/ 3994 w 16569"/>
                  <a:gd name="connsiteY5" fmla="*/ 13315 h 46601"/>
                  <a:gd name="connsiteX6" fmla="*/ 11983 w 16569"/>
                  <a:gd name="connsiteY6" fmla="*/ 30624 h 46601"/>
                  <a:gd name="connsiteX7" fmla="*/ 15978 w 16569"/>
                  <a:gd name="connsiteY7" fmla="*/ 35950 h 46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569" h="46601">
                    <a:moveTo>
                      <a:pt x="15978" y="35950"/>
                    </a:moveTo>
                    <a:cubicBezTo>
                      <a:pt x="15978" y="38613"/>
                      <a:pt x="17309" y="45270"/>
                      <a:pt x="15978" y="46601"/>
                    </a:cubicBezTo>
                    <a:cubicBezTo>
                      <a:pt x="11983" y="45270"/>
                      <a:pt x="0" y="5326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31" y="3994"/>
                      <a:pt x="2663" y="7989"/>
                      <a:pt x="3994" y="13315"/>
                    </a:cubicBezTo>
                    <a:cubicBezTo>
                      <a:pt x="6657" y="21304"/>
                      <a:pt x="10652" y="26629"/>
                      <a:pt x="11983" y="30624"/>
                    </a:cubicBezTo>
                    <a:cubicBezTo>
                      <a:pt x="14646" y="30624"/>
                      <a:pt x="14646" y="33287"/>
                      <a:pt x="15978" y="35950"/>
                    </a:cubicBezTo>
                  </a:path>
                </a:pathLst>
              </a:custGeom>
              <a:solidFill>
                <a:srgbClr val="D9C5A6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825" name="Freeform: Shape 6824">
                <a:extLst>
                  <a:ext uri="{FF2B5EF4-FFF2-40B4-BE49-F238E27FC236}">
                    <a16:creationId xmlns:a16="http://schemas.microsoft.com/office/drawing/2014/main" id="{2BE95AAC-2875-4257-BC64-ED9066AFD556}"/>
                  </a:ext>
                </a:extLst>
              </p:cNvPr>
              <p:cNvSpPr/>
              <p:nvPr/>
            </p:nvSpPr>
            <p:spPr>
              <a:xfrm>
                <a:off x="9447599" y="3732817"/>
                <a:ext cx="2662" cy="18640"/>
              </a:xfrm>
              <a:custGeom>
                <a:avLst/>
                <a:gdLst>
                  <a:gd name="connsiteX0" fmla="*/ 1331 w 2662"/>
                  <a:gd name="connsiteY0" fmla="*/ 17309 h 18640"/>
                  <a:gd name="connsiteX1" fmla="*/ 1331 w 2662"/>
                  <a:gd name="connsiteY1" fmla="*/ 14646 h 18640"/>
                  <a:gd name="connsiteX2" fmla="*/ 0 w 2662"/>
                  <a:gd name="connsiteY2" fmla="*/ 0 h 18640"/>
                  <a:gd name="connsiteX3" fmla="*/ 2663 w 2662"/>
                  <a:gd name="connsiteY3" fmla="*/ 18641 h 18640"/>
                  <a:gd name="connsiteX4" fmla="*/ 1331 w 2662"/>
                  <a:gd name="connsiteY4" fmla="*/ 17309 h 18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2" h="18640">
                    <a:moveTo>
                      <a:pt x="1331" y="17309"/>
                    </a:moveTo>
                    <a:cubicBezTo>
                      <a:pt x="1331" y="15978"/>
                      <a:pt x="1331" y="15978"/>
                      <a:pt x="1331" y="14646"/>
                    </a:cubicBezTo>
                    <a:lnTo>
                      <a:pt x="0" y="0"/>
                    </a:lnTo>
                    <a:cubicBezTo>
                      <a:pt x="1331" y="7989"/>
                      <a:pt x="1331" y="10652"/>
                      <a:pt x="2663" y="18641"/>
                    </a:cubicBezTo>
                    <a:cubicBezTo>
                      <a:pt x="1331" y="18641"/>
                      <a:pt x="1331" y="18641"/>
                      <a:pt x="1331" y="17309"/>
                    </a:cubicBezTo>
                  </a:path>
                </a:pathLst>
              </a:custGeom>
              <a:solidFill>
                <a:srgbClr val="BBAF9E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826" name="Freeform: Shape 6825">
                <a:extLst>
                  <a:ext uri="{FF2B5EF4-FFF2-40B4-BE49-F238E27FC236}">
                    <a16:creationId xmlns:a16="http://schemas.microsoft.com/office/drawing/2014/main" id="{E135CB22-B413-4492-B620-BC9EF3B9EA1E}"/>
                  </a:ext>
                </a:extLst>
              </p:cNvPr>
              <p:cNvSpPr/>
              <p:nvPr/>
            </p:nvSpPr>
            <p:spPr>
              <a:xfrm>
                <a:off x="9448931" y="3750126"/>
                <a:ext cx="3994" cy="23966"/>
              </a:xfrm>
              <a:custGeom>
                <a:avLst/>
                <a:gdLst>
                  <a:gd name="connsiteX0" fmla="*/ 2663 w 3994"/>
                  <a:gd name="connsiteY0" fmla="*/ 18640 h 23966"/>
                  <a:gd name="connsiteX1" fmla="*/ 0 w 3994"/>
                  <a:gd name="connsiteY1" fmla="*/ 2663 h 23966"/>
                  <a:gd name="connsiteX2" fmla="*/ 0 w 3994"/>
                  <a:gd name="connsiteY2" fmla="*/ 0 h 23966"/>
                  <a:gd name="connsiteX3" fmla="*/ 2663 w 3994"/>
                  <a:gd name="connsiteY3" fmla="*/ 17309 h 23966"/>
                  <a:gd name="connsiteX4" fmla="*/ 2663 w 3994"/>
                  <a:gd name="connsiteY4" fmla="*/ 17309 h 23966"/>
                  <a:gd name="connsiteX5" fmla="*/ 3994 w 3994"/>
                  <a:gd name="connsiteY5" fmla="*/ 23966 h 23966"/>
                  <a:gd name="connsiteX6" fmla="*/ 2663 w 3994"/>
                  <a:gd name="connsiteY6" fmla="*/ 18640 h 23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94" h="23966">
                    <a:moveTo>
                      <a:pt x="2663" y="18640"/>
                    </a:moveTo>
                    <a:cubicBezTo>
                      <a:pt x="2663" y="15978"/>
                      <a:pt x="0" y="3994"/>
                      <a:pt x="0" y="2663"/>
                    </a:cubicBezTo>
                    <a:cubicBezTo>
                      <a:pt x="0" y="1331"/>
                      <a:pt x="0" y="1331"/>
                      <a:pt x="0" y="0"/>
                    </a:cubicBezTo>
                    <a:cubicBezTo>
                      <a:pt x="1331" y="5326"/>
                      <a:pt x="1331" y="11983"/>
                      <a:pt x="2663" y="17309"/>
                    </a:cubicBezTo>
                    <a:lnTo>
                      <a:pt x="2663" y="17309"/>
                    </a:lnTo>
                    <a:cubicBezTo>
                      <a:pt x="3994" y="22635"/>
                      <a:pt x="3994" y="23966"/>
                      <a:pt x="3994" y="23966"/>
                    </a:cubicBezTo>
                    <a:cubicBezTo>
                      <a:pt x="3994" y="23966"/>
                      <a:pt x="2663" y="18640"/>
                      <a:pt x="2663" y="18640"/>
                    </a:cubicBezTo>
                  </a:path>
                </a:pathLst>
              </a:custGeom>
              <a:solidFill>
                <a:srgbClr val="D5C1B0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827" name="Freeform: Shape 6826">
                <a:extLst>
                  <a:ext uri="{FF2B5EF4-FFF2-40B4-BE49-F238E27FC236}">
                    <a16:creationId xmlns:a16="http://schemas.microsoft.com/office/drawing/2014/main" id="{C75D67AA-B4AE-48DE-8E04-A65F4F8E689D}"/>
                  </a:ext>
                </a:extLst>
              </p:cNvPr>
              <p:cNvSpPr/>
              <p:nvPr/>
            </p:nvSpPr>
            <p:spPr>
              <a:xfrm>
                <a:off x="9524825" y="3849986"/>
                <a:ext cx="1750882" cy="286212"/>
              </a:xfrm>
              <a:custGeom>
                <a:avLst/>
                <a:gdLst>
                  <a:gd name="connsiteX0" fmla="*/ 810865 w 1750882"/>
                  <a:gd name="connsiteY0" fmla="*/ 282272 h 286212"/>
                  <a:gd name="connsiteX1" fmla="*/ 820186 w 1750882"/>
                  <a:gd name="connsiteY1" fmla="*/ 279609 h 286212"/>
                  <a:gd name="connsiteX2" fmla="*/ 636443 w 1750882"/>
                  <a:gd name="connsiteY2" fmla="*/ 276946 h 286212"/>
                  <a:gd name="connsiteX3" fmla="*/ 447374 w 1750882"/>
                  <a:gd name="connsiteY3" fmla="*/ 242328 h 286212"/>
                  <a:gd name="connsiteX4" fmla="*/ 25298 w 1750882"/>
                  <a:gd name="connsiteY4" fmla="*/ 87877 h 286212"/>
                  <a:gd name="connsiteX5" fmla="*/ 87877 w 1750882"/>
                  <a:gd name="connsiteY5" fmla="*/ 114506 h 286212"/>
                  <a:gd name="connsiteX6" fmla="*/ 37281 w 1750882"/>
                  <a:gd name="connsiteY6" fmla="*/ 81220 h 286212"/>
                  <a:gd name="connsiteX7" fmla="*/ 37281 w 1750882"/>
                  <a:gd name="connsiteY7" fmla="*/ 81220 h 286212"/>
                  <a:gd name="connsiteX8" fmla="*/ 37281 w 1750882"/>
                  <a:gd name="connsiteY8" fmla="*/ 81220 h 286212"/>
                  <a:gd name="connsiteX9" fmla="*/ 37281 w 1750882"/>
                  <a:gd name="connsiteY9" fmla="*/ 81220 h 286212"/>
                  <a:gd name="connsiteX10" fmla="*/ 37281 w 1750882"/>
                  <a:gd name="connsiteY10" fmla="*/ 81220 h 286212"/>
                  <a:gd name="connsiteX11" fmla="*/ 37281 w 1750882"/>
                  <a:gd name="connsiteY11" fmla="*/ 81220 h 286212"/>
                  <a:gd name="connsiteX12" fmla="*/ 37281 w 1750882"/>
                  <a:gd name="connsiteY12" fmla="*/ 81220 h 286212"/>
                  <a:gd name="connsiteX13" fmla="*/ 37281 w 1750882"/>
                  <a:gd name="connsiteY13" fmla="*/ 81220 h 286212"/>
                  <a:gd name="connsiteX14" fmla="*/ 37281 w 1750882"/>
                  <a:gd name="connsiteY14" fmla="*/ 81220 h 286212"/>
                  <a:gd name="connsiteX15" fmla="*/ 31955 w 1750882"/>
                  <a:gd name="connsiteY15" fmla="*/ 78557 h 286212"/>
                  <a:gd name="connsiteX16" fmla="*/ 0 w 1750882"/>
                  <a:gd name="connsiteY16" fmla="*/ 62579 h 286212"/>
                  <a:gd name="connsiteX17" fmla="*/ 286266 w 1750882"/>
                  <a:gd name="connsiteY17" fmla="*/ 231676 h 286212"/>
                  <a:gd name="connsiteX18" fmla="*/ 810865 w 1750882"/>
                  <a:gd name="connsiteY18" fmla="*/ 282272 h 286212"/>
                  <a:gd name="connsiteX19" fmla="*/ 1750883 w 1750882"/>
                  <a:gd name="connsiteY19" fmla="*/ 0 h 286212"/>
                  <a:gd name="connsiteX20" fmla="*/ 1750883 w 1750882"/>
                  <a:gd name="connsiteY20" fmla="*/ 0 h 286212"/>
                  <a:gd name="connsiteX21" fmla="*/ 1750883 w 1750882"/>
                  <a:gd name="connsiteY21" fmla="*/ 1331 h 286212"/>
                  <a:gd name="connsiteX22" fmla="*/ 1741563 w 1750882"/>
                  <a:gd name="connsiteY22" fmla="*/ 21304 h 286212"/>
                  <a:gd name="connsiteX23" fmla="*/ 1740231 w 1750882"/>
                  <a:gd name="connsiteY23" fmla="*/ 22635 h 286212"/>
                  <a:gd name="connsiteX24" fmla="*/ 1740231 w 1750882"/>
                  <a:gd name="connsiteY24" fmla="*/ 22635 h 286212"/>
                  <a:gd name="connsiteX25" fmla="*/ 1740231 w 1750882"/>
                  <a:gd name="connsiteY25" fmla="*/ 22635 h 286212"/>
                  <a:gd name="connsiteX26" fmla="*/ 1740231 w 1750882"/>
                  <a:gd name="connsiteY26" fmla="*/ 22635 h 286212"/>
                  <a:gd name="connsiteX27" fmla="*/ 1740231 w 1750882"/>
                  <a:gd name="connsiteY27" fmla="*/ 22635 h 286212"/>
                  <a:gd name="connsiteX28" fmla="*/ 1740231 w 1750882"/>
                  <a:gd name="connsiteY28" fmla="*/ 22635 h 286212"/>
                  <a:gd name="connsiteX29" fmla="*/ 1740231 w 1750882"/>
                  <a:gd name="connsiteY29" fmla="*/ 22635 h 286212"/>
                  <a:gd name="connsiteX30" fmla="*/ 1740231 w 1750882"/>
                  <a:gd name="connsiteY30" fmla="*/ 22635 h 286212"/>
                  <a:gd name="connsiteX31" fmla="*/ 1678984 w 1750882"/>
                  <a:gd name="connsiteY31" fmla="*/ 39944 h 286212"/>
                  <a:gd name="connsiteX32" fmla="*/ 1521870 w 1750882"/>
                  <a:gd name="connsiteY32" fmla="*/ 138473 h 286212"/>
                  <a:gd name="connsiteX33" fmla="*/ 1208975 w 1750882"/>
                  <a:gd name="connsiteY33" fmla="*/ 207709 h 286212"/>
                  <a:gd name="connsiteX34" fmla="*/ 1037215 w 1750882"/>
                  <a:gd name="connsiteY34" fmla="*/ 214367 h 286212"/>
                  <a:gd name="connsiteX35" fmla="*/ 838826 w 1750882"/>
                  <a:gd name="connsiteY35" fmla="*/ 242328 h 286212"/>
                  <a:gd name="connsiteX36" fmla="*/ 983956 w 1750882"/>
                  <a:gd name="connsiteY36" fmla="*/ 227681 h 286212"/>
                  <a:gd name="connsiteX37" fmla="*/ 1007923 w 1750882"/>
                  <a:gd name="connsiteY37" fmla="*/ 227681 h 286212"/>
                  <a:gd name="connsiteX38" fmla="*/ 962653 w 1750882"/>
                  <a:gd name="connsiteY38" fmla="*/ 250316 h 286212"/>
                  <a:gd name="connsiteX39" fmla="*/ 1161042 w 1750882"/>
                  <a:gd name="connsiteY39" fmla="*/ 266294 h 286212"/>
                  <a:gd name="connsiteX40" fmla="*/ 1367420 w 1750882"/>
                  <a:gd name="connsiteY40" fmla="*/ 197058 h 286212"/>
                  <a:gd name="connsiteX41" fmla="*/ 1513881 w 1750882"/>
                  <a:gd name="connsiteY41" fmla="*/ 166434 h 286212"/>
                  <a:gd name="connsiteX42" fmla="*/ 1721591 w 1750882"/>
                  <a:gd name="connsiteY42" fmla="*/ 78557 h 286212"/>
                  <a:gd name="connsiteX43" fmla="*/ 1740231 w 1750882"/>
                  <a:gd name="connsiteY43" fmla="*/ 38613 h 286212"/>
                  <a:gd name="connsiteX44" fmla="*/ 1750883 w 1750882"/>
                  <a:gd name="connsiteY44" fmla="*/ 0 h 286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750882" h="286212">
                    <a:moveTo>
                      <a:pt x="810865" y="282272"/>
                    </a:moveTo>
                    <a:cubicBezTo>
                      <a:pt x="813528" y="282272"/>
                      <a:pt x="817523" y="280940"/>
                      <a:pt x="820186" y="279609"/>
                    </a:cubicBezTo>
                    <a:cubicBezTo>
                      <a:pt x="732309" y="286266"/>
                      <a:pt x="651089" y="278277"/>
                      <a:pt x="636443" y="276946"/>
                    </a:cubicBezTo>
                    <a:cubicBezTo>
                      <a:pt x="572532" y="270288"/>
                      <a:pt x="511284" y="248985"/>
                      <a:pt x="447374" y="242328"/>
                    </a:cubicBezTo>
                    <a:cubicBezTo>
                      <a:pt x="391452" y="238333"/>
                      <a:pt x="18641" y="159776"/>
                      <a:pt x="25298" y="87877"/>
                    </a:cubicBezTo>
                    <a:cubicBezTo>
                      <a:pt x="31955" y="89208"/>
                      <a:pt x="31955" y="89208"/>
                      <a:pt x="87877" y="114506"/>
                    </a:cubicBezTo>
                    <a:cubicBezTo>
                      <a:pt x="38613" y="82551"/>
                      <a:pt x="38613" y="82551"/>
                      <a:pt x="37281" y="81220"/>
                    </a:cubicBezTo>
                    <a:cubicBezTo>
                      <a:pt x="37281" y="81220"/>
                      <a:pt x="37281" y="81220"/>
                      <a:pt x="37281" y="81220"/>
                    </a:cubicBezTo>
                    <a:cubicBezTo>
                      <a:pt x="37281" y="81220"/>
                      <a:pt x="37281" y="81220"/>
                      <a:pt x="37281" y="81220"/>
                    </a:cubicBezTo>
                    <a:cubicBezTo>
                      <a:pt x="37281" y="81220"/>
                      <a:pt x="37281" y="81220"/>
                      <a:pt x="37281" y="81220"/>
                    </a:cubicBezTo>
                    <a:cubicBezTo>
                      <a:pt x="37281" y="81220"/>
                      <a:pt x="37281" y="81220"/>
                      <a:pt x="37281" y="81220"/>
                    </a:cubicBezTo>
                    <a:cubicBezTo>
                      <a:pt x="37281" y="81220"/>
                      <a:pt x="37281" y="81220"/>
                      <a:pt x="37281" y="81220"/>
                    </a:cubicBezTo>
                    <a:cubicBezTo>
                      <a:pt x="37281" y="81220"/>
                      <a:pt x="37281" y="81220"/>
                      <a:pt x="37281" y="81220"/>
                    </a:cubicBezTo>
                    <a:cubicBezTo>
                      <a:pt x="37281" y="81220"/>
                      <a:pt x="37281" y="81220"/>
                      <a:pt x="37281" y="81220"/>
                    </a:cubicBezTo>
                    <a:cubicBezTo>
                      <a:pt x="37281" y="81220"/>
                      <a:pt x="37281" y="81220"/>
                      <a:pt x="37281" y="81220"/>
                    </a:cubicBezTo>
                    <a:lnTo>
                      <a:pt x="31955" y="78557"/>
                    </a:lnTo>
                    <a:cubicBezTo>
                      <a:pt x="21304" y="73231"/>
                      <a:pt x="10652" y="69236"/>
                      <a:pt x="0" y="62579"/>
                    </a:cubicBezTo>
                    <a:cubicBezTo>
                      <a:pt x="95866" y="222355"/>
                      <a:pt x="278277" y="231676"/>
                      <a:pt x="286266" y="231676"/>
                    </a:cubicBezTo>
                    <a:cubicBezTo>
                      <a:pt x="467346" y="274283"/>
                      <a:pt x="757606" y="295586"/>
                      <a:pt x="810865" y="282272"/>
                    </a:cubicBezTo>
                    <a:moveTo>
                      <a:pt x="1750883" y="0"/>
                    </a:moveTo>
                    <a:lnTo>
                      <a:pt x="1750883" y="0"/>
                    </a:lnTo>
                    <a:lnTo>
                      <a:pt x="1750883" y="1331"/>
                    </a:lnTo>
                    <a:cubicBezTo>
                      <a:pt x="1748220" y="7989"/>
                      <a:pt x="1746889" y="10652"/>
                      <a:pt x="1741563" y="21304"/>
                    </a:cubicBezTo>
                    <a:cubicBezTo>
                      <a:pt x="1740231" y="22635"/>
                      <a:pt x="1740231" y="22635"/>
                      <a:pt x="1740231" y="22635"/>
                    </a:cubicBezTo>
                    <a:cubicBezTo>
                      <a:pt x="1740231" y="22635"/>
                      <a:pt x="1740231" y="22635"/>
                      <a:pt x="1740231" y="22635"/>
                    </a:cubicBezTo>
                    <a:cubicBezTo>
                      <a:pt x="1740231" y="22635"/>
                      <a:pt x="1740231" y="22635"/>
                      <a:pt x="1740231" y="22635"/>
                    </a:cubicBezTo>
                    <a:cubicBezTo>
                      <a:pt x="1740231" y="22635"/>
                      <a:pt x="1740231" y="22635"/>
                      <a:pt x="1740231" y="22635"/>
                    </a:cubicBezTo>
                    <a:cubicBezTo>
                      <a:pt x="1740231" y="22635"/>
                      <a:pt x="1740231" y="22635"/>
                      <a:pt x="1740231" y="22635"/>
                    </a:cubicBezTo>
                    <a:cubicBezTo>
                      <a:pt x="1740231" y="22635"/>
                      <a:pt x="1740231" y="22635"/>
                      <a:pt x="1740231" y="22635"/>
                    </a:cubicBezTo>
                    <a:cubicBezTo>
                      <a:pt x="1740231" y="22635"/>
                      <a:pt x="1740231" y="22635"/>
                      <a:pt x="1740231" y="22635"/>
                    </a:cubicBezTo>
                    <a:cubicBezTo>
                      <a:pt x="1740231" y="22635"/>
                      <a:pt x="1740231" y="22635"/>
                      <a:pt x="1740231" y="22635"/>
                    </a:cubicBezTo>
                    <a:cubicBezTo>
                      <a:pt x="1722922" y="38613"/>
                      <a:pt x="1697624" y="29292"/>
                      <a:pt x="1678984" y="39944"/>
                    </a:cubicBezTo>
                    <a:cubicBezTo>
                      <a:pt x="1556489" y="129153"/>
                      <a:pt x="1556489" y="129153"/>
                      <a:pt x="1521870" y="138473"/>
                    </a:cubicBezTo>
                    <a:lnTo>
                      <a:pt x="1208975" y="207709"/>
                    </a:lnTo>
                    <a:cubicBezTo>
                      <a:pt x="1158379" y="218361"/>
                      <a:pt x="1146396" y="218361"/>
                      <a:pt x="1037215" y="214367"/>
                    </a:cubicBezTo>
                    <a:cubicBezTo>
                      <a:pt x="991945" y="213035"/>
                      <a:pt x="991945" y="213035"/>
                      <a:pt x="838826" y="242328"/>
                    </a:cubicBezTo>
                    <a:cubicBezTo>
                      <a:pt x="885428" y="240996"/>
                      <a:pt x="917383" y="237002"/>
                      <a:pt x="983956" y="227681"/>
                    </a:cubicBezTo>
                    <a:cubicBezTo>
                      <a:pt x="990614" y="226350"/>
                      <a:pt x="1001265" y="225018"/>
                      <a:pt x="1007923" y="227681"/>
                    </a:cubicBezTo>
                    <a:cubicBezTo>
                      <a:pt x="1005260" y="239665"/>
                      <a:pt x="1005260" y="239665"/>
                      <a:pt x="962653" y="250316"/>
                    </a:cubicBezTo>
                    <a:cubicBezTo>
                      <a:pt x="1126424" y="271620"/>
                      <a:pt x="1126424" y="271620"/>
                      <a:pt x="1161042" y="266294"/>
                    </a:cubicBezTo>
                    <a:cubicBezTo>
                      <a:pt x="1234273" y="255642"/>
                      <a:pt x="1298183" y="217030"/>
                      <a:pt x="1367420" y="197058"/>
                    </a:cubicBezTo>
                    <a:cubicBezTo>
                      <a:pt x="1415353" y="183743"/>
                      <a:pt x="1465949" y="179748"/>
                      <a:pt x="1513881" y="166434"/>
                    </a:cubicBezTo>
                    <a:cubicBezTo>
                      <a:pt x="1585781" y="146462"/>
                      <a:pt x="1720259" y="78557"/>
                      <a:pt x="1721591" y="78557"/>
                    </a:cubicBezTo>
                    <a:cubicBezTo>
                      <a:pt x="1729580" y="74562"/>
                      <a:pt x="1733574" y="59916"/>
                      <a:pt x="1740231" y="38613"/>
                    </a:cubicBezTo>
                    <a:cubicBezTo>
                      <a:pt x="1746889" y="13315"/>
                      <a:pt x="1746889" y="11983"/>
                      <a:pt x="1750883" y="0"/>
                    </a:cubicBezTo>
                  </a:path>
                </a:pathLst>
              </a:custGeom>
              <a:solidFill>
                <a:srgbClr val="D9C5A6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828" name="Freeform: Shape 6827">
                <a:extLst>
                  <a:ext uri="{FF2B5EF4-FFF2-40B4-BE49-F238E27FC236}">
                    <a16:creationId xmlns:a16="http://schemas.microsoft.com/office/drawing/2014/main" id="{54D2A7BA-451A-457D-8371-84F0541E3F21}"/>
                  </a:ext>
                </a:extLst>
              </p:cNvPr>
              <p:cNvSpPr/>
              <p:nvPr/>
            </p:nvSpPr>
            <p:spPr>
              <a:xfrm>
                <a:off x="10057413" y="3358674"/>
                <a:ext cx="1071833" cy="129152"/>
              </a:xfrm>
              <a:custGeom>
                <a:avLst/>
                <a:gdLst>
                  <a:gd name="connsiteX0" fmla="*/ 2663 w 1071833"/>
                  <a:gd name="connsiteY0" fmla="*/ 129153 h 129152"/>
                  <a:gd name="connsiteX1" fmla="*/ 2663 w 1071833"/>
                  <a:gd name="connsiteY1" fmla="*/ 129153 h 129152"/>
                  <a:gd name="connsiteX2" fmla="*/ 2663 w 1071833"/>
                  <a:gd name="connsiteY2" fmla="*/ 129153 h 129152"/>
                  <a:gd name="connsiteX3" fmla="*/ 2663 w 1071833"/>
                  <a:gd name="connsiteY3" fmla="*/ 129153 h 129152"/>
                  <a:gd name="connsiteX4" fmla="*/ 0 w 1071833"/>
                  <a:gd name="connsiteY4" fmla="*/ 129153 h 129152"/>
                  <a:gd name="connsiteX5" fmla="*/ 2663 w 1071833"/>
                  <a:gd name="connsiteY5" fmla="*/ 129153 h 129152"/>
                  <a:gd name="connsiteX6" fmla="*/ 1071833 w 1071833"/>
                  <a:gd name="connsiteY6" fmla="*/ 0 h 129152"/>
                  <a:gd name="connsiteX7" fmla="*/ 1071833 w 1071833"/>
                  <a:gd name="connsiteY7" fmla="*/ 0 h 129152"/>
                  <a:gd name="connsiteX8" fmla="*/ 1065176 w 1071833"/>
                  <a:gd name="connsiteY8" fmla="*/ 2663 h 129152"/>
                  <a:gd name="connsiteX9" fmla="*/ 1058519 w 1071833"/>
                  <a:gd name="connsiteY9" fmla="*/ 6657 h 129152"/>
                  <a:gd name="connsiteX10" fmla="*/ 1071833 w 1071833"/>
                  <a:gd name="connsiteY10" fmla="*/ 0 h 129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71833" h="129152">
                    <a:moveTo>
                      <a:pt x="2663" y="129153"/>
                    </a:moveTo>
                    <a:cubicBezTo>
                      <a:pt x="2663" y="129153"/>
                      <a:pt x="2663" y="129153"/>
                      <a:pt x="2663" y="129153"/>
                    </a:cubicBezTo>
                    <a:cubicBezTo>
                      <a:pt x="2663" y="129153"/>
                      <a:pt x="2663" y="129153"/>
                      <a:pt x="2663" y="129153"/>
                    </a:cubicBezTo>
                    <a:cubicBezTo>
                      <a:pt x="2663" y="129153"/>
                      <a:pt x="2663" y="129153"/>
                      <a:pt x="2663" y="129153"/>
                    </a:cubicBezTo>
                    <a:cubicBezTo>
                      <a:pt x="1331" y="129153"/>
                      <a:pt x="1331" y="129153"/>
                      <a:pt x="0" y="129153"/>
                    </a:cubicBezTo>
                    <a:cubicBezTo>
                      <a:pt x="1331" y="129153"/>
                      <a:pt x="2663" y="129153"/>
                      <a:pt x="2663" y="129153"/>
                    </a:cubicBezTo>
                    <a:moveTo>
                      <a:pt x="1071833" y="0"/>
                    </a:moveTo>
                    <a:cubicBezTo>
                      <a:pt x="1071833" y="0"/>
                      <a:pt x="1071833" y="0"/>
                      <a:pt x="1071833" y="0"/>
                    </a:cubicBezTo>
                    <a:cubicBezTo>
                      <a:pt x="1070502" y="0"/>
                      <a:pt x="1067839" y="1331"/>
                      <a:pt x="1065176" y="2663"/>
                    </a:cubicBezTo>
                    <a:cubicBezTo>
                      <a:pt x="1063845" y="3994"/>
                      <a:pt x="1061182" y="3994"/>
                      <a:pt x="1058519" y="6657"/>
                    </a:cubicBezTo>
                    <a:cubicBezTo>
                      <a:pt x="1062513" y="5326"/>
                      <a:pt x="1066508" y="2663"/>
                      <a:pt x="1071833" y="0"/>
                    </a:cubicBezTo>
                  </a:path>
                </a:pathLst>
              </a:custGeom>
              <a:solidFill>
                <a:srgbClr val="B5B2A1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829" name="Freeform: Shape 6828">
                <a:extLst>
                  <a:ext uri="{FF2B5EF4-FFF2-40B4-BE49-F238E27FC236}">
                    <a16:creationId xmlns:a16="http://schemas.microsoft.com/office/drawing/2014/main" id="{814A0987-5E20-42F3-8C71-118C0AAB6694}"/>
                  </a:ext>
                </a:extLst>
              </p:cNvPr>
              <p:cNvSpPr/>
              <p:nvPr/>
            </p:nvSpPr>
            <p:spPr>
              <a:xfrm>
                <a:off x="9739191" y="3345359"/>
                <a:ext cx="1457219" cy="167765"/>
              </a:xfrm>
              <a:custGeom>
                <a:avLst/>
                <a:gdLst>
                  <a:gd name="connsiteX0" fmla="*/ 1456628 w 1457219"/>
                  <a:gd name="connsiteY0" fmla="*/ 0 h 167765"/>
                  <a:gd name="connsiteX1" fmla="*/ 1453965 w 1457219"/>
                  <a:gd name="connsiteY1" fmla="*/ 3994 h 167765"/>
                  <a:gd name="connsiteX2" fmla="*/ 1456628 w 1457219"/>
                  <a:gd name="connsiteY2" fmla="*/ 0 h 167765"/>
                  <a:gd name="connsiteX3" fmla="*/ 1456628 w 1457219"/>
                  <a:gd name="connsiteY3" fmla="*/ 0 h 167765"/>
                  <a:gd name="connsiteX4" fmla="*/ 619134 w 1457219"/>
                  <a:gd name="connsiteY4" fmla="*/ 167765 h 167765"/>
                  <a:gd name="connsiteX5" fmla="*/ 354171 w 1457219"/>
                  <a:gd name="connsiteY5" fmla="*/ 145130 h 167765"/>
                  <a:gd name="connsiteX6" fmla="*/ 147793 w 1457219"/>
                  <a:gd name="connsiteY6" fmla="*/ 138473 h 167765"/>
                  <a:gd name="connsiteX7" fmla="*/ 0 w 1457219"/>
                  <a:gd name="connsiteY7" fmla="*/ 110512 h 167765"/>
                  <a:gd name="connsiteX8" fmla="*/ 619134 w 1457219"/>
                  <a:gd name="connsiteY8" fmla="*/ 167765 h 167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57219" h="167765">
                    <a:moveTo>
                      <a:pt x="1456628" y="0"/>
                    </a:moveTo>
                    <a:cubicBezTo>
                      <a:pt x="1456628" y="1331"/>
                      <a:pt x="1455297" y="2663"/>
                      <a:pt x="1453965" y="3994"/>
                    </a:cubicBezTo>
                    <a:cubicBezTo>
                      <a:pt x="1455297" y="2663"/>
                      <a:pt x="1455297" y="1331"/>
                      <a:pt x="1456628" y="0"/>
                    </a:cubicBezTo>
                    <a:cubicBezTo>
                      <a:pt x="1457960" y="0"/>
                      <a:pt x="1456628" y="0"/>
                      <a:pt x="1456628" y="0"/>
                    </a:cubicBezTo>
                    <a:moveTo>
                      <a:pt x="619134" y="167765"/>
                    </a:moveTo>
                    <a:cubicBezTo>
                      <a:pt x="577858" y="166434"/>
                      <a:pt x="577858" y="166434"/>
                      <a:pt x="354171" y="145130"/>
                    </a:cubicBezTo>
                    <a:cubicBezTo>
                      <a:pt x="284935" y="138473"/>
                      <a:pt x="217030" y="145130"/>
                      <a:pt x="147793" y="138473"/>
                    </a:cubicBezTo>
                    <a:lnTo>
                      <a:pt x="0" y="110512"/>
                    </a:lnTo>
                    <a:cubicBezTo>
                      <a:pt x="93203" y="162439"/>
                      <a:pt x="93203" y="162439"/>
                      <a:pt x="619134" y="167765"/>
                    </a:cubicBezTo>
                  </a:path>
                </a:pathLst>
              </a:custGeom>
              <a:solidFill>
                <a:srgbClr val="A1846A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830" name="Freeform: Shape 6829">
                <a:extLst>
                  <a:ext uri="{FF2B5EF4-FFF2-40B4-BE49-F238E27FC236}">
                    <a16:creationId xmlns:a16="http://schemas.microsoft.com/office/drawing/2014/main" id="{A8CA0D32-80CB-46EA-B918-41EA5967094C}"/>
                  </a:ext>
                </a:extLst>
              </p:cNvPr>
              <p:cNvSpPr/>
              <p:nvPr/>
            </p:nvSpPr>
            <p:spPr>
              <a:xfrm>
                <a:off x="9524156" y="3246830"/>
                <a:ext cx="248321" cy="175754"/>
              </a:xfrm>
              <a:custGeom>
                <a:avLst/>
                <a:gdLst>
                  <a:gd name="connsiteX0" fmla="*/ 228350 w 248321"/>
                  <a:gd name="connsiteY0" fmla="*/ 174423 h 175754"/>
                  <a:gd name="connsiteX1" fmla="*/ 2000 w 248321"/>
                  <a:gd name="connsiteY1" fmla="*/ 62579 h 175754"/>
                  <a:gd name="connsiteX2" fmla="*/ 52596 w 248321"/>
                  <a:gd name="connsiteY2" fmla="*/ 106518 h 175754"/>
                  <a:gd name="connsiteX3" fmla="*/ 59253 w 248321"/>
                  <a:gd name="connsiteY3" fmla="*/ 98529 h 175754"/>
                  <a:gd name="connsiteX4" fmla="*/ 668 w 248321"/>
                  <a:gd name="connsiteY4" fmla="*/ 0 h 175754"/>
                  <a:gd name="connsiteX5" fmla="*/ 33955 w 248321"/>
                  <a:gd name="connsiteY5" fmla="*/ 58585 h 175754"/>
                  <a:gd name="connsiteX6" fmla="*/ 248322 w 248321"/>
                  <a:gd name="connsiteY6" fmla="*/ 175754 h 175754"/>
                  <a:gd name="connsiteX7" fmla="*/ 228350 w 248321"/>
                  <a:gd name="connsiteY7" fmla="*/ 174423 h 175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8321" h="175754">
                    <a:moveTo>
                      <a:pt x="228350" y="174423"/>
                    </a:moveTo>
                    <a:cubicBezTo>
                      <a:pt x="53927" y="149125"/>
                      <a:pt x="5994" y="71899"/>
                      <a:pt x="2000" y="62579"/>
                    </a:cubicBezTo>
                    <a:cubicBezTo>
                      <a:pt x="24635" y="91871"/>
                      <a:pt x="43275" y="102523"/>
                      <a:pt x="52596" y="106518"/>
                    </a:cubicBezTo>
                    <a:cubicBezTo>
                      <a:pt x="57922" y="103855"/>
                      <a:pt x="59253" y="98529"/>
                      <a:pt x="59253" y="98529"/>
                    </a:cubicBezTo>
                    <a:cubicBezTo>
                      <a:pt x="668" y="37281"/>
                      <a:pt x="-1995" y="34618"/>
                      <a:pt x="668" y="0"/>
                    </a:cubicBezTo>
                    <a:cubicBezTo>
                      <a:pt x="3331" y="22635"/>
                      <a:pt x="11320" y="35950"/>
                      <a:pt x="33955" y="58585"/>
                    </a:cubicBezTo>
                    <a:cubicBezTo>
                      <a:pt x="35287" y="59916"/>
                      <a:pt x="124495" y="141136"/>
                      <a:pt x="248322" y="175754"/>
                    </a:cubicBezTo>
                    <a:cubicBezTo>
                      <a:pt x="241664" y="175754"/>
                      <a:pt x="233676" y="175754"/>
                      <a:pt x="228350" y="174423"/>
                    </a:cubicBezTo>
                  </a:path>
                </a:pathLst>
              </a:custGeom>
              <a:solidFill>
                <a:srgbClr val="B5B2A1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831" name="Freeform: Shape 6830">
                <a:extLst>
                  <a:ext uri="{FF2B5EF4-FFF2-40B4-BE49-F238E27FC236}">
                    <a16:creationId xmlns:a16="http://schemas.microsoft.com/office/drawing/2014/main" id="{A2A31862-171E-4ECF-98D9-DFB5FEBF2961}"/>
                  </a:ext>
                </a:extLst>
              </p:cNvPr>
              <p:cNvSpPr/>
              <p:nvPr/>
            </p:nvSpPr>
            <p:spPr>
              <a:xfrm>
                <a:off x="9510178" y="3288106"/>
                <a:ext cx="135809" cy="123826"/>
              </a:xfrm>
              <a:custGeom>
                <a:avLst/>
                <a:gdLst>
                  <a:gd name="connsiteX0" fmla="*/ 121164 w 135809"/>
                  <a:gd name="connsiteY0" fmla="*/ 115838 h 123826"/>
                  <a:gd name="connsiteX1" fmla="*/ 0 w 135809"/>
                  <a:gd name="connsiteY1" fmla="*/ 0 h 123826"/>
                  <a:gd name="connsiteX2" fmla="*/ 0 w 135809"/>
                  <a:gd name="connsiteY2" fmla="*/ 0 h 123826"/>
                  <a:gd name="connsiteX3" fmla="*/ 0 w 135809"/>
                  <a:gd name="connsiteY3" fmla="*/ 0 h 123826"/>
                  <a:gd name="connsiteX4" fmla="*/ 0 w 135809"/>
                  <a:gd name="connsiteY4" fmla="*/ 0 h 123826"/>
                  <a:gd name="connsiteX5" fmla="*/ 0 w 135809"/>
                  <a:gd name="connsiteY5" fmla="*/ 0 h 123826"/>
                  <a:gd name="connsiteX6" fmla="*/ 0 w 135809"/>
                  <a:gd name="connsiteY6" fmla="*/ 0 h 123826"/>
                  <a:gd name="connsiteX7" fmla="*/ 0 w 135809"/>
                  <a:gd name="connsiteY7" fmla="*/ 0 h 123826"/>
                  <a:gd name="connsiteX8" fmla="*/ 0 w 135809"/>
                  <a:gd name="connsiteY8" fmla="*/ 0 h 123826"/>
                  <a:gd name="connsiteX9" fmla="*/ 0 w 135809"/>
                  <a:gd name="connsiteY9" fmla="*/ 0 h 123826"/>
                  <a:gd name="connsiteX10" fmla="*/ 35950 w 135809"/>
                  <a:gd name="connsiteY10" fmla="*/ 47933 h 123826"/>
                  <a:gd name="connsiteX11" fmla="*/ 94534 w 135809"/>
                  <a:gd name="connsiteY11" fmla="*/ 87877 h 123826"/>
                  <a:gd name="connsiteX12" fmla="*/ 118501 w 135809"/>
                  <a:gd name="connsiteY12" fmla="*/ 101192 h 123826"/>
                  <a:gd name="connsiteX13" fmla="*/ 135810 w 135809"/>
                  <a:gd name="connsiteY13" fmla="*/ 123827 h 123826"/>
                  <a:gd name="connsiteX14" fmla="*/ 121164 w 135809"/>
                  <a:gd name="connsiteY14" fmla="*/ 115838 h 123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5809" h="123826">
                    <a:moveTo>
                      <a:pt x="121164" y="115838"/>
                    </a:moveTo>
                    <a:cubicBezTo>
                      <a:pt x="38613" y="67905"/>
                      <a:pt x="6657" y="3595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983" y="15978"/>
                      <a:pt x="21304" y="34618"/>
                      <a:pt x="35950" y="47933"/>
                    </a:cubicBezTo>
                    <a:cubicBezTo>
                      <a:pt x="54590" y="65242"/>
                      <a:pt x="78557" y="78557"/>
                      <a:pt x="94534" y="87877"/>
                    </a:cubicBezTo>
                    <a:cubicBezTo>
                      <a:pt x="105186" y="93203"/>
                      <a:pt x="113175" y="98529"/>
                      <a:pt x="118501" y="101192"/>
                    </a:cubicBezTo>
                    <a:cubicBezTo>
                      <a:pt x="111843" y="106518"/>
                      <a:pt x="111843" y="106518"/>
                      <a:pt x="135810" y="123827"/>
                    </a:cubicBezTo>
                    <a:cubicBezTo>
                      <a:pt x="130484" y="121164"/>
                      <a:pt x="125158" y="117169"/>
                      <a:pt x="121164" y="115838"/>
                    </a:cubicBezTo>
                  </a:path>
                </a:pathLst>
              </a:custGeom>
              <a:solidFill>
                <a:srgbClr val="A1846A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832" name="Freeform: Shape 6831">
                <a:extLst>
                  <a:ext uri="{FF2B5EF4-FFF2-40B4-BE49-F238E27FC236}">
                    <a16:creationId xmlns:a16="http://schemas.microsoft.com/office/drawing/2014/main" id="{BA857DC6-9089-486E-BF6A-4ED7F4127DA7}"/>
                  </a:ext>
                </a:extLst>
              </p:cNvPr>
              <p:cNvSpPr/>
              <p:nvPr/>
            </p:nvSpPr>
            <p:spPr>
              <a:xfrm>
                <a:off x="9993502" y="3482500"/>
                <a:ext cx="65242" cy="5434"/>
              </a:xfrm>
              <a:custGeom>
                <a:avLst/>
                <a:gdLst>
                  <a:gd name="connsiteX0" fmla="*/ 65242 w 65242"/>
                  <a:gd name="connsiteY0" fmla="*/ 5326 h 5434"/>
                  <a:gd name="connsiteX1" fmla="*/ 0 w 65242"/>
                  <a:gd name="connsiteY1" fmla="*/ 0 h 5434"/>
                  <a:gd name="connsiteX2" fmla="*/ 65242 w 65242"/>
                  <a:gd name="connsiteY2" fmla="*/ 5326 h 5434"/>
                  <a:gd name="connsiteX3" fmla="*/ 65242 w 65242"/>
                  <a:gd name="connsiteY3" fmla="*/ 5326 h 5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242" h="5434">
                    <a:moveTo>
                      <a:pt x="65242" y="5326"/>
                    </a:moveTo>
                    <a:cubicBezTo>
                      <a:pt x="65242" y="5326"/>
                      <a:pt x="31955" y="6657"/>
                      <a:pt x="0" y="0"/>
                    </a:cubicBezTo>
                    <a:cubicBezTo>
                      <a:pt x="27961" y="2663"/>
                      <a:pt x="50596" y="3994"/>
                      <a:pt x="65242" y="5326"/>
                    </a:cubicBezTo>
                    <a:cubicBezTo>
                      <a:pt x="65242" y="5326"/>
                      <a:pt x="65242" y="5326"/>
                      <a:pt x="65242" y="5326"/>
                    </a:cubicBezTo>
                  </a:path>
                </a:pathLst>
              </a:custGeom>
              <a:solidFill>
                <a:srgbClr val="988B74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833" name="Freeform: Shape 6832">
                <a:extLst>
                  <a:ext uri="{FF2B5EF4-FFF2-40B4-BE49-F238E27FC236}">
                    <a16:creationId xmlns:a16="http://schemas.microsoft.com/office/drawing/2014/main" id="{36ECF7C9-A4AF-4024-BBE4-C3D9C6F22A8D}"/>
                  </a:ext>
                </a:extLst>
              </p:cNvPr>
              <p:cNvSpPr/>
              <p:nvPr/>
            </p:nvSpPr>
            <p:spPr>
              <a:xfrm>
                <a:off x="9789787" y="3467854"/>
                <a:ext cx="267625" cy="23809"/>
              </a:xfrm>
              <a:custGeom>
                <a:avLst/>
                <a:gdLst>
                  <a:gd name="connsiteX0" fmla="*/ 267626 w 267625"/>
                  <a:gd name="connsiteY0" fmla="*/ 21304 h 23809"/>
                  <a:gd name="connsiteX1" fmla="*/ 0 w 267625"/>
                  <a:gd name="connsiteY1" fmla="*/ 0 h 23809"/>
                  <a:gd name="connsiteX2" fmla="*/ 267626 w 267625"/>
                  <a:gd name="connsiteY2" fmla="*/ 21304 h 23809"/>
                  <a:gd name="connsiteX3" fmla="*/ 267626 w 267625"/>
                  <a:gd name="connsiteY3" fmla="*/ 21304 h 23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7625" h="23809">
                    <a:moveTo>
                      <a:pt x="267626" y="21304"/>
                    </a:moveTo>
                    <a:cubicBezTo>
                      <a:pt x="229013" y="23967"/>
                      <a:pt x="125158" y="30624"/>
                      <a:pt x="0" y="0"/>
                    </a:cubicBezTo>
                    <a:cubicBezTo>
                      <a:pt x="21304" y="2663"/>
                      <a:pt x="234339" y="21304"/>
                      <a:pt x="267626" y="21304"/>
                    </a:cubicBezTo>
                    <a:cubicBezTo>
                      <a:pt x="267626" y="21304"/>
                      <a:pt x="267626" y="21304"/>
                      <a:pt x="267626" y="21304"/>
                    </a:cubicBezTo>
                  </a:path>
                </a:pathLst>
              </a:custGeom>
              <a:solidFill>
                <a:srgbClr val="87674C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834" name="Freeform: Shape 6833">
                <a:extLst>
                  <a:ext uri="{FF2B5EF4-FFF2-40B4-BE49-F238E27FC236}">
                    <a16:creationId xmlns:a16="http://schemas.microsoft.com/office/drawing/2014/main" id="{7E41815E-F888-447F-99F7-ACC05F6DAFA5}"/>
                  </a:ext>
                </a:extLst>
              </p:cNvPr>
              <p:cNvSpPr/>
              <p:nvPr/>
            </p:nvSpPr>
            <p:spPr>
              <a:xfrm>
                <a:off x="9524825" y="3198897"/>
                <a:ext cx="14646" cy="47932"/>
              </a:xfrm>
              <a:custGeom>
                <a:avLst/>
                <a:gdLst>
                  <a:gd name="connsiteX0" fmla="*/ 0 w 14646"/>
                  <a:gd name="connsiteY0" fmla="*/ 42607 h 47932"/>
                  <a:gd name="connsiteX1" fmla="*/ 0 w 14646"/>
                  <a:gd name="connsiteY1" fmla="*/ 47933 h 47932"/>
                  <a:gd name="connsiteX2" fmla="*/ 14646 w 14646"/>
                  <a:gd name="connsiteY2" fmla="*/ 0 h 47932"/>
                  <a:gd name="connsiteX3" fmla="*/ 11983 w 14646"/>
                  <a:gd name="connsiteY3" fmla="*/ 5326 h 47932"/>
                  <a:gd name="connsiteX4" fmla="*/ 6657 w 14646"/>
                  <a:gd name="connsiteY4" fmla="*/ 15978 h 47932"/>
                  <a:gd name="connsiteX5" fmla="*/ 5326 w 14646"/>
                  <a:gd name="connsiteY5" fmla="*/ 18641 h 47932"/>
                  <a:gd name="connsiteX6" fmla="*/ 0 w 14646"/>
                  <a:gd name="connsiteY6" fmla="*/ 42607 h 47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646" h="47932">
                    <a:moveTo>
                      <a:pt x="0" y="42607"/>
                    </a:moveTo>
                    <a:cubicBezTo>
                      <a:pt x="0" y="43939"/>
                      <a:pt x="0" y="46601"/>
                      <a:pt x="0" y="47933"/>
                    </a:cubicBezTo>
                    <a:cubicBezTo>
                      <a:pt x="2663" y="23966"/>
                      <a:pt x="11983" y="5326"/>
                      <a:pt x="14646" y="0"/>
                    </a:cubicBezTo>
                    <a:cubicBezTo>
                      <a:pt x="13315" y="1331"/>
                      <a:pt x="13315" y="3994"/>
                      <a:pt x="11983" y="5326"/>
                    </a:cubicBezTo>
                    <a:lnTo>
                      <a:pt x="6657" y="15978"/>
                    </a:lnTo>
                    <a:lnTo>
                      <a:pt x="5326" y="18641"/>
                    </a:lnTo>
                    <a:cubicBezTo>
                      <a:pt x="2663" y="25298"/>
                      <a:pt x="0" y="31955"/>
                      <a:pt x="0" y="42607"/>
                    </a:cubicBezTo>
                  </a:path>
                </a:pathLst>
              </a:custGeom>
              <a:solidFill>
                <a:srgbClr val="B5B2A1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835" name="Freeform: Shape 6834">
                <a:extLst>
                  <a:ext uri="{FF2B5EF4-FFF2-40B4-BE49-F238E27FC236}">
                    <a16:creationId xmlns:a16="http://schemas.microsoft.com/office/drawing/2014/main" id="{2C887E2B-BDE1-4995-9828-5B7A3607B311}"/>
                  </a:ext>
                </a:extLst>
              </p:cNvPr>
              <p:cNvSpPr/>
              <p:nvPr/>
            </p:nvSpPr>
            <p:spPr>
              <a:xfrm>
                <a:off x="9506892" y="3248162"/>
                <a:ext cx="8612" cy="38612"/>
              </a:xfrm>
              <a:custGeom>
                <a:avLst/>
                <a:gdLst>
                  <a:gd name="connsiteX0" fmla="*/ 3286 w 8612"/>
                  <a:gd name="connsiteY0" fmla="*/ 38613 h 38612"/>
                  <a:gd name="connsiteX1" fmla="*/ 5949 w 8612"/>
                  <a:gd name="connsiteY1" fmla="*/ 6657 h 38612"/>
                  <a:gd name="connsiteX2" fmla="*/ 8612 w 8612"/>
                  <a:gd name="connsiteY2" fmla="*/ 0 h 38612"/>
                  <a:gd name="connsiteX3" fmla="*/ 3286 w 8612"/>
                  <a:gd name="connsiteY3" fmla="*/ 38613 h 38612"/>
                  <a:gd name="connsiteX4" fmla="*/ 3286 w 8612"/>
                  <a:gd name="connsiteY4" fmla="*/ 38613 h 38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12" h="38612">
                    <a:moveTo>
                      <a:pt x="3286" y="38613"/>
                    </a:moveTo>
                    <a:cubicBezTo>
                      <a:pt x="-2040" y="31955"/>
                      <a:pt x="-708" y="22635"/>
                      <a:pt x="5949" y="6657"/>
                    </a:cubicBezTo>
                    <a:lnTo>
                      <a:pt x="8612" y="0"/>
                    </a:lnTo>
                    <a:cubicBezTo>
                      <a:pt x="1955" y="17309"/>
                      <a:pt x="1955" y="29292"/>
                      <a:pt x="3286" y="38613"/>
                    </a:cubicBezTo>
                    <a:cubicBezTo>
                      <a:pt x="3286" y="38613"/>
                      <a:pt x="3286" y="38613"/>
                      <a:pt x="3286" y="38613"/>
                    </a:cubicBezTo>
                  </a:path>
                </a:pathLst>
              </a:custGeom>
              <a:solidFill>
                <a:srgbClr val="A1846A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836" name="Freeform: Shape 6835">
                <a:extLst>
                  <a:ext uri="{FF2B5EF4-FFF2-40B4-BE49-F238E27FC236}">
                    <a16:creationId xmlns:a16="http://schemas.microsoft.com/office/drawing/2014/main" id="{673533AF-FC26-486D-86D0-26894B713BD4}"/>
                  </a:ext>
                </a:extLst>
              </p:cNvPr>
              <p:cNvSpPr/>
              <p:nvPr/>
            </p:nvSpPr>
            <p:spPr>
              <a:xfrm>
                <a:off x="9515657" y="3216206"/>
                <a:ext cx="66950" cy="137131"/>
              </a:xfrm>
              <a:custGeom>
                <a:avLst/>
                <a:gdLst>
                  <a:gd name="connsiteX0" fmla="*/ 66421 w 66950"/>
                  <a:gd name="connsiteY0" fmla="*/ 133147 h 137131"/>
                  <a:gd name="connsiteX1" fmla="*/ 34465 w 66950"/>
                  <a:gd name="connsiteY1" fmla="*/ 119832 h 137131"/>
                  <a:gd name="connsiteX2" fmla="*/ 2510 w 66950"/>
                  <a:gd name="connsiteY2" fmla="*/ 74562 h 137131"/>
                  <a:gd name="connsiteX3" fmla="*/ 6504 w 66950"/>
                  <a:gd name="connsiteY3" fmla="*/ 18641 h 137131"/>
                  <a:gd name="connsiteX4" fmla="*/ 15825 w 66950"/>
                  <a:gd name="connsiteY4" fmla="*/ 0 h 137131"/>
                  <a:gd name="connsiteX5" fmla="*/ 51774 w 66950"/>
                  <a:gd name="connsiteY5" fmla="*/ 114506 h 137131"/>
                  <a:gd name="connsiteX6" fmla="*/ 66421 w 66950"/>
                  <a:gd name="connsiteY6" fmla="*/ 133147 h 137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950" h="137131">
                    <a:moveTo>
                      <a:pt x="66421" y="133147"/>
                    </a:moveTo>
                    <a:cubicBezTo>
                      <a:pt x="63758" y="137141"/>
                      <a:pt x="59763" y="143799"/>
                      <a:pt x="34465" y="119832"/>
                    </a:cubicBezTo>
                    <a:cubicBezTo>
                      <a:pt x="7836" y="95866"/>
                      <a:pt x="6504" y="87877"/>
                      <a:pt x="2510" y="74562"/>
                    </a:cubicBezTo>
                    <a:cubicBezTo>
                      <a:pt x="1179" y="67905"/>
                      <a:pt x="-4147" y="41276"/>
                      <a:pt x="6504" y="18641"/>
                    </a:cubicBezTo>
                    <a:cubicBezTo>
                      <a:pt x="9167" y="13315"/>
                      <a:pt x="13162" y="5326"/>
                      <a:pt x="15825" y="0"/>
                    </a:cubicBezTo>
                    <a:cubicBezTo>
                      <a:pt x="-9473" y="55922"/>
                      <a:pt x="31802" y="95866"/>
                      <a:pt x="51774" y="114506"/>
                    </a:cubicBezTo>
                    <a:cubicBezTo>
                      <a:pt x="67752" y="129153"/>
                      <a:pt x="67752" y="129153"/>
                      <a:pt x="66421" y="133147"/>
                    </a:cubicBezTo>
                  </a:path>
                </a:pathLst>
              </a:custGeom>
              <a:solidFill>
                <a:srgbClr val="988B74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837" name="Freeform: Shape 6836">
                <a:extLst>
                  <a:ext uri="{FF2B5EF4-FFF2-40B4-BE49-F238E27FC236}">
                    <a16:creationId xmlns:a16="http://schemas.microsoft.com/office/drawing/2014/main" id="{63E15BA5-5F6C-4102-8D06-3A08787CBB10}"/>
                  </a:ext>
                </a:extLst>
              </p:cNvPr>
              <p:cNvSpPr/>
              <p:nvPr/>
            </p:nvSpPr>
            <p:spPr>
              <a:xfrm>
                <a:off x="9509283" y="3233516"/>
                <a:ext cx="15541" cy="75893"/>
              </a:xfrm>
              <a:custGeom>
                <a:avLst/>
                <a:gdLst>
                  <a:gd name="connsiteX0" fmla="*/ 14210 w 15541"/>
                  <a:gd name="connsiteY0" fmla="*/ 74562 h 75893"/>
                  <a:gd name="connsiteX1" fmla="*/ 15542 w 15541"/>
                  <a:gd name="connsiteY1" fmla="*/ 75894 h 75893"/>
                  <a:gd name="connsiteX2" fmla="*/ 6222 w 15541"/>
                  <a:gd name="connsiteY2" fmla="*/ 30624 h 75893"/>
                  <a:gd name="connsiteX3" fmla="*/ 12879 w 15541"/>
                  <a:gd name="connsiteY3" fmla="*/ 0 h 75893"/>
                  <a:gd name="connsiteX4" fmla="*/ 10216 w 15541"/>
                  <a:gd name="connsiteY4" fmla="*/ 5326 h 75893"/>
                  <a:gd name="connsiteX5" fmla="*/ 6222 w 15541"/>
                  <a:gd name="connsiteY5" fmla="*/ 14646 h 75893"/>
                  <a:gd name="connsiteX6" fmla="*/ 3559 w 15541"/>
                  <a:gd name="connsiteY6" fmla="*/ 22635 h 75893"/>
                  <a:gd name="connsiteX7" fmla="*/ 896 w 15541"/>
                  <a:gd name="connsiteY7" fmla="*/ 54590 h 75893"/>
                  <a:gd name="connsiteX8" fmla="*/ 14210 w 15541"/>
                  <a:gd name="connsiteY8" fmla="*/ 74562 h 75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541" h="75893">
                    <a:moveTo>
                      <a:pt x="14210" y="74562"/>
                    </a:moveTo>
                    <a:cubicBezTo>
                      <a:pt x="14210" y="74562"/>
                      <a:pt x="15542" y="75894"/>
                      <a:pt x="15542" y="75894"/>
                    </a:cubicBezTo>
                    <a:cubicBezTo>
                      <a:pt x="7553" y="61248"/>
                      <a:pt x="7553" y="61248"/>
                      <a:pt x="6222" y="30624"/>
                    </a:cubicBezTo>
                    <a:cubicBezTo>
                      <a:pt x="6222" y="23966"/>
                      <a:pt x="6222" y="14646"/>
                      <a:pt x="12879" y="0"/>
                    </a:cubicBezTo>
                    <a:cubicBezTo>
                      <a:pt x="12879" y="1331"/>
                      <a:pt x="11548" y="3994"/>
                      <a:pt x="10216" y="5326"/>
                    </a:cubicBezTo>
                    <a:lnTo>
                      <a:pt x="6222" y="14646"/>
                    </a:lnTo>
                    <a:lnTo>
                      <a:pt x="3559" y="22635"/>
                    </a:lnTo>
                    <a:cubicBezTo>
                      <a:pt x="2227" y="29292"/>
                      <a:pt x="-1767" y="42607"/>
                      <a:pt x="896" y="54590"/>
                    </a:cubicBezTo>
                    <a:lnTo>
                      <a:pt x="14210" y="74562"/>
                    </a:lnTo>
                  </a:path>
                </a:pathLst>
              </a:custGeom>
              <a:solidFill>
                <a:srgbClr val="87674C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838" name="Freeform: Shape 6837">
                <a:extLst>
                  <a:ext uri="{FF2B5EF4-FFF2-40B4-BE49-F238E27FC236}">
                    <a16:creationId xmlns:a16="http://schemas.microsoft.com/office/drawing/2014/main" id="{CD2ED693-68B9-4F94-BEAD-AD191FE3F72C}"/>
                  </a:ext>
                </a:extLst>
              </p:cNvPr>
              <p:cNvSpPr/>
              <p:nvPr/>
            </p:nvSpPr>
            <p:spPr>
              <a:xfrm>
                <a:off x="9772478" y="3221532"/>
                <a:ext cx="1453965" cy="256973"/>
              </a:xfrm>
              <a:custGeom>
                <a:avLst/>
                <a:gdLst>
                  <a:gd name="connsiteX0" fmla="*/ 1447308 w 1453965"/>
                  <a:gd name="connsiteY0" fmla="*/ 6657 h 256973"/>
                  <a:gd name="connsiteX1" fmla="*/ 1444645 w 1453965"/>
                  <a:gd name="connsiteY1" fmla="*/ 0 h 256973"/>
                  <a:gd name="connsiteX2" fmla="*/ 1444645 w 1453965"/>
                  <a:gd name="connsiteY2" fmla="*/ 0 h 256973"/>
                  <a:gd name="connsiteX3" fmla="*/ 1426005 w 1453965"/>
                  <a:gd name="connsiteY3" fmla="*/ 59916 h 256973"/>
                  <a:gd name="connsiteX4" fmla="*/ 1356768 w 1453965"/>
                  <a:gd name="connsiteY4" fmla="*/ 135810 h 256973"/>
                  <a:gd name="connsiteX5" fmla="*/ 1422010 w 1453965"/>
                  <a:gd name="connsiteY5" fmla="*/ 91871 h 256973"/>
                  <a:gd name="connsiteX6" fmla="*/ 1452634 w 1453965"/>
                  <a:gd name="connsiteY6" fmla="*/ 25298 h 256973"/>
                  <a:gd name="connsiteX7" fmla="*/ 1452634 w 1453965"/>
                  <a:gd name="connsiteY7" fmla="*/ 25298 h 256973"/>
                  <a:gd name="connsiteX8" fmla="*/ 1452634 w 1453965"/>
                  <a:gd name="connsiteY8" fmla="*/ 25298 h 256973"/>
                  <a:gd name="connsiteX9" fmla="*/ 1452634 w 1453965"/>
                  <a:gd name="connsiteY9" fmla="*/ 25298 h 256973"/>
                  <a:gd name="connsiteX10" fmla="*/ 1452634 w 1453965"/>
                  <a:gd name="connsiteY10" fmla="*/ 25298 h 256973"/>
                  <a:gd name="connsiteX11" fmla="*/ 1452634 w 1453965"/>
                  <a:gd name="connsiteY11" fmla="*/ 25298 h 256973"/>
                  <a:gd name="connsiteX12" fmla="*/ 1452634 w 1453965"/>
                  <a:gd name="connsiteY12" fmla="*/ 25298 h 256973"/>
                  <a:gd name="connsiteX13" fmla="*/ 1452634 w 1453965"/>
                  <a:gd name="connsiteY13" fmla="*/ 25298 h 256973"/>
                  <a:gd name="connsiteX14" fmla="*/ 1452634 w 1453965"/>
                  <a:gd name="connsiteY14" fmla="*/ 25298 h 256973"/>
                  <a:gd name="connsiteX15" fmla="*/ 1453965 w 1453965"/>
                  <a:gd name="connsiteY15" fmla="*/ 29292 h 256973"/>
                  <a:gd name="connsiteX16" fmla="*/ 1447308 w 1453965"/>
                  <a:gd name="connsiteY16" fmla="*/ 6657 h 256973"/>
                  <a:gd name="connsiteX17" fmla="*/ 1342122 w 1453965"/>
                  <a:gd name="connsiteY17" fmla="*/ 145130 h 256973"/>
                  <a:gd name="connsiteX18" fmla="*/ 1343453 w 1453965"/>
                  <a:gd name="connsiteY18" fmla="*/ 143799 h 256973"/>
                  <a:gd name="connsiteX19" fmla="*/ 1342122 w 1453965"/>
                  <a:gd name="connsiteY19" fmla="*/ 145130 h 256973"/>
                  <a:gd name="connsiteX20" fmla="*/ 359497 w 1453965"/>
                  <a:gd name="connsiteY20" fmla="*/ 226350 h 256973"/>
                  <a:gd name="connsiteX21" fmla="*/ 0 w 1453965"/>
                  <a:gd name="connsiteY21" fmla="*/ 202383 h 256973"/>
                  <a:gd name="connsiteX22" fmla="*/ 1331 w 1453965"/>
                  <a:gd name="connsiteY22" fmla="*/ 202383 h 256973"/>
                  <a:gd name="connsiteX23" fmla="*/ 1331 w 1453965"/>
                  <a:gd name="connsiteY23" fmla="*/ 202383 h 256973"/>
                  <a:gd name="connsiteX24" fmla="*/ 1331 w 1453965"/>
                  <a:gd name="connsiteY24" fmla="*/ 202383 h 256973"/>
                  <a:gd name="connsiteX25" fmla="*/ 218361 w 1453965"/>
                  <a:gd name="connsiteY25" fmla="*/ 242328 h 256973"/>
                  <a:gd name="connsiteX26" fmla="*/ 952001 w 1453965"/>
                  <a:gd name="connsiteY26" fmla="*/ 256974 h 256973"/>
                  <a:gd name="connsiteX27" fmla="*/ 1342122 w 1453965"/>
                  <a:gd name="connsiteY27" fmla="*/ 145130 h 256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453965" h="256973">
                    <a:moveTo>
                      <a:pt x="1447308" y="6657"/>
                    </a:moveTo>
                    <a:lnTo>
                      <a:pt x="1444645" y="0"/>
                    </a:lnTo>
                    <a:lnTo>
                      <a:pt x="1444645" y="0"/>
                    </a:lnTo>
                    <a:cubicBezTo>
                      <a:pt x="1452634" y="17309"/>
                      <a:pt x="1453965" y="19972"/>
                      <a:pt x="1426005" y="59916"/>
                    </a:cubicBezTo>
                    <a:cubicBezTo>
                      <a:pt x="1384729" y="118501"/>
                      <a:pt x="1364757" y="130484"/>
                      <a:pt x="1356768" y="135810"/>
                    </a:cubicBezTo>
                    <a:cubicBezTo>
                      <a:pt x="1390055" y="121164"/>
                      <a:pt x="1402038" y="115838"/>
                      <a:pt x="1422010" y="91871"/>
                    </a:cubicBezTo>
                    <a:cubicBezTo>
                      <a:pt x="1422010" y="91871"/>
                      <a:pt x="1456628" y="51927"/>
                      <a:pt x="1452634" y="25298"/>
                    </a:cubicBezTo>
                    <a:cubicBezTo>
                      <a:pt x="1452634" y="25298"/>
                      <a:pt x="1452634" y="25298"/>
                      <a:pt x="1452634" y="25298"/>
                    </a:cubicBezTo>
                    <a:cubicBezTo>
                      <a:pt x="1452634" y="25298"/>
                      <a:pt x="1452634" y="25298"/>
                      <a:pt x="1452634" y="25298"/>
                    </a:cubicBezTo>
                    <a:cubicBezTo>
                      <a:pt x="1452634" y="25298"/>
                      <a:pt x="1452634" y="25298"/>
                      <a:pt x="1452634" y="25298"/>
                    </a:cubicBezTo>
                    <a:cubicBezTo>
                      <a:pt x="1452634" y="25298"/>
                      <a:pt x="1452634" y="25298"/>
                      <a:pt x="1452634" y="25298"/>
                    </a:cubicBezTo>
                    <a:cubicBezTo>
                      <a:pt x="1452634" y="25298"/>
                      <a:pt x="1452634" y="25298"/>
                      <a:pt x="1452634" y="25298"/>
                    </a:cubicBezTo>
                    <a:cubicBezTo>
                      <a:pt x="1452634" y="25298"/>
                      <a:pt x="1452634" y="25298"/>
                      <a:pt x="1452634" y="25298"/>
                    </a:cubicBezTo>
                    <a:cubicBezTo>
                      <a:pt x="1452634" y="25298"/>
                      <a:pt x="1452634" y="25298"/>
                      <a:pt x="1452634" y="25298"/>
                    </a:cubicBezTo>
                    <a:cubicBezTo>
                      <a:pt x="1452634" y="25298"/>
                      <a:pt x="1452634" y="25298"/>
                      <a:pt x="1452634" y="25298"/>
                    </a:cubicBezTo>
                    <a:cubicBezTo>
                      <a:pt x="1453965" y="26629"/>
                      <a:pt x="1453965" y="26629"/>
                      <a:pt x="1453965" y="29292"/>
                    </a:cubicBezTo>
                    <a:cubicBezTo>
                      <a:pt x="1452634" y="17309"/>
                      <a:pt x="1448639" y="9320"/>
                      <a:pt x="1447308" y="6657"/>
                    </a:cubicBezTo>
                    <a:moveTo>
                      <a:pt x="1342122" y="145130"/>
                    </a:moveTo>
                    <a:cubicBezTo>
                      <a:pt x="1343453" y="143799"/>
                      <a:pt x="1343453" y="143799"/>
                      <a:pt x="1343453" y="143799"/>
                    </a:cubicBezTo>
                    <a:cubicBezTo>
                      <a:pt x="1343453" y="143799"/>
                      <a:pt x="1343453" y="143799"/>
                      <a:pt x="1342122" y="145130"/>
                    </a:cubicBezTo>
                    <a:cubicBezTo>
                      <a:pt x="1157048" y="234339"/>
                      <a:pt x="825511" y="262300"/>
                      <a:pt x="359497" y="226350"/>
                    </a:cubicBezTo>
                    <a:cubicBezTo>
                      <a:pt x="239665" y="218361"/>
                      <a:pt x="119832" y="215698"/>
                      <a:pt x="0" y="202383"/>
                    </a:cubicBezTo>
                    <a:cubicBezTo>
                      <a:pt x="1331" y="202383"/>
                      <a:pt x="1331" y="202383"/>
                      <a:pt x="1331" y="202383"/>
                    </a:cubicBezTo>
                    <a:cubicBezTo>
                      <a:pt x="1331" y="202383"/>
                      <a:pt x="1331" y="202383"/>
                      <a:pt x="1331" y="202383"/>
                    </a:cubicBezTo>
                    <a:cubicBezTo>
                      <a:pt x="1331" y="202383"/>
                      <a:pt x="1331" y="202383"/>
                      <a:pt x="1331" y="202383"/>
                    </a:cubicBezTo>
                    <a:cubicBezTo>
                      <a:pt x="126490" y="235670"/>
                      <a:pt x="217030" y="242328"/>
                      <a:pt x="218361" y="242328"/>
                    </a:cubicBezTo>
                    <a:lnTo>
                      <a:pt x="952001" y="256974"/>
                    </a:lnTo>
                    <a:cubicBezTo>
                      <a:pt x="1043873" y="252979"/>
                      <a:pt x="1259571" y="199721"/>
                      <a:pt x="1342122" y="145130"/>
                    </a:cubicBezTo>
                  </a:path>
                </a:pathLst>
              </a:custGeom>
              <a:solidFill>
                <a:srgbClr val="B5B2A1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839" name="Freeform: Shape 6838">
                <a:extLst>
                  <a:ext uri="{FF2B5EF4-FFF2-40B4-BE49-F238E27FC236}">
                    <a16:creationId xmlns:a16="http://schemas.microsoft.com/office/drawing/2014/main" id="{6974124D-8138-47DB-B4B4-FBEE298AC7BC}"/>
                  </a:ext>
                </a:extLst>
              </p:cNvPr>
              <p:cNvSpPr/>
              <p:nvPr/>
            </p:nvSpPr>
            <p:spPr>
              <a:xfrm>
                <a:off x="10358325" y="3228190"/>
                <a:ext cx="875665" cy="286376"/>
              </a:xfrm>
              <a:custGeom>
                <a:avLst/>
                <a:gdLst>
                  <a:gd name="connsiteX0" fmla="*/ 834832 w 875665"/>
                  <a:gd name="connsiteY0" fmla="*/ 121164 h 286376"/>
                  <a:gd name="connsiteX1" fmla="*/ 529925 w 875665"/>
                  <a:gd name="connsiteY1" fmla="*/ 239665 h 286376"/>
                  <a:gd name="connsiteX2" fmla="*/ 0 w 875665"/>
                  <a:gd name="connsiteY2" fmla="*/ 284935 h 286376"/>
                  <a:gd name="connsiteX3" fmla="*/ 834832 w 875665"/>
                  <a:gd name="connsiteY3" fmla="*/ 121164 h 286376"/>
                  <a:gd name="connsiteX4" fmla="*/ 866787 w 875665"/>
                  <a:gd name="connsiteY4" fmla="*/ 13315 h 286376"/>
                  <a:gd name="connsiteX5" fmla="*/ 860130 w 875665"/>
                  <a:gd name="connsiteY5" fmla="*/ 0 h 286376"/>
                  <a:gd name="connsiteX6" fmla="*/ 861461 w 875665"/>
                  <a:gd name="connsiteY6" fmla="*/ 2663 h 286376"/>
                  <a:gd name="connsiteX7" fmla="*/ 837495 w 875665"/>
                  <a:gd name="connsiteY7" fmla="*/ 117169 h 286376"/>
                  <a:gd name="connsiteX8" fmla="*/ 866787 w 875665"/>
                  <a:gd name="connsiteY8" fmla="*/ 13315 h 286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75665" h="286376">
                    <a:moveTo>
                      <a:pt x="834832" y="121164"/>
                    </a:moveTo>
                    <a:cubicBezTo>
                      <a:pt x="785567" y="181080"/>
                      <a:pt x="785567" y="181080"/>
                      <a:pt x="529925" y="239665"/>
                    </a:cubicBezTo>
                    <a:cubicBezTo>
                      <a:pt x="344851" y="283603"/>
                      <a:pt x="279609" y="288929"/>
                      <a:pt x="0" y="284935"/>
                    </a:cubicBezTo>
                    <a:cubicBezTo>
                      <a:pt x="318221" y="292923"/>
                      <a:pt x="720325" y="271620"/>
                      <a:pt x="834832" y="121164"/>
                    </a:cubicBezTo>
                    <a:moveTo>
                      <a:pt x="866787" y="13315"/>
                    </a:moveTo>
                    <a:lnTo>
                      <a:pt x="860130" y="0"/>
                    </a:lnTo>
                    <a:lnTo>
                      <a:pt x="861461" y="2663"/>
                    </a:lnTo>
                    <a:cubicBezTo>
                      <a:pt x="874776" y="38613"/>
                      <a:pt x="881433" y="55922"/>
                      <a:pt x="837495" y="117169"/>
                    </a:cubicBezTo>
                    <a:cubicBezTo>
                      <a:pt x="884096" y="58585"/>
                      <a:pt x="880102" y="42607"/>
                      <a:pt x="866787" y="13315"/>
                    </a:cubicBezTo>
                  </a:path>
                </a:pathLst>
              </a:custGeom>
              <a:solidFill>
                <a:srgbClr val="A1846A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840" name="Freeform: Shape 6839">
                <a:extLst>
                  <a:ext uri="{FF2B5EF4-FFF2-40B4-BE49-F238E27FC236}">
                    <a16:creationId xmlns:a16="http://schemas.microsoft.com/office/drawing/2014/main" id="{0CFA46E8-4318-46CA-A03C-AD68D1488691}"/>
                  </a:ext>
                </a:extLst>
              </p:cNvPr>
              <p:cNvSpPr/>
              <p:nvPr/>
            </p:nvSpPr>
            <p:spPr>
              <a:xfrm>
                <a:off x="10058744" y="3248162"/>
                <a:ext cx="1171576" cy="247674"/>
              </a:xfrm>
              <a:custGeom>
                <a:avLst/>
                <a:gdLst>
                  <a:gd name="connsiteX0" fmla="*/ 70568 w 1171576"/>
                  <a:gd name="connsiteY0" fmla="*/ 237002 h 247674"/>
                  <a:gd name="connsiteX1" fmla="*/ 74562 w 1171576"/>
                  <a:gd name="connsiteY1" fmla="*/ 237002 h 247674"/>
                  <a:gd name="connsiteX2" fmla="*/ 70568 w 1171576"/>
                  <a:gd name="connsiteY2" fmla="*/ 237002 h 247674"/>
                  <a:gd name="connsiteX3" fmla="*/ 33287 w 1171576"/>
                  <a:gd name="connsiteY3" fmla="*/ 235670 h 247674"/>
                  <a:gd name="connsiteX4" fmla="*/ 0 w 1171576"/>
                  <a:gd name="connsiteY4" fmla="*/ 240996 h 247674"/>
                  <a:gd name="connsiteX5" fmla="*/ 70568 w 1171576"/>
                  <a:gd name="connsiteY5" fmla="*/ 237002 h 247674"/>
                  <a:gd name="connsiteX6" fmla="*/ 1167699 w 1171576"/>
                  <a:gd name="connsiteY6" fmla="*/ 2663 h 247674"/>
                  <a:gd name="connsiteX7" fmla="*/ 1166368 w 1171576"/>
                  <a:gd name="connsiteY7" fmla="*/ 0 h 247674"/>
                  <a:gd name="connsiteX8" fmla="*/ 1166368 w 1171576"/>
                  <a:gd name="connsiteY8" fmla="*/ 0 h 247674"/>
                  <a:gd name="connsiteX9" fmla="*/ 1166368 w 1171576"/>
                  <a:gd name="connsiteY9" fmla="*/ 0 h 247674"/>
                  <a:gd name="connsiteX10" fmla="*/ 1166368 w 1171576"/>
                  <a:gd name="connsiteY10" fmla="*/ 0 h 247674"/>
                  <a:gd name="connsiteX11" fmla="*/ 1166368 w 1171576"/>
                  <a:gd name="connsiteY11" fmla="*/ 0 h 247674"/>
                  <a:gd name="connsiteX12" fmla="*/ 1166368 w 1171576"/>
                  <a:gd name="connsiteY12" fmla="*/ 0 h 247674"/>
                  <a:gd name="connsiteX13" fmla="*/ 1166368 w 1171576"/>
                  <a:gd name="connsiteY13" fmla="*/ 0 h 247674"/>
                  <a:gd name="connsiteX14" fmla="*/ 1166368 w 1171576"/>
                  <a:gd name="connsiteY14" fmla="*/ 0 h 247674"/>
                  <a:gd name="connsiteX15" fmla="*/ 797551 w 1171576"/>
                  <a:gd name="connsiteY15" fmla="*/ 209041 h 247674"/>
                  <a:gd name="connsiteX16" fmla="*/ 644432 w 1171576"/>
                  <a:gd name="connsiteY16" fmla="*/ 231676 h 247674"/>
                  <a:gd name="connsiteX17" fmla="*/ 298249 w 1171576"/>
                  <a:gd name="connsiteY17" fmla="*/ 219693 h 247674"/>
                  <a:gd name="connsiteX18" fmla="*/ 183743 w 1171576"/>
                  <a:gd name="connsiteY18" fmla="*/ 222356 h 247674"/>
                  <a:gd name="connsiteX19" fmla="*/ 235670 w 1171576"/>
                  <a:gd name="connsiteY19" fmla="*/ 226350 h 247674"/>
                  <a:gd name="connsiteX20" fmla="*/ 239665 w 1171576"/>
                  <a:gd name="connsiteY20" fmla="*/ 226350 h 247674"/>
                  <a:gd name="connsiteX21" fmla="*/ 239665 w 1171576"/>
                  <a:gd name="connsiteY21" fmla="*/ 226350 h 247674"/>
                  <a:gd name="connsiteX22" fmla="*/ 242328 w 1171576"/>
                  <a:gd name="connsiteY22" fmla="*/ 231676 h 247674"/>
                  <a:gd name="connsiteX23" fmla="*/ 218361 w 1171576"/>
                  <a:gd name="connsiteY23" fmla="*/ 239665 h 247674"/>
                  <a:gd name="connsiteX24" fmla="*/ 1167699 w 1171576"/>
                  <a:gd name="connsiteY24" fmla="*/ 2663 h 24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71576" h="247674">
                    <a:moveTo>
                      <a:pt x="70568" y="237002"/>
                    </a:moveTo>
                    <a:cubicBezTo>
                      <a:pt x="71899" y="237002"/>
                      <a:pt x="73231" y="237002"/>
                      <a:pt x="74562" y="237002"/>
                    </a:cubicBezTo>
                    <a:cubicBezTo>
                      <a:pt x="73231" y="235670"/>
                      <a:pt x="71899" y="235670"/>
                      <a:pt x="70568" y="237002"/>
                    </a:cubicBezTo>
                    <a:cubicBezTo>
                      <a:pt x="35950" y="235670"/>
                      <a:pt x="35950" y="235670"/>
                      <a:pt x="33287" y="235670"/>
                    </a:cubicBezTo>
                    <a:cubicBezTo>
                      <a:pt x="21304" y="235670"/>
                      <a:pt x="10652" y="239665"/>
                      <a:pt x="0" y="240996"/>
                    </a:cubicBezTo>
                    <a:cubicBezTo>
                      <a:pt x="2663" y="240996"/>
                      <a:pt x="14646" y="240996"/>
                      <a:pt x="70568" y="237002"/>
                    </a:cubicBezTo>
                    <a:moveTo>
                      <a:pt x="1167699" y="2663"/>
                    </a:moveTo>
                    <a:cubicBezTo>
                      <a:pt x="1166368" y="0"/>
                      <a:pt x="1166368" y="0"/>
                      <a:pt x="1166368" y="0"/>
                    </a:cubicBezTo>
                    <a:cubicBezTo>
                      <a:pt x="1166368" y="0"/>
                      <a:pt x="1166368" y="0"/>
                      <a:pt x="1166368" y="0"/>
                    </a:cubicBezTo>
                    <a:cubicBezTo>
                      <a:pt x="1166368" y="0"/>
                      <a:pt x="1166368" y="0"/>
                      <a:pt x="1166368" y="0"/>
                    </a:cubicBezTo>
                    <a:cubicBezTo>
                      <a:pt x="1166368" y="0"/>
                      <a:pt x="1166368" y="0"/>
                      <a:pt x="1166368" y="0"/>
                    </a:cubicBezTo>
                    <a:cubicBezTo>
                      <a:pt x="1166368" y="0"/>
                      <a:pt x="1166368" y="0"/>
                      <a:pt x="1166368" y="0"/>
                    </a:cubicBezTo>
                    <a:cubicBezTo>
                      <a:pt x="1166368" y="0"/>
                      <a:pt x="1166368" y="0"/>
                      <a:pt x="1166368" y="0"/>
                    </a:cubicBezTo>
                    <a:cubicBezTo>
                      <a:pt x="1166368" y="0"/>
                      <a:pt x="1166368" y="0"/>
                      <a:pt x="1166368" y="0"/>
                    </a:cubicBezTo>
                    <a:cubicBezTo>
                      <a:pt x="1166368" y="0"/>
                      <a:pt x="1166368" y="0"/>
                      <a:pt x="1166368" y="0"/>
                    </a:cubicBezTo>
                    <a:cubicBezTo>
                      <a:pt x="1175688" y="113175"/>
                      <a:pt x="890753" y="186406"/>
                      <a:pt x="797551" y="209041"/>
                    </a:cubicBezTo>
                    <a:cubicBezTo>
                      <a:pt x="761601" y="218361"/>
                      <a:pt x="716331" y="229013"/>
                      <a:pt x="644432" y="231676"/>
                    </a:cubicBezTo>
                    <a:cubicBezTo>
                      <a:pt x="528594" y="234339"/>
                      <a:pt x="414087" y="219693"/>
                      <a:pt x="298249" y="219693"/>
                    </a:cubicBezTo>
                    <a:cubicBezTo>
                      <a:pt x="259637" y="219693"/>
                      <a:pt x="222356" y="222356"/>
                      <a:pt x="183743" y="222356"/>
                    </a:cubicBezTo>
                    <a:cubicBezTo>
                      <a:pt x="189069" y="223687"/>
                      <a:pt x="203715" y="225018"/>
                      <a:pt x="235670" y="226350"/>
                    </a:cubicBezTo>
                    <a:cubicBezTo>
                      <a:pt x="239665" y="226350"/>
                      <a:pt x="239665" y="226350"/>
                      <a:pt x="239665" y="226350"/>
                    </a:cubicBezTo>
                    <a:cubicBezTo>
                      <a:pt x="239665" y="226350"/>
                      <a:pt x="239665" y="226350"/>
                      <a:pt x="239665" y="226350"/>
                    </a:cubicBezTo>
                    <a:cubicBezTo>
                      <a:pt x="239665" y="227681"/>
                      <a:pt x="240996" y="230344"/>
                      <a:pt x="242328" y="231676"/>
                    </a:cubicBezTo>
                    <a:cubicBezTo>
                      <a:pt x="237002" y="237002"/>
                      <a:pt x="237002" y="237002"/>
                      <a:pt x="218361" y="239665"/>
                    </a:cubicBezTo>
                    <a:cubicBezTo>
                      <a:pt x="837495" y="287598"/>
                      <a:pt x="1214301" y="109181"/>
                      <a:pt x="1167699" y="2663"/>
                    </a:cubicBezTo>
                  </a:path>
                </a:pathLst>
              </a:custGeom>
              <a:solidFill>
                <a:srgbClr val="988B74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841" name="Freeform: Shape 6840">
                <a:extLst>
                  <a:ext uri="{FF2B5EF4-FFF2-40B4-BE49-F238E27FC236}">
                    <a16:creationId xmlns:a16="http://schemas.microsoft.com/office/drawing/2014/main" id="{37646833-1C21-46B6-BCC4-465BB017D3CF}"/>
                  </a:ext>
                </a:extLst>
              </p:cNvPr>
              <p:cNvSpPr/>
              <p:nvPr/>
            </p:nvSpPr>
            <p:spPr>
              <a:xfrm>
                <a:off x="10061407" y="3252156"/>
                <a:ext cx="1169785" cy="255198"/>
              </a:xfrm>
              <a:custGeom>
                <a:avLst/>
                <a:gdLst>
                  <a:gd name="connsiteX0" fmla="*/ 1166368 w 1169785"/>
                  <a:gd name="connsiteY0" fmla="*/ 0 h 255198"/>
                  <a:gd name="connsiteX1" fmla="*/ 0 w 1169785"/>
                  <a:gd name="connsiteY1" fmla="*/ 235670 h 255198"/>
                  <a:gd name="connsiteX2" fmla="*/ 214367 w 1169785"/>
                  <a:gd name="connsiteY2" fmla="*/ 235670 h 255198"/>
                  <a:gd name="connsiteX3" fmla="*/ 1166368 w 1169785"/>
                  <a:gd name="connsiteY3" fmla="*/ 0 h 255198"/>
                  <a:gd name="connsiteX4" fmla="*/ 1166368 w 1169785"/>
                  <a:gd name="connsiteY4" fmla="*/ 0 h 255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9785" h="255198">
                    <a:moveTo>
                      <a:pt x="1166368" y="0"/>
                    </a:moveTo>
                    <a:cubicBezTo>
                      <a:pt x="1194329" y="69236"/>
                      <a:pt x="1071833" y="327542"/>
                      <a:pt x="0" y="235670"/>
                    </a:cubicBezTo>
                    <a:cubicBezTo>
                      <a:pt x="71899" y="234339"/>
                      <a:pt x="142467" y="242328"/>
                      <a:pt x="214367" y="235670"/>
                    </a:cubicBezTo>
                    <a:cubicBezTo>
                      <a:pt x="950670" y="274283"/>
                      <a:pt x="1175688" y="89208"/>
                      <a:pt x="1166368" y="0"/>
                    </a:cubicBezTo>
                    <a:cubicBezTo>
                      <a:pt x="1165036" y="0"/>
                      <a:pt x="1166368" y="0"/>
                      <a:pt x="1166368" y="0"/>
                    </a:cubicBezTo>
                  </a:path>
                </a:pathLst>
              </a:custGeom>
              <a:solidFill>
                <a:srgbClr val="87674C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842" name="Freeform: Shape 6841">
                <a:extLst>
                  <a:ext uri="{FF2B5EF4-FFF2-40B4-BE49-F238E27FC236}">
                    <a16:creationId xmlns:a16="http://schemas.microsoft.com/office/drawing/2014/main" id="{FB8ABC3B-567C-4C36-8146-5C35C9C32952}"/>
                  </a:ext>
                </a:extLst>
              </p:cNvPr>
              <p:cNvSpPr/>
              <p:nvPr/>
            </p:nvSpPr>
            <p:spPr>
              <a:xfrm>
                <a:off x="9645988" y="3410601"/>
                <a:ext cx="93202" cy="46601"/>
              </a:xfrm>
              <a:custGeom>
                <a:avLst/>
                <a:gdLst>
                  <a:gd name="connsiteX0" fmla="*/ 91871 w 93202"/>
                  <a:gd name="connsiteY0" fmla="*/ 46601 h 46601"/>
                  <a:gd name="connsiteX1" fmla="*/ 0 w 93202"/>
                  <a:gd name="connsiteY1" fmla="*/ 0 h 46601"/>
                  <a:gd name="connsiteX2" fmla="*/ 81220 w 93202"/>
                  <a:gd name="connsiteY2" fmla="*/ 37281 h 46601"/>
                  <a:gd name="connsiteX3" fmla="*/ 93203 w 93202"/>
                  <a:gd name="connsiteY3" fmla="*/ 46601 h 46601"/>
                  <a:gd name="connsiteX4" fmla="*/ 91871 w 93202"/>
                  <a:gd name="connsiteY4" fmla="*/ 46601 h 46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202" h="46601">
                    <a:moveTo>
                      <a:pt x="91871" y="46601"/>
                    </a:moveTo>
                    <a:cubicBezTo>
                      <a:pt x="63911" y="39944"/>
                      <a:pt x="37281" y="29292"/>
                      <a:pt x="0" y="0"/>
                    </a:cubicBezTo>
                    <a:cubicBezTo>
                      <a:pt x="19972" y="11983"/>
                      <a:pt x="42607" y="23966"/>
                      <a:pt x="81220" y="37281"/>
                    </a:cubicBezTo>
                    <a:cubicBezTo>
                      <a:pt x="81220" y="38613"/>
                      <a:pt x="81220" y="38613"/>
                      <a:pt x="93203" y="46601"/>
                    </a:cubicBezTo>
                    <a:cubicBezTo>
                      <a:pt x="91871" y="46601"/>
                      <a:pt x="91871" y="46601"/>
                      <a:pt x="91871" y="46601"/>
                    </a:cubicBezTo>
                  </a:path>
                </a:pathLst>
              </a:custGeom>
              <a:solidFill>
                <a:srgbClr val="A1846A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843" name="Freeform: Shape 6842">
                <a:extLst>
                  <a:ext uri="{FF2B5EF4-FFF2-40B4-BE49-F238E27FC236}">
                    <a16:creationId xmlns:a16="http://schemas.microsoft.com/office/drawing/2014/main" id="{2C514910-FB6E-4956-A928-DADF863919C3}"/>
                  </a:ext>
                </a:extLst>
              </p:cNvPr>
              <p:cNvSpPr/>
              <p:nvPr/>
            </p:nvSpPr>
            <p:spPr>
              <a:xfrm>
                <a:off x="9727208" y="3449214"/>
                <a:ext cx="63910" cy="18640"/>
              </a:xfrm>
              <a:custGeom>
                <a:avLst/>
                <a:gdLst>
                  <a:gd name="connsiteX0" fmla="*/ 59916 w 63910"/>
                  <a:gd name="connsiteY0" fmla="*/ 18641 h 18640"/>
                  <a:gd name="connsiteX1" fmla="*/ 11983 w 63910"/>
                  <a:gd name="connsiteY1" fmla="*/ 9320 h 18640"/>
                  <a:gd name="connsiteX2" fmla="*/ 0 w 63910"/>
                  <a:gd name="connsiteY2" fmla="*/ 0 h 18640"/>
                  <a:gd name="connsiteX3" fmla="*/ 43939 w 63910"/>
                  <a:gd name="connsiteY3" fmla="*/ 13315 h 18640"/>
                  <a:gd name="connsiteX4" fmla="*/ 45270 w 63910"/>
                  <a:gd name="connsiteY4" fmla="*/ 13315 h 18640"/>
                  <a:gd name="connsiteX5" fmla="*/ 51927 w 63910"/>
                  <a:gd name="connsiteY5" fmla="*/ 14646 h 18640"/>
                  <a:gd name="connsiteX6" fmla="*/ 53259 w 63910"/>
                  <a:gd name="connsiteY6" fmla="*/ 14646 h 18640"/>
                  <a:gd name="connsiteX7" fmla="*/ 63911 w 63910"/>
                  <a:gd name="connsiteY7" fmla="*/ 17309 h 18640"/>
                  <a:gd name="connsiteX8" fmla="*/ 59916 w 63910"/>
                  <a:gd name="connsiteY8" fmla="*/ 18641 h 18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910" h="18640">
                    <a:moveTo>
                      <a:pt x="59916" y="18641"/>
                    </a:moveTo>
                    <a:cubicBezTo>
                      <a:pt x="30624" y="14646"/>
                      <a:pt x="11983" y="9320"/>
                      <a:pt x="11983" y="9320"/>
                    </a:cubicBezTo>
                    <a:cubicBezTo>
                      <a:pt x="11983" y="9320"/>
                      <a:pt x="0" y="2663"/>
                      <a:pt x="0" y="0"/>
                    </a:cubicBezTo>
                    <a:cubicBezTo>
                      <a:pt x="14646" y="5326"/>
                      <a:pt x="27961" y="9320"/>
                      <a:pt x="43939" y="13315"/>
                    </a:cubicBezTo>
                    <a:cubicBezTo>
                      <a:pt x="43939" y="13315"/>
                      <a:pt x="45270" y="13315"/>
                      <a:pt x="45270" y="13315"/>
                    </a:cubicBezTo>
                    <a:cubicBezTo>
                      <a:pt x="47933" y="13315"/>
                      <a:pt x="50596" y="14646"/>
                      <a:pt x="51927" y="14646"/>
                    </a:cubicBezTo>
                    <a:cubicBezTo>
                      <a:pt x="51927" y="14646"/>
                      <a:pt x="53259" y="14646"/>
                      <a:pt x="53259" y="14646"/>
                    </a:cubicBezTo>
                    <a:cubicBezTo>
                      <a:pt x="54590" y="14646"/>
                      <a:pt x="58585" y="15978"/>
                      <a:pt x="63911" y="17309"/>
                    </a:cubicBezTo>
                    <a:cubicBezTo>
                      <a:pt x="62579" y="18641"/>
                      <a:pt x="61248" y="18641"/>
                      <a:pt x="59916" y="18641"/>
                    </a:cubicBezTo>
                  </a:path>
                </a:pathLst>
              </a:custGeom>
              <a:solidFill>
                <a:srgbClr val="87674C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844" name="Freeform: Shape 6843">
                <a:extLst>
                  <a:ext uri="{FF2B5EF4-FFF2-40B4-BE49-F238E27FC236}">
                    <a16:creationId xmlns:a16="http://schemas.microsoft.com/office/drawing/2014/main" id="{53659110-63A0-4DA9-9446-293C4B692E52}"/>
                  </a:ext>
                </a:extLst>
              </p:cNvPr>
              <p:cNvSpPr/>
              <p:nvPr/>
            </p:nvSpPr>
            <p:spPr>
              <a:xfrm>
                <a:off x="9628679" y="3387966"/>
                <a:ext cx="611144" cy="82551"/>
              </a:xfrm>
              <a:custGeom>
                <a:avLst/>
                <a:gdLst>
                  <a:gd name="connsiteX0" fmla="*/ 595167 w 611144"/>
                  <a:gd name="connsiteY0" fmla="*/ 82551 h 82551"/>
                  <a:gd name="connsiteX1" fmla="*/ 0 w 611144"/>
                  <a:gd name="connsiteY1" fmla="*/ 0 h 82551"/>
                  <a:gd name="connsiteX2" fmla="*/ 18641 w 611144"/>
                  <a:gd name="connsiteY2" fmla="*/ 6657 h 82551"/>
                  <a:gd name="connsiteX3" fmla="*/ 143799 w 611144"/>
                  <a:gd name="connsiteY3" fmla="*/ 35950 h 82551"/>
                  <a:gd name="connsiteX4" fmla="*/ 145130 w 611144"/>
                  <a:gd name="connsiteY4" fmla="*/ 35950 h 82551"/>
                  <a:gd name="connsiteX5" fmla="*/ 145130 w 611144"/>
                  <a:gd name="connsiteY5" fmla="*/ 35950 h 82551"/>
                  <a:gd name="connsiteX6" fmla="*/ 145130 w 611144"/>
                  <a:gd name="connsiteY6" fmla="*/ 35950 h 82551"/>
                  <a:gd name="connsiteX7" fmla="*/ 351508 w 611144"/>
                  <a:gd name="connsiteY7" fmla="*/ 74562 h 82551"/>
                  <a:gd name="connsiteX8" fmla="*/ 567206 w 611144"/>
                  <a:gd name="connsiteY8" fmla="*/ 77225 h 82551"/>
                  <a:gd name="connsiteX9" fmla="*/ 611145 w 611144"/>
                  <a:gd name="connsiteY9" fmla="*/ 82551 h 82551"/>
                  <a:gd name="connsiteX10" fmla="*/ 595167 w 611144"/>
                  <a:gd name="connsiteY10" fmla="*/ 82551 h 82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1144" h="82551">
                    <a:moveTo>
                      <a:pt x="595167" y="82551"/>
                    </a:moveTo>
                    <a:cubicBezTo>
                      <a:pt x="162439" y="82551"/>
                      <a:pt x="146462" y="74562"/>
                      <a:pt x="0" y="0"/>
                    </a:cubicBezTo>
                    <a:cubicBezTo>
                      <a:pt x="6657" y="0"/>
                      <a:pt x="13315" y="3994"/>
                      <a:pt x="18641" y="6657"/>
                    </a:cubicBezTo>
                    <a:cubicBezTo>
                      <a:pt x="57253" y="23967"/>
                      <a:pt x="122495" y="31955"/>
                      <a:pt x="143799" y="35950"/>
                    </a:cubicBezTo>
                    <a:cubicBezTo>
                      <a:pt x="145130" y="35950"/>
                      <a:pt x="145130" y="35950"/>
                      <a:pt x="145130" y="35950"/>
                    </a:cubicBezTo>
                    <a:cubicBezTo>
                      <a:pt x="145130" y="35950"/>
                      <a:pt x="145130" y="35950"/>
                      <a:pt x="145130" y="35950"/>
                    </a:cubicBezTo>
                    <a:cubicBezTo>
                      <a:pt x="145130" y="35950"/>
                      <a:pt x="145130" y="35950"/>
                      <a:pt x="145130" y="35950"/>
                    </a:cubicBezTo>
                    <a:cubicBezTo>
                      <a:pt x="247653" y="63911"/>
                      <a:pt x="328873" y="73231"/>
                      <a:pt x="351508" y="74562"/>
                    </a:cubicBezTo>
                    <a:cubicBezTo>
                      <a:pt x="423407" y="81220"/>
                      <a:pt x="495307" y="73231"/>
                      <a:pt x="567206" y="77225"/>
                    </a:cubicBezTo>
                    <a:cubicBezTo>
                      <a:pt x="581852" y="78557"/>
                      <a:pt x="596499" y="81220"/>
                      <a:pt x="611145" y="82551"/>
                    </a:cubicBezTo>
                    <a:cubicBezTo>
                      <a:pt x="605819" y="82551"/>
                      <a:pt x="599162" y="82551"/>
                      <a:pt x="595167" y="82551"/>
                    </a:cubicBezTo>
                  </a:path>
                </a:pathLst>
              </a:custGeom>
              <a:solidFill>
                <a:srgbClr val="988B74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845" name="Freeform: Shape 6844">
                <a:extLst>
                  <a:ext uri="{FF2B5EF4-FFF2-40B4-BE49-F238E27FC236}">
                    <a16:creationId xmlns:a16="http://schemas.microsoft.com/office/drawing/2014/main" id="{EBA3B7BC-BE37-4D70-988B-9C8D03C57E8B}"/>
                  </a:ext>
                </a:extLst>
              </p:cNvPr>
              <p:cNvSpPr/>
              <p:nvPr/>
            </p:nvSpPr>
            <p:spPr>
              <a:xfrm>
                <a:off x="9625170" y="3387966"/>
                <a:ext cx="181926" cy="69236"/>
              </a:xfrm>
              <a:custGeom>
                <a:avLst/>
                <a:gdLst>
                  <a:gd name="connsiteX0" fmla="*/ 175269 w 181926"/>
                  <a:gd name="connsiteY0" fmla="*/ 67905 h 69236"/>
                  <a:gd name="connsiteX1" fmla="*/ 111358 w 181926"/>
                  <a:gd name="connsiteY1" fmla="*/ 54590 h 69236"/>
                  <a:gd name="connsiteX2" fmla="*/ 100707 w 181926"/>
                  <a:gd name="connsiteY2" fmla="*/ 61248 h 69236"/>
                  <a:gd name="connsiteX3" fmla="*/ 2178 w 181926"/>
                  <a:gd name="connsiteY3" fmla="*/ 0 h 69236"/>
                  <a:gd name="connsiteX4" fmla="*/ 181926 w 181926"/>
                  <a:gd name="connsiteY4" fmla="*/ 69236 h 69236"/>
                  <a:gd name="connsiteX5" fmla="*/ 175269 w 181926"/>
                  <a:gd name="connsiteY5" fmla="*/ 67905 h 69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1926" h="69236">
                    <a:moveTo>
                      <a:pt x="175269" y="67905"/>
                    </a:moveTo>
                    <a:cubicBezTo>
                      <a:pt x="163286" y="66574"/>
                      <a:pt x="133993" y="65242"/>
                      <a:pt x="111358" y="54590"/>
                    </a:cubicBezTo>
                    <a:cubicBezTo>
                      <a:pt x="103370" y="50596"/>
                      <a:pt x="100707" y="59916"/>
                      <a:pt x="100707" y="61248"/>
                    </a:cubicBezTo>
                    <a:cubicBezTo>
                      <a:pt x="62094" y="46601"/>
                      <a:pt x="-13800" y="13315"/>
                      <a:pt x="2178" y="0"/>
                    </a:cubicBezTo>
                    <a:cubicBezTo>
                      <a:pt x="60763" y="29292"/>
                      <a:pt x="119347" y="51927"/>
                      <a:pt x="181926" y="69236"/>
                    </a:cubicBezTo>
                    <a:cubicBezTo>
                      <a:pt x="180595" y="69236"/>
                      <a:pt x="177932" y="69236"/>
                      <a:pt x="175269" y="67905"/>
                    </a:cubicBezTo>
                  </a:path>
                </a:pathLst>
              </a:custGeom>
              <a:solidFill>
                <a:srgbClr val="87674C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846" name="Freeform: Shape 6845">
                <a:extLst>
                  <a:ext uri="{FF2B5EF4-FFF2-40B4-BE49-F238E27FC236}">
                    <a16:creationId xmlns:a16="http://schemas.microsoft.com/office/drawing/2014/main" id="{96AC88F7-B7AF-4220-95D3-6E39CB103A51}"/>
                  </a:ext>
                </a:extLst>
              </p:cNvPr>
              <p:cNvSpPr/>
              <p:nvPr/>
            </p:nvSpPr>
            <p:spPr>
              <a:xfrm>
                <a:off x="9805765" y="3455871"/>
                <a:ext cx="494973" cy="31340"/>
              </a:xfrm>
              <a:custGeom>
                <a:avLst/>
                <a:gdLst>
                  <a:gd name="connsiteX0" fmla="*/ 493975 w 494973"/>
                  <a:gd name="connsiteY0" fmla="*/ 23966 h 31340"/>
                  <a:gd name="connsiteX1" fmla="*/ 455363 w 494973"/>
                  <a:gd name="connsiteY1" fmla="*/ 30624 h 31340"/>
                  <a:gd name="connsiteX2" fmla="*/ 359497 w 494973"/>
                  <a:gd name="connsiteY2" fmla="*/ 25298 h 31340"/>
                  <a:gd name="connsiteX3" fmla="*/ 0 w 494973"/>
                  <a:gd name="connsiteY3" fmla="*/ 0 h 31340"/>
                  <a:gd name="connsiteX4" fmla="*/ 155782 w 494973"/>
                  <a:gd name="connsiteY4" fmla="*/ 14646 h 31340"/>
                  <a:gd name="connsiteX5" fmla="*/ 431396 w 494973"/>
                  <a:gd name="connsiteY5" fmla="*/ 14646 h 31340"/>
                  <a:gd name="connsiteX6" fmla="*/ 488649 w 494973"/>
                  <a:gd name="connsiteY6" fmla="*/ 18641 h 31340"/>
                  <a:gd name="connsiteX7" fmla="*/ 491312 w 494973"/>
                  <a:gd name="connsiteY7" fmla="*/ 18641 h 31340"/>
                  <a:gd name="connsiteX8" fmla="*/ 491312 w 494973"/>
                  <a:gd name="connsiteY8" fmla="*/ 18641 h 31340"/>
                  <a:gd name="connsiteX9" fmla="*/ 493975 w 494973"/>
                  <a:gd name="connsiteY9" fmla="*/ 19972 h 31340"/>
                  <a:gd name="connsiteX10" fmla="*/ 493975 w 494973"/>
                  <a:gd name="connsiteY10" fmla="*/ 23966 h 31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94973" h="31340">
                    <a:moveTo>
                      <a:pt x="493975" y="23966"/>
                    </a:moveTo>
                    <a:cubicBezTo>
                      <a:pt x="491312" y="27961"/>
                      <a:pt x="488649" y="33287"/>
                      <a:pt x="455363" y="30624"/>
                    </a:cubicBezTo>
                    <a:cubicBezTo>
                      <a:pt x="423407" y="29292"/>
                      <a:pt x="391452" y="27961"/>
                      <a:pt x="359497" y="25298"/>
                    </a:cubicBezTo>
                    <a:cubicBezTo>
                      <a:pt x="210372" y="30624"/>
                      <a:pt x="90540" y="22635"/>
                      <a:pt x="0" y="0"/>
                    </a:cubicBezTo>
                    <a:cubicBezTo>
                      <a:pt x="51927" y="2663"/>
                      <a:pt x="103855" y="11983"/>
                      <a:pt x="155782" y="14646"/>
                    </a:cubicBezTo>
                    <a:cubicBezTo>
                      <a:pt x="163771" y="14646"/>
                      <a:pt x="207709" y="15978"/>
                      <a:pt x="431396" y="14646"/>
                    </a:cubicBezTo>
                    <a:cubicBezTo>
                      <a:pt x="448705" y="15978"/>
                      <a:pt x="466015" y="17309"/>
                      <a:pt x="488649" y="18641"/>
                    </a:cubicBezTo>
                    <a:cubicBezTo>
                      <a:pt x="491312" y="18641"/>
                      <a:pt x="491312" y="18641"/>
                      <a:pt x="491312" y="18641"/>
                    </a:cubicBezTo>
                    <a:cubicBezTo>
                      <a:pt x="491312" y="18641"/>
                      <a:pt x="491312" y="18641"/>
                      <a:pt x="491312" y="18641"/>
                    </a:cubicBezTo>
                    <a:cubicBezTo>
                      <a:pt x="492644" y="18641"/>
                      <a:pt x="493975" y="19972"/>
                      <a:pt x="493975" y="19972"/>
                    </a:cubicBezTo>
                    <a:cubicBezTo>
                      <a:pt x="495307" y="21304"/>
                      <a:pt x="495307" y="23966"/>
                      <a:pt x="493975" y="23966"/>
                    </a:cubicBezTo>
                  </a:path>
                </a:pathLst>
              </a:custGeom>
              <a:solidFill>
                <a:srgbClr val="806D54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847" name="Freeform: Shape 6846">
                <a:extLst>
                  <a:ext uri="{FF2B5EF4-FFF2-40B4-BE49-F238E27FC236}">
                    <a16:creationId xmlns:a16="http://schemas.microsoft.com/office/drawing/2014/main" id="{4082E655-0309-467C-8842-A994334BBEF8}"/>
                  </a:ext>
                </a:extLst>
              </p:cNvPr>
              <p:cNvSpPr/>
              <p:nvPr/>
            </p:nvSpPr>
            <p:spPr>
              <a:xfrm>
                <a:off x="9727208" y="3441694"/>
                <a:ext cx="547234" cy="48259"/>
              </a:xfrm>
              <a:custGeom>
                <a:avLst/>
                <a:gdLst>
                  <a:gd name="connsiteX0" fmla="*/ 251648 w 547234"/>
                  <a:gd name="connsiteY0" fmla="*/ 40806 h 48259"/>
                  <a:gd name="connsiteX1" fmla="*/ 267625 w 547234"/>
                  <a:gd name="connsiteY1" fmla="*/ 42138 h 48259"/>
                  <a:gd name="connsiteX2" fmla="*/ 239665 w 547234"/>
                  <a:gd name="connsiteY2" fmla="*/ 36812 h 48259"/>
                  <a:gd name="connsiteX3" fmla="*/ 10652 w 547234"/>
                  <a:gd name="connsiteY3" fmla="*/ 862 h 48259"/>
                  <a:gd name="connsiteX4" fmla="*/ 0 w 547234"/>
                  <a:gd name="connsiteY4" fmla="*/ 6188 h 48259"/>
                  <a:gd name="connsiteX5" fmla="*/ 43939 w 547234"/>
                  <a:gd name="connsiteY5" fmla="*/ 20834 h 48259"/>
                  <a:gd name="connsiteX6" fmla="*/ 45270 w 547234"/>
                  <a:gd name="connsiteY6" fmla="*/ 20834 h 48259"/>
                  <a:gd name="connsiteX7" fmla="*/ 51927 w 547234"/>
                  <a:gd name="connsiteY7" fmla="*/ 22166 h 48259"/>
                  <a:gd name="connsiteX8" fmla="*/ 53259 w 547234"/>
                  <a:gd name="connsiteY8" fmla="*/ 22166 h 48259"/>
                  <a:gd name="connsiteX9" fmla="*/ 251648 w 547234"/>
                  <a:gd name="connsiteY9" fmla="*/ 40806 h 48259"/>
                  <a:gd name="connsiteX10" fmla="*/ 543240 w 547234"/>
                  <a:gd name="connsiteY10" fmla="*/ 47464 h 48259"/>
                  <a:gd name="connsiteX11" fmla="*/ 547234 w 547234"/>
                  <a:gd name="connsiteY11" fmla="*/ 47464 h 48259"/>
                  <a:gd name="connsiteX12" fmla="*/ 535251 w 547234"/>
                  <a:gd name="connsiteY12" fmla="*/ 46132 h 48259"/>
                  <a:gd name="connsiteX13" fmla="*/ 439385 w 547234"/>
                  <a:gd name="connsiteY13" fmla="*/ 40806 h 48259"/>
                  <a:gd name="connsiteX14" fmla="*/ 406098 w 547234"/>
                  <a:gd name="connsiteY14" fmla="*/ 42138 h 48259"/>
                  <a:gd name="connsiteX15" fmla="*/ 480661 w 547234"/>
                  <a:gd name="connsiteY15" fmla="*/ 44801 h 48259"/>
                  <a:gd name="connsiteX16" fmla="*/ 543240 w 547234"/>
                  <a:gd name="connsiteY16" fmla="*/ 47464 h 48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47234" h="48259">
                    <a:moveTo>
                      <a:pt x="251648" y="40806"/>
                    </a:moveTo>
                    <a:cubicBezTo>
                      <a:pt x="256974" y="40806"/>
                      <a:pt x="262300" y="42138"/>
                      <a:pt x="267625" y="42138"/>
                    </a:cubicBezTo>
                    <a:cubicBezTo>
                      <a:pt x="248985" y="38143"/>
                      <a:pt x="248985" y="38143"/>
                      <a:pt x="239665" y="36812"/>
                    </a:cubicBezTo>
                    <a:cubicBezTo>
                      <a:pt x="109181" y="30155"/>
                      <a:pt x="10652" y="862"/>
                      <a:pt x="10652" y="862"/>
                    </a:cubicBezTo>
                    <a:cubicBezTo>
                      <a:pt x="5326" y="-1801"/>
                      <a:pt x="1331" y="2194"/>
                      <a:pt x="0" y="6188"/>
                    </a:cubicBezTo>
                    <a:cubicBezTo>
                      <a:pt x="5326" y="8851"/>
                      <a:pt x="9320" y="11514"/>
                      <a:pt x="43939" y="20834"/>
                    </a:cubicBezTo>
                    <a:cubicBezTo>
                      <a:pt x="43939" y="20834"/>
                      <a:pt x="45270" y="20834"/>
                      <a:pt x="45270" y="20834"/>
                    </a:cubicBezTo>
                    <a:cubicBezTo>
                      <a:pt x="47933" y="20834"/>
                      <a:pt x="50596" y="22166"/>
                      <a:pt x="51927" y="22166"/>
                    </a:cubicBezTo>
                    <a:cubicBezTo>
                      <a:pt x="51927" y="22166"/>
                      <a:pt x="53259" y="22166"/>
                      <a:pt x="53259" y="22166"/>
                    </a:cubicBezTo>
                    <a:cubicBezTo>
                      <a:pt x="73231" y="28823"/>
                      <a:pt x="73231" y="28823"/>
                      <a:pt x="251648" y="40806"/>
                    </a:cubicBezTo>
                    <a:moveTo>
                      <a:pt x="543240" y="47464"/>
                    </a:moveTo>
                    <a:cubicBezTo>
                      <a:pt x="544571" y="47464"/>
                      <a:pt x="545903" y="47464"/>
                      <a:pt x="547234" y="47464"/>
                    </a:cubicBezTo>
                    <a:cubicBezTo>
                      <a:pt x="543240" y="47464"/>
                      <a:pt x="539245" y="47464"/>
                      <a:pt x="535251" y="46132"/>
                    </a:cubicBezTo>
                    <a:cubicBezTo>
                      <a:pt x="503296" y="44801"/>
                      <a:pt x="471340" y="43469"/>
                      <a:pt x="439385" y="40806"/>
                    </a:cubicBezTo>
                    <a:cubicBezTo>
                      <a:pt x="427402" y="40806"/>
                      <a:pt x="422076" y="42138"/>
                      <a:pt x="406098" y="42138"/>
                    </a:cubicBezTo>
                    <a:cubicBezTo>
                      <a:pt x="477998" y="44801"/>
                      <a:pt x="477998" y="44801"/>
                      <a:pt x="480661" y="44801"/>
                    </a:cubicBezTo>
                    <a:cubicBezTo>
                      <a:pt x="521936" y="48795"/>
                      <a:pt x="521936" y="48795"/>
                      <a:pt x="543240" y="47464"/>
                    </a:cubicBezTo>
                  </a:path>
                </a:pathLst>
              </a:custGeom>
              <a:solidFill>
                <a:srgbClr val="715137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848" name="Freeform: Shape 6847">
                <a:extLst>
                  <a:ext uri="{FF2B5EF4-FFF2-40B4-BE49-F238E27FC236}">
                    <a16:creationId xmlns:a16="http://schemas.microsoft.com/office/drawing/2014/main" id="{0CFF1C8D-9D65-4BC9-836B-AECA797B3D0B}"/>
                  </a:ext>
                </a:extLst>
              </p:cNvPr>
              <p:cNvSpPr/>
              <p:nvPr/>
            </p:nvSpPr>
            <p:spPr>
              <a:xfrm>
                <a:off x="9622022" y="4172202"/>
                <a:ext cx="475334" cy="174422"/>
              </a:xfrm>
              <a:custGeom>
                <a:avLst/>
                <a:gdLst>
                  <a:gd name="connsiteX0" fmla="*/ 475335 w 475334"/>
                  <a:gd name="connsiteY0" fmla="*/ 173091 h 174422"/>
                  <a:gd name="connsiteX1" fmla="*/ 475335 w 475334"/>
                  <a:gd name="connsiteY1" fmla="*/ 173091 h 174422"/>
                  <a:gd name="connsiteX2" fmla="*/ 474003 w 475334"/>
                  <a:gd name="connsiteY2" fmla="*/ 173091 h 174422"/>
                  <a:gd name="connsiteX3" fmla="*/ 414087 w 475334"/>
                  <a:gd name="connsiteY3" fmla="*/ 167765 h 174422"/>
                  <a:gd name="connsiteX4" fmla="*/ 452700 w 475334"/>
                  <a:gd name="connsiteY4" fmla="*/ 174423 h 174422"/>
                  <a:gd name="connsiteX5" fmla="*/ 475335 w 475334"/>
                  <a:gd name="connsiteY5" fmla="*/ 173091 h 174422"/>
                  <a:gd name="connsiteX6" fmla="*/ 201052 w 475334"/>
                  <a:gd name="connsiteY6" fmla="*/ 115838 h 174422"/>
                  <a:gd name="connsiteX7" fmla="*/ 217030 w 475334"/>
                  <a:gd name="connsiteY7" fmla="*/ 118501 h 174422"/>
                  <a:gd name="connsiteX8" fmla="*/ 6657 w 475334"/>
                  <a:gd name="connsiteY8" fmla="*/ 7989 h 174422"/>
                  <a:gd name="connsiteX9" fmla="*/ 0 w 475334"/>
                  <a:gd name="connsiteY9" fmla="*/ 0 h 174422"/>
                  <a:gd name="connsiteX10" fmla="*/ 6657 w 475334"/>
                  <a:gd name="connsiteY10" fmla="*/ 9320 h 174422"/>
                  <a:gd name="connsiteX11" fmla="*/ 9320 w 475334"/>
                  <a:gd name="connsiteY11" fmla="*/ 13315 h 174422"/>
                  <a:gd name="connsiteX12" fmla="*/ 47933 w 475334"/>
                  <a:gd name="connsiteY12" fmla="*/ 49264 h 174422"/>
                  <a:gd name="connsiteX13" fmla="*/ 51927 w 475334"/>
                  <a:gd name="connsiteY13" fmla="*/ 55922 h 174422"/>
                  <a:gd name="connsiteX14" fmla="*/ 18641 w 475334"/>
                  <a:gd name="connsiteY14" fmla="*/ 26629 h 174422"/>
                  <a:gd name="connsiteX15" fmla="*/ 23966 w 475334"/>
                  <a:gd name="connsiteY15" fmla="*/ 33287 h 174422"/>
                  <a:gd name="connsiteX16" fmla="*/ 25298 w 475334"/>
                  <a:gd name="connsiteY16" fmla="*/ 35950 h 174422"/>
                  <a:gd name="connsiteX17" fmla="*/ 121164 w 475334"/>
                  <a:gd name="connsiteY17" fmla="*/ 101192 h 174422"/>
                  <a:gd name="connsiteX18" fmla="*/ 99860 w 475334"/>
                  <a:gd name="connsiteY18" fmla="*/ 86546 h 174422"/>
                  <a:gd name="connsiteX19" fmla="*/ 101192 w 475334"/>
                  <a:gd name="connsiteY19" fmla="*/ 85214 h 174422"/>
                  <a:gd name="connsiteX20" fmla="*/ 102523 w 475334"/>
                  <a:gd name="connsiteY20" fmla="*/ 85214 h 174422"/>
                  <a:gd name="connsiteX21" fmla="*/ 102523 w 475334"/>
                  <a:gd name="connsiteY21" fmla="*/ 85214 h 174422"/>
                  <a:gd name="connsiteX22" fmla="*/ 201052 w 475334"/>
                  <a:gd name="connsiteY22" fmla="*/ 115838 h 174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75334" h="174422">
                    <a:moveTo>
                      <a:pt x="475335" y="173091"/>
                    </a:moveTo>
                    <a:cubicBezTo>
                      <a:pt x="475335" y="173091"/>
                      <a:pt x="475335" y="173091"/>
                      <a:pt x="475335" y="173091"/>
                    </a:cubicBezTo>
                    <a:cubicBezTo>
                      <a:pt x="475335" y="173091"/>
                      <a:pt x="474003" y="173091"/>
                      <a:pt x="474003" y="173091"/>
                    </a:cubicBezTo>
                    <a:cubicBezTo>
                      <a:pt x="454031" y="171760"/>
                      <a:pt x="434059" y="169097"/>
                      <a:pt x="414087" y="167765"/>
                    </a:cubicBezTo>
                    <a:cubicBezTo>
                      <a:pt x="427402" y="169097"/>
                      <a:pt x="439385" y="173091"/>
                      <a:pt x="452700" y="174423"/>
                    </a:cubicBezTo>
                    <a:lnTo>
                      <a:pt x="475335" y="173091"/>
                    </a:lnTo>
                    <a:moveTo>
                      <a:pt x="201052" y="115838"/>
                    </a:moveTo>
                    <a:cubicBezTo>
                      <a:pt x="205046" y="117169"/>
                      <a:pt x="211704" y="118501"/>
                      <a:pt x="217030" y="118501"/>
                    </a:cubicBezTo>
                    <a:cubicBezTo>
                      <a:pt x="147793" y="98529"/>
                      <a:pt x="51927" y="55922"/>
                      <a:pt x="6657" y="7989"/>
                    </a:cubicBezTo>
                    <a:cubicBezTo>
                      <a:pt x="5326" y="5326"/>
                      <a:pt x="2663" y="2663"/>
                      <a:pt x="0" y="0"/>
                    </a:cubicBezTo>
                    <a:cubicBezTo>
                      <a:pt x="2663" y="2663"/>
                      <a:pt x="5326" y="6657"/>
                      <a:pt x="6657" y="9320"/>
                    </a:cubicBezTo>
                    <a:lnTo>
                      <a:pt x="9320" y="13315"/>
                    </a:lnTo>
                    <a:cubicBezTo>
                      <a:pt x="18641" y="25298"/>
                      <a:pt x="25298" y="30624"/>
                      <a:pt x="47933" y="49264"/>
                    </a:cubicBezTo>
                    <a:cubicBezTo>
                      <a:pt x="47933" y="49264"/>
                      <a:pt x="50596" y="51927"/>
                      <a:pt x="51927" y="55922"/>
                    </a:cubicBezTo>
                    <a:cubicBezTo>
                      <a:pt x="42607" y="50596"/>
                      <a:pt x="31955" y="43939"/>
                      <a:pt x="18641" y="26629"/>
                    </a:cubicBezTo>
                    <a:cubicBezTo>
                      <a:pt x="19972" y="29292"/>
                      <a:pt x="22635" y="31955"/>
                      <a:pt x="23966" y="33287"/>
                    </a:cubicBezTo>
                    <a:lnTo>
                      <a:pt x="25298" y="35950"/>
                    </a:lnTo>
                    <a:cubicBezTo>
                      <a:pt x="58585" y="73231"/>
                      <a:pt x="121164" y="101192"/>
                      <a:pt x="121164" y="101192"/>
                    </a:cubicBezTo>
                    <a:cubicBezTo>
                      <a:pt x="101192" y="89208"/>
                      <a:pt x="101192" y="89208"/>
                      <a:pt x="99860" y="86546"/>
                    </a:cubicBezTo>
                    <a:cubicBezTo>
                      <a:pt x="99860" y="86546"/>
                      <a:pt x="101192" y="86546"/>
                      <a:pt x="101192" y="85214"/>
                    </a:cubicBezTo>
                    <a:cubicBezTo>
                      <a:pt x="101192" y="85214"/>
                      <a:pt x="102523" y="85214"/>
                      <a:pt x="102523" y="85214"/>
                    </a:cubicBezTo>
                    <a:cubicBezTo>
                      <a:pt x="102523" y="85214"/>
                      <a:pt x="102523" y="85214"/>
                      <a:pt x="102523" y="85214"/>
                    </a:cubicBezTo>
                    <a:cubicBezTo>
                      <a:pt x="122495" y="93203"/>
                      <a:pt x="149125" y="105186"/>
                      <a:pt x="201052" y="115838"/>
                    </a:cubicBezTo>
                  </a:path>
                </a:pathLst>
              </a:custGeom>
              <a:solidFill>
                <a:srgbClr val="ADA9A1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849" name="Freeform: Shape 6848">
                <a:extLst>
                  <a:ext uri="{FF2B5EF4-FFF2-40B4-BE49-F238E27FC236}">
                    <a16:creationId xmlns:a16="http://schemas.microsoft.com/office/drawing/2014/main" id="{5379242D-5031-4343-A776-CBC03B6117F4}"/>
                  </a:ext>
                </a:extLst>
              </p:cNvPr>
              <p:cNvSpPr/>
              <p:nvPr/>
            </p:nvSpPr>
            <p:spPr>
              <a:xfrm>
                <a:off x="9628679" y="4181522"/>
                <a:ext cx="46601" cy="46601"/>
              </a:xfrm>
              <a:custGeom>
                <a:avLst/>
                <a:gdLst>
                  <a:gd name="connsiteX0" fmla="*/ 45270 w 46601"/>
                  <a:gd name="connsiteY0" fmla="*/ 42607 h 46601"/>
                  <a:gd name="connsiteX1" fmla="*/ 46601 w 46601"/>
                  <a:gd name="connsiteY1" fmla="*/ 46601 h 46601"/>
                  <a:gd name="connsiteX2" fmla="*/ 11983 w 46601"/>
                  <a:gd name="connsiteY2" fmla="*/ 15978 h 46601"/>
                  <a:gd name="connsiteX3" fmla="*/ 5326 w 46601"/>
                  <a:gd name="connsiteY3" fmla="*/ 6657 h 46601"/>
                  <a:gd name="connsiteX4" fmla="*/ 0 w 46601"/>
                  <a:gd name="connsiteY4" fmla="*/ 0 h 46601"/>
                  <a:gd name="connsiteX5" fmla="*/ 41276 w 46601"/>
                  <a:gd name="connsiteY5" fmla="*/ 38613 h 46601"/>
                  <a:gd name="connsiteX6" fmla="*/ 45270 w 46601"/>
                  <a:gd name="connsiteY6" fmla="*/ 42607 h 46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601" h="46601">
                    <a:moveTo>
                      <a:pt x="45270" y="42607"/>
                    </a:moveTo>
                    <a:cubicBezTo>
                      <a:pt x="46601" y="45270"/>
                      <a:pt x="46601" y="45270"/>
                      <a:pt x="46601" y="46601"/>
                    </a:cubicBezTo>
                    <a:cubicBezTo>
                      <a:pt x="33287" y="38613"/>
                      <a:pt x="21304" y="27961"/>
                      <a:pt x="11983" y="15978"/>
                    </a:cubicBezTo>
                    <a:lnTo>
                      <a:pt x="5326" y="6657"/>
                    </a:lnTo>
                    <a:lnTo>
                      <a:pt x="0" y="0"/>
                    </a:lnTo>
                    <a:cubicBezTo>
                      <a:pt x="10652" y="13315"/>
                      <a:pt x="18641" y="21304"/>
                      <a:pt x="41276" y="38613"/>
                    </a:cubicBezTo>
                    <a:cubicBezTo>
                      <a:pt x="43939" y="39944"/>
                      <a:pt x="45270" y="41276"/>
                      <a:pt x="45270" y="42607"/>
                    </a:cubicBezTo>
                  </a:path>
                </a:pathLst>
              </a:custGeom>
              <a:solidFill>
                <a:srgbClr val="918474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850" name="Freeform: Shape 6849">
                <a:extLst>
                  <a:ext uri="{FF2B5EF4-FFF2-40B4-BE49-F238E27FC236}">
                    <a16:creationId xmlns:a16="http://schemas.microsoft.com/office/drawing/2014/main" id="{9ACC8A8D-2E11-4387-A9E0-92A48C8A5EF8}"/>
                  </a:ext>
                </a:extLst>
              </p:cNvPr>
              <p:cNvSpPr/>
              <p:nvPr/>
            </p:nvSpPr>
            <p:spPr>
              <a:xfrm>
                <a:off x="9839052" y="4166876"/>
                <a:ext cx="1284868" cy="195965"/>
              </a:xfrm>
              <a:custGeom>
                <a:avLst/>
                <a:gdLst>
                  <a:gd name="connsiteX0" fmla="*/ 1267559 w 1284868"/>
                  <a:gd name="connsiteY0" fmla="*/ 23967 h 195965"/>
                  <a:gd name="connsiteX1" fmla="*/ 1260902 w 1284868"/>
                  <a:gd name="connsiteY1" fmla="*/ 33287 h 195965"/>
                  <a:gd name="connsiteX2" fmla="*/ 258305 w 1284868"/>
                  <a:gd name="connsiteY2" fmla="*/ 178417 h 195965"/>
                  <a:gd name="connsiteX3" fmla="*/ 368817 w 1284868"/>
                  <a:gd name="connsiteY3" fmla="*/ 179748 h 195965"/>
                  <a:gd name="connsiteX4" fmla="*/ 466015 w 1284868"/>
                  <a:gd name="connsiteY4" fmla="*/ 177086 h 195965"/>
                  <a:gd name="connsiteX5" fmla="*/ 463352 w 1284868"/>
                  <a:gd name="connsiteY5" fmla="*/ 174423 h 195965"/>
                  <a:gd name="connsiteX6" fmla="*/ 463352 w 1284868"/>
                  <a:gd name="connsiteY6" fmla="*/ 174423 h 195965"/>
                  <a:gd name="connsiteX7" fmla="*/ 6657 w 1284868"/>
                  <a:gd name="connsiteY7" fmla="*/ 126490 h 195965"/>
                  <a:gd name="connsiteX8" fmla="*/ 0 w 1284868"/>
                  <a:gd name="connsiteY8" fmla="*/ 125158 h 195965"/>
                  <a:gd name="connsiteX9" fmla="*/ 0 w 1284868"/>
                  <a:gd name="connsiteY9" fmla="*/ 125158 h 195965"/>
                  <a:gd name="connsiteX10" fmla="*/ 323547 w 1284868"/>
                  <a:gd name="connsiteY10" fmla="*/ 155782 h 195965"/>
                  <a:gd name="connsiteX11" fmla="*/ 1284869 w 1284868"/>
                  <a:gd name="connsiteY11" fmla="*/ 0 h 195965"/>
                  <a:gd name="connsiteX12" fmla="*/ 1267559 w 1284868"/>
                  <a:gd name="connsiteY12" fmla="*/ 23967 h 195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84868" h="195965">
                    <a:moveTo>
                      <a:pt x="1267559" y="23967"/>
                    </a:moveTo>
                    <a:lnTo>
                      <a:pt x="1260902" y="33287"/>
                    </a:lnTo>
                    <a:cubicBezTo>
                      <a:pt x="1202318" y="99860"/>
                      <a:pt x="986619" y="246322"/>
                      <a:pt x="258305" y="178417"/>
                    </a:cubicBezTo>
                    <a:cubicBezTo>
                      <a:pt x="276946" y="177086"/>
                      <a:pt x="276946" y="177086"/>
                      <a:pt x="368817" y="179748"/>
                    </a:cubicBezTo>
                    <a:cubicBezTo>
                      <a:pt x="460689" y="182411"/>
                      <a:pt x="460689" y="182411"/>
                      <a:pt x="466015" y="177086"/>
                    </a:cubicBezTo>
                    <a:cubicBezTo>
                      <a:pt x="463352" y="174423"/>
                      <a:pt x="463352" y="174423"/>
                      <a:pt x="463352" y="174423"/>
                    </a:cubicBezTo>
                    <a:cubicBezTo>
                      <a:pt x="463352" y="174423"/>
                      <a:pt x="463352" y="174423"/>
                      <a:pt x="463352" y="174423"/>
                    </a:cubicBezTo>
                    <a:cubicBezTo>
                      <a:pt x="163771" y="167765"/>
                      <a:pt x="111844" y="154451"/>
                      <a:pt x="6657" y="126490"/>
                    </a:cubicBezTo>
                    <a:cubicBezTo>
                      <a:pt x="0" y="125158"/>
                      <a:pt x="0" y="125158"/>
                      <a:pt x="0" y="125158"/>
                    </a:cubicBezTo>
                    <a:cubicBezTo>
                      <a:pt x="0" y="125158"/>
                      <a:pt x="0" y="125158"/>
                      <a:pt x="0" y="125158"/>
                    </a:cubicBezTo>
                    <a:cubicBezTo>
                      <a:pt x="66574" y="135810"/>
                      <a:pt x="109181" y="139804"/>
                      <a:pt x="323547" y="155782"/>
                    </a:cubicBezTo>
                    <a:cubicBezTo>
                      <a:pt x="908063" y="202384"/>
                      <a:pt x="1206312" y="101192"/>
                      <a:pt x="1284869" y="0"/>
                    </a:cubicBezTo>
                    <a:cubicBezTo>
                      <a:pt x="1280874" y="6657"/>
                      <a:pt x="1274217" y="17309"/>
                      <a:pt x="1267559" y="23967"/>
                    </a:cubicBezTo>
                  </a:path>
                </a:pathLst>
              </a:custGeom>
              <a:solidFill>
                <a:srgbClr val="ADA9A1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851" name="Freeform: Shape 6850">
                <a:extLst>
                  <a:ext uri="{FF2B5EF4-FFF2-40B4-BE49-F238E27FC236}">
                    <a16:creationId xmlns:a16="http://schemas.microsoft.com/office/drawing/2014/main" id="{9962F49B-AD49-45EE-A31D-8F90911E00FD}"/>
                  </a:ext>
                </a:extLst>
              </p:cNvPr>
              <p:cNvSpPr/>
              <p:nvPr/>
            </p:nvSpPr>
            <p:spPr>
              <a:xfrm>
                <a:off x="9725877" y="4257416"/>
                <a:ext cx="580520" cy="90862"/>
              </a:xfrm>
              <a:custGeom>
                <a:avLst/>
                <a:gdLst>
                  <a:gd name="connsiteX0" fmla="*/ 580521 w 580520"/>
                  <a:gd name="connsiteY0" fmla="*/ 86546 h 90862"/>
                  <a:gd name="connsiteX1" fmla="*/ 231676 w 580520"/>
                  <a:gd name="connsiteY1" fmla="*/ 71899 h 90862"/>
                  <a:gd name="connsiteX2" fmla="*/ 0 w 580520"/>
                  <a:gd name="connsiteY2" fmla="*/ 1331 h 90862"/>
                  <a:gd name="connsiteX3" fmla="*/ 1331 w 580520"/>
                  <a:gd name="connsiteY3" fmla="*/ 0 h 90862"/>
                  <a:gd name="connsiteX4" fmla="*/ 113175 w 580520"/>
                  <a:gd name="connsiteY4" fmla="*/ 33287 h 90862"/>
                  <a:gd name="connsiteX5" fmla="*/ 114506 w 580520"/>
                  <a:gd name="connsiteY5" fmla="*/ 33287 h 90862"/>
                  <a:gd name="connsiteX6" fmla="*/ 114506 w 580520"/>
                  <a:gd name="connsiteY6" fmla="*/ 33287 h 90862"/>
                  <a:gd name="connsiteX7" fmla="*/ 483324 w 580520"/>
                  <a:gd name="connsiteY7" fmla="*/ 75894 h 90862"/>
                  <a:gd name="connsiteX8" fmla="*/ 575195 w 580520"/>
                  <a:gd name="connsiteY8" fmla="*/ 82551 h 90862"/>
                  <a:gd name="connsiteX9" fmla="*/ 577858 w 580520"/>
                  <a:gd name="connsiteY9" fmla="*/ 82551 h 90862"/>
                  <a:gd name="connsiteX10" fmla="*/ 577858 w 580520"/>
                  <a:gd name="connsiteY10" fmla="*/ 82551 h 90862"/>
                  <a:gd name="connsiteX11" fmla="*/ 580521 w 580520"/>
                  <a:gd name="connsiteY11" fmla="*/ 83883 h 90862"/>
                  <a:gd name="connsiteX12" fmla="*/ 580521 w 580520"/>
                  <a:gd name="connsiteY12" fmla="*/ 86546 h 90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80520" h="90862">
                    <a:moveTo>
                      <a:pt x="580521" y="86546"/>
                    </a:moveTo>
                    <a:cubicBezTo>
                      <a:pt x="573864" y="97197"/>
                      <a:pt x="335530" y="86546"/>
                      <a:pt x="231676" y="71899"/>
                    </a:cubicBezTo>
                    <a:cubicBezTo>
                      <a:pt x="158445" y="61248"/>
                      <a:pt x="18641" y="21304"/>
                      <a:pt x="0" y="1331"/>
                    </a:cubicBezTo>
                    <a:cubicBezTo>
                      <a:pt x="1331" y="0"/>
                      <a:pt x="1331" y="0"/>
                      <a:pt x="1331" y="0"/>
                    </a:cubicBezTo>
                    <a:cubicBezTo>
                      <a:pt x="37281" y="15978"/>
                      <a:pt x="62579" y="23966"/>
                      <a:pt x="113175" y="33287"/>
                    </a:cubicBezTo>
                    <a:cubicBezTo>
                      <a:pt x="114506" y="33287"/>
                      <a:pt x="114506" y="33287"/>
                      <a:pt x="114506" y="33287"/>
                    </a:cubicBezTo>
                    <a:cubicBezTo>
                      <a:pt x="114506" y="33287"/>
                      <a:pt x="114506" y="33287"/>
                      <a:pt x="114506" y="33287"/>
                    </a:cubicBezTo>
                    <a:cubicBezTo>
                      <a:pt x="219693" y="61248"/>
                      <a:pt x="219693" y="61248"/>
                      <a:pt x="483324" y="75894"/>
                    </a:cubicBezTo>
                    <a:cubicBezTo>
                      <a:pt x="513947" y="78557"/>
                      <a:pt x="544571" y="81220"/>
                      <a:pt x="575195" y="82551"/>
                    </a:cubicBezTo>
                    <a:cubicBezTo>
                      <a:pt x="577858" y="82551"/>
                      <a:pt x="577858" y="82551"/>
                      <a:pt x="577858" y="82551"/>
                    </a:cubicBezTo>
                    <a:cubicBezTo>
                      <a:pt x="577858" y="82551"/>
                      <a:pt x="577858" y="82551"/>
                      <a:pt x="577858" y="82551"/>
                    </a:cubicBezTo>
                    <a:cubicBezTo>
                      <a:pt x="579189" y="82551"/>
                      <a:pt x="580521" y="83883"/>
                      <a:pt x="580521" y="83883"/>
                    </a:cubicBezTo>
                    <a:cubicBezTo>
                      <a:pt x="580521" y="85214"/>
                      <a:pt x="580521" y="86546"/>
                      <a:pt x="580521" y="86546"/>
                    </a:cubicBezTo>
                  </a:path>
                </a:pathLst>
              </a:custGeom>
              <a:solidFill>
                <a:srgbClr val="918474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852" name="Freeform: Shape 6851">
                <a:extLst>
                  <a:ext uri="{FF2B5EF4-FFF2-40B4-BE49-F238E27FC236}">
                    <a16:creationId xmlns:a16="http://schemas.microsoft.com/office/drawing/2014/main" id="{1A1E92EF-D45C-4C40-86A4-800F71E5348F}"/>
                  </a:ext>
                </a:extLst>
              </p:cNvPr>
              <p:cNvSpPr/>
              <p:nvPr/>
            </p:nvSpPr>
            <p:spPr>
              <a:xfrm>
                <a:off x="10006817" y="4474446"/>
                <a:ext cx="66573" cy="23966"/>
              </a:xfrm>
              <a:custGeom>
                <a:avLst/>
                <a:gdLst>
                  <a:gd name="connsiteX0" fmla="*/ 59916 w 66573"/>
                  <a:gd name="connsiteY0" fmla="*/ 22635 h 23966"/>
                  <a:gd name="connsiteX1" fmla="*/ 38613 w 66573"/>
                  <a:gd name="connsiteY1" fmla="*/ 15978 h 23966"/>
                  <a:gd name="connsiteX2" fmla="*/ 9320 w 66573"/>
                  <a:gd name="connsiteY2" fmla="*/ 3994 h 23966"/>
                  <a:gd name="connsiteX3" fmla="*/ 0 w 66573"/>
                  <a:gd name="connsiteY3" fmla="*/ 0 h 23966"/>
                  <a:gd name="connsiteX4" fmla="*/ 66574 w 66573"/>
                  <a:gd name="connsiteY4" fmla="*/ 23967 h 23966"/>
                  <a:gd name="connsiteX5" fmla="*/ 59916 w 66573"/>
                  <a:gd name="connsiteY5" fmla="*/ 22635 h 23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573" h="23966">
                    <a:moveTo>
                      <a:pt x="59916" y="22635"/>
                    </a:moveTo>
                    <a:cubicBezTo>
                      <a:pt x="49264" y="19972"/>
                      <a:pt x="42607" y="17309"/>
                      <a:pt x="38613" y="15978"/>
                    </a:cubicBezTo>
                    <a:cubicBezTo>
                      <a:pt x="29292" y="11983"/>
                      <a:pt x="17309" y="7989"/>
                      <a:pt x="9320" y="3994"/>
                    </a:cubicBezTo>
                    <a:lnTo>
                      <a:pt x="0" y="0"/>
                    </a:lnTo>
                    <a:cubicBezTo>
                      <a:pt x="33287" y="14646"/>
                      <a:pt x="55922" y="19972"/>
                      <a:pt x="66574" y="23967"/>
                    </a:cubicBezTo>
                    <a:cubicBezTo>
                      <a:pt x="63911" y="23967"/>
                      <a:pt x="62579" y="23967"/>
                      <a:pt x="59916" y="22635"/>
                    </a:cubicBezTo>
                  </a:path>
                </a:pathLst>
              </a:custGeom>
              <a:solidFill>
                <a:srgbClr val="9D8D79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853" name="Freeform: Shape 6852">
                <a:extLst>
                  <a:ext uri="{FF2B5EF4-FFF2-40B4-BE49-F238E27FC236}">
                    <a16:creationId xmlns:a16="http://schemas.microsoft.com/office/drawing/2014/main" id="{0CBD336A-9D83-4E1F-BB41-A0DC2A08C7EE}"/>
                  </a:ext>
                </a:extLst>
              </p:cNvPr>
              <p:cNvSpPr/>
              <p:nvPr/>
            </p:nvSpPr>
            <p:spPr>
              <a:xfrm>
                <a:off x="10202543" y="4527704"/>
                <a:ext cx="19972" cy="1331"/>
              </a:xfrm>
              <a:custGeom>
                <a:avLst/>
                <a:gdLst>
                  <a:gd name="connsiteX0" fmla="*/ 19972 w 19972"/>
                  <a:gd name="connsiteY0" fmla="*/ 1332 h 1331"/>
                  <a:gd name="connsiteX1" fmla="*/ 0 w 19972"/>
                  <a:gd name="connsiteY1" fmla="*/ 0 h 1331"/>
                  <a:gd name="connsiteX2" fmla="*/ 19972 w 19972"/>
                  <a:gd name="connsiteY2" fmla="*/ 1332 h 1331"/>
                  <a:gd name="connsiteX3" fmla="*/ 19972 w 19972"/>
                  <a:gd name="connsiteY3" fmla="*/ 1332 h 1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972" h="1331">
                    <a:moveTo>
                      <a:pt x="19972" y="1332"/>
                    </a:moveTo>
                    <a:cubicBezTo>
                      <a:pt x="15978" y="1332"/>
                      <a:pt x="15978" y="1332"/>
                      <a:pt x="0" y="0"/>
                    </a:cubicBezTo>
                    <a:cubicBezTo>
                      <a:pt x="5326" y="0"/>
                      <a:pt x="9320" y="0"/>
                      <a:pt x="19972" y="1332"/>
                    </a:cubicBezTo>
                    <a:cubicBezTo>
                      <a:pt x="19972" y="1332"/>
                      <a:pt x="19972" y="1332"/>
                      <a:pt x="19972" y="1332"/>
                    </a:cubicBezTo>
                  </a:path>
                </a:pathLst>
              </a:custGeom>
              <a:solidFill>
                <a:srgbClr val="9D8D79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854" name="Freeform: Shape 6853">
                <a:extLst>
                  <a:ext uri="{FF2B5EF4-FFF2-40B4-BE49-F238E27FC236}">
                    <a16:creationId xmlns:a16="http://schemas.microsoft.com/office/drawing/2014/main" id="{A44905B1-863C-40C6-959E-F048125D7823}"/>
                  </a:ext>
                </a:extLst>
              </p:cNvPr>
              <p:cNvSpPr/>
              <p:nvPr/>
            </p:nvSpPr>
            <p:spPr>
              <a:xfrm>
                <a:off x="10127981" y="4517053"/>
                <a:ext cx="90539" cy="12112"/>
              </a:xfrm>
              <a:custGeom>
                <a:avLst/>
                <a:gdLst>
                  <a:gd name="connsiteX0" fmla="*/ 89209 w 90539"/>
                  <a:gd name="connsiteY0" fmla="*/ 11983 h 12112"/>
                  <a:gd name="connsiteX1" fmla="*/ 90540 w 90539"/>
                  <a:gd name="connsiteY1" fmla="*/ 11983 h 12112"/>
                  <a:gd name="connsiteX2" fmla="*/ 71899 w 90539"/>
                  <a:gd name="connsiteY2" fmla="*/ 9320 h 12112"/>
                  <a:gd name="connsiteX3" fmla="*/ 0 w 90539"/>
                  <a:gd name="connsiteY3" fmla="*/ 0 h 12112"/>
                  <a:gd name="connsiteX4" fmla="*/ 89209 w 90539"/>
                  <a:gd name="connsiteY4" fmla="*/ 11983 h 12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539" h="12112">
                    <a:moveTo>
                      <a:pt x="89209" y="11983"/>
                    </a:moveTo>
                    <a:cubicBezTo>
                      <a:pt x="89209" y="11983"/>
                      <a:pt x="90540" y="11983"/>
                      <a:pt x="90540" y="11983"/>
                    </a:cubicBezTo>
                    <a:cubicBezTo>
                      <a:pt x="73231" y="9320"/>
                      <a:pt x="73231" y="9320"/>
                      <a:pt x="71899" y="9320"/>
                    </a:cubicBezTo>
                    <a:cubicBezTo>
                      <a:pt x="21304" y="3994"/>
                      <a:pt x="11983" y="2663"/>
                      <a:pt x="0" y="0"/>
                    </a:cubicBezTo>
                    <a:cubicBezTo>
                      <a:pt x="14646" y="3994"/>
                      <a:pt x="54590" y="13315"/>
                      <a:pt x="89209" y="11983"/>
                    </a:cubicBezTo>
                  </a:path>
                </a:pathLst>
              </a:custGeom>
              <a:solidFill>
                <a:srgbClr val="7E8481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855" name="Freeform: Shape 6854">
                <a:extLst>
                  <a:ext uri="{FF2B5EF4-FFF2-40B4-BE49-F238E27FC236}">
                    <a16:creationId xmlns:a16="http://schemas.microsoft.com/office/drawing/2014/main" id="{57B2093B-39AF-44E3-9937-B1B4E01920AF}"/>
                  </a:ext>
                </a:extLst>
              </p:cNvPr>
              <p:cNvSpPr/>
              <p:nvPr/>
            </p:nvSpPr>
            <p:spPr>
              <a:xfrm>
                <a:off x="10072059" y="4477108"/>
                <a:ext cx="663072" cy="59116"/>
              </a:xfrm>
              <a:custGeom>
                <a:avLst/>
                <a:gdLst>
                  <a:gd name="connsiteX0" fmla="*/ 663072 w 663072"/>
                  <a:gd name="connsiteY0" fmla="*/ 0 h 59116"/>
                  <a:gd name="connsiteX1" fmla="*/ 663072 w 663072"/>
                  <a:gd name="connsiteY1" fmla="*/ 0 h 59116"/>
                  <a:gd name="connsiteX2" fmla="*/ 657746 w 663072"/>
                  <a:gd name="connsiteY2" fmla="*/ 2663 h 59116"/>
                  <a:gd name="connsiteX3" fmla="*/ 161108 w 663072"/>
                  <a:gd name="connsiteY3" fmla="*/ 37281 h 59116"/>
                  <a:gd name="connsiteX4" fmla="*/ 0 w 663072"/>
                  <a:gd name="connsiteY4" fmla="*/ 22635 h 59116"/>
                  <a:gd name="connsiteX5" fmla="*/ 256974 w 663072"/>
                  <a:gd name="connsiteY5" fmla="*/ 50596 h 59116"/>
                  <a:gd name="connsiteX6" fmla="*/ 258305 w 663072"/>
                  <a:gd name="connsiteY6" fmla="*/ 50596 h 59116"/>
                  <a:gd name="connsiteX7" fmla="*/ 258305 w 663072"/>
                  <a:gd name="connsiteY7" fmla="*/ 50596 h 59116"/>
                  <a:gd name="connsiteX8" fmla="*/ 258305 w 663072"/>
                  <a:gd name="connsiteY8" fmla="*/ 50596 h 59116"/>
                  <a:gd name="connsiteX9" fmla="*/ 258305 w 663072"/>
                  <a:gd name="connsiteY9" fmla="*/ 50596 h 59116"/>
                  <a:gd name="connsiteX10" fmla="*/ 258305 w 663072"/>
                  <a:gd name="connsiteY10" fmla="*/ 50596 h 59116"/>
                  <a:gd name="connsiteX11" fmla="*/ 258305 w 663072"/>
                  <a:gd name="connsiteY11" fmla="*/ 50596 h 59116"/>
                  <a:gd name="connsiteX12" fmla="*/ 258305 w 663072"/>
                  <a:gd name="connsiteY12" fmla="*/ 50596 h 59116"/>
                  <a:gd name="connsiteX13" fmla="*/ 258305 w 663072"/>
                  <a:gd name="connsiteY13" fmla="*/ 50596 h 59116"/>
                  <a:gd name="connsiteX14" fmla="*/ 259637 w 663072"/>
                  <a:gd name="connsiteY14" fmla="*/ 53259 h 59116"/>
                  <a:gd name="connsiteX15" fmla="*/ 150456 w 663072"/>
                  <a:gd name="connsiteY15" fmla="*/ 53259 h 59116"/>
                  <a:gd name="connsiteX16" fmla="*/ 663072 w 663072"/>
                  <a:gd name="connsiteY16" fmla="*/ 0 h 59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63072" h="59116">
                    <a:moveTo>
                      <a:pt x="663072" y="0"/>
                    </a:moveTo>
                    <a:lnTo>
                      <a:pt x="663072" y="0"/>
                    </a:lnTo>
                    <a:lnTo>
                      <a:pt x="657746" y="2663"/>
                    </a:lnTo>
                    <a:cubicBezTo>
                      <a:pt x="497970" y="63911"/>
                      <a:pt x="270288" y="46601"/>
                      <a:pt x="161108" y="37281"/>
                    </a:cubicBezTo>
                    <a:cubicBezTo>
                      <a:pt x="29292" y="27961"/>
                      <a:pt x="22635" y="26629"/>
                      <a:pt x="0" y="22635"/>
                    </a:cubicBezTo>
                    <a:cubicBezTo>
                      <a:pt x="77225" y="43939"/>
                      <a:pt x="115838" y="46601"/>
                      <a:pt x="256974" y="50596"/>
                    </a:cubicBezTo>
                    <a:cubicBezTo>
                      <a:pt x="258305" y="50596"/>
                      <a:pt x="258305" y="50596"/>
                      <a:pt x="258305" y="50596"/>
                    </a:cubicBezTo>
                    <a:cubicBezTo>
                      <a:pt x="258305" y="50596"/>
                      <a:pt x="258305" y="50596"/>
                      <a:pt x="258305" y="50596"/>
                    </a:cubicBezTo>
                    <a:lnTo>
                      <a:pt x="258305" y="50596"/>
                    </a:lnTo>
                    <a:cubicBezTo>
                      <a:pt x="258305" y="50596"/>
                      <a:pt x="258305" y="50596"/>
                      <a:pt x="258305" y="50596"/>
                    </a:cubicBezTo>
                    <a:lnTo>
                      <a:pt x="258305" y="50596"/>
                    </a:lnTo>
                    <a:cubicBezTo>
                      <a:pt x="258305" y="50596"/>
                      <a:pt x="258305" y="50596"/>
                      <a:pt x="258305" y="50596"/>
                    </a:cubicBezTo>
                    <a:lnTo>
                      <a:pt x="258305" y="50596"/>
                    </a:lnTo>
                    <a:cubicBezTo>
                      <a:pt x="258305" y="50596"/>
                      <a:pt x="258305" y="50596"/>
                      <a:pt x="258305" y="50596"/>
                    </a:cubicBezTo>
                    <a:cubicBezTo>
                      <a:pt x="258305" y="51927"/>
                      <a:pt x="259637" y="53259"/>
                      <a:pt x="259637" y="53259"/>
                    </a:cubicBezTo>
                    <a:cubicBezTo>
                      <a:pt x="223687" y="63911"/>
                      <a:pt x="186406" y="47933"/>
                      <a:pt x="150456" y="53259"/>
                    </a:cubicBezTo>
                    <a:cubicBezTo>
                      <a:pt x="463352" y="81220"/>
                      <a:pt x="661741" y="0"/>
                      <a:pt x="663072" y="0"/>
                    </a:cubicBezTo>
                  </a:path>
                </a:pathLst>
              </a:custGeom>
              <a:solidFill>
                <a:srgbClr val="9D8D79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856" name="Freeform: Shape 6855">
                <a:extLst>
                  <a:ext uri="{FF2B5EF4-FFF2-40B4-BE49-F238E27FC236}">
                    <a16:creationId xmlns:a16="http://schemas.microsoft.com/office/drawing/2014/main" id="{95B049C5-B1CD-4613-832A-6EB863142DE0}"/>
                  </a:ext>
                </a:extLst>
              </p:cNvPr>
              <p:cNvSpPr/>
              <p:nvPr/>
            </p:nvSpPr>
            <p:spPr>
              <a:xfrm>
                <a:off x="10104014" y="4477108"/>
                <a:ext cx="632448" cy="64870"/>
              </a:xfrm>
              <a:custGeom>
                <a:avLst/>
                <a:gdLst>
                  <a:gd name="connsiteX0" fmla="*/ 19972 w 632448"/>
                  <a:gd name="connsiteY0" fmla="*/ 39944 h 64870"/>
                  <a:gd name="connsiteX1" fmla="*/ 22635 w 632448"/>
                  <a:gd name="connsiteY1" fmla="*/ 39944 h 64870"/>
                  <a:gd name="connsiteX2" fmla="*/ 0 w 632448"/>
                  <a:gd name="connsiteY2" fmla="*/ 33287 h 64870"/>
                  <a:gd name="connsiteX3" fmla="*/ 1331 w 632448"/>
                  <a:gd name="connsiteY3" fmla="*/ 33287 h 64870"/>
                  <a:gd name="connsiteX4" fmla="*/ 9320 w 632448"/>
                  <a:gd name="connsiteY4" fmla="*/ 35950 h 64870"/>
                  <a:gd name="connsiteX5" fmla="*/ 11983 w 632448"/>
                  <a:gd name="connsiteY5" fmla="*/ 37281 h 64870"/>
                  <a:gd name="connsiteX6" fmla="*/ 19972 w 632448"/>
                  <a:gd name="connsiteY6" fmla="*/ 39944 h 64870"/>
                  <a:gd name="connsiteX7" fmla="*/ 621796 w 632448"/>
                  <a:gd name="connsiteY7" fmla="*/ 3994 h 64870"/>
                  <a:gd name="connsiteX8" fmla="*/ 632448 w 632448"/>
                  <a:gd name="connsiteY8" fmla="*/ 0 h 64870"/>
                  <a:gd name="connsiteX9" fmla="*/ 627122 w 632448"/>
                  <a:gd name="connsiteY9" fmla="*/ 1332 h 64870"/>
                  <a:gd name="connsiteX10" fmla="*/ 189069 w 632448"/>
                  <a:gd name="connsiteY10" fmla="*/ 59916 h 64870"/>
                  <a:gd name="connsiteX11" fmla="*/ 531257 w 632448"/>
                  <a:gd name="connsiteY11" fmla="*/ 35950 h 64870"/>
                  <a:gd name="connsiteX12" fmla="*/ 577858 w 632448"/>
                  <a:gd name="connsiteY12" fmla="*/ 21304 h 64870"/>
                  <a:gd name="connsiteX13" fmla="*/ 621796 w 632448"/>
                  <a:gd name="connsiteY13" fmla="*/ 3994 h 64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32448" h="64870">
                    <a:moveTo>
                      <a:pt x="19972" y="39944"/>
                    </a:moveTo>
                    <a:cubicBezTo>
                      <a:pt x="21304" y="39944"/>
                      <a:pt x="21304" y="39944"/>
                      <a:pt x="22635" y="39944"/>
                    </a:cubicBezTo>
                    <a:cubicBezTo>
                      <a:pt x="14646" y="37281"/>
                      <a:pt x="7989" y="35950"/>
                      <a:pt x="0" y="33287"/>
                    </a:cubicBezTo>
                    <a:cubicBezTo>
                      <a:pt x="0" y="33287"/>
                      <a:pt x="1331" y="33287"/>
                      <a:pt x="1331" y="33287"/>
                    </a:cubicBezTo>
                    <a:lnTo>
                      <a:pt x="9320" y="35950"/>
                    </a:lnTo>
                    <a:lnTo>
                      <a:pt x="11983" y="37281"/>
                    </a:lnTo>
                    <a:cubicBezTo>
                      <a:pt x="14646" y="38613"/>
                      <a:pt x="17309" y="38613"/>
                      <a:pt x="19972" y="39944"/>
                    </a:cubicBezTo>
                    <a:moveTo>
                      <a:pt x="621796" y="3994"/>
                    </a:moveTo>
                    <a:lnTo>
                      <a:pt x="632448" y="0"/>
                    </a:lnTo>
                    <a:lnTo>
                      <a:pt x="627122" y="1332"/>
                    </a:lnTo>
                    <a:cubicBezTo>
                      <a:pt x="499301" y="53259"/>
                      <a:pt x="278277" y="65242"/>
                      <a:pt x="189069" y="59916"/>
                    </a:cubicBezTo>
                    <a:cubicBezTo>
                      <a:pt x="368817" y="75894"/>
                      <a:pt x="488649" y="49265"/>
                      <a:pt x="531257" y="35950"/>
                    </a:cubicBezTo>
                    <a:cubicBezTo>
                      <a:pt x="556554" y="27961"/>
                      <a:pt x="559217" y="26629"/>
                      <a:pt x="577858" y="21304"/>
                    </a:cubicBezTo>
                    <a:cubicBezTo>
                      <a:pt x="601824" y="11983"/>
                      <a:pt x="607150" y="9320"/>
                      <a:pt x="621796" y="3994"/>
                    </a:cubicBezTo>
                  </a:path>
                </a:pathLst>
              </a:custGeom>
              <a:solidFill>
                <a:srgbClr val="7E8481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857" name="Freeform: Shape 6856">
                <a:extLst>
                  <a:ext uri="{FF2B5EF4-FFF2-40B4-BE49-F238E27FC236}">
                    <a16:creationId xmlns:a16="http://schemas.microsoft.com/office/drawing/2014/main" id="{95E1C2C8-7A1B-41A3-ABE0-DF3465C68D5E}"/>
                  </a:ext>
                </a:extLst>
              </p:cNvPr>
              <p:cNvSpPr/>
              <p:nvPr/>
            </p:nvSpPr>
            <p:spPr>
              <a:xfrm>
                <a:off x="10045429" y="4491755"/>
                <a:ext cx="287597" cy="41416"/>
              </a:xfrm>
              <a:custGeom>
                <a:avLst/>
                <a:gdLst>
                  <a:gd name="connsiteX0" fmla="*/ 287598 w 287597"/>
                  <a:gd name="connsiteY0" fmla="*/ 37281 h 41416"/>
                  <a:gd name="connsiteX1" fmla="*/ 10652 w 287597"/>
                  <a:gd name="connsiteY1" fmla="*/ 3994 h 41416"/>
                  <a:gd name="connsiteX2" fmla="*/ 0 w 287597"/>
                  <a:gd name="connsiteY2" fmla="*/ 0 h 41416"/>
                  <a:gd name="connsiteX3" fmla="*/ 229013 w 287597"/>
                  <a:gd name="connsiteY3" fmla="*/ 30624 h 41416"/>
                  <a:gd name="connsiteX4" fmla="*/ 283603 w 287597"/>
                  <a:gd name="connsiteY4" fmla="*/ 34618 h 41416"/>
                  <a:gd name="connsiteX5" fmla="*/ 284935 w 287597"/>
                  <a:gd name="connsiteY5" fmla="*/ 34618 h 41416"/>
                  <a:gd name="connsiteX6" fmla="*/ 284935 w 287597"/>
                  <a:gd name="connsiteY6" fmla="*/ 34618 h 41416"/>
                  <a:gd name="connsiteX7" fmla="*/ 284935 w 287597"/>
                  <a:gd name="connsiteY7" fmla="*/ 34618 h 41416"/>
                  <a:gd name="connsiteX8" fmla="*/ 284935 w 287597"/>
                  <a:gd name="connsiteY8" fmla="*/ 34618 h 41416"/>
                  <a:gd name="connsiteX9" fmla="*/ 284935 w 287597"/>
                  <a:gd name="connsiteY9" fmla="*/ 34618 h 41416"/>
                  <a:gd name="connsiteX10" fmla="*/ 284935 w 287597"/>
                  <a:gd name="connsiteY10" fmla="*/ 34618 h 41416"/>
                  <a:gd name="connsiteX11" fmla="*/ 284935 w 287597"/>
                  <a:gd name="connsiteY11" fmla="*/ 34618 h 41416"/>
                  <a:gd name="connsiteX12" fmla="*/ 284935 w 287597"/>
                  <a:gd name="connsiteY12" fmla="*/ 34618 h 41416"/>
                  <a:gd name="connsiteX13" fmla="*/ 286266 w 287597"/>
                  <a:gd name="connsiteY13" fmla="*/ 35950 h 41416"/>
                  <a:gd name="connsiteX14" fmla="*/ 287598 w 287597"/>
                  <a:gd name="connsiteY14" fmla="*/ 37281 h 41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87597" h="41416">
                    <a:moveTo>
                      <a:pt x="287598" y="37281"/>
                    </a:moveTo>
                    <a:cubicBezTo>
                      <a:pt x="284935" y="45270"/>
                      <a:pt x="127821" y="45270"/>
                      <a:pt x="10652" y="3994"/>
                    </a:cubicBezTo>
                    <a:lnTo>
                      <a:pt x="0" y="0"/>
                    </a:lnTo>
                    <a:cubicBezTo>
                      <a:pt x="59916" y="22635"/>
                      <a:pt x="66574" y="22635"/>
                      <a:pt x="229013" y="30624"/>
                    </a:cubicBezTo>
                    <a:cubicBezTo>
                      <a:pt x="247653" y="31955"/>
                      <a:pt x="264963" y="34618"/>
                      <a:pt x="283603" y="34618"/>
                    </a:cubicBezTo>
                    <a:cubicBezTo>
                      <a:pt x="284935" y="34618"/>
                      <a:pt x="284935" y="34618"/>
                      <a:pt x="284935" y="34618"/>
                    </a:cubicBezTo>
                    <a:cubicBezTo>
                      <a:pt x="284935" y="34618"/>
                      <a:pt x="284935" y="34618"/>
                      <a:pt x="284935" y="34618"/>
                    </a:cubicBezTo>
                    <a:lnTo>
                      <a:pt x="284935" y="34618"/>
                    </a:lnTo>
                    <a:cubicBezTo>
                      <a:pt x="284935" y="34618"/>
                      <a:pt x="284935" y="34618"/>
                      <a:pt x="284935" y="34618"/>
                    </a:cubicBezTo>
                    <a:lnTo>
                      <a:pt x="284935" y="34618"/>
                    </a:lnTo>
                    <a:cubicBezTo>
                      <a:pt x="284935" y="34618"/>
                      <a:pt x="284935" y="34618"/>
                      <a:pt x="284935" y="34618"/>
                    </a:cubicBezTo>
                    <a:lnTo>
                      <a:pt x="284935" y="34618"/>
                    </a:lnTo>
                    <a:cubicBezTo>
                      <a:pt x="284935" y="34618"/>
                      <a:pt x="284935" y="34618"/>
                      <a:pt x="284935" y="34618"/>
                    </a:cubicBezTo>
                    <a:cubicBezTo>
                      <a:pt x="284935" y="34618"/>
                      <a:pt x="286266" y="34618"/>
                      <a:pt x="286266" y="35950"/>
                    </a:cubicBezTo>
                    <a:cubicBezTo>
                      <a:pt x="287598" y="35950"/>
                      <a:pt x="287598" y="35950"/>
                      <a:pt x="287598" y="37281"/>
                    </a:cubicBezTo>
                  </a:path>
                </a:pathLst>
              </a:custGeom>
              <a:solidFill>
                <a:srgbClr val="8F806E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858" name="Freeform: Shape 6857">
                <a:extLst>
                  <a:ext uri="{FF2B5EF4-FFF2-40B4-BE49-F238E27FC236}">
                    <a16:creationId xmlns:a16="http://schemas.microsoft.com/office/drawing/2014/main" id="{34DA6C00-48AE-427E-B83D-420B9543B12C}"/>
                  </a:ext>
                </a:extLst>
              </p:cNvPr>
              <p:cNvSpPr/>
              <p:nvPr/>
            </p:nvSpPr>
            <p:spPr>
              <a:xfrm>
                <a:off x="10056081" y="4494418"/>
                <a:ext cx="147793" cy="31955"/>
              </a:xfrm>
              <a:custGeom>
                <a:avLst/>
                <a:gdLst>
                  <a:gd name="connsiteX0" fmla="*/ 139804 w 147793"/>
                  <a:gd name="connsiteY0" fmla="*/ 31955 h 31955"/>
                  <a:gd name="connsiteX1" fmla="*/ 47933 w 147793"/>
                  <a:gd name="connsiteY1" fmla="*/ 15978 h 31955"/>
                  <a:gd name="connsiteX2" fmla="*/ 2663 w 147793"/>
                  <a:gd name="connsiteY2" fmla="*/ 1332 h 31955"/>
                  <a:gd name="connsiteX3" fmla="*/ 0 w 147793"/>
                  <a:gd name="connsiteY3" fmla="*/ 0 h 31955"/>
                  <a:gd name="connsiteX4" fmla="*/ 114506 w 147793"/>
                  <a:gd name="connsiteY4" fmla="*/ 26629 h 31955"/>
                  <a:gd name="connsiteX5" fmla="*/ 147793 w 147793"/>
                  <a:gd name="connsiteY5" fmla="*/ 31955 h 31955"/>
                  <a:gd name="connsiteX6" fmla="*/ 139804 w 147793"/>
                  <a:gd name="connsiteY6" fmla="*/ 31955 h 31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7793" h="31955">
                    <a:moveTo>
                      <a:pt x="139804" y="31955"/>
                    </a:moveTo>
                    <a:cubicBezTo>
                      <a:pt x="82551" y="26629"/>
                      <a:pt x="74562" y="23967"/>
                      <a:pt x="47933" y="15978"/>
                    </a:cubicBezTo>
                    <a:cubicBezTo>
                      <a:pt x="22635" y="7989"/>
                      <a:pt x="19972" y="6657"/>
                      <a:pt x="2663" y="1332"/>
                    </a:cubicBezTo>
                    <a:lnTo>
                      <a:pt x="0" y="0"/>
                    </a:lnTo>
                    <a:cubicBezTo>
                      <a:pt x="27961" y="9320"/>
                      <a:pt x="55922" y="17309"/>
                      <a:pt x="114506" y="26629"/>
                    </a:cubicBezTo>
                    <a:cubicBezTo>
                      <a:pt x="126490" y="27961"/>
                      <a:pt x="134479" y="29292"/>
                      <a:pt x="147793" y="31955"/>
                    </a:cubicBezTo>
                    <a:cubicBezTo>
                      <a:pt x="145130" y="31955"/>
                      <a:pt x="141136" y="31955"/>
                      <a:pt x="139804" y="31955"/>
                    </a:cubicBezTo>
                  </a:path>
                </a:pathLst>
              </a:custGeom>
              <a:solidFill>
                <a:srgbClr val="727875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859" name="Freeform: Shape 6858">
                <a:extLst>
                  <a:ext uri="{FF2B5EF4-FFF2-40B4-BE49-F238E27FC236}">
                    <a16:creationId xmlns:a16="http://schemas.microsoft.com/office/drawing/2014/main" id="{50167125-36F9-4375-B69C-CF13F5A90410}"/>
                  </a:ext>
                </a:extLst>
              </p:cNvPr>
              <p:cNvSpPr/>
              <p:nvPr/>
            </p:nvSpPr>
            <p:spPr>
              <a:xfrm>
                <a:off x="10404926" y="2687613"/>
                <a:ext cx="103854" cy="19972"/>
              </a:xfrm>
              <a:custGeom>
                <a:avLst/>
                <a:gdLst>
                  <a:gd name="connsiteX0" fmla="*/ 2663 w 103854"/>
                  <a:gd name="connsiteY0" fmla="*/ 1331 h 19972"/>
                  <a:gd name="connsiteX1" fmla="*/ 21304 w 103854"/>
                  <a:gd name="connsiteY1" fmla="*/ 2663 h 19972"/>
                  <a:gd name="connsiteX2" fmla="*/ 42607 w 103854"/>
                  <a:gd name="connsiteY2" fmla="*/ 6657 h 19972"/>
                  <a:gd name="connsiteX3" fmla="*/ 70568 w 103854"/>
                  <a:gd name="connsiteY3" fmla="*/ 9320 h 19972"/>
                  <a:gd name="connsiteX4" fmla="*/ 71899 w 103854"/>
                  <a:gd name="connsiteY4" fmla="*/ 9320 h 19972"/>
                  <a:gd name="connsiteX5" fmla="*/ 73231 w 103854"/>
                  <a:gd name="connsiteY5" fmla="*/ 9320 h 19972"/>
                  <a:gd name="connsiteX6" fmla="*/ 103855 w 103854"/>
                  <a:gd name="connsiteY6" fmla="*/ 17309 h 19972"/>
                  <a:gd name="connsiteX7" fmla="*/ 89208 w 103854"/>
                  <a:gd name="connsiteY7" fmla="*/ 19972 h 19972"/>
                  <a:gd name="connsiteX8" fmla="*/ 66574 w 103854"/>
                  <a:gd name="connsiteY8" fmla="*/ 14646 h 19972"/>
                  <a:gd name="connsiteX9" fmla="*/ 22635 w 103854"/>
                  <a:gd name="connsiteY9" fmla="*/ 9320 h 19972"/>
                  <a:gd name="connsiteX10" fmla="*/ 14646 w 103854"/>
                  <a:gd name="connsiteY10" fmla="*/ 7989 h 19972"/>
                  <a:gd name="connsiteX11" fmla="*/ 31955 w 103854"/>
                  <a:gd name="connsiteY11" fmla="*/ 6657 h 19972"/>
                  <a:gd name="connsiteX12" fmla="*/ 0 w 103854"/>
                  <a:gd name="connsiteY12" fmla="*/ 0 h 19972"/>
                  <a:gd name="connsiteX13" fmla="*/ 2663 w 103854"/>
                  <a:gd name="connsiteY13" fmla="*/ 1331 h 19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3854" h="19972">
                    <a:moveTo>
                      <a:pt x="2663" y="1331"/>
                    </a:moveTo>
                    <a:cubicBezTo>
                      <a:pt x="9320" y="1331"/>
                      <a:pt x="15978" y="1331"/>
                      <a:pt x="21304" y="2663"/>
                    </a:cubicBezTo>
                    <a:cubicBezTo>
                      <a:pt x="29292" y="3994"/>
                      <a:pt x="35950" y="6657"/>
                      <a:pt x="42607" y="6657"/>
                    </a:cubicBezTo>
                    <a:cubicBezTo>
                      <a:pt x="61248" y="7989"/>
                      <a:pt x="61248" y="7989"/>
                      <a:pt x="70568" y="9320"/>
                    </a:cubicBezTo>
                    <a:cubicBezTo>
                      <a:pt x="70568" y="9320"/>
                      <a:pt x="71899" y="9320"/>
                      <a:pt x="71899" y="9320"/>
                    </a:cubicBezTo>
                    <a:cubicBezTo>
                      <a:pt x="71899" y="9320"/>
                      <a:pt x="73231" y="9320"/>
                      <a:pt x="73231" y="9320"/>
                    </a:cubicBezTo>
                    <a:lnTo>
                      <a:pt x="103855" y="17309"/>
                    </a:lnTo>
                    <a:cubicBezTo>
                      <a:pt x="103855" y="17309"/>
                      <a:pt x="89208" y="19972"/>
                      <a:pt x="89208" y="19972"/>
                    </a:cubicBezTo>
                    <a:cubicBezTo>
                      <a:pt x="81220" y="18641"/>
                      <a:pt x="74562" y="15978"/>
                      <a:pt x="66574" y="14646"/>
                    </a:cubicBezTo>
                    <a:cubicBezTo>
                      <a:pt x="51927" y="11983"/>
                      <a:pt x="37281" y="10652"/>
                      <a:pt x="22635" y="9320"/>
                    </a:cubicBezTo>
                    <a:cubicBezTo>
                      <a:pt x="19972" y="9320"/>
                      <a:pt x="17309" y="7989"/>
                      <a:pt x="14646" y="7989"/>
                    </a:cubicBezTo>
                    <a:cubicBezTo>
                      <a:pt x="27961" y="7989"/>
                      <a:pt x="27961" y="7989"/>
                      <a:pt x="31955" y="6657"/>
                    </a:cubicBezTo>
                    <a:cubicBezTo>
                      <a:pt x="21304" y="3994"/>
                      <a:pt x="10652" y="2663"/>
                      <a:pt x="0" y="0"/>
                    </a:cubicBezTo>
                    <a:cubicBezTo>
                      <a:pt x="1331" y="1331"/>
                      <a:pt x="2663" y="1331"/>
                      <a:pt x="2663" y="1331"/>
                    </a:cubicBezTo>
                  </a:path>
                </a:pathLst>
              </a:custGeom>
              <a:solidFill>
                <a:srgbClr val="B5B9B4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860" name="Freeform: Shape 6859">
                <a:extLst>
                  <a:ext uri="{FF2B5EF4-FFF2-40B4-BE49-F238E27FC236}">
                    <a16:creationId xmlns:a16="http://schemas.microsoft.com/office/drawing/2014/main" id="{65648998-4179-40BF-9464-A625DDF3FB7E}"/>
                  </a:ext>
                </a:extLst>
              </p:cNvPr>
              <p:cNvSpPr/>
              <p:nvPr/>
            </p:nvSpPr>
            <p:spPr>
              <a:xfrm>
                <a:off x="10411584" y="2698136"/>
                <a:ext cx="83882" cy="16698"/>
              </a:xfrm>
              <a:custGeom>
                <a:avLst/>
                <a:gdLst>
                  <a:gd name="connsiteX0" fmla="*/ 0 w 83882"/>
                  <a:gd name="connsiteY0" fmla="*/ 129 h 16698"/>
                  <a:gd name="connsiteX1" fmla="*/ 83883 w 83882"/>
                  <a:gd name="connsiteY1" fmla="*/ 12112 h 16698"/>
                  <a:gd name="connsiteX2" fmla="*/ 66574 w 83882"/>
                  <a:gd name="connsiteY2" fmla="*/ 16107 h 16698"/>
                  <a:gd name="connsiteX3" fmla="*/ 66574 w 83882"/>
                  <a:gd name="connsiteY3" fmla="*/ 16107 h 16698"/>
                  <a:gd name="connsiteX4" fmla="*/ 45270 w 83882"/>
                  <a:gd name="connsiteY4" fmla="*/ 16107 h 16698"/>
                  <a:gd name="connsiteX5" fmla="*/ 53259 w 83882"/>
                  <a:gd name="connsiteY5" fmla="*/ 10781 h 16698"/>
                  <a:gd name="connsiteX6" fmla="*/ 35950 w 83882"/>
                  <a:gd name="connsiteY6" fmla="*/ 9449 h 16698"/>
                  <a:gd name="connsiteX7" fmla="*/ 25298 w 83882"/>
                  <a:gd name="connsiteY7" fmla="*/ 5455 h 16698"/>
                  <a:gd name="connsiteX8" fmla="*/ 6657 w 83882"/>
                  <a:gd name="connsiteY8" fmla="*/ 4123 h 16698"/>
                  <a:gd name="connsiteX9" fmla="*/ 0 w 83882"/>
                  <a:gd name="connsiteY9" fmla="*/ 129 h 16698"/>
                  <a:gd name="connsiteX10" fmla="*/ 0 w 83882"/>
                  <a:gd name="connsiteY10" fmla="*/ 129 h 16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3882" h="16698">
                    <a:moveTo>
                      <a:pt x="0" y="129"/>
                    </a:moveTo>
                    <a:cubicBezTo>
                      <a:pt x="22635" y="-1202"/>
                      <a:pt x="73231" y="8118"/>
                      <a:pt x="83883" y="12112"/>
                    </a:cubicBezTo>
                    <a:cubicBezTo>
                      <a:pt x="78557" y="13444"/>
                      <a:pt x="71899" y="14775"/>
                      <a:pt x="66574" y="16107"/>
                    </a:cubicBezTo>
                    <a:cubicBezTo>
                      <a:pt x="66574" y="16107"/>
                      <a:pt x="66574" y="16107"/>
                      <a:pt x="66574" y="16107"/>
                    </a:cubicBezTo>
                    <a:cubicBezTo>
                      <a:pt x="63911" y="17438"/>
                      <a:pt x="45270" y="16107"/>
                      <a:pt x="45270" y="16107"/>
                    </a:cubicBezTo>
                    <a:cubicBezTo>
                      <a:pt x="45270" y="12112"/>
                      <a:pt x="50596" y="12112"/>
                      <a:pt x="53259" y="10781"/>
                    </a:cubicBezTo>
                    <a:cubicBezTo>
                      <a:pt x="47933" y="8118"/>
                      <a:pt x="41276" y="10781"/>
                      <a:pt x="35950" y="9449"/>
                    </a:cubicBezTo>
                    <a:cubicBezTo>
                      <a:pt x="31955" y="9449"/>
                      <a:pt x="29292" y="5455"/>
                      <a:pt x="25298" y="5455"/>
                    </a:cubicBezTo>
                    <a:cubicBezTo>
                      <a:pt x="23967" y="5455"/>
                      <a:pt x="19972" y="4123"/>
                      <a:pt x="6657" y="4123"/>
                    </a:cubicBezTo>
                    <a:cubicBezTo>
                      <a:pt x="3994" y="4123"/>
                      <a:pt x="3994" y="4123"/>
                      <a:pt x="0" y="129"/>
                    </a:cubicBezTo>
                    <a:cubicBezTo>
                      <a:pt x="0" y="129"/>
                      <a:pt x="0" y="129"/>
                      <a:pt x="0" y="129"/>
                    </a:cubicBezTo>
                  </a:path>
                </a:pathLst>
              </a:custGeom>
              <a:solidFill>
                <a:srgbClr val="96A5A5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861" name="Freeform: Shape 6860">
                <a:extLst>
                  <a:ext uri="{FF2B5EF4-FFF2-40B4-BE49-F238E27FC236}">
                    <a16:creationId xmlns:a16="http://schemas.microsoft.com/office/drawing/2014/main" id="{036AA9F0-D269-4F49-8F26-0B26A29F4D82}"/>
                  </a:ext>
                </a:extLst>
              </p:cNvPr>
              <p:cNvSpPr/>
              <p:nvPr/>
            </p:nvSpPr>
            <p:spPr>
              <a:xfrm>
                <a:off x="10213195" y="2736877"/>
                <a:ext cx="21303" cy="23966"/>
              </a:xfrm>
              <a:custGeom>
                <a:avLst/>
                <a:gdLst>
                  <a:gd name="connsiteX0" fmla="*/ 18641 w 21303"/>
                  <a:gd name="connsiteY0" fmla="*/ 22635 h 23966"/>
                  <a:gd name="connsiteX1" fmla="*/ 7989 w 21303"/>
                  <a:gd name="connsiteY1" fmla="*/ 9320 h 23966"/>
                  <a:gd name="connsiteX2" fmla="*/ 0 w 21303"/>
                  <a:gd name="connsiteY2" fmla="*/ 0 h 23966"/>
                  <a:gd name="connsiteX3" fmla="*/ 0 w 21303"/>
                  <a:gd name="connsiteY3" fmla="*/ 0 h 23966"/>
                  <a:gd name="connsiteX4" fmla="*/ 11983 w 21303"/>
                  <a:gd name="connsiteY4" fmla="*/ 0 h 23966"/>
                  <a:gd name="connsiteX5" fmla="*/ 21304 w 21303"/>
                  <a:gd name="connsiteY5" fmla="*/ 3994 h 23966"/>
                  <a:gd name="connsiteX6" fmla="*/ 21304 w 21303"/>
                  <a:gd name="connsiteY6" fmla="*/ 21304 h 23966"/>
                  <a:gd name="connsiteX7" fmla="*/ 18641 w 21303"/>
                  <a:gd name="connsiteY7" fmla="*/ 23966 h 23966"/>
                  <a:gd name="connsiteX8" fmla="*/ 18641 w 21303"/>
                  <a:gd name="connsiteY8" fmla="*/ 22635 h 23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303" h="23966">
                    <a:moveTo>
                      <a:pt x="18641" y="22635"/>
                    </a:moveTo>
                    <a:cubicBezTo>
                      <a:pt x="17309" y="17309"/>
                      <a:pt x="11983" y="13315"/>
                      <a:pt x="7989" y="9320"/>
                    </a:cubicBezTo>
                    <a:cubicBezTo>
                      <a:pt x="2663" y="5326"/>
                      <a:pt x="0" y="2663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326" y="0"/>
                      <a:pt x="10652" y="0"/>
                      <a:pt x="11983" y="0"/>
                    </a:cubicBezTo>
                    <a:cubicBezTo>
                      <a:pt x="13315" y="0"/>
                      <a:pt x="21304" y="2663"/>
                      <a:pt x="21304" y="3994"/>
                    </a:cubicBezTo>
                    <a:cubicBezTo>
                      <a:pt x="15978" y="10652"/>
                      <a:pt x="15978" y="15978"/>
                      <a:pt x="21304" y="21304"/>
                    </a:cubicBezTo>
                    <a:cubicBezTo>
                      <a:pt x="19972" y="22635"/>
                      <a:pt x="19972" y="22635"/>
                      <a:pt x="18641" y="23966"/>
                    </a:cubicBezTo>
                    <a:cubicBezTo>
                      <a:pt x="18641" y="23966"/>
                      <a:pt x="18641" y="23966"/>
                      <a:pt x="18641" y="22635"/>
                    </a:cubicBezTo>
                  </a:path>
                </a:pathLst>
              </a:custGeom>
              <a:solidFill>
                <a:srgbClr val="B5B9B4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862" name="Freeform: Shape 6861">
                <a:extLst>
                  <a:ext uri="{FF2B5EF4-FFF2-40B4-BE49-F238E27FC236}">
                    <a16:creationId xmlns:a16="http://schemas.microsoft.com/office/drawing/2014/main" id="{A1EA06CC-4AA1-45AA-918A-1C0B8ECD1C2A}"/>
                  </a:ext>
                </a:extLst>
              </p:cNvPr>
              <p:cNvSpPr/>
              <p:nvPr/>
            </p:nvSpPr>
            <p:spPr>
              <a:xfrm>
                <a:off x="10231322" y="2727557"/>
                <a:ext cx="59097" cy="30623"/>
              </a:xfrm>
              <a:custGeom>
                <a:avLst/>
                <a:gdLst>
                  <a:gd name="connsiteX0" fmla="*/ 53772 w 59097"/>
                  <a:gd name="connsiteY0" fmla="*/ 25298 h 30623"/>
                  <a:gd name="connsiteX1" fmla="*/ 20485 w 59097"/>
                  <a:gd name="connsiteY1" fmla="*/ 23966 h 30623"/>
                  <a:gd name="connsiteX2" fmla="*/ 4507 w 59097"/>
                  <a:gd name="connsiteY2" fmla="*/ 30624 h 30623"/>
                  <a:gd name="connsiteX3" fmla="*/ 4507 w 59097"/>
                  <a:gd name="connsiteY3" fmla="*/ 13315 h 30623"/>
                  <a:gd name="connsiteX4" fmla="*/ 16491 w 59097"/>
                  <a:gd name="connsiteY4" fmla="*/ 17309 h 30623"/>
                  <a:gd name="connsiteX5" fmla="*/ 36463 w 59097"/>
                  <a:gd name="connsiteY5" fmla="*/ 9320 h 30623"/>
                  <a:gd name="connsiteX6" fmla="*/ 33800 w 59097"/>
                  <a:gd name="connsiteY6" fmla="*/ 6657 h 30623"/>
                  <a:gd name="connsiteX7" fmla="*/ 35131 w 59097"/>
                  <a:gd name="connsiteY7" fmla="*/ 5326 h 30623"/>
                  <a:gd name="connsiteX8" fmla="*/ 45783 w 59097"/>
                  <a:gd name="connsiteY8" fmla="*/ 0 h 30623"/>
                  <a:gd name="connsiteX9" fmla="*/ 53772 w 59097"/>
                  <a:gd name="connsiteY9" fmla="*/ 6657 h 30623"/>
                  <a:gd name="connsiteX10" fmla="*/ 55103 w 59097"/>
                  <a:gd name="connsiteY10" fmla="*/ 18641 h 30623"/>
                  <a:gd name="connsiteX11" fmla="*/ 59098 w 59097"/>
                  <a:gd name="connsiteY11" fmla="*/ 25298 h 30623"/>
                  <a:gd name="connsiteX12" fmla="*/ 53772 w 59097"/>
                  <a:gd name="connsiteY12" fmla="*/ 25298 h 30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097" h="30623">
                    <a:moveTo>
                      <a:pt x="53772" y="25298"/>
                    </a:moveTo>
                    <a:cubicBezTo>
                      <a:pt x="37794" y="26629"/>
                      <a:pt x="25811" y="26629"/>
                      <a:pt x="20485" y="23966"/>
                    </a:cubicBezTo>
                    <a:cubicBezTo>
                      <a:pt x="20485" y="23966"/>
                      <a:pt x="9833" y="23966"/>
                      <a:pt x="4507" y="30624"/>
                    </a:cubicBezTo>
                    <a:cubicBezTo>
                      <a:pt x="-818" y="25298"/>
                      <a:pt x="-2150" y="21304"/>
                      <a:pt x="4507" y="13315"/>
                    </a:cubicBezTo>
                    <a:cubicBezTo>
                      <a:pt x="9833" y="17309"/>
                      <a:pt x="11165" y="18641"/>
                      <a:pt x="16491" y="17309"/>
                    </a:cubicBezTo>
                    <a:cubicBezTo>
                      <a:pt x="16491" y="17309"/>
                      <a:pt x="37794" y="14646"/>
                      <a:pt x="36463" y="9320"/>
                    </a:cubicBezTo>
                    <a:cubicBezTo>
                      <a:pt x="35131" y="9320"/>
                      <a:pt x="33800" y="7989"/>
                      <a:pt x="33800" y="6657"/>
                    </a:cubicBezTo>
                    <a:cubicBezTo>
                      <a:pt x="33800" y="6657"/>
                      <a:pt x="35131" y="5326"/>
                      <a:pt x="35131" y="5326"/>
                    </a:cubicBezTo>
                    <a:cubicBezTo>
                      <a:pt x="39126" y="1331"/>
                      <a:pt x="40457" y="1331"/>
                      <a:pt x="45783" y="0"/>
                    </a:cubicBezTo>
                    <a:cubicBezTo>
                      <a:pt x="48446" y="2663"/>
                      <a:pt x="51109" y="3994"/>
                      <a:pt x="53772" y="6657"/>
                    </a:cubicBezTo>
                    <a:cubicBezTo>
                      <a:pt x="56435" y="9320"/>
                      <a:pt x="57766" y="11983"/>
                      <a:pt x="55103" y="18641"/>
                    </a:cubicBezTo>
                    <a:cubicBezTo>
                      <a:pt x="53772" y="21304"/>
                      <a:pt x="53772" y="22635"/>
                      <a:pt x="59098" y="25298"/>
                    </a:cubicBezTo>
                    <a:cubicBezTo>
                      <a:pt x="57766" y="25298"/>
                      <a:pt x="55103" y="25298"/>
                      <a:pt x="53772" y="25298"/>
                    </a:cubicBezTo>
                  </a:path>
                </a:pathLst>
              </a:custGeom>
              <a:solidFill>
                <a:srgbClr val="96A5A5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863" name="Freeform: Shape 6862">
                <a:extLst>
                  <a:ext uri="{FF2B5EF4-FFF2-40B4-BE49-F238E27FC236}">
                    <a16:creationId xmlns:a16="http://schemas.microsoft.com/office/drawing/2014/main" id="{F6CE4E65-F60B-4B08-919C-030BDBB4000A}"/>
                  </a:ext>
                </a:extLst>
              </p:cNvPr>
              <p:cNvSpPr/>
              <p:nvPr/>
            </p:nvSpPr>
            <p:spPr>
              <a:xfrm>
                <a:off x="10223846" y="2719568"/>
                <a:ext cx="99860" cy="59109"/>
              </a:xfrm>
              <a:custGeom>
                <a:avLst/>
                <a:gdLst>
                  <a:gd name="connsiteX0" fmla="*/ 0 w 99860"/>
                  <a:gd name="connsiteY0" fmla="*/ 5326 h 59109"/>
                  <a:gd name="connsiteX1" fmla="*/ 0 w 99860"/>
                  <a:gd name="connsiteY1" fmla="*/ 5326 h 59109"/>
                  <a:gd name="connsiteX2" fmla="*/ 14646 w 99860"/>
                  <a:gd name="connsiteY2" fmla="*/ 1331 h 59109"/>
                  <a:gd name="connsiteX3" fmla="*/ 13315 w 99860"/>
                  <a:gd name="connsiteY3" fmla="*/ 0 h 59109"/>
                  <a:gd name="connsiteX4" fmla="*/ 9320 w 99860"/>
                  <a:gd name="connsiteY4" fmla="*/ 1331 h 59109"/>
                  <a:gd name="connsiteX5" fmla="*/ 5326 w 99860"/>
                  <a:gd name="connsiteY5" fmla="*/ 3994 h 59109"/>
                  <a:gd name="connsiteX6" fmla="*/ 0 w 99860"/>
                  <a:gd name="connsiteY6" fmla="*/ 5326 h 59109"/>
                  <a:gd name="connsiteX7" fmla="*/ 99860 w 99860"/>
                  <a:gd name="connsiteY7" fmla="*/ 47933 h 59109"/>
                  <a:gd name="connsiteX8" fmla="*/ 97197 w 99860"/>
                  <a:gd name="connsiteY8" fmla="*/ 47933 h 59109"/>
                  <a:gd name="connsiteX9" fmla="*/ 27961 w 99860"/>
                  <a:gd name="connsiteY9" fmla="*/ 57253 h 59109"/>
                  <a:gd name="connsiteX10" fmla="*/ 75894 w 99860"/>
                  <a:gd name="connsiteY10" fmla="*/ 55922 h 59109"/>
                  <a:gd name="connsiteX11" fmla="*/ 99860 w 99860"/>
                  <a:gd name="connsiteY11" fmla="*/ 47933 h 59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860" h="59109">
                    <a:moveTo>
                      <a:pt x="0" y="5326"/>
                    </a:moveTo>
                    <a:cubicBezTo>
                      <a:pt x="0" y="5326"/>
                      <a:pt x="0" y="5326"/>
                      <a:pt x="0" y="5326"/>
                    </a:cubicBezTo>
                    <a:cubicBezTo>
                      <a:pt x="9320" y="2663"/>
                      <a:pt x="13315" y="1331"/>
                      <a:pt x="14646" y="1331"/>
                    </a:cubicBezTo>
                    <a:cubicBezTo>
                      <a:pt x="14646" y="0"/>
                      <a:pt x="13315" y="0"/>
                      <a:pt x="13315" y="0"/>
                    </a:cubicBezTo>
                    <a:cubicBezTo>
                      <a:pt x="13315" y="0"/>
                      <a:pt x="11983" y="0"/>
                      <a:pt x="9320" y="1331"/>
                    </a:cubicBezTo>
                    <a:cubicBezTo>
                      <a:pt x="7989" y="1331"/>
                      <a:pt x="6657" y="2663"/>
                      <a:pt x="5326" y="3994"/>
                    </a:cubicBezTo>
                    <a:cubicBezTo>
                      <a:pt x="3994" y="3994"/>
                      <a:pt x="2663" y="3994"/>
                      <a:pt x="0" y="5326"/>
                    </a:cubicBezTo>
                    <a:moveTo>
                      <a:pt x="99860" y="47933"/>
                    </a:moveTo>
                    <a:lnTo>
                      <a:pt x="97197" y="47933"/>
                    </a:lnTo>
                    <a:cubicBezTo>
                      <a:pt x="73231" y="49264"/>
                      <a:pt x="50596" y="54590"/>
                      <a:pt x="27961" y="57253"/>
                    </a:cubicBezTo>
                    <a:cubicBezTo>
                      <a:pt x="41276" y="59916"/>
                      <a:pt x="41276" y="59916"/>
                      <a:pt x="75894" y="55922"/>
                    </a:cubicBezTo>
                    <a:cubicBezTo>
                      <a:pt x="79888" y="55922"/>
                      <a:pt x="83883" y="54590"/>
                      <a:pt x="99860" y="47933"/>
                    </a:cubicBezTo>
                  </a:path>
                </a:pathLst>
              </a:custGeom>
              <a:solidFill>
                <a:srgbClr val="B5B9B4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864" name="Freeform: Shape 6863">
                <a:extLst>
                  <a:ext uri="{FF2B5EF4-FFF2-40B4-BE49-F238E27FC236}">
                    <a16:creationId xmlns:a16="http://schemas.microsoft.com/office/drawing/2014/main" id="{0282544D-FD83-4784-9C6A-C4DDC57422F8}"/>
                  </a:ext>
                </a:extLst>
              </p:cNvPr>
              <p:cNvSpPr/>
              <p:nvPr/>
            </p:nvSpPr>
            <p:spPr>
              <a:xfrm>
                <a:off x="10233702" y="2686174"/>
                <a:ext cx="172555" cy="32062"/>
              </a:xfrm>
              <a:custGeom>
                <a:avLst/>
                <a:gdLst>
                  <a:gd name="connsiteX0" fmla="*/ 19437 w 172555"/>
                  <a:gd name="connsiteY0" fmla="*/ 20079 h 32062"/>
                  <a:gd name="connsiteX1" fmla="*/ 10117 w 172555"/>
                  <a:gd name="connsiteY1" fmla="*/ 18748 h 32062"/>
                  <a:gd name="connsiteX2" fmla="*/ 27426 w 172555"/>
                  <a:gd name="connsiteY2" fmla="*/ 12091 h 32062"/>
                  <a:gd name="connsiteX3" fmla="*/ 62044 w 172555"/>
                  <a:gd name="connsiteY3" fmla="*/ 12091 h 32062"/>
                  <a:gd name="connsiteX4" fmla="*/ 19437 w 172555"/>
                  <a:gd name="connsiteY4" fmla="*/ 20079 h 32062"/>
                  <a:gd name="connsiteX5" fmla="*/ 3459 w 172555"/>
                  <a:gd name="connsiteY5" fmla="*/ 32063 h 32062"/>
                  <a:gd name="connsiteX6" fmla="*/ 34083 w 172555"/>
                  <a:gd name="connsiteY6" fmla="*/ 21411 h 32062"/>
                  <a:gd name="connsiteX7" fmla="*/ 34083 w 172555"/>
                  <a:gd name="connsiteY7" fmla="*/ 21411 h 32062"/>
                  <a:gd name="connsiteX8" fmla="*/ 34083 w 172555"/>
                  <a:gd name="connsiteY8" fmla="*/ 21411 h 32062"/>
                  <a:gd name="connsiteX9" fmla="*/ 51392 w 172555"/>
                  <a:gd name="connsiteY9" fmla="*/ 25405 h 32062"/>
                  <a:gd name="connsiteX10" fmla="*/ 70033 w 172555"/>
                  <a:gd name="connsiteY10" fmla="*/ 20079 h 32062"/>
                  <a:gd name="connsiteX11" fmla="*/ 70033 w 172555"/>
                  <a:gd name="connsiteY11" fmla="*/ 20079 h 32062"/>
                  <a:gd name="connsiteX12" fmla="*/ 70033 w 172555"/>
                  <a:gd name="connsiteY12" fmla="*/ 18748 h 32062"/>
                  <a:gd name="connsiteX13" fmla="*/ 79353 w 172555"/>
                  <a:gd name="connsiteY13" fmla="*/ 17416 h 32062"/>
                  <a:gd name="connsiteX14" fmla="*/ 84679 w 172555"/>
                  <a:gd name="connsiteY14" fmla="*/ 16085 h 32062"/>
                  <a:gd name="connsiteX15" fmla="*/ 151252 w 172555"/>
                  <a:gd name="connsiteY15" fmla="*/ 8096 h 32062"/>
                  <a:gd name="connsiteX16" fmla="*/ 141932 w 172555"/>
                  <a:gd name="connsiteY16" fmla="*/ 6765 h 32062"/>
                  <a:gd name="connsiteX17" fmla="*/ 95331 w 172555"/>
                  <a:gd name="connsiteY17" fmla="*/ 6765 h 32062"/>
                  <a:gd name="connsiteX18" fmla="*/ 74027 w 172555"/>
                  <a:gd name="connsiteY18" fmla="*/ 8096 h 32062"/>
                  <a:gd name="connsiteX19" fmla="*/ 172556 w 172555"/>
                  <a:gd name="connsiteY19" fmla="*/ 2770 h 32062"/>
                  <a:gd name="connsiteX20" fmla="*/ 7454 w 172555"/>
                  <a:gd name="connsiteY20" fmla="*/ 17416 h 32062"/>
                  <a:gd name="connsiteX21" fmla="*/ 3459 w 172555"/>
                  <a:gd name="connsiteY21" fmla="*/ 25405 h 32062"/>
                  <a:gd name="connsiteX22" fmla="*/ 3459 w 172555"/>
                  <a:gd name="connsiteY22" fmla="*/ 25405 h 32062"/>
                  <a:gd name="connsiteX23" fmla="*/ 3459 w 172555"/>
                  <a:gd name="connsiteY23" fmla="*/ 25405 h 32062"/>
                  <a:gd name="connsiteX24" fmla="*/ 3459 w 172555"/>
                  <a:gd name="connsiteY24" fmla="*/ 25405 h 32062"/>
                  <a:gd name="connsiteX25" fmla="*/ 3459 w 172555"/>
                  <a:gd name="connsiteY25" fmla="*/ 25405 h 32062"/>
                  <a:gd name="connsiteX26" fmla="*/ 796 w 172555"/>
                  <a:gd name="connsiteY26" fmla="*/ 28068 h 32062"/>
                  <a:gd name="connsiteX27" fmla="*/ 3459 w 172555"/>
                  <a:gd name="connsiteY27" fmla="*/ 32063 h 32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72555" h="32062">
                    <a:moveTo>
                      <a:pt x="19437" y="20079"/>
                    </a:moveTo>
                    <a:cubicBezTo>
                      <a:pt x="11448" y="20079"/>
                      <a:pt x="11448" y="18748"/>
                      <a:pt x="10117" y="18748"/>
                    </a:cubicBezTo>
                    <a:cubicBezTo>
                      <a:pt x="10117" y="17416"/>
                      <a:pt x="12780" y="16085"/>
                      <a:pt x="27426" y="12091"/>
                    </a:cubicBezTo>
                    <a:cubicBezTo>
                      <a:pt x="44735" y="8096"/>
                      <a:pt x="59381" y="8096"/>
                      <a:pt x="62044" y="12091"/>
                    </a:cubicBezTo>
                    <a:cubicBezTo>
                      <a:pt x="62044" y="13422"/>
                      <a:pt x="46066" y="22742"/>
                      <a:pt x="19437" y="20079"/>
                    </a:cubicBezTo>
                    <a:moveTo>
                      <a:pt x="3459" y="32063"/>
                    </a:moveTo>
                    <a:cubicBezTo>
                      <a:pt x="3459" y="32063"/>
                      <a:pt x="20768" y="32063"/>
                      <a:pt x="34083" y="21411"/>
                    </a:cubicBezTo>
                    <a:cubicBezTo>
                      <a:pt x="34083" y="21411"/>
                      <a:pt x="34083" y="21411"/>
                      <a:pt x="34083" y="21411"/>
                    </a:cubicBezTo>
                    <a:cubicBezTo>
                      <a:pt x="34083" y="21411"/>
                      <a:pt x="34083" y="21411"/>
                      <a:pt x="34083" y="21411"/>
                    </a:cubicBezTo>
                    <a:cubicBezTo>
                      <a:pt x="40740" y="21411"/>
                      <a:pt x="46066" y="25405"/>
                      <a:pt x="51392" y="25405"/>
                    </a:cubicBezTo>
                    <a:cubicBezTo>
                      <a:pt x="58050" y="25405"/>
                      <a:pt x="63375" y="22742"/>
                      <a:pt x="70033" y="20079"/>
                    </a:cubicBezTo>
                    <a:cubicBezTo>
                      <a:pt x="70033" y="20079"/>
                      <a:pt x="70033" y="20079"/>
                      <a:pt x="70033" y="20079"/>
                    </a:cubicBezTo>
                    <a:cubicBezTo>
                      <a:pt x="70033" y="20079"/>
                      <a:pt x="70033" y="20079"/>
                      <a:pt x="70033" y="18748"/>
                    </a:cubicBezTo>
                    <a:cubicBezTo>
                      <a:pt x="71364" y="17416"/>
                      <a:pt x="71364" y="17416"/>
                      <a:pt x="79353" y="17416"/>
                    </a:cubicBezTo>
                    <a:cubicBezTo>
                      <a:pt x="83347" y="17416"/>
                      <a:pt x="83347" y="17416"/>
                      <a:pt x="84679" y="16085"/>
                    </a:cubicBezTo>
                    <a:cubicBezTo>
                      <a:pt x="86010" y="8096"/>
                      <a:pt x="149921" y="8096"/>
                      <a:pt x="151252" y="8096"/>
                    </a:cubicBezTo>
                    <a:cubicBezTo>
                      <a:pt x="148590" y="8096"/>
                      <a:pt x="147258" y="6765"/>
                      <a:pt x="141932" y="6765"/>
                    </a:cubicBezTo>
                    <a:cubicBezTo>
                      <a:pt x="125954" y="6765"/>
                      <a:pt x="111308" y="5433"/>
                      <a:pt x="95331" y="6765"/>
                    </a:cubicBezTo>
                    <a:cubicBezTo>
                      <a:pt x="88673" y="6765"/>
                      <a:pt x="80684" y="10759"/>
                      <a:pt x="74027" y="8096"/>
                    </a:cubicBezTo>
                    <a:cubicBezTo>
                      <a:pt x="82016" y="2770"/>
                      <a:pt x="90005" y="2770"/>
                      <a:pt x="172556" y="2770"/>
                    </a:cubicBezTo>
                    <a:cubicBezTo>
                      <a:pt x="129949" y="-5219"/>
                      <a:pt x="12780" y="5433"/>
                      <a:pt x="7454" y="17416"/>
                    </a:cubicBezTo>
                    <a:cubicBezTo>
                      <a:pt x="10117" y="21411"/>
                      <a:pt x="10117" y="22742"/>
                      <a:pt x="3459" y="25405"/>
                    </a:cubicBezTo>
                    <a:cubicBezTo>
                      <a:pt x="3459" y="25405"/>
                      <a:pt x="3459" y="25405"/>
                      <a:pt x="3459" y="25405"/>
                    </a:cubicBezTo>
                    <a:cubicBezTo>
                      <a:pt x="3459" y="25405"/>
                      <a:pt x="3459" y="25405"/>
                      <a:pt x="3459" y="25405"/>
                    </a:cubicBezTo>
                    <a:cubicBezTo>
                      <a:pt x="3459" y="25405"/>
                      <a:pt x="3459" y="25405"/>
                      <a:pt x="3459" y="25405"/>
                    </a:cubicBezTo>
                    <a:cubicBezTo>
                      <a:pt x="3459" y="25405"/>
                      <a:pt x="3459" y="25405"/>
                      <a:pt x="3459" y="25405"/>
                    </a:cubicBezTo>
                    <a:cubicBezTo>
                      <a:pt x="796" y="26737"/>
                      <a:pt x="796" y="26737"/>
                      <a:pt x="796" y="28068"/>
                    </a:cubicBezTo>
                    <a:cubicBezTo>
                      <a:pt x="-535" y="30731"/>
                      <a:pt x="-535" y="30731"/>
                      <a:pt x="3459" y="32063"/>
                    </a:cubicBezTo>
                  </a:path>
                </a:pathLst>
              </a:custGeom>
              <a:solidFill>
                <a:srgbClr val="C0C4BF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865" name="Freeform: Shape 6864">
                <a:extLst>
                  <a:ext uri="{FF2B5EF4-FFF2-40B4-BE49-F238E27FC236}">
                    <a16:creationId xmlns:a16="http://schemas.microsoft.com/office/drawing/2014/main" id="{3F20E119-693F-4954-AEA1-0083BA709511}"/>
                  </a:ext>
                </a:extLst>
              </p:cNvPr>
              <p:cNvSpPr/>
              <p:nvPr/>
            </p:nvSpPr>
            <p:spPr>
              <a:xfrm>
                <a:off x="10275482" y="2694270"/>
                <a:ext cx="133438" cy="32953"/>
              </a:xfrm>
              <a:custGeom>
                <a:avLst/>
                <a:gdLst>
                  <a:gd name="connsiteX0" fmla="*/ 57544 w 133438"/>
                  <a:gd name="connsiteY0" fmla="*/ 3994 h 32953"/>
                  <a:gd name="connsiteX1" fmla="*/ 88168 w 133438"/>
                  <a:gd name="connsiteY1" fmla="*/ 0 h 32953"/>
                  <a:gd name="connsiteX2" fmla="*/ 120124 w 133438"/>
                  <a:gd name="connsiteY2" fmla="*/ 3994 h 32953"/>
                  <a:gd name="connsiteX3" fmla="*/ 133438 w 133438"/>
                  <a:gd name="connsiteY3" fmla="*/ 3994 h 32953"/>
                  <a:gd name="connsiteX4" fmla="*/ 128112 w 133438"/>
                  <a:gd name="connsiteY4" fmla="*/ 2663 h 32953"/>
                  <a:gd name="connsiteX5" fmla="*/ 116129 w 133438"/>
                  <a:gd name="connsiteY5" fmla="*/ 2663 h 32953"/>
                  <a:gd name="connsiteX6" fmla="*/ 109472 w 133438"/>
                  <a:gd name="connsiteY6" fmla="*/ 0 h 32953"/>
                  <a:gd name="connsiteX7" fmla="*/ 97489 w 133438"/>
                  <a:gd name="connsiteY7" fmla="*/ 0 h 32953"/>
                  <a:gd name="connsiteX8" fmla="*/ 57544 w 133438"/>
                  <a:gd name="connsiteY8" fmla="*/ 3994 h 32953"/>
                  <a:gd name="connsiteX9" fmla="*/ 40235 w 133438"/>
                  <a:gd name="connsiteY9" fmla="*/ 10652 h 32953"/>
                  <a:gd name="connsiteX10" fmla="*/ 40235 w 133438"/>
                  <a:gd name="connsiteY10" fmla="*/ 10652 h 32953"/>
                  <a:gd name="connsiteX11" fmla="*/ 41567 w 133438"/>
                  <a:gd name="connsiteY11" fmla="*/ 10652 h 32953"/>
                  <a:gd name="connsiteX12" fmla="*/ 42898 w 133438"/>
                  <a:gd name="connsiteY12" fmla="*/ 9320 h 32953"/>
                  <a:gd name="connsiteX13" fmla="*/ 40235 w 133438"/>
                  <a:gd name="connsiteY13" fmla="*/ 10652 h 32953"/>
                  <a:gd name="connsiteX14" fmla="*/ 1623 w 133438"/>
                  <a:gd name="connsiteY14" fmla="*/ 31955 h 32953"/>
                  <a:gd name="connsiteX15" fmla="*/ 1623 w 133438"/>
                  <a:gd name="connsiteY15" fmla="*/ 31955 h 32953"/>
                  <a:gd name="connsiteX16" fmla="*/ 48224 w 133438"/>
                  <a:gd name="connsiteY16" fmla="*/ 25298 h 32953"/>
                  <a:gd name="connsiteX17" fmla="*/ 50887 w 133438"/>
                  <a:gd name="connsiteY17" fmla="*/ 25298 h 32953"/>
                  <a:gd name="connsiteX18" fmla="*/ 50887 w 133438"/>
                  <a:gd name="connsiteY18" fmla="*/ 25298 h 32953"/>
                  <a:gd name="connsiteX19" fmla="*/ 37572 w 133438"/>
                  <a:gd name="connsiteY19" fmla="*/ 22635 h 32953"/>
                  <a:gd name="connsiteX20" fmla="*/ 37572 w 133438"/>
                  <a:gd name="connsiteY20" fmla="*/ 21304 h 32953"/>
                  <a:gd name="connsiteX21" fmla="*/ 37572 w 133438"/>
                  <a:gd name="connsiteY21" fmla="*/ 18641 h 32953"/>
                  <a:gd name="connsiteX22" fmla="*/ 28252 w 133438"/>
                  <a:gd name="connsiteY22" fmla="*/ 13315 h 32953"/>
                  <a:gd name="connsiteX23" fmla="*/ 9612 w 133438"/>
                  <a:gd name="connsiteY23" fmla="*/ 18641 h 32953"/>
                  <a:gd name="connsiteX24" fmla="*/ 6949 w 133438"/>
                  <a:gd name="connsiteY24" fmla="*/ 23966 h 32953"/>
                  <a:gd name="connsiteX25" fmla="*/ 1623 w 133438"/>
                  <a:gd name="connsiteY25" fmla="*/ 31955 h 32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3438" h="32953">
                    <a:moveTo>
                      <a:pt x="57544" y="3994"/>
                    </a:moveTo>
                    <a:cubicBezTo>
                      <a:pt x="68196" y="3994"/>
                      <a:pt x="77516" y="0"/>
                      <a:pt x="88168" y="0"/>
                    </a:cubicBezTo>
                    <a:cubicBezTo>
                      <a:pt x="98820" y="0"/>
                      <a:pt x="109472" y="2663"/>
                      <a:pt x="120124" y="3994"/>
                    </a:cubicBezTo>
                    <a:cubicBezTo>
                      <a:pt x="124118" y="3994"/>
                      <a:pt x="128112" y="3994"/>
                      <a:pt x="133438" y="3994"/>
                    </a:cubicBezTo>
                    <a:cubicBezTo>
                      <a:pt x="132107" y="3994"/>
                      <a:pt x="130775" y="2663"/>
                      <a:pt x="128112" y="2663"/>
                    </a:cubicBezTo>
                    <a:cubicBezTo>
                      <a:pt x="124118" y="2663"/>
                      <a:pt x="120124" y="2663"/>
                      <a:pt x="116129" y="2663"/>
                    </a:cubicBezTo>
                    <a:cubicBezTo>
                      <a:pt x="114798" y="1331"/>
                      <a:pt x="112135" y="0"/>
                      <a:pt x="109472" y="0"/>
                    </a:cubicBezTo>
                    <a:cubicBezTo>
                      <a:pt x="109472" y="0"/>
                      <a:pt x="104146" y="0"/>
                      <a:pt x="97489" y="0"/>
                    </a:cubicBezTo>
                    <a:cubicBezTo>
                      <a:pt x="86837" y="0"/>
                      <a:pt x="70859" y="0"/>
                      <a:pt x="57544" y="3994"/>
                    </a:cubicBezTo>
                    <a:moveTo>
                      <a:pt x="40235" y="10652"/>
                    </a:moveTo>
                    <a:cubicBezTo>
                      <a:pt x="40235" y="10652"/>
                      <a:pt x="40235" y="10652"/>
                      <a:pt x="40235" y="10652"/>
                    </a:cubicBezTo>
                    <a:cubicBezTo>
                      <a:pt x="40235" y="10652"/>
                      <a:pt x="41567" y="10652"/>
                      <a:pt x="41567" y="10652"/>
                    </a:cubicBezTo>
                    <a:cubicBezTo>
                      <a:pt x="41567" y="10652"/>
                      <a:pt x="42898" y="10652"/>
                      <a:pt x="42898" y="9320"/>
                    </a:cubicBezTo>
                    <a:cubicBezTo>
                      <a:pt x="41567" y="9320"/>
                      <a:pt x="41567" y="9320"/>
                      <a:pt x="40235" y="10652"/>
                    </a:cubicBezTo>
                    <a:moveTo>
                      <a:pt x="1623" y="31955"/>
                    </a:moveTo>
                    <a:cubicBezTo>
                      <a:pt x="1623" y="33287"/>
                      <a:pt x="1623" y="33287"/>
                      <a:pt x="1623" y="31955"/>
                    </a:cubicBezTo>
                    <a:cubicBezTo>
                      <a:pt x="8280" y="30624"/>
                      <a:pt x="25589" y="27961"/>
                      <a:pt x="48224" y="25298"/>
                    </a:cubicBezTo>
                    <a:cubicBezTo>
                      <a:pt x="50887" y="25298"/>
                      <a:pt x="50887" y="25298"/>
                      <a:pt x="50887" y="25298"/>
                    </a:cubicBezTo>
                    <a:cubicBezTo>
                      <a:pt x="50887" y="25298"/>
                      <a:pt x="50887" y="25298"/>
                      <a:pt x="50887" y="25298"/>
                    </a:cubicBezTo>
                    <a:cubicBezTo>
                      <a:pt x="46893" y="23966"/>
                      <a:pt x="41567" y="23966"/>
                      <a:pt x="37572" y="22635"/>
                    </a:cubicBezTo>
                    <a:cubicBezTo>
                      <a:pt x="37572" y="22635"/>
                      <a:pt x="36241" y="22635"/>
                      <a:pt x="37572" y="21304"/>
                    </a:cubicBezTo>
                    <a:cubicBezTo>
                      <a:pt x="37572" y="21304"/>
                      <a:pt x="38904" y="19972"/>
                      <a:pt x="37572" y="18641"/>
                    </a:cubicBezTo>
                    <a:cubicBezTo>
                      <a:pt x="34909" y="15978"/>
                      <a:pt x="30915" y="15978"/>
                      <a:pt x="28252" y="13315"/>
                    </a:cubicBezTo>
                    <a:cubicBezTo>
                      <a:pt x="13606" y="17309"/>
                      <a:pt x="13606" y="17309"/>
                      <a:pt x="9612" y="18641"/>
                    </a:cubicBezTo>
                    <a:cubicBezTo>
                      <a:pt x="12274" y="22635"/>
                      <a:pt x="12274" y="22635"/>
                      <a:pt x="6949" y="23966"/>
                    </a:cubicBezTo>
                    <a:cubicBezTo>
                      <a:pt x="1623" y="26629"/>
                      <a:pt x="-2372" y="27961"/>
                      <a:pt x="1623" y="31955"/>
                    </a:cubicBezTo>
                  </a:path>
                </a:pathLst>
              </a:custGeom>
              <a:solidFill>
                <a:srgbClr val="A1B0B1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866" name="Freeform: Shape 6865">
                <a:extLst>
                  <a:ext uri="{FF2B5EF4-FFF2-40B4-BE49-F238E27FC236}">
                    <a16:creationId xmlns:a16="http://schemas.microsoft.com/office/drawing/2014/main" id="{B137AE93-5ADA-4066-8614-481CC027986E}"/>
                  </a:ext>
                </a:extLst>
              </p:cNvPr>
              <p:cNvSpPr/>
              <p:nvPr/>
            </p:nvSpPr>
            <p:spPr>
              <a:xfrm>
                <a:off x="10306397" y="2687613"/>
                <a:ext cx="130484" cy="7988"/>
              </a:xfrm>
              <a:custGeom>
                <a:avLst/>
                <a:gdLst>
                  <a:gd name="connsiteX0" fmla="*/ 2663 w 130484"/>
                  <a:gd name="connsiteY0" fmla="*/ 6657 h 7988"/>
                  <a:gd name="connsiteX1" fmla="*/ 0 w 130484"/>
                  <a:gd name="connsiteY1" fmla="*/ 5326 h 7988"/>
                  <a:gd name="connsiteX2" fmla="*/ 53259 w 130484"/>
                  <a:gd name="connsiteY2" fmla="*/ 0 h 7988"/>
                  <a:gd name="connsiteX3" fmla="*/ 130484 w 130484"/>
                  <a:gd name="connsiteY3" fmla="*/ 6657 h 7988"/>
                  <a:gd name="connsiteX4" fmla="*/ 113175 w 130484"/>
                  <a:gd name="connsiteY4" fmla="*/ 7989 h 7988"/>
                  <a:gd name="connsiteX5" fmla="*/ 13315 w 130484"/>
                  <a:gd name="connsiteY5" fmla="*/ 6657 h 7988"/>
                  <a:gd name="connsiteX6" fmla="*/ 2663 w 130484"/>
                  <a:gd name="connsiteY6" fmla="*/ 6657 h 7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0484" h="7988">
                    <a:moveTo>
                      <a:pt x="2663" y="6657"/>
                    </a:moveTo>
                    <a:cubicBezTo>
                      <a:pt x="1331" y="6657"/>
                      <a:pt x="1331" y="6657"/>
                      <a:pt x="0" y="5326"/>
                    </a:cubicBezTo>
                    <a:cubicBezTo>
                      <a:pt x="2663" y="3994"/>
                      <a:pt x="7989" y="0"/>
                      <a:pt x="53259" y="0"/>
                    </a:cubicBezTo>
                    <a:cubicBezTo>
                      <a:pt x="94534" y="0"/>
                      <a:pt x="94534" y="0"/>
                      <a:pt x="130484" y="6657"/>
                    </a:cubicBezTo>
                    <a:cubicBezTo>
                      <a:pt x="127821" y="7989"/>
                      <a:pt x="127821" y="7989"/>
                      <a:pt x="113175" y="7989"/>
                    </a:cubicBezTo>
                    <a:cubicBezTo>
                      <a:pt x="42607" y="0"/>
                      <a:pt x="13315" y="6657"/>
                      <a:pt x="13315" y="6657"/>
                    </a:cubicBezTo>
                    <a:cubicBezTo>
                      <a:pt x="6657" y="7989"/>
                      <a:pt x="5326" y="7989"/>
                      <a:pt x="2663" y="6657"/>
                    </a:cubicBezTo>
                  </a:path>
                </a:pathLst>
              </a:custGeom>
              <a:solidFill>
                <a:srgbClr val="C6CCC7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867" name="Freeform: Shape 6866">
                <a:extLst>
                  <a:ext uri="{FF2B5EF4-FFF2-40B4-BE49-F238E27FC236}">
                    <a16:creationId xmlns:a16="http://schemas.microsoft.com/office/drawing/2014/main" id="{CB3C888A-5509-4154-98CB-B1AFF5D8023B}"/>
                  </a:ext>
                </a:extLst>
              </p:cNvPr>
              <p:cNvSpPr/>
              <p:nvPr/>
            </p:nvSpPr>
            <p:spPr>
              <a:xfrm>
                <a:off x="10385287" y="2694270"/>
                <a:ext cx="35616" cy="3994"/>
              </a:xfrm>
              <a:custGeom>
                <a:avLst/>
                <a:gdLst>
                  <a:gd name="connsiteX0" fmla="*/ 999 w 35616"/>
                  <a:gd name="connsiteY0" fmla="*/ 0 h 3994"/>
                  <a:gd name="connsiteX1" fmla="*/ 35617 w 35616"/>
                  <a:gd name="connsiteY1" fmla="*/ 3994 h 3994"/>
                  <a:gd name="connsiteX2" fmla="*/ 24965 w 35616"/>
                  <a:gd name="connsiteY2" fmla="*/ 3994 h 3994"/>
                  <a:gd name="connsiteX3" fmla="*/ 10319 w 35616"/>
                  <a:gd name="connsiteY3" fmla="*/ 2663 h 3994"/>
                  <a:gd name="connsiteX4" fmla="*/ 999 w 35616"/>
                  <a:gd name="connsiteY4" fmla="*/ 0 h 3994"/>
                  <a:gd name="connsiteX5" fmla="*/ 999 w 35616"/>
                  <a:gd name="connsiteY5" fmla="*/ 0 h 3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616" h="3994">
                    <a:moveTo>
                      <a:pt x="999" y="0"/>
                    </a:moveTo>
                    <a:cubicBezTo>
                      <a:pt x="14313" y="1331"/>
                      <a:pt x="26297" y="2663"/>
                      <a:pt x="35617" y="3994"/>
                    </a:cubicBezTo>
                    <a:cubicBezTo>
                      <a:pt x="31622" y="3994"/>
                      <a:pt x="30291" y="3994"/>
                      <a:pt x="24965" y="3994"/>
                    </a:cubicBezTo>
                    <a:cubicBezTo>
                      <a:pt x="22302" y="2663"/>
                      <a:pt x="22302" y="2663"/>
                      <a:pt x="10319" y="2663"/>
                    </a:cubicBezTo>
                    <a:cubicBezTo>
                      <a:pt x="8987" y="1331"/>
                      <a:pt x="8987" y="1331"/>
                      <a:pt x="999" y="0"/>
                    </a:cubicBezTo>
                    <a:cubicBezTo>
                      <a:pt x="-333" y="0"/>
                      <a:pt x="-333" y="0"/>
                      <a:pt x="999" y="0"/>
                    </a:cubicBezTo>
                  </a:path>
                </a:pathLst>
              </a:custGeom>
              <a:solidFill>
                <a:srgbClr val="A8B8B8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868" name="Freeform: Shape 6867">
                <a:extLst>
                  <a:ext uri="{FF2B5EF4-FFF2-40B4-BE49-F238E27FC236}">
                    <a16:creationId xmlns:a16="http://schemas.microsoft.com/office/drawing/2014/main" id="{D88FAA9D-B5E6-4A50-BED7-932E042C6756}"/>
                  </a:ext>
                </a:extLst>
              </p:cNvPr>
              <p:cNvSpPr/>
              <p:nvPr/>
            </p:nvSpPr>
            <p:spPr>
              <a:xfrm>
                <a:off x="10199076" y="2724894"/>
                <a:ext cx="23438" cy="11983"/>
              </a:xfrm>
              <a:custGeom>
                <a:avLst/>
                <a:gdLst>
                  <a:gd name="connsiteX0" fmla="*/ 12787 w 23438"/>
                  <a:gd name="connsiteY0" fmla="*/ 11983 h 11983"/>
                  <a:gd name="connsiteX1" fmla="*/ 804 w 23438"/>
                  <a:gd name="connsiteY1" fmla="*/ 7989 h 11983"/>
                  <a:gd name="connsiteX2" fmla="*/ 23439 w 23438"/>
                  <a:gd name="connsiteY2" fmla="*/ 0 h 11983"/>
                  <a:gd name="connsiteX3" fmla="*/ 12787 w 23438"/>
                  <a:gd name="connsiteY3" fmla="*/ 11983 h 11983"/>
                  <a:gd name="connsiteX4" fmla="*/ 12787 w 23438"/>
                  <a:gd name="connsiteY4" fmla="*/ 11983 h 11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438" h="11983">
                    <a:moveTo>
                      <a:pt x="12787" y="11983"/>
                    </a:moveTo>
                    <a:cubicBezTo>
                      <a:pt x="8793" y="11983"/>
                      <a:pt x="-3190" y="11983"/>
                      <a:pt x="804" y="7989"/>
                    </a:cubicBezTo>
                    <a:cubicBezTo>
                      <a:pt x="4798" y="5326"/>
                      <a:pt x="16782" y="1331"/>
                      <a:pt x="23439" y="0"/>
                    </a:cubicBezTo>
                    <a:cubicBezTo>
                      <a:pt x="16782" y="3994"/>
                      <a:pt x="14119" y="7989"/>
                      <a:pt x="12787" y="11983"/>
                    </a:cubicBezTo>
                    <a:cubicBezTo>
                      <a:pt x="14119" y="11983"/>
                      <a:pt x="14119" y="11983"/>
                      <a:pt x="12787" y="11983"/>
                    </a:cubicBezTo>
                  </a:path>
                </a:pathLst>
              </a:custGeom>
              <a:solidFill>
                <a:srgbClr val="C0C4BF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869" name="Freeform: Shape 6868">
                <a:extLst>
                  <a:ext uri="{FF2B5EF4-FFF2-40B4-BE49-F238E27FC236}">
                    <a16:creationId xmlns:a16="http://schemas.microsoft.com/office/drawing/2014/main" id="{7E381F69-49A2-48D7-8D23-506299A0F1ED}"/>
                  </a:ext>
                </a:extLst>
              </p:cNvPr>
              <p:cNvSpPr/>
              <p:nvPr/>
            </p:nvSpPr>
            <p:spPr>
              <a:xfrm>
                <a:off x="10213195" y="2707585"/>
                <a:ext cx="71899" cy="33286"/>
              </a:xfrm>
              <a:custGeom>
                <a:avLst/>
                <a:gdLst>
                  <a:gd name="connsiteX0" fmla="*/ 21304 w 71899"/>
                  <a:gd name="connsiteY0" fmla="*/ 33287 h 33286"/>
                  <a:gd name="connsiteX1" fmla="*/ 0 w 71899"/>
                  <a:gd name="connsiteY1" fmla="*/ 29292 h 33286"/>
                  <a:gd name="connsiteX2" fmla="*/ 13315 w 71899"/>
                  <a:gd name="connsiteY2" fmla="*/ 15978 h 33286"/>
                  <a:gd name="connsiteX3" fmla="*/ 25298 w 71899"/>
                  <a:gd name="connsiteY3" fmla="*/ 11983 h 33286"/>
                  <a:gd name="connsiteX4" fmla="*/ 23967 w 71899"/>
                  <a:gd name="connsiteY4" fmla="*/ 10652 h 33286"/>
                  <a:gd name="connsiteX5" fmla="*/ 45270 w 71899"/>
                  <a:gd name="connsiteY5" fmla="*/ 5326 h 33286"/>
                  <a:gd name="connsiteX6" fmla="*/ 54590 w 71899"/>
                  <a:gd name="connsiteY6" fmla="*/ 0 h 33286"/>
                  <a:gd name="connsiteX7" fmla="*/ 54590 w 71899"/>
                  <a:gd name="connsiteY7" fmla="*/ 0 h 33286"/>
                  <a:gd name="connsiteX8" fmla="*/ 54590 w 71899"/>
                  <a:gd name="connsiteY8" fmla="*/ 0 h 33286"/>
                  <a:gd name="connsiteX9" fmla="*/ 71899 w 71899"/>
                  <a:gd name="connsiteY9" fmla="*/ 3994 h 33286"/>
                  <a:gd name="connsiteX10" fmla="*/ 21304 w 71899"/>
                  <a:gd name="connsiteY10" fmla="*/ 33287 h 33286"/>
                  <a:gd name="connsiteX11" fmla="*/ 21304 w 71899"/>
                  <a:gd name="connsiteY11" fmla="*/ 33287 h 33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1899" h="33286">
                    <a:moveTo>
                      <a:pt x="21304" y="33287"/>
                    </a:moveTo>
                    <a:cubicBezTo>
                      <a:pt x="14646" y="29292"/>
                      <a:pt x="11983" y="29292"/>
                      <a:pt x="0" y="29292"/>
                    </a:cubicBezTo>
                    <a:cubicBezTo>
                      <a:pt x="0" y="19972"/>
                      <a:pt x="13315" y="15978"/>
                      <a:pt x="13315" y="15978"/>
                    </a:cubicBezTo>
                    <a:cubicBezTo>
                      <a:pt x="23967" y="13315"/>
                      <a:pt x="25298" y="13315"/>
                      <a:pt x="25298" y="11983"/>
                    </a:cubicBezTo>
                    <a:cubicBezTo>
                      <a:pt x="25298" y="11983"/>
                      <a:pt x="25298" y="11983"/>
                      <a:pt x="23967" y="10652"/>
                    </a:cubicBezTo>
                    <a:cubicBezTo>
                      <a:pt x="30624" y="9320"/>
                      <a:pt x="38613" y="7989"/>
                      <a:pt x="45270" y="5326"/>
                    </a:cubicBezTo>
                    <a:cubicBezTo>
                      <a:pt x="47933" y="3994"/>
                      <a:pt x="47933" y="3994"/>
                      <a:pt x="54590" y="0"/>
                    </a:cubicBezTo>
                    <a:cubicBezTo>
                      <a:pt x="54590" y="0"/>
                      <a:pt x="54590" y="0"/>
                      <a:pt x="54590" y="0"/>
                    </a:cubicBezTo>
                    <a:cubicBezTo>
                      <a:pt x="54590" y="0"/>
                      <a:pt x="54590" y="0"/>
                      <a:pt x="54590" y="0"/>
                    </a:cubicBezTo>
                    <a:cubicBezTo>
                      <a:pt x="62579" y="0"/>
                      <a:pt x="71899" y="3994"/>
                      <a:pt x="71899" y="3994"/>
                    </a:cubicBezTo>
                    <a:cubicBezTo>
                      <a:pt x="39944" y="14646"/>
                      <a:pt x="25298" y="29292"/>
                      <a:pt x="21304" y="33287"/>
                    </a:cubicBezTo>
                    <a:cubicBezTo>
                      <a:pt x="21304" y="33287"/>
                      <a:pt x="21304" y="33287"/>
                      <a:pt x="21304" y="33287"/>
                    </a:cubicBezTo>
                  </a:path>
                </a:pathLst>
              </a:custGeom>
              <a:solidFill>
                <a:srgbClr val="C6CCC7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870" name="Freeform: Shape 6869">
                <a:extLst>
                  <a:ext uri="{FF2B5EF4-FFF2-40B4-BE49-F238E27FC236}">
                    <a16:creationId xmlns:a16="http://schemas.microsoft.com/office/drawing/2014/main" id="{A527CCC9-D21A-4B7E-8F1A-634725BAC786}"/>
                  </a:ext>
                </a:extLst>
              </p:cNvPr>
              <p:cNvSpPr/>
              <p:nvPr/>
            </p:nvSpPr>
            <p:spPr>
              <a:xfrm>
                <a:off x="10234498" y="2711579"/>
                <a:ext cx="53258" cy="34681"/>
              </a:xfrm>
              <a:custGeom>
                <a:avLst/>
                <a:gdLst>
                  <a:gd name="connsiteX0" fmla="*/ 23966 w 53258"/>
                  <a:gd name="connsiteY0" fmla="*/ 31955 h 34681"/>
                  <a:gd name="connsiteX1" fmla="*/ 0 w 53258"/>
                  <a:gd name="connsiteY1" fmla="*/ 29292 h 34681"/>
                  <a:gd name="connsiteX2" fmla="*/ 27961 w 53258"/>
                  <a:gd name="connsiteY2" fmla="*/ 9320 h 34681"/>
                  <a:gd name="connsiteX3" fmla="*/ 50596 w 53258"/>
                  <a:gd name="connsiteY3" fmla="*/ 0 h 34681"/>
                  <a:gd name="connsiteX4" fmla="*/ 53259 w 53258"/>
                  <a:gd name="connsiteY4" fmla="*/ 2663 h 34681"/>
                  <a:gd name="connsiteX5" fmla="*/ 51927 w 53258"/>
                  <a:gd name="connsiteY5" fmla="*/ 3994 h 34681"/>
                  <a:gd name="connsiteX6" fmla="*/ 41276 w 53258"/>
                  <a:gd name="connsiteY6" fmla="*/ 9320 h 34681"/>
                  <a:gd name="connsiteX7" fmla="*/ 42607 w 53258"/>
                  <a:gd name="connsiteY7" fmla="*/ 14646 h 34681"/>
                  <a:gd name="connsiteX8" fmla="*/ 30624 w 53258"/>
                  <a:gd name="connsiteY8" fmla="*/ 23966 h 34681"/>
                  <a:gd name="connsiteX9" fmla="*/ 23966 w 53258"/>
                  <a:gd name="connsiteY9" fmla="*/ 31955 h 34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258" h="34681">
                    <a:moveTo>
                      <a:pt x="23966" y="31955"/>
                    </a:moveTo>
                    <a:cubicBezTo>
                      <a:pt x="7989" y="35950"/>
                      <a:pt x="7989" y="35950"/>
                      <a:pt x="0" y="29292"/>
                    </a:cubicBezTo>
                    <a:cubicBezTo>
                      <a:pt x="6657" y="22635"/>
                      <a:pt x="18641" y="14646"/>
                      <a:pt x="27961" y="9320"/>
                    </a:cubicBezTo>
                    <a:cubicBezTo>
                      <a:pt x="41276" y="2663"/>
                      <a:pt x="50596" y="0"/>
                      <a:pt x="50596" y="0"/>
                    </a:cubicBezTo>
                    <a:cubicBezTo>
                      <a:pt x="50596" y="0"/>
                      <a:pt x="53259" y="2663"/>
                      <a:pt x="53259" y="2663"/>
                    </a:cubicBezTo>
                    <a:cubicBezTo>
                      <a:pt x="53259" y="2663"/>
                      <a:pt x="53259" y="2663"/>
                      <a:pt x="51927" y="3994"/>
                    </a:cubicBezTo>
                    <a:cubicBezTo>
                      <a:pt x="47933" y="6657"/>
                      <a:pt x="43939" y="5326"/>
                      <a:pt x="41276" y="9320"/>
                    </a:cubicBezTo>
                    <a:cubicBezTo>
                      <a:pt x="41276" y="10652"/>
                      <a:pt x="39944" y="11983"/>
                      <a:pt x="42607" y="14646"/>
                    </a:cubicBezTo>
                    <a:cubicBezTo>
                      <a:pt x="27961" y="18641"/>
                      <a:pt x="30624" y="23966"/>
                      <a:pt x="30624" y="23966"/>
                    </a:cubicBezTo>
                    <a:cubicBezTo>
                      <a:pt x="34618" y="29292"/>
                      <a:pt x="29292" y="30624"/>
                      <a:pt x="23966" y="31955"/>
                    </a:cubicBezTo>
                  </a:path>
                </a:pathLst>
              </a:custGeom>
              <a:solidFill>
                <a:srgbClr val="A8B8B8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871" name="Freeform: Shape 6870">
                <a:extLst>
                  <a:ext uri="{FF2B5EF4-FFF2-40B4-BE49-F238E27FC236}">
                    <a16:creationId xmlns:a16="http://schemas.microsoft.com/office/drawing/2014/main" id="{A610E880-4D59-4921-87F2-DFE790908A9A}"/>
                  </a:ext>
                </a:extLst>
              </p:cNvPr>
              <p:cNvSpPr/>
              <p:nvPr/>
            </p:nvSpPr>
            <p:spPr>
              <a:xfrm>
                <a:off x="10323707" y="2714242"/>
                <a:ext cx="212011" cy="71159"/>
              </a:xfrm>
              <a:custGeom>
                <a:avLst/>
                <a:gdLst>
                  <a:gd name="connsiteX0" fmla="*/ 162439 w 212011"/>
                  <a:gd name="connsiteY0" fmla="*/ 2663 h 71159"/>
                  <a:gd name="connsiteX1" fmla="*/ 210372 w 212011"/>
                  <a:gd name="connsiteY1" fmla="*/ 9320 h 71159"/>
                  <a:gd name="connsiteX2" fmla="*/ 199721 w 212011"/>
                  <a:gd name="connsiteY2" fmla="*/ 11983 h 71159"/>
                  <a:gd name="connsiteX3" fmla="*/ 205046 w 212011"/>
                  <a:gd name="connsiteY3" fmla="*/ 18641 h 71159"/>
                  <a:gd name="connsiteX4" fmla="*/ 193063 w 212011"/>
                  <a:gd name="connsiteY4" fmla="*/ 22635 h 71159"/>
                  <a:gd name="connsiteX5" fmla="*/ 195726 w 212011"/>
                  <a:gd name="connsiteY5" fmla="*/ 34618 h 71159"/>
                  <a:gd name="connsiteX6" fmla="*/ 207709 w 212011"/>
                  <a:gd name="connsiteY6" fmla="*/ 58585 h 71159"/>
                  <a:gd name="connsiteX7" fmla="*/ 139804 w 212011"/>
                  <a:gd name="connsiteY7" fmla="*/ 62579 h 71159"/>
                  <a:gd name="connsiteX8" fmla="*/ 102523 w 212011"/>
                  <a:gd name="connsiteY8" fmla="*/ 70568 h 71159"/>
                  <a:gd name="connsiteX9" fmla="*/ 85214 w 212011"/>
                  <a:gd name="connsiteY9" fmla="*/ 70568 h 71159"/>
                  <a:gd name="connsiteX10" fmla="*/ 19972 w 212011"/>
                  <a:gd name="connsiteY10" fmla="*/ 57253 h 71159"/>
                  <a:gd name="connsiteX11" fmla="*/ 0 w 212011"/>
                  <a:gd name="connsiteY11" fmla="*/ 53259 h 71159"/>
                  <a:gd name="connsiteX12" fmla="*/ 82551 w 212011"/>
                  <a:gd name="connsiteY12" fmla="*/ 43939 h 71159"/>
                  <a:gd name="connsiteX13" fmla="*/ 161108 w 212011"/>
                  <a:gd name="connsiteY13" fmla="*/ 35950 h 71159"/>
                  <a:gd name="connsiteX14" fmla="*/ 170428 w 212011"/>
                  <a:gd name="connsiteY14" fmla="*/ 9320 h 71159"/>
                  <a:gd name="connsiteX15" fmla="*/ 162439 w 212011"/>
                  <a:gd name="connsiteY15" fmla="*/ 0 h 71159"/>
                  <a:gd name="connsiteX16" fmla="*/ 162439 w 212011"/>
                  <a:gd name="connsiteY16" fmla="*/ 2663 h 71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2011" h="71159">
                    <a:moveTo>
                      <a:pt x="162439" y="2663"/>
                    </a:moveTo>
                    <a:cubicBezTo>
                      <a:pt x="178417" y="2663"/>
                      <a:pt x="209041" y="7989"/>
                      <a:pt x="210372" y="9320"/>
                    </a:cubicBezTo>
                    <a:cubicBezTo>
                      <a:pt x="207709" y="11983"/>
                      <a:pt x="203715" y="10652"/>
                      <a:pt x="199721" y="11983"/>
                    </a:cubicBezTo>
                    <a:cubicBezTo>
                      <a:pt x="201052" y="14646"/>
                      <a:pt x="203715" y="15978"/>
                      <a:pt x="205046" y="18641"/>
                    </a:cubicBezTo>
                    <a:cubicBezTo>
                      <a:pt x="202383" y="22635"/>
                      <a:pt x="197058" y="19972"/>
                      <a:pt x="193063" y="22635"/>
                    </a:cubicBezTo>
                    <a:cubicBezTo>
                      <a:pt x="193063" y="22635"/>
                      <a:pt x="193063" y="31955"/>
                      <a:pt x="195726" y="34618"/>
                    </a:cubicBezTo>
                    <a:cubicBezTo>
                      <a:pt x="213035" y="46601"/>
                      <a:pt x="215698" y="54590"/>
                      <a:pt x="207709" y="58585"/>
                    </a:cubicBezTo>
                    <a:cubicBezTo>
                      <a:pt x="207709" y="58585"/>
                      <a:pt x="207709" y="58585"/>
                      <a:pt x="139804" y="62579"/>
                    </a:cubicBezTo>
                    <a:cubicBezTo>
                      <a:pt x="126490" y="63911"/>
                      <a:pt x="114506" y="67905"/>
                      <a:pt x="102523" y="70568"/>
                    </a:cubicBezTo>
                    <a:cubicBezTo>
                      <a:pt x="95866" y="71899"/>
                      <a:pt x="90540" y="70568"/>
                      <a:pt x="85214" y="70568"/>
                    </a:cubicBezTo>
                    <a:cubicBezTo>
                      <a:pt x="85214" y="70568"/>
                      <a:pt x="25298" y="59916"/>
                      <a:pt x="19972" y="57253"/>
                    </a:cubicBezTo>
                    <a:cubicBezTo>
                      <a:pt x="11983" y="53259"/>
                      <a:pt x="2663" y="53259"/>
                      <a:pt x="0" y="53259"/>
                    </a:cubicBezTo>
                    <a:cubicBezTo>
                      <a:pt x="3994" y="50596"/>
                      <a:pt x="3994" y="50596"/>
                      <a:pt x="82551" y="43939"/>
                    </a:cubicBezTo>
                    <a:cubicBezTo>
                      <a:pt x="155782" y="38613"/>
                      <a:pt x="155782" y="38613"/>
                      <a:pt x="161108" y="35950"/>
                    </a:cubicBezTo>
                    <a:cubicBezTo>
                      <a:pt x="181080" y="27961"/>
                      <a:pt x="177085" y="15978"/>
                      <a:pt x="170428" y="9320"/>
                    </a:cubicBezTo>
                    <a:cubicBezTo>
                      <a:pt x="162439" y="2663"/>
                      <a:pt x="162439" y="2663"/>
                      <a:pt x="162439" y="0"/>
                    </a:cubicBezTo>
                    <a:cubicBezTo>
                      <a:pt x="161108" y="2663"/>
                      <a:pt x="162439" y="2663"/>
                      <a:pt x="162439" y="2663"/>
                    </a:cubicBezTo>
                  </a:path>
                </a:pathLst>
              </a:custGeom>
              <a:solidFill>
                <a:srgbClr val="C0C4BF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872" name="Freeform: Shape 6871">
                <a:extLst>
                  <a:ext uri="{FF2B5EF4-FFF2-40B4-BE49-F238E27FC236}">
                    <a16:creationId xmlns:a16="http://schemas.microsoft.com/office/drawing/2014/main" id="{4B2B5EB1-DFC7-498C-86A8-87659D91BFB5}"/>
                  </a:ext>
                </a:extLst>
              </p:cNvPr>
              <p:cNvSpPr/>
              <p:nvPr/>
            </p:nvSpPr>
            <p:spPr>
              <a:xfrm>
                <a:off x="10291751" y="2715574"/>
                <a:ext cx="206492" cy="49264"/>
              </a:xfrm>
              <a:custGeom>
                <a:avLst/>
                <a:gdLst>
                  <a:gd name="connsiteX0" fmla="*/ 186406 w 206492"/>
                  <a:gd name="connsiteY0" fmla="*/ 1331 h 49264"/>
                  <a:gd name="connsiteX1" fmla="*/ 193063 w 206492"/>
                  <a:gd name="connsiteY1" fmla="*/ 1331 h 49264"/>
                  <a:gd name="connsiteX2" fmla="*/ 206378 w 206492"/>
                  <a:gd name="connsiteY2" fmla="*/ 21304 h 49264"/>
                  <a:gd name="connsiteX3" fmla="*/ 191732 w 206492"/>
                  <a:gd name="connsiteY3" fmla="*/ 35950 h 49264"/>
                  <a:gd name="connsiteX4" fmla="*/ 37281 w 206492"/>
                  <a:gd name="connsiteY4" fmla="*/ 49264 h 49264"/>
                  <a:gd name="connsiteX5" fmla="*/ 61248 w 206492"/>
                  <a:gd name="connsiteY5" fmla="*/ 45270 h 49264"/>
                  <a:gd name="connsiteX6" fmla="*/ 74562 w 206492"/>
                  <a:gd name="connsiteY6" fmla="*/ 34618 h 49264"/>
                  <a:gd name="connsiteX7" fmla="*/ 74562 w 206492"/>
                  <a:gd name="connsiteY7" fmla="*/ 34618 h 49264"/>
                  <a:gd name="connsiteX8" fmla="*/ 54590 w 206492"/>
                  <a:gd name="connsiteY8" fmla="*/ 33287 h 49264"/>
                  <a:gd name="connsiteX9" fmla="*/ 41276 w 206492"/>
                  <a:gd name="connsiteY9" fmla="*/ 38613 h 49264"/>
                  <a:gd name="connsiteX10" fmla="*/ 0 w 206492"/>
                  <a:gd name="connsiteY10" fmla="*/ 37281 h 49264"/>
                  <a:gd name="connsiteX11" fmla="*/ 0 w 206492"/>
                  <a:gd name="connsiteY11" fmla="*/ 37281 h 49264"/>
                  <a:gd name="connsiteX12" fmla="*/ 0 w 206492"/>
                  <a:gd name="connsiteY12" fmla="*/ 37281 h 49264"/>
                  <a:gd name="connsiteX13" fmla="*/ 67905 w 206492"/>
                  <a:gd name="connsiteY13" fmla="*/ 23966 h 49264"/>
                  <a:gd name="connsiteX14" fmla="*/ 106518 w 206492"/>
                  <a:gd name="connsiteY14" fmla="*/ 34618 h 49264"/>
                  <a:gd name="connsiteX15" fmla="*/ 127821 w 206492"/>
                  <a:gd name="connsiteY15" fmla="*/ 27961 h 49264"/>
                  <a:gd name="connsiteX16" fmla="*/ 166434 w 206492"/>
                  <a:gd name="connsiteY16" fmla="*/ 27961 h 49264"/>
                  <a:gd name="connsiteX17" fmla="*/ 174423 w 206492"/>
                  <a:gd name="connsiteY17" fmla="*/ 25298 h 49264"/>
                  <a:gd name="connsiteX18" fmla="*/ 154451 w 206492"/>
                  <a:gd name="connsiteY18" fmla="*/ 13315 h 49264"/>
                  <a:gd name="connsiteX19" fmla="*/ 171760 w 206492"/>
                  <a:gd name="connsiteY19" fmla="*/ 10652 h 49264"/>
                  <a:gd name="connsiteX20" fmla="*/ 189069 w 206492"/>
                  <a:gd name="connsiteY20" fmla="*/ 7989 h 49264"/>
                  <a:gd name="connsiteX21" fmla="*/ 161108 w 206492"/>
                  <a:gd name="connsiteY21" fmla="*/ 3994 h 49264"/>
                  <a:gd name="connsiteX22" fmla="*/ 183743 w 206492"/>
                  <a:gd name="connsiteY22" fmla="*/ 1331 h 49264"/>
                  <a:gd name="connsiteX23" fmla="*/ 182411 w 206492"/>
                  <a:gd name="connsiteY23" fmla="*/ 0 h 49264"/>
                  <a:gd name="connsiteX24" fmla="*/ 186406 w 206492"/>
                  <a:gd name="connsiteY24" fmla="*/ 1331 h 49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06492" h="49264">
                    <a:moveTo>
                      <a:pt x="186406" y="1331"/>
                    </a:moveTo>
                    <a:cubicBezTo>
                      <a:pt x="189069" y="1331"/>
                      <a:pt x="191732" y="1331"/>
                      <a:pt x="193063" y="1331"/>
                    </a:cubicBezTo>
                    <a:cubicBezTo>
                      <a:pt x="197058" y="9320"/>
                      <a:pt x="207709" y="11983"/>
                      <a:pt x="206378" y="21304"/>
                    </a:cubicBezTo>
                    <a:cubicBezTo>
                      <a:pt x="206378" y="21304"/>
                      <a:pt x="205046" y="30624"/>
                      <a:pt x="191732" y="35950"/>
                    </a:cubicBezTo>
                    <a:cubicBezTo>
                      <a:pt x="174423" y="41276"/>
                      <a:pt x="38613" y="49264"/>
                      <a:pt x="37281" y="49264"/>
                    </a:cubicBezTo>
                    <a:cubicBezTo>
                      <a:pt x="45270" y="45270"/>
                      <a:pt x="59916" y="43939"/>
                      <a:pt x="61248" y="45270"/>
                    </a:cubicBezTo>
                    <a:cubicBezTo>
                      <a:pt x="67905" y="47933"/>
                      <a:pt x="74562" y="43939"/>
                      <a:pt x="74562" y="34618"/>
                    </a:cubicBezTo>
                    <a:lnTo>
                      <a:pt x="74562" y="34618"/>
                    </a:lnTo>
                    <a:cubicBezTo>
                      <a:pt x="67905" y="34618"/>
                      <a:pt x="61248" y="31955"/>
                      <a:pt x="54590" y="33287"/>
                    </a:cubicBezTo>
                    <a:cubicBezTo>
                      <a:pt x="49264" y="33287"/>
                      <a:pt x="45270" y="37281"/>
                      <a:pt x="41276" y="38613"/>
                    </a:cubicBezTo>
                    <a:cubicBezTo>
                      <a:pt x="35950" y="39944"/>
                      <a:pt x="27961" y="43939"/>
                      <a:pt x="0" y="37281"/>
                    </a:cubicBezTo>
                    <a:cubicBezTo>
                      <a:pt x="0" y="37281"/>
                      <a:pt x="0" y="37281"/>
                      <a:pt x="0" y="37281"/>
                    </a:cubicBezTo>
                    <a:cubicBezTo>
                      <a:pt x="0" y="37281"/>
                      <a:pt x="0" y="37281"/>
                      <a:pt x="0" y="37281"/>
                    </a:cubicBezTo>
                    <a:cubicBezTo>
                      <a:pt x="22635" y="33287"/>
                      <a:pt x="43939" y="23966"/>
                      <a:pt x="67905" y="23966"/>
                    </a:cubicBezTo>
                    <a:cubicBezTo>
                      <a:pt x="81220" y="26629"/>
                      <a:pt x="91871" y="34618"/>
                      <a:pt x="106518" y="34618"/>
                    </a:cubicBezTo>
                    <a:cubicBezTo>
                      <a:pt x="114506" y="34618"/>
                      <a:pt x="121164" y="29292"/>
                      <a:pt x="127821" y="27961"/>
                    </a:cubicBezTo>
                    <a:cubicBezTo>
                      <a:pt x="141136" y="26629"/>
                      <a:pt x="153119" y="30624"/>
                      <a:pt x="166434" y="27961"/>
                    </a:cubicBezTo>
                    <a:cubicBezTo>
                      <a:pt x="166434" y="27961"/>
                      <a:pt x="171760" y="26629"/>
                      <a:pt x="174423" y="25298"/>
                    </a:cubicBezTo>
                    <a:cubicBezTo>
                      <a:pt x="170428" y="15978"/>
                      <a:pt x="159776" y="19972"/>
                      <a:pt x="154451" y="13315"/>
                    </a:cubicBezTo>
                    <a:cubicBezTo>
                      <a:pt x="155782" y="11983"/>
                      <a:pt x="157114" y="10652"/>
                      <a:pt x="171760" y="10652"/>
                    </a:cubicBezTo>
                    <a:cubicBezTo>
                      <a:pt x="183743" y="10652"/>
                      <a:pt x="186406" y="10652"/>
                      <a:pt x="189069" y="7989"/>
                    </a:cubicBezTo>
                    <a:cubicBezTo>
                      <a:pt x="179748" y="5326"/>
                      <a:pt x="170428" y="5326"/>
                      <a:pt x="161108" y="3994"/>
                    </a:cubicBezTo>
                    <a:cubicBezTo>
                      <a:pt x="167765" y="-1331"/>
                      <a:pt x="175754" y="2663"/>
                      <a:pt x="183743" y="1331"/>
                    </a:cubicBezTo>
                    <a:cubicBezTo>
                      <a:pt x="183743" y="1331"/>
                      <a:pt x="182411" y="0"/>
                      <a:pt x="182411" y="0"/>
                    </a:cubicBezTo>
                    <a:cubicBezTo>
                      <a:pt x="182411" y="1331"/>
                      <a:pt x="182411" y="1331"/>
                      <a:pt x="186406" y="1331"/>
                    </a:cubicBezTo>
                  </a:path>
                </a:pathLst>
              </a:custGeom>
              <a:solidFill>
                <a:srgbClr val="A1B0B1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873" name="Freeform: Shape 6872">
                <a:extLst>
                  <a:ext uri="{FF2B5EF4-FFF2-40B4-BE49-F238E27FC236}">
                    <a16:creationId xmlns:a16="http://schemas.microsoft.com/office/drawing/2014/main" id="{B5E16293-1DD9-4BA2-9F9D-36B3998304AD}"/>
                  </a:ext>
                </a:extLst>
              </p:cNvPr>
              <p:cNvSpPr/>
              <p:nvPr/>
            </p:nvSpPr>
            <p:spPr>
              <a:xfrm>
                <a:off x="10227789" y="2762175"/>
                <a:ext cx="24018" cy="14646"/>
              </a:xfrm>
              <a:custGeom>
                <a:avLst/>
                <a:gdLst>
                  <a:gd name="connsiteX0" fmla="*/ 21356 w 24018"/>
                  <a:gd name="connsiteY0" fmla="*/ 14646 h 14646"/>
                  <a:gd name="connsiteX1" fmla="*/ 4046 w 24018"/>
                  <a:gd name="connsiteY1" fmla="*/ 0 h 14646"/>
                  <a:gd name="connsiteX2" fmla="*/ 21356 w 24018"/>
                  <a:gd name="connsiteY2" fmla="*/ 14646 h 14646"/>
                  <a:gd name="connsiteX3" fmla="*/ 21356 w 24018"/>
                  <a:gd name="connsiteY3" fmla="*/ 14646 h 14646"/>
                  <a:gd name="connsiteX4" fmla="*/ 21356 w 24018"/>
                  <a:gd name="connsiteY4" fmla="*/ 14646 h 14646"/>
                  <a:gd name="connsiteX5" fmla="*/ 24019 w 24018"/>
                  <a:gd name="connsiteY5" fmla="*/ 14646 h 14646"/>
                  <a:gd name="connsiteX6" fmla="*/ 21356 w 24018"/>
                  <a:gd name="connsiteY6" fmla="*/ 14646 h 14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018" h="14646">
                    <a:moveTo>
                      <a:pt x="21356" y="14646"/>
                    </a:moveTo>
                    <a:cubicBezTo>
                      <a:pt x="5378" y="14646"/>
                      <a:pt x="-6605" y="13315"/>
                      <a:pt x="4046" y="0"/>
                    </a:cubicBezTo>
                    <a:cubicBezTo>
                      <a:pt x="5378" y="5326"/>
                      <a:pt x="6709" y="10652"/>
                      <a:pt x="21356" y="14646"/>
                    </a:cubicBezTo>
                    <a:cubicBezTo>
                      <a:pt x="21356" y="13315"/>
                      <a:pt x="21356" y="13315"/>
                      <a:pt x="21356" y="14646"/>
                    </a:cubicBezTo>
                    <a:cubicBezTo>
                      <a:pt x="22687" y="13315"/>
                      <a:pt x="22687" y="13315"/>
                      <a:pt x="21356" y="14646"/>
                    </a:cubicBezTo>
                    <a:cubicBezTo>
                      <a:pt x="22687" y="14646"/>
                      <a:pt x="24019" y="14646"/>
                      <a:pt x="24019" y="14646"/>
                    </a:cubicBezTo>
                    <a:cubicBezTo>
                      <a:pt x="22687" y="14646"/>
                      <a:pt x="21356" y="14646"/>
                      <a:pt x="21356" y="14646"/>
                    </a:cubicBezTo>
                  </a:path>
                </a:pathLst>
              </a:custGeom>
              <a:solidFill>
                <a:srgbClr val="C0C4BF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874" name="Freeform: Shape 6873">
                <a:extLst>
                  <a:ext uri="{FF2B5EF4-FFF2-40B4-BE49-F238E27FC236}">
                    <a16:creationId xmlns:a16="http://schemas.microsoft.com/office/drawing/2014/main" id="{2CCE1C70-C550-4F84-AB01-55618E54BA78}"/>
                  </a:ext>
                </a:extLst>
              </p:cNvPr>
              <p:cNvSpPr/>
              <p:nvPr/>
            </p:nvSpPr>
            <p:spPr>
              <a:xfrm>
                <a:off x="10233167" y="2759512"/>
                <a:ext cx="95865" cy="17309"/>
              </a:xfrm>
              <a:custGeom>
                <a:avLst/>
                <a:gdLst>
                  <a:gd name="connsiteX0" fmla="*/ 95866 w 95865"/>
                  <a:gd name="connsiteY0" fmla="*/ 5326 h 17309"/>
                  <a:gd name="connsiteX1" fmla="*/ 17309 w 95865"/>
                  <a:gd name="connsiteY1" fmla="*/ 17309 h 17309"/>
                  <a:gd name="connsiteX2" fmla="*/ 17309 w 95865"/>
                  <a:gd name="connsiteY2" fmla="*/ 17309 h 17309"/>
                  <a:gd name="connsiteX3" fmla="*/ 17309 w 95865"/>
                  <a:gd name="connsiteY3" fmla="*/ 17309 h 17309"/>
                  <a:gd name="connsiteX4" fmla="*/ 0 w 95865"/>
                  <a:gd name="connsiteY4" fmla="*/ 2663 h 17309"/>
                  <a:gd name="connsiteX5" fmla="*/ 2663 w 95865"/>
                  <a:gd name="connsiteY5" fmla="*/ 0 h 17309"/>
                  <a:gd name="connsiteX6" fmla="*/ 95866 w 95865"/>
                  <a:gd name="connsiteY6" fmla="*/ 5326 h 17309"/>
                  <a:gd name="connsiteX7" fmla="*/ 95866 w 95865"/>
                  <a:gd name="connsiteY7" fmla="*/ 5326 h 17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865" h="17309">
                    <a:moveTo>
                      <a:pt x="95866" y="5326"/>
                    </a:moveTo>
                    <a:cubicBezTo>
                      <a:pt x="86546" y="10652"/>
                      <a:pt x="17309" y="17309"/>
                      <a:pt x="17309" y="17309"/>
                    </a:cubicBezTo>
                    <a:cubicBezTo>
                      <a:pt x="17309" y="17309"/>
                      <a:pt x="17309" y="17309"/>
                      <a:pt x="17309" y="17309"/>
                    </a:cubicBezTo>
                    <a:cubicBezTo>
                      <a:pt x="17309" y="17309"/>
                      <a:pt x="17309" y="17309"/>
                      <a:pt x="17309" y="17309"/>
                    </a:cubicBezTo>
                    <a:cubicBezTo>
                      <a:pt x="2663" y="13315"/>
                      <a:pt x="0" y="7989"/>
                      <a:pt x="0" y="2663"/>
                    </a:cubicBezTo>
                    <a:cubicBezTo>
                      <a:pt x="1332" y="1331"/>
                      <a:pt x="1332" y="1331"/>
                      <a:pt x="2663" y="0"/>
                    </a:cubicBezTo>
                    <a:cubicBezTo>
                      <a:pt x="13315" y="7989"/>
                      <a:pt x="23967" y="7989"/>
                      <a:pt x="95866" y="5326"/>
                    </a:cubicBezTo>
                    <a:cubicBezTo>
                      <a:pt x="95866" y="5326"/>
                      <a:pt x="95866" y="5326"/>
                      <a:pt x="95866" y="5326"/>
                    </a:cubicBezTo>
                  </a:path>
                </a:pathLst>
              </a:custGeom>
              <a:solidFill>
                <a:srgbClr val="C6CCC7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875" name="Freeform: Shape 6874">
                <a:extLst>
                  <a:ext uri="{FF2B5EF4-FFF2-40B4-BE49-F238E27FC236}">
                    <a16:creationId xmlns:a16="http://schemas.microsoft.com/office/drawing/2014/main" id="{1D269D69-A967-4689-9D20-A7F7D52C5FA9}"/>
                  </a:ext>
                </a:extLst>
              </p:cNvPr>
              <p:cNvSpPr/>
              <p:nvPr/>
            </p:nvSpPr>
            <p:spPr>
              <a:xfrm>
                <a:off x="10234498" y="2747529"/>
                <a:ext cx="131482" cy="18901"/>
              </a:xfrm>
              <a:custGeom>
                <a:avLst/>
                <a:gdLst>
                  <a:gd name="connsiteX0" fmla="*/ 130484 w 131482"/>
                  <a:gd name="connsiteY0" fmla="*/ 6657 h 18901"/>
                  <a:gd name="connsiteX1" fmla="*/ 122495 w 131482"/>
                  <a:gd name="connsiteY1" fmla="*/ 13315 h 18901"/>
                  <a:gd name="connsiteX2" fmla="*/ 109181 w 131482"/>
                  <a:gd name="connsiteY2" fmla="*/ 13315 h 18901"/>
                  <a:gd name="connsiteX3" fmla="*/ 94534 w 131482"/>
                  <a:gd name="connsiteY3" fmla="*/ 17309 h 18901"/>
                  <a:gd name="connsiteX4" fmla="*/ 91871 w 131482"/>
                  <a:gd name="connsiteY4" fmla="*/ 17309 h 18901"/>
                  <a:gd name="connsiteX5" fmla="*/ 0 w 131482"/>
                  <a:gd name="connsiteY5" fmla="*/ 11983 h 18901"/>
                  <a:gd name="connsiteX6" fmla="*/ 18641 w 131482"/>
                  <a:gd name="connsiteY6" fmla="*/ 6657 h 18901"/>
                  <a:gd name="connsiteX7" fmla="*/ 57253 w 131482"/>
                  <a:gd name="connsiteY7" fmla="*/ 5326 h 18901"/>
                  <a:gd name="connsiteX8" fmla="*/ 57253 w 131482"/>
                  <a:gd name="connsiteY8" fmla="*/ 5326 h 18901"/>
                  <a:gd name="connsiteX9" fmla="*/ 57253 w 131482"/>
                  <a:gd name="connsiteY9" fmla="*/ 5326 h 18901"/>
                  <a:gd name="connsiteX10" fmla="*/ 107849 w 131482"/>
                  <a:gd name="connsiteY10" fmla="*/ 2663 h 18901"/>
                  <a:gd name="connsiteX11" fmla="*/ 122495 w 131482"/>
                  <a:gd name="connsiteY11" fmla="*/ 0 h 18901"/>
                  <a:gd name="connsiteX12" fmla="*/ 130484 w 131482"/>
                  <a:gd name="connsiteY12" fmla="*/ 2663 h 18901"/>
                  <a:gd name="connsiteX13" fmla="*/ 130484 w 131482"/>
                  <a:gd name="connsiteY13" fmla="*/ 2663 h 18901"/>
                  <a:gd name="connsiteX14" fmla="*/ 130484 w 131482"/>
                  <a:gd name="connsiteY14" fmla="*/ 6657 h 18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1482" h="18901">
                    <a:moveTo>
                      <a:pt x="130484" y="6657"/>
                    </a:moveTo>
                    <a:cubicBezTo>
                      <a:pt x="129153" y="9320"/>
                      <a:pt x="129153" y="11983"/>
                      <a:pt x="122495" y="13315"/>
                    </a:cubicBezTo>
                    <a:cubicBezTo>
                      <a:pt x="118501" y="14646"/>
                      <a:pt x="113175" y="11983"/>
                      <a:pt x="109181" y="13315"/>
                    </a:cubicBezTo>
                    <a:cubicBezTo>
                      <a:pt x="103855" y="14646"/>
                      <a:pt x="99860" y="15978"/>
                      <a:pt x="94534" y="17309"/>
                    </a:cubicBezTo>
                    <a:cubicBezTo>
                      <a:pt x="93203" y="17309"/>
                      <a:pt x="91871" y="17309"/>
                      <a:pt x="91871" y="17309"/>
                    </a:cubicBezTo>
                    <a:cubicBezTo>
                      <a:pt x="22635" y="19972"/>
                      <a:pt x="11983" y="19972"/>
                      <a:pt x="0" y="11983"/>
                    </a:cubicBezTo>
                    <a:cubicBezTo>
                      <a:pt x="0" y="11983"/>
                      <a:pt x="10652" y="3994"/>
                      <a:pt x="18641" y="6657"/>
                    </a:cubicBezTo>
                    <a:cubicBezTo>
                      <a:pt x="22635" y="6657"/>
                      <a:pt x="30624" y="7989"/>
                      <a:pt x="57253" y="5326"/>
                    </a:cubicBezTo>
                    <a:cubicBezTo>
                      <a:pt x="57253" y="5326"/>
                      <a:pt x="57253" y="5326"/>
                      <a:pt x="57253" y="5326"/>
                    </a:cubicBezTo>
                    <a:cubicBezTo>
                      <a:pt x="57253" y="5326"/>
                      <a:pt x="57253" y="5326"/>
                      <a:pt x="57253" y="5326"/>
                    </a:cubicBezTo>
                    <a:cubicBezTo>
                      <a:pt x="81220" y="11983"/>
                      <a:pt x="94534" y="10652"/>
                      <a:pt x="107849" y="2663"/>
                    </a:cubicBezTo>
                    <a:cubicBezTo>
                      <a:pt x="110512" y="1331"/>
                      <a:pt x="113175" y="0"/>
                      <a:pt x="122495" y="0"/>
                    </a:cubicBezTo>
                    <a:cubicBezTo>
                      <a:pt x="125158" y="0"/>
                      <a:pt x="127821" y="2663"/>
                      <a:pt x="130484" y="2663"/>
                    </a:cubicBezTo>
                    <a:cubicBezTo>
                      <a:pt x="130484" y="2663"/>
                      <a:pt x="130484" y="2663"/>
                      <a:pt x="130484" y="2663"/>
                    </a:cubicBezTo>
                    <a:cubicBezTo>
                      <a:pt x="131816" y="3994"/>
                      <a:pt x="131816" y="3994"/>
                      <a:pt x="130484" y="6657"/>
                    </a:cubicBezTo>
                  </a:path>
                </a:pathLst>
              </a:custGeom>
              <a:solidFill>
                <a:srgbClr val="A8B8B8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876" name="Freeform: Shape 6875">
                <a:extLst>
                  <a:ext uri="{FF2B5EF4-FFF2-40B4-BE49-F238E27FC236}">
                    <a16:creationId xmlns:a16="http://schemas.microsoft.com/office/drawing/2014/main" id="{758F0493-E76A-46E1-96F6-E1C0899FE193}"/>
                  </a:ext>
                </a:extLst>
              </p:cNvPr>
              <p:cNvSpPr/>
              <p:nvPr/>
            </p:nvSpPr>
            <p:spPr>
              <a:xfrm>
                <a:off x="11181173" y="3401281"/>
                <a:ext cx="106942" cy="177085"/>
              </a:xfrm>
              <a:custGeom>
                <a:avLst/>
                <a:gdLst>
                  <a:gd name="connsiteX0" fmla="*/ 103855 w 106942"/>
                  <a:gd name="connsiteY0" fmla="*/ 25298 h 177085"/>
                  <a:gd name="connsiteX1" fmla="*/ 105186 w 106942"/>
                  <a:gd name="connsiteY1" fmla="*/ 29292 h 177085"/>
                  <a:gd name="connsiteX2" fmla="*/ 97197 w 106942"/>
                  <a:gd name="connsiteY2" fmla="*/ 91871 h 177085"/>
                  <a:gd name="connsiteX3" fmla="*/ 47933 w 106942"/>
                  <a:gd name="connsiteY3" fmla="*/ 149125 h 177085"/>
                  <a:gd name="connsiteX4" fmla="*/ 0 w 106942"/>
                  <a:gd name="connsiteY4" fmla="*/ 177086 h 177085"/>
                  <a:gd name="connsiteX5" fmla="*/ 77225 w 106942"/>
                  <a:gd name="connsiteY5" fmla="*/ 95866 h 177085"/>
                  <a:gd name="connsiteX6" fmla="*/ 43939 w 106942"/>
                  <a:gd name="connsiteY6" fmla="*/ 113175 h 177085"/>
                  <a:gd name="connsiteX7" fmla="*/ 70568 w 106942"/>
                  <a:gd name="connsiteY7" fmla="*/ 79888 h 177085"/>
                  <a:gd name="connsiteX8" fmla="*/ 98529 w 106942"/>
                  <a:gd name="connsiteY8" fmla="*/ 0 h 177085"/>
                  <a:gd name="connsiteX9" fmla="*/ 103855 w 106942"/>
                  <a:gd name="connsiteY9" fmla="*/ 25298 h 177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6942" h="177085">
                    <a:moveTo>
                      <a:pt x="103855" y="25298"/>
                    </a:moveTo>
                    <a:lnTo>
                      <a:pt x="105186" y="29292"/>
                    </a:lnTo>
                    <a:cubicBezTo>
                      <a:pt x="110512" y="55922"/>
                      <a:pt x="102523" y="83883"/>
                      <a:pt x="97197" y="91871"/>
                    </a:cubicBezTo>
                    <a:cubicBezTo>
                      <a:pt x="97197" y="91871"/>
                      <a:pt x="50596" y="146462"/>
                      <a:pt x="47933" y="149125"/>
                    </a:cubicBezTo>
                    <a:cubicBezTo>
                      <a:pt x="34618" y="161108"/>
                      <a:pt x="19972" y="169097"/>
                      <a:pt x="0" y="177086"/>
                    </a:cubicBezTo>
                    <a:cubicBezTo>
                      <a:pt x="86546" y="105186"/>
                      <a:pt x="81220" y="99860"/>
                      <a:pt x="77225" y="95866"/>
                    </a:cubicBezTo>
                    <a:cubicBezTo>
                      <a:pt x="55922" y="106518"/>
                      <a:pt x="55922" y="106518"/>
                      <a:pt x="43939" y="113175"/>
                    </a:cubicBezTo>
                    <a:cubicBezTo>
                      <a:pt x="53259" y="102523"/>
                      <a:pt x="61248" y="90540"/>
                      <a:pt x="70568" y="79888"/>
                    </a:cubicBezTo>
                    <a:cubicBezTo>
                      <a:pt x="97197" y="53259"/>
                      <a:pt x="109181" y="41276"/>
                      <a:pt x="98529" y="0"/>
                    </a:cubicBezTo>
                    <a:cubicBezTo>
                      <a:pt x="99860" y="6657"/>
                      <a:pt x="102523" y="17309"/>
                      <a:pt x="103855" y="25298"/>
                    </a:cubicBezTo>
                  </a:path>
                </a:pathLst>
              </a:custGeom>
              <a:solidFill>
                <a:srgbClr val="815B35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877" name="Freeform: Shape 6876">
                <a:extLst>
                  <a:ext uri="{FF2B5EF4-FFF2-40B4-BE49-F238E27FC236}">
                    <a16:creationId xmlns:a16="http://schemas.microsoft.com/office/drawing/2014/main" id="{BA84ADC3-CA20-48B2-9FE1-BC11659BB6B4}"/>
                  </a:ext>
                </a:extLst>
              </p:cNvPr>
              <p:cNvSpPr/>
              <p:nvPr/>
            </p:nvSpPr>
            <p:spPr>
              <a:xfrm>
                <a:off x="9475560" y="3462528"/>
                <a:ext cx="298249" cy="173091"/>
              </a:xfrm>
              <a:custGeom>
                <a:avLst/>
                <a:gdLst>
                  <a:gd name="connsiteX0" fmla="*/ 298249 w 298249"/>
                  <a:gd name="connsiteY0" fmla="*/ 173091 h 173091"/>
                  <a:gd name="connsiteX1" fmla="*/ 298249 w 298249"/>
                  <a:gd name="connsiteY1" fmla="*/ 173091 h 173091"/>
                  <a:gd name="connsiteX2" fmla="*/ 298249 w 298249"/>
                  <a:gd name="connsiteY2" fmla="*/ 173091 h 173091"/>
                  <a:gd name="connsiteX3" fmla="*/ 298249 w 298249"/>
                  <a:gd name="connsiteY3" fmla="*/ 173091 h 173091"/>
                  <a:gd name="connsiteX4" fmla="*/ 298249 w 298249"/>
                  <a:gd name="connsiteY4" fmla="*/ 173091 h 173091"/>
                  <a:gd name="connsiteX5" fmla="*/ 298249 w 298249"/>
                  <a:gd name="connsiteY5" fmla="*/ 173091 h 173091"/>
                  <a:gd name="connsiteX6" fmla="*/ 298249 w 298249"/>
                  <a:gd name="connsiteY6" fmla="*/ 173091 h 173091"/>
                  <a:gd name="connsiteX7" fmla="*/ 298249 w 298249"/>
                  <a:gd name="connsiteY7" fmla="*/ 173091 h 173091"/>
                  <a:gd name="connsiteX8" fmla="*/ 29292 w 298249"/>
                  <a:gd name="connsiteY8" fmla="*/ 66574 h 173091"/>
                  <a:gd name="connsiteX9" fmla="*/ 46601 w 298249"/>
                  <a:gd name="connsiteY9" fmla="*/ 71899 h 173091"/>
                  <a:gd name="connsiteX10" fmla="*/ 45270 w 298249"/>
                  <a:gd name="connsiteY10" fmla="*/ 61248 h 173091"/>
                  <a:gd name="connsiteX11" fmla="*/ 45270 w 298249"/>
                  <a:gd name="connsiteY11" fmla="*/ 61248 h 173091"/>
                  <a:gd name="connsiteX12" fmla="*/ 0 w 298249"/>
                  <a:gd name="connsiteY12" fmla="*/ 0 h 173091"/>
                  <a:gd name="connsiteX13" fmla="*/ 3994 w 298249"/>
                  <a:gd name="connsiteY13" fmla="*/ 2663 h 173091"/>
                  <a:gd name="connsiteX14" fmla="*/ 42607 w 298249"/>
                  <a:gd name="connsiteY14" fmla="*/ 33287 h 173091"/>
                  <a:gd name="connsiteX15" fmla="*/ 103855 w 298249"/>
                  <a:gd name="connsiteY15" fmla="*/ 89209 h 173091"/>
                  <a:gd name="connsiteX16" fmla="*/ 248985 w 298249"/>
                  <a:gd name="connsiteY16" fmla="*/ 153119 h 173091"/>
                  <a:gd name="connsiteX17" fmla="*/ 298249 w 298249"/>
                  <a:gd name="connsiteY17" fmla="*/ 173091 h 173091"/>
                  <a:gd name="connsiteX18" fmla="*/ 298249 w 298249"/>
                  <a:gd name="connsiteY18" fmla="*/ 173091 h 173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98249" h="173091">
                    <a:moveTo>
                      <a:pt x="298249" y="173091"/>
                    </a:moveTo>
                    <a:cubicBezTo>
                      <a:pt x="298249" y="173091"/>
                      <a:pt x="298249" y="173091"/>
                      <a:pt x="298249" y="173091"/>
                    </a:cubicBezTo>
                    <a:cubicBezTo>
                      <a:pt x="298249" y="173091"/>
                      <a:pt x="298249" y="173091"/>
                      <a:pt x="298249" y="173091"/>
                    </a:cubicBezTo>
                    <a:cubicBezTo>
                      <a:pt x="298249" y="173091"/>
                      <a:pt x="298249" y="173091"/>
                      <a:pt x="298249" y="173091"/>
                    </a:cubicBezTo>
                    <a:cubicBezTo>
                      <a:pt x="296918" y="173091"/>
                      <a:pt x="296918" y="173091"/>
                      <a:pt x="298249" y="173091"/>
                    </a:cubicBezTo>
                    <a:cubicBezTo>
                      <a:pt x="296918" y="171760"/>
                      <a:pt x="296918" y="171760"/>
                      <a:pt x="298249" y="173091"/>
                    </a:cubicBezTo>
                    <a:cubicBezTo>
                      <a:pt x="296918" y="171760"/>
                      <a:pt x="296918" y="171760"/>
                      <a:pt x="298249" y="173091"/>
                    </a:cubicBezTo>
                    <a:cubicBezTo>
                      <a:pt x="296918" y="171760"/>
                      <a:pt x="296918" y="171760"/>
                      <a:pt x="298249" y="173091"/>
                    </a:cubicBezTo>
                    <a:cubicBezTo>
                      <a:pt x="194395" y="147793"/>
                      <a:pt x="106518" y="111843"/>
                      <a:pt x="29292" y="66574"/>
                    </a:cubicBezTo>
                    <a:cubicBezTo>
                      <a:pt x="34618" y="67905"/>
                      <a:pt x="38613" y="69236"/>
                      <a:pt x="46601" y="71899"/>
                    </a:cubicBezTo>
                    <a:cubicBezTo>
                      <a:pt x="49264" y="69236"/>
                      <a:pt x="47933" y="63911"/>
                      <a:pt x="45270" y="61248"/>
                    </a:cubicBezTo>
                    <a:cubicBezTo>
                      <a:pt x="45270" y="61248"/>
                      <a:pt x="45270" y="61248"/>
                      <a:pt x="45270" y="61248"/>
                    </a:cubicBezTo>
                    <a:cubicBezTo>
                      <a:pt x="1331" y="26629"/>
                      <a:pt x="0" y="0"/>
                      <a:pt x="0" y="0"/>
                    </a:cubicBezTo>
                    <a:cubicBezTo>
                      <a:pt x="1331" y="0"/>
                      <a:pt x="2663" y="1331"/>
                      <a:pt x="3994" y="2663"/>
                    </a:cubicBezTo>
                    <a:cubicBezTo>
                      <a:pt x="6657" y="6657"/>
                      <a:pt x="11983" y="13315"/>
                      <a:pt x="42607" y="33287"/>
                    </a:cubicBezTo>
                    <a:cubicBezTo>
                      <a:pt x="71899" y="74562"/>
                      <a:pt x="93203" y="83883"/>
                      <a:pt x="103855" y="89209"/>
                    </a:cubicBezTo>
                    <a:cubicBezTo>
                      <a:pt x="106518" y="99860"/>
                      <a:pt x="155782" y="121164"/>
                      <a:pt x="248985" y="153119"/>
                    </a:cubicBezTo>
                    <a:cubicBezTo>
                      <a:pt x="264963" y="158445"/>
                      <a:pt x="266294" y="158445"/>
                      <a:pt x="298249" y="173091"/>
                    </a:cubicBezTo>
                    <a:cubicBezTo>
                      <a:pt x="298249" y="173091"/>
                      <a:pt x="298249" y="173091"/>
                      <a:pt x="298249" y="173091"/>
                    </a:cubicBezTo>
                  </a:path>
                </a:pathLst>
              </a:custGeom>
              <a:solidFill>
                <a:srgbClr val="815B35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878" name="Freeform: Shape 6877">
                <a:extLst>
                  <a:ext uri="{FF2B5EF4-FFF2-40B4-BE49-F238E27FC236}">
                    <a16:creationId xmlns:a16="http://schemas.microsoft.com/office/drawing/2014/main" id="{D18A3F4F-A21B-4673-B4AD-9D6780A7819B}"/>
                  </a:ext>
                </a:extLst>
              </p:cNvPr>
              <p:cNvSpPr/>
              <p:nvPr/>
            </p:nvSpPr>
            <p:spPr>
              <a:xfrm>
                <a:off x="9516836" y="3494484"/>
                <a:ext cx="282271" cy="109180"/>
              </a:xfrm>
              <a:custGeom>
                <a:avLst/>
                <a:gdLst>
                  <a:gd name="connsiteX0" fmla="*/ 276946 w 282271"/>
                  <a:gd name="connsiteY0" fmla="*/ 107849 h 109180"/>
                  <a:gd name="connsiteX1" fmla="*/ 62579 w 282271"/>
                  <a:gd name="connsiteY1" fmla="*/ 47933 h 109180"/>
                  <a:gd name="connsiteX2" fmla="*/ 61248 w 282271"/>
                  <a:gd name="connsiteY2" fmla="*/ 49264 h 109180"/>
                  <a:gd name="connsiteX3" fmla="*/ 61248 w 282271"/>
                  <a:gd name="connsiteY3" fmla="*/ 54590 h 109180"/>
                  <a:gd name="connsiteX4" fmla="*/ 0 w 282271"/>
                  <a:gd name="connsiteY4" fmla="*/ 0 h 109180"/>
                  <a:gd name="connsiteX5" fmla="*/ 119832 w 282271"/>
                  <a:gd name="connsiteY5" fmla="*/ 58585 h 109180"/>
                  <a:gd name="connsiteX6" fmla="*/ 282272 w 282271"/>
                  <a:gd name="connsiteY6" fmla="*/ 109181 h 109180"/>
                  <a:gd name="connsiteX7" fmla="*/ 276946 w 282271"/>
                  <a:gd name="connsiteY7" fmla="*/ 107849 h 109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2271" h="109180">
                    <a:moveTo>
                      <a:pt x="276946" y="107849"/>
                    </a:moveTo>
                    <a:cubicBezTo>
                      <a:pt x="223687" y="102523"/>
                      <a:pt x="223687" y="102523"/>
                      <a:pt x="62579" y="47933"/>
                    </a:cubicBezTo>
                    <a:cubicBezTo>
                      <a:pt x="62579" y="47933"/>
                      <a:pt x="61248" y="49264"/>
                      <a:pt x="61248" y="49264"/>
                    </a:cubicBezTo>
                    <a:cubicBezTo>
                      <a:pt x="61248" y="50596"/>
                      <a:pt x="61248" y="53259"/>
                      <a:pt x="61248" y="54590"/>
                    </a:cubicBezTo>
                    <a:cubicBezTo>
                      <a:pt x="51927" y="57253"/>
                      <a:pt x="22635" y="33287"/>
                      <a:pt x="0" y="0"/>
                    </a:cubicBezTo>
                    <a:cubicBezTo>
                      <a:pt x="34618" y="21304"/>
                      <a:pt x="70568" y="38613"/>
                      <a:pt x="119832" y="58585"/>
                    </a:cubicBezTo>
                    <a:cubicBezTo>
                      <a:pt x="175754" y="79888"/>
                      <a:pt x="215698" y="91871"/>
                      <a:pt x="282272" y="109181"/>
                    </a:cubicBezTo>
                    <a:cubicBezTo>
                      <a:pt x="279609" y="109181"/>
                      <a:pt x="278277" y="109181"/>
                      <a:pt x="276946" y="107849"/>
                    </a:cubicBezTo>
                  </a:path>
                </a:pathLst>
              </a:custGeom>
              <a:solidFill>
                <a:srgbClr val="B5B2A1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879" name="Freeform: Shape 6878">
                <a:extLst>
                  <a:ext uri="{FF2B5EF4-FFF2-40B4-BE49-F238E27FC236}">
                    <a16:creationId xmlns:a16="http://schemas.microsoft.com/office/drawing/2014/main" id="{457C5E76-683E-403F-911E-D2C7960C9CF1}"/>
                  </a:ext>
                </a:extLst>
              </p:cNvPr>
              <p:cNvSpPr/>
              <p:nvPr/>
            </p:nvSpPr>
            <p:spPr>
              <a:xfrm>
                <a:off x="9454257" y="3429242"/>
                <a:ext cx="636442" cy="247653"/>
              </a:xfrm>
              <a:custGeom>
                <a:avLst/>
                <a:gdLst>
                  <a:gd name="connsiteX0" fmla="*/ 631117 w 636442"/>
                  <a:gd name="connsiteY0" fmla="*/ 247653 h 247653"/>
                  <a:gd name="connsiteX1" fmla="*/ 636443 w 636442"/>
                  <a:gd name="connsiteY1" fmla="*/ 247653 h 247653"/>
                  <a:gd name="connsiteX2" fmla="*/ 595167 w 636442"/>
                  <a:gd name="connsiteY2" fmla="*/ 240996 h 247653"/>
                  <a:gd name="connsiteX3" fmla="*/ 516610 w 636442"/>
                  <a:gd name="connsiteY3" fmla="*/ 238333 h 247653"/>
                  <a:gd name="connsiteX4" fmla="*/ 631117 w 636442"/>
                  <a:gd name="connsiteY4" fmla="*/ 247653 h 247653"/>
                  <a:gd name="connsiteX5" fmla="*/ 1331 w 636442"/>
                  <a:gd name="connsiteY5" fmla="*/ 37281 h 247653"/>
                  <a:gd name="connsiteX6" fmla="*/ 1331 w 636442"/>
                  <a:gd name="connsiteY6" fmla="*/ 39944 h 247653"/>
                  <a:gd name="connsiteX7" fmla="*/ 2663 w 636442"/>
                  <a:gd name="connsiteY7" fmla="*/ 0 h 247653"/>
                  <a:gd name="connsiteX8" fmla="*/ 1331 w 636442"/>
                  <a:gd name="connsiteY8" fmla="*/ 7989 h 247653"/>
                  <a:gd name="connsiteX9" fmla="*/ 1331 w 636442"/>
                  <a:gd name="connsiteY9" fmla="*/ 10652 h 247653"/>
                  <a:gd name="connsiteX10" fmla="*/ 1331 w 636442"/>
                  <a:gd name="connsiteY10" fmla="*/ 37281 h 247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36442" h="247653">
                    <a:moveTo>
                      <a:pt x="631117" y="247653"/>
                    </a:moveTo>
                    <a:cubicBezTo>
                      <a:pt x="632448" y="247653"/>
                      <a:pt x="635111" y="247653"/>
                      <a:pt x="636443" y="247653"/>
                    </a:cubicBezTo>
                    <a:cubicBezTo>
                      <a:pt x="625791" y="246322"/>
                      <a:pt x="611145" y="243659"/>
                      <a:pt x="595167" y="240996"/>
                    </a:cubicBezTo>
                    <a:cubicBezTo>
                      <a:pt x="567206" y="238333"/>
                      <a:pt x="539245" y="238333"/>
                      <a:pt x="516610" y="238333"/>
                    </a:cubicBezTo>
                    <a:cubicBezTo>
                      <a:pt x="520605" y="238333"/>
                      <a:pt x="608482" y="246322"/>
                      <a:pt x="631117" y="247653"/>
                    </a:cubicBezTo>
                    <a:moveTo>
                      <a:pt x="1331" y="37281"/>
                    </a:moveTo>
                    <a:cubicBezTo>
                      <a:pt x="1331" y="38613"/>
                      <a:pt x="1331" y="39944"/>
                      <a:pt x="1331" y="39944"/>
                    </a:cubicBezTo>
                    <a:cubicBezTo>
                      <a:pt x="0" y="31955"/>
                      <a:pt x="-1331" y="19972"/>
                      <a:pt x="2663" y="0"/>
                    </a:cubicBezTo>
                    <a:cubicBezTo>
                      <a:pt x="2663" y="2663"/>
                      <a:pt x="1331" y="5326"/>
                      <a:pt x="1331" y="7989"/>
                    </a:cubicBezTo>
                    <a:lnTo>
                      <a:pt x="1331" y="10652"/>
                    </a:lnTo>
                    <a:cubicBezTo>
                      <a:pt x="1331" y="17309"/>
                      <a:pt x="0" y="26629"/>
                      <a:pt x="1331" y="37281"/>
                    </a:cubicBezTo>
                  </a:path>
                </a:pathLst>
              </a:custGeom>
              <a:solidFill>
                <a:srgbClr val="815B35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880" name="Freeform: Shape 6879">
                <a:extLst>
                  <a:ext uri="{FF2B5EF4-FFF2-40B4-BE49-F238E27FC236}">
                    <a16:creationId xmlns:a16="http://schemas.microsoft.com/office/drawing/2014/main" id="{4B187A88-3095-4352-BE39-F6B3ABE71E45}"/>
                  </a:ext>
                </a:extLst>
              </p:cNvPr>
              <p:cNvSpPr/>
              <p:nvPr/>
            </p:nvSpPr>
            <p:spPr>
              <a:xfrm>
                <a:off x="10094694" y="3515787"/>
                <a:ext cx="1126423" cy="192034"/>
              </a:xfrm>
              <a:custGeom>
                <a:avLst/>
                <a:gdLst>
                  <a:gd name="connsiteX0" fmla="*/ 1126424 w 1126423"/>
                  <a:gd name="connsiteY0" fmla="*/ 0 h 192034"/>
                  <a:gd name="connsiteX1" fmla="*/ 998602 w 1126423"/>
                  <a:gd name="connsiteY1" fmla="*/ 75894 h 192034"/>
                  <a:gd name="connsiteX2" fmla="*/ 998602 w 1126423"/>
                  <a:gd name="connsiteY2" fmla="*/ 75894 h 192034"/>
                  <a:gd name="connsiteX3" fmla="*/ 997271 w 1126423"/>
                  <a:gd name="connsiteY3" fmla="*/ 75894 h 192034"/>
                  <a:gd name="connsiteX4" fmla="*/ 821517 w 1126423"/>
                  <a:gd name="connsiteY4" fmla="*/ 133147 h 192034"/>
                  <a:gd name="connsiteX5" fmla="*/ 700353 w 1126423"/>
                  <a:gd name="connsiteY5" fmla="*/ 149125 h 192034"/>
                  <a:gd name="connsiteX6" fmla="*/ 703016 w 1126423"/>
                  <a:gd name="connsiteY6" fmla="*/ 154451 h 192034"/>
                  <a:gd name="connsiteX7" fmla="*/ 1085148 w 1126423"/>
                  <a:gd name="connsiteY7" fmla="*/ 62579 h 192034"/>
                  <a:gd name="connsiteX8" fmla="*/ 703016 w 1126423"/>
                  <a:gd name="connsiteY8" fmla="*/ 183743 h 192034"/>
                  <a:gd name="connsiteX9" fmla="*/ 161108 w 1126423"/>
                  <a:gd name="connsiteY9" fmla="*/ 177086 h 192034"/>
                  <a:gd name="connsiteX10" fmla="*/ 161108 w 1126423"/>
                  <a:gd name="connsiteY10" fmla="*/ 177086 h 192034"/>
                  <a:gd name="connsiteX11" fmla="*/ 161108 w 1126423"/>
                  <a:gd name="connsiteY11" fmla="*/ 177086 h 192034"/>
                  <a:gd name="connsiteX12" fmla="*/ 161108 w 1126423"/>
                  <a:gd name="connsiteY12" fmla="*/ 177086 h 192034"/>
                  <a:gd name="connsiteX13" fmla="*/ 0 w 1126423"/>
                  <a:gd name="connsiteY13" fmla="*/ 161108 h 192034"/>
                  <a:gd name="connsiteX14" fmla="*/ 272951 w 1126423"/>
                  <a:gd name="connsiteY14" fmla="*/ 167765 h 192034"/>
                  <a:gd name="connsiteX15" fmla="*/ 272951 w 1126423"/>
                  <a:gd name="connsiteY15" fmla="*/ 167765 h 192034"/>
                  <a:gd name="connsiteX16" fmla="*/ 272951 w 1126423"/>
                  <a:gd name="connsiteY16" fmla="*/ 167765 h 192034"/>
                  <a:gd name="connsiteX17" fmla="*/ 272951 w 1126423"/>
                  <a:gd name="connsiteY17" fmla="*/ 167765 h 192034"/>
                  <a:gd name="connsiteX18" fmla="*/ 272951 w 1126423"/>
                  <a:gd name="connsiteY18" fmla="*/ 167765 h 192034"/>
                  <a:gd name="connsiteX19" fmla="*/ 272951 w 1126423"/>
                  <a:gd name="connsiteY19" fmla="*/ 167765 h 192034"/>
                  <a:gd name="connsiteX20" fmla="*/ 272951 w 1126423"/>
                  <a:gd name="connsiteY20" fmla="*/ 167765 h 192034"/>
                  <a:gd name="connsiteX21" fmla="*/ 272951 w 1126423"/>
                  <a:gd name="connsiteY21" fmla="*/ 167765 h 192034"/>
                  <a:gd name="connsiteX22" fmla="*/ 272951 w 1126423"/>
                  <a:gd name="connsiteY22" fmla="*/ 167765 h 192034"/>
                  <a:gd name="connsiteX23" fmla="*/ 55922 w 1126423"/>
                  <a:gd name="connsiteY23" fmla="*/ 137141 h 192034"/>
                  <a:gd name="connsiteX24" fmla="*/ 161108 w 1126423"/>
                  <a:gd name="connsiteY24" fmla="*/ 130484 h 192034"/>
                  <a:gd name="connsiteX25" fmla="*/ 765595 w 1126423"/>
                  <a:gd name="connsiteY25" fmla="*/ 127821 h 192034"/>
                  <a:gd name="connsiteX26" fmla="*/ 765595 w 1126423"/>
                  <a:gd name="connsiteY26" fmla="*/ 127821 h 192034"/>
                  <a:gd name="connsiteX27" fmla="*/ 765595 w 1126423"/>
                  <a:gd name="connsiteY27" fmla="*/ 127821 h 192034"/>
                  <a:gd name="connsiteX28" fmla="*/ 765595 w 1126423"/>
                  <a:gd name="connsiteY28" fmla="*/ 127821 h 192034"/>
                  <a:gd name="connsiteX29" fmla="*/ 765595 w 1126423"/>
                  <a:gd name="connsiteY29" fmla="*/ 127821 h 192034"/>
                  <a:gd name="connsiteX30" fmla="*/ 765595 w 1126423"/>
                  <a:gd name="connsiteY30" fmla="*/ 127821 h 192034"/>
                  <a:gd name="connsiteX31" fmla="*/ 765595 w 1126423"/>
                  <a:gd name="connsiteY31" fmla="*/ 127821 h 192034"/>
                  <a:gd name="connsiteX32" fmla="*/ 765595 w 1126423"/>
                  <a:gd name="connsiteY32" fmla="*/ 127821 h 192034"/>
                  <a:gd name="connsiteX33" fmla="*/ 765595 w 1126423"/>
                  <a:gd name="connsiteY33" fmla="*/ 127821 h 192034"/>
                  <a:gd name="connsiteX34" fmla="*/ 1126424 w 1126423"/>
                  <a:gd name="connsiteY34" fmla="*/ 1331 h 192034"/>
                  <a:gd name="connsiteX35" fmla="*/ 1126424 w 1126423"/>
                  <a:gd name="connsiteY35" fmla="*/ 0 h 192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126423" h="192034">
                    <a:moveTo>
                      <a:pt x="1126424" y="0"/>
                    </a:moveTo>
                    <a:cubicBezTo>
                      <a:pt x="1111777" y="14646"/>
                      <a:pt x="1025232" y="66573"/>
                      <a:pt x="998602" y="75894"/>
                    </a:cubicBezTo>
                    <a:cubicBezTo>
                      <a:pt x="998602" y="75894"/>
                      <a:pt x="998602" y="75894"/>
                      <a:pt x="998602" y="75894"/>
                    </a:cubicBezTo>
                    <a:cubicBezTo>
                      <a:pt x="997271" y="75894"/>
                      <a:pt x="997271" y="75894"/>
                      <a:pt x="997271" y="75894"/>
                    </a:cubicBezTo>
                    <a:cubicBezTo>
                      <a:pt x="874776" y="118501"/>
                      <a:pt x="874776" y="118501"/>
                      <a:pt x="821517" y="133147"/>
                    </a:cubicBezTo>
                    <a:cubicBezTo>
                      <a:pt x="781573" y="143799"/>
                      <a:pt x="738966" y="134479"/>
                      <a:pt x="700353" y="149125"/>
                    </a:cubicBezTo>
                    <a:cubicBezTo>
                      <a:pt x="701685" y="150456"/>
                      <a:pt x="703016" y="153119"/>
                      <a:pt x="703016" y="154451"/>
                    </a:cubicBezTo>
                    <a:cubicBezTo>
                      <a:pt x="800214" y="165102"/>
                      <a:pt x="884096" y="134479"/>
                      <a:pt x="1085148" y="62579"/>
                    </a:cubicBezTo>
                    <a:cubicBezTo>
                      <a:pt x="1015912" y="137141"/>
                      <a:pt x="705679" y="183743"/>
                      <a:pt x="703016" y="183743"/>
                    </a:cubicBezTo>
                    <a:cubicBezTo>
                      <a:pt x="608482" y="195726"/>
                      <a:pt x="608482" y="195726"/>
                      <a:pt x="161108" y="177086"/>
                    </a:cubicBezTo>
                    <a:cubicBezTo>
                      <a:pt x="161108" y="177086"/>
                      <a:pt x="161108" y="177086"/>
                      <a:pt x="161108" y="177086"/>
                    </a:cubicBezTo>
                    <a:cubicBezTo>
                      <a:pt x="161108" y="177086"/>
                      <a:pt x="161108" y="177086"/>
                      <a:pt x="161108" y="177086"/>
                    </a:cubicBezTo>
                    <a:cubicBezTo>
                      <a:pt x="161108" y="177086"/>
                      <a:pt x="161108" y="177086"/>
                      <a:pt x="161108" y="177086"/>
                    </a:cubicBezTo>
                    <a:cubicBezTo>
                      <a:pt x="71899" y="174423"/>
                      <a:pt x="59916" y="171760"/>
                      <a:pt x="0" y="161108"/>
                    </a:cubicBezTo>
                    <a:cubicBezTo>
                      <a:pt x="99860" y="161108"/>
                      <a:pt x="99860" y="161108"/>
                      <a:pt x="272951" y="167765"/>
                    </a:cubicBezTo>
                    <a:lnTo>
                      <a:pt x="272951" y="167765"/>
                    </a:lnTo>
                    <a:cubicBezTo>
                      <a:pt x="272951" y="167765"/>
                      <a:pt x="272951" y="167765"/>
                      <a:pt x="272951" y="167765"/>
                    </a:cubicBezTo>
                    <a:lnTo>
                      <a:pt x="272951" y="167765"/>
                    </a:lnTo>
                    <a:cubicBezTo>
                      <a:pt x="272951" y="167765"/>
                      <a:pt x="272951" y="167765"/>
                      <a:pt x="272951" y="167765"/>
                    </a:cubicBezTo>
                    <a:lnTo>
                      <a:pt x="272951" y="167765"/>
                    </a:lnTo>
                    <a:cubicBezTo>
                      <a:pt x="272951" y="167765"/>
                      <a:pt x="272951" y="167765"/>
                      <a:pt x="272951" y="167765"/>
                    </a:cubicBezTo>
                    <a:lnTo>
                      <a:pt x="272951" y="167765"/>
                    </a:lnTo>
                    <a:cubicBezTo>
                      <a:pt x="272951" y="167765"/>
                      <a:pt x="272951" y="167765"/>
                      <a:pt x="272951" y="167765"/>
                    </a:cubicBezTo>
                    <a:cubicBezTo>
                      <a:pt x="239665" y="154451"/>
                      <a:pt x="165102" y="145130"/>
                      <a:pt x="55922" y="137141"/>
                    </a:cubicBezTo>
                    <a:cubicBezTo>
                      <a:pt x="126490" y="133147"/>
                      <a:pt x="126490" y="133147"/>
                      <a:pt x="161108" y="130484"/>
                    </a:cubicBezTo>
                    <a:cubicBezTo>
                      <a:pt x="585847" y="154451"/>
                      <a:pt x="593836" y="155782"/>
                      <a:pt x="765595" y="127821"/>
                    </a:cubicBezTo>
                    <a:cubicBezTo>
                      <a:pt x="765595" y="127821"/>
                      <a:pt x="765595" y="127821"/>
                      <a:pt x="765595" y="127821"/>
                    </a:cubicBezTo>
                    <a:cubicBezTo>
                      <a:pt x="765595" y="127821"/>
                      <a:pt x="765595" y="127821"/>
                      <a:pt x="765595" y="127821"/>
                    </a:cubicBezTo>
                    <a:cubicBezTo>
                      <a:pt x="765595" y="127821"/>
                      <a:pt x="765595" y="127821"/>
                      <a:pt x="765595" y="127821"/>
                    </a:cubicBezTo>
                    <a:cubicBezTo>
                      <a:pt x="765595" y="127821"/>
                      <a:pt x="765595" y="127821"/>
                      <a:pt x="765595" y="127821"/>
                    </a:cubicBezTo>
                    <a:cubicBezTo>
                      <a:pt x="765595" y="127821"/>
                      <a:pt x="765595" y="127821"/>
                      <a:pt x="765595" y="127821"/>
                    </a:cubicBezTo>
                    <a:cubicBezTo>
                      <a:pt x="765595" y="127821"/>
                      <a:pt x="765595" y="127821"/>
                      <a:pt x="765595" y="127821"/>
                    </a:cubicBezTo>
                    <a:cubicBezTo>
                      <a:pt x="765595" y="127821"/>
                      <a:pt x="765595" y="127821"/>
                      <a:pt x="765595" y="127821"/>
                    </a:cubicBezTo>
                    <a:cubicBezTo>
                      <a:pt x="765595" y="127821"/>
                      <a:pt x="765595" y="127821"/>
                      <a:pt x="765595" y="127821"/>
                    </a:cubicBezTo>
                    <a:cubicBezTo>
                      <a:pt x="920046" y="98529"/>
                      <a:pt x="920046" y="98529"/>
                      <a:pt x="1126424" y="1331"/>
                    </a:cubicBezTo>
                    <a:cubicBezTo>
                      <a:pt x="1123761" y="0"/>
                      <a:pt x="1125092" y="0"/>
                      <a:pt x="1126424" y="0"/>
                    </a:cubicBezTo>
                  </a:path>
                </a:pathLst>
              </a:custGeom>
              <a:solidFill>
                <a:srgbClr val="815B35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881" name="Freeform: Shape 6880">
                <a:extLst>
                  <a:ext uri="{FF2B5EF4-FFF2-40B4-BE49-F238E27FC236}">
                    <a16:creationId xmlns:a16="http://schemas.microsoft.com/office/drawing/2014/main" id="{574A97D1-F1FE-4B3D-9C77-F4CC2A96C780}"/>
                  </a:ext>
                </a:extLst>
              </p:cNvPr>
              <p:cNvSpPr/>
              <p:nvPr/>
            </p:nvSpPr>
            <p:spPr>
              <a:xfrm>
                <a:off x="9799107" y="3518783"/>
                <a:ext cx="1413281" cy="132814"/>
              </a:xfrm>
              <a:custGeom>
                <a:avLst/>
                <a:gdLst>
                  <a:gd name="connsiteX0" fmla="*/ 1143733 w 1413281"/>
                  <a:gd name="connsiteY0" fmla="*/ 100859 h 132814"/>
                  <a:gd name="connsiteX1" fmla="*/ 1149059 w 1413281"/>
                  <a:gd name="connsiteY1" fmla="*/ 99527 h 132814"/>
                  <a:gd name="connsiteX2" fmla="*/ 1083817 w 1413281"/>
                  <a:gd name="connsiteY2" fmla="*/ 110179 h 132814"/>
                  <a:gd name="connsiteX3" fmla="*/ 969310 w 1413281"/>
                  <a:gd name="connsiteY3" fmla="*/ 131483 h 132814"/>
                  <a:gd name="connsiteX4" fmla="*/ 1057187 w 1413281"/>
                  <a:gd name="connsiteY4" fmla="*/ 123494 h 132814"/>
                  <a:gd name="connsiteX5" fmla="*/ 1057187 w 1413281"/>
                  <a:gd name="connsiteY5" fmla="*/ 123494 h 132814"/>
                  <a:gd name="connsiteX6" fmla="*/ 1057187 w 1413281"/>
                  <a:gd name="connsiteY6" fmla="*/ 123494 h 132814"/>
                  <a:gd name="connsiteX7" fmla="*/ 1057187 w 1413281"/>
                  <a:gd name="connsiteY7" fmla="*/ 123494 h 132814"/>
                  <a:gd name="connsiteX8" fmla="*/ 1057187 w 1413281"/>
                  <a:gd name="connsiteY8" fmla="*/ 123494 h 132814"/>
                  <a:gd name="connsiteX9" fmla="*/ 1057187 w 1413281"/>
                  <a:gd name="connsiteY9" fmla="*/ 123494 h 132814"/>
                  <a:gd name="connsiteX10" fmla="*/ 1057187 w 1413281"/>
                  <a:gd name="connsiteY10" fmla="*/ 123494 h 132814"/>
                  <a:gd name="connsiteX11" fmla="*/ 1057187 w 1413281"/>
                  <a:gd name="connsiteY11" fmla="*/ 123494 h 132814"/>
                  <a:gd name="connsiteX12" fmla="*/ 1057187 w 1413281"/>
                  <a:gd name="connsiteY12" fmla="*/ 123494 h 132814"/>
                  <a:gd name="connsiteX13" fmla="*/ 1143733 w 1413281"/>
                  <a:gd name="connsiteY13" fmla="*/ 100859 h 132814"/>
                  <a:gd name="connsiteX14" fmla="*/ 1412690 w 1413281"/>
                  <a:gd name="connsiteY14" fmla="*/ 999 h 132814"/>
                  <a:gd name="connsiteX15" fmla="*/ 1412690 w 1413281"/>
                  <a:gd name="connsiteY15" fmla="*/ 999 h 132814"/>
                  <a:gd name="connsiteX16" fmla="*/ 1379403 w 1413281"/>
                  <a:gd name="connsiteY16" fmla="*/ 18308 h 132814"/>
                  <a:gd name="connsiteX17" fmla="*/ 1359431 w 1413281"/>
                  <a:gd name="connsiteY17" fmla="*/ 28959 h 132814"/>
                  <a:gd name="connsiteX18" fmla="*/ 1412690 w 1413281"/>
                  <a:gd name="connsiteY18" fmla="*/ 999 h 132814"/>
                  <a:gd name="connsiteX19" fmla="*/ 440717 w 1413281"/>
                  <a:gd name="connsiteY19" fmla="*/ 127488 h 132814"/>
                  <a:gd name="connsiteX20" fmla="*/ 454031 w 1413281"/>
                  <a:gd name="connsiteY20" fmla="*/ 126157 h 132814"/>
                  <a:gd name="connsiteX21" fmla="*/ 230344 w 1413281"/>
                  <a:gd name="connsiteY21" fmla="*/ 96864 h 132814"/>
                  <a:gd name="connsiteX22" fmla="*/ 0 w 1413281"/>
                  <a:gd name="connsiteY22" fmla="*/ 84881 h 132814"/>
                  <a:gd name="connsiteX23" fmla="*/ 338193 w 1413281"/>
                  <a:gd name="connsiteY23" fmla="*/ 132814 h 132814"/>
                  <a:gd name="connsiteX24" fmla="*/ 339525 w 1413281"/>
                  <a:gd name="connsiteY24" fmla="*/ 132814 h 132814"/>
                  <a:gd name="connsiteX25" fmla="*/ 440717 w 1413281"/>
                  <a:gd name="connsiteY25" fmla="*/ 127488 h 132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413281" h="132814">
                    <a:moveTo>
                      <a:pt x="1143733" y="100859"/>
                    </a:moveTo>
                    <a:cubicBezTo>
                      <a:pt x="1145064" y="100859"/>
                      <a:pt x="1147727" y="99527"/>
                      <a:pt x="1149059" y="99527"/>
                    </a:cubicBezTo>
                    <a:cubicBezTo>
                      <a:pt x="1091805" y="108848"/>
                      <a:pt x="1091805" y="108848"/>
                      <a:pt x="1083817" y="110179"/>
                    </a:cubicBezTo>
                    <a:cubicBezTo>
                      <a:pt x="990614" y="128820"/>
                      <a:pt x="990614" y="128820"/>
                      <a:pt x="969310" y="131483"/>
                    </a:cubicBezTo>
                    <a:cubicBezTo>
                      <a:pt x="1005260" y="130151"/>
                      <a:pt x="1025232" y="128820"/>
                      <a:pt x="1057187" y="123494"/>
                    </a:cubicBezTo>
                    <a:cubicBezTo>
                      <a:pt x="1057187" y="123494"/>
                      <a:pt x="1057187" y="123494"/>
                      <a:pt x="1057187" y="123494"/>
                    </a:cubicBezTo>
                    <a:cubicBezTo>
                      <a:pt x="1057187" y="123494"/>
                      <a:pt x="1057187" y="123494"/>
                      <a:pt x="1057187" y="123494"/>
                    </a:cubicBezTo>
                    <a:cubicBezTo>
                      <a:pt x="1057187" y="123494"/>
                      <a:pt x="1057187" y="123494"/>
                      <a:pt x="1057187" y="123494"/>
                    </a:cubicBezTo>
                    <a:cubicBezTo>
                      <a:pt x="1057187" y="123494"/>
                      <a:pt x="1057187" y="123494"/>
                      <a:pt x="1057187" y="123494"/>
                    </a:cubicBezTo>
                    <a:cubicBezTo>
                      <a:pt x="1057187" y="123494"/>
                      <a:pt x="1057187" y="123494"/>
                      <a:pt x="1057187" y="123494"/>
                    </a:cubicBezTo>
                    <a:cubicBezTo>
                      <a:pt x="1057187" y="123494"/>
                      <a:pt x="1057187" y="123494"/>
                      <a:pt x="1057187" y="123494"/>
                    </a:cubicBezTo>
                    <a:cubicBezTo>
                      <a:pt x="1057187" y="123494"/>
                      <a:pt x="1057187" y="123494"/>
                      <a:pt x="1057187" y="123494"/>
                    </a:cubicBezTo>
                    <a:cubicBezTo>
                      <a:pt x="1057187" y="123494"/>
                      <a:pt x="1057187" y="123494"/>
                      <a:pt x="1057187" y="123494"/>
                    </a:cubicBezTo>
                    <a:cubicBezTo>
                      <a:pt x="1071833" y="120831"/>
                      <a:pt x="1099794" y="115505"/>
                      <a:pt x="1143733" y="100859"/>
                    </a:cubicBezTo>
                    <a:moveTo>
                      <a:pt x="1412690" y="999"/>
                    </a:moveTo>
                    <a:cubicBezTo>
                      <a:pt x="1412690" y="-333"/>
                      <a:pt x="1414021" y="-333"/>
                      <a:pt x="1412690" y="999"/>
                    </a:cubicBezTo>
                    <a:cubicBezTo>
                      <a:pt x="1407364" y="2330"/>
                      <a:pt x="1400706" y="6324"/>
                      <a:pt x="1379403" y="18308"/>
                    </a:cubicBezTo>
                    <a:cubicBezTo>
                      <a:pt x="1375409" y="20971"/>
                      <a:pt x="1371414" y="22302"/>
                      <a:pt x="1359431" y="28959"/>
                    </a:cubicBezTo>
                    <a:cubicBezTo>
                      <a:pt x="1403369" y="11650"/>
                      <a:pt x="1403369" y="11650"/>
                      <a:pt x="1412690" y="999"/>
                    </a:cubicBezTo>
                    <a:moveTo>
                      <a:pt x="440717" y="127488"/>
                    </a:moveTo>
                    <a:cubicBezTo>
                      <a:pt x="444711" y="127488"/>
                      <a:pt x="450037" y="126157"/>
                      <a:pt x="454031" y="126157"/>
                    </a:cubicBezTo>
                    <a:cubicBezTo>
                      <a:pt x="378138" y="122162"/>
                      <a:pt x="304907" y="104853"/>
                      <a:pt x="230344" y="96864"/>
                    </a:cubicBezTo>
                    <a:cubicBezTo>
                      <a:pt x="154451" y="88876"/>
                      <a:pt x="77225" y="91539"/>
                      <a:pt x="0" y="84881"/>
                    </a:cubicBezTo>
                    <a:cubicBezTo>
                      <a:pt x="135810" y="118168"/>
                      <a:pt x="190400" y="122162"/>
                      <a:pt x="338193" y="132814"/>
                    </a:cubicBezTo>
                    <a:cubicBezTo>
                      <a:pt x="338193" y="132814"/>
                      <a:pt x="338193" y="132814"/>
                      <a:pt x="339525" y="132814"/>
                    </a:cubicBezTo>
                    <a:cubicBezTo>
                      <a:pt x="344851" y="132814"/>
                      <a:pt x="378138" y="132814"/>
                      <a:pt x="440717" y="127488"/>
                    </a:cubicBezTo>
                  </a:path>
                </a:pathLst>
              </a:custGeom>
              <a:solidFill>
                <a:srgbClr val="B5B2A1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882" name="Freeform: Shape 6881">
                <a:extLst>
                  <a:ext uri="{FF2B5EF4-FFF2-40B4-BE49-F238E27FC236}">
                    <a16:creationId xmlns:a16="http://schemas.microsoft.com/office/drawing/2014/main" id="{6B3F95BF-F216-41A9-A0BF-EFDE3BA83FDE}"/>
                  </a:ext>
                </a:extLst>
              </p:cNvPr>
              <p:cNvSpPr/>
              <p:nvPr/>
            </p:nvSpPr>
            <p:spPr>
              <a:xfrm>
                <a:off x="10792384" y="3495815"/>
                <a:ext cx="467345" cy="177790"/>
              </a:xfrm>
              <a:custGeom>
                <a:avLst/>
                <a:gdLst>
                  <a:gd name="connsiteX0" fmla="*/ 467346 w 467345"/>
                  <a:gd name="connsiteY0" fmla="*/ 6657 h 177790"/>
                  <a:gd name="connsiteX1" fmla="*/ 368817 w 467345"/>
                  <a:gd name="connsiteY1" fmla="*/ 89209 h 177790"/>
                  <a:gd name="connsiteX2" fmla="*/ 121164 w 467345"/>
                  <a:gd name="connsiteY2" fmla="*/ 169097 h 177790"/>
                  <a:gd name="connsiteX3" fmla="*/ 0 w 467345"/>
                  <a:gd name="connsiteY3" fmla="*/ 170428 h 177790"/>
                  <a:gd name="connsiteX4" fmla="*/ 53259 w 467345"/>
                  <a:gd name="connsiteY4" fmla="*/ 163771 h 177790"/>
                  <a:gd name="connsiteX5" fmla="*/ 127821 w 467345"/>
                  <a:gd name="connsiteY5" fmla="*/ 151788 h 177790"/>
                  <a:gd name="connsiteX6" fmla="*/ 298249 w 467345"/>
                  <a:gd name="connsiteY6" fmla="*/ 95866 h 177790"/>
                  <a:gd name="connsiteX7" fmla="*/ 298249 w 467345"/>
                  <a:gd name="connsiteY7" fmla="*/ 95866 h 177790"/>
                  <a:gd name="connsiteX8" fmla="*/ 299581 w 467345"/>
                  <a:gd name="connsiteY8" fmla="*/ 95866 h 177790"/>
                  <a:gd name="connsiteX9" fmla="*/ 430065 w 467345"/>
                  <a:gd name="connsiteY9" fmla="*/ 17309 h 177790"/>
                  <a:gd name="connsiteX10" fmla="*/ 463352 w 467345"/>
                  <a:gd name="connsiteY10" fmla="*/ 0 h 177790"/>
                  <a:gd name="connsiteX11" fmla="*/ 467346 w 467345"/>
                  <a:gd name="connsiteY11" fmla="*/ 6657 h 177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67345" h="177790">
                    <a:moveTo>
                      <a:pt x="467346" y="6657"/>
                    </a:moveTo>
                    <a:cubicBezTo>
                      <a:pt x="467346" y="6657"/>
                      <a:pt x="416750" y="71899"/>
                      <a:pt x="368817" y="89209"/>
                    </a:cubicBezTo>
                    <a:cubicBezTo>
                      <a:pt x="174423" y="157113"/>
                      <a:pt x="174423" y="157113"/>
                      <a:pt x="121164" y="169097"/>
                    </a:cubicBezTo>
                    <a:cubicBezTo>
                      <a:pt x="119832" y="169097"/>
                      <a:pt x="5326" y="187737"/>
                      <a:pt x="0" y="170428"/>
                    </a:cubicBezTo>
                    <a:cubicBezTo>
                      <a:pt x="1331" y="169097"/>
                      <a:pt x="5326" y="167765"/>
                      <a:pt x="53259" y="163771"/>
                    </a:cubicBezTo>
                    <a:cubicBezTo>
                      <a:pt x="89209" y="161108"/>
                      <a:pt x="94534" y="161108"/>
                      <a:pt x="127821" y="151788"/>
                    </a:cubicBezTo>
                    <a:cubicBezTo>
                      <a:pt x="178417" y="138473"/>
                      <a:pt x="178417" y="138473"/>
                      <a:pt x="298249" y="95866"/>
                    </a:cubicBezTo>
                    <a:cubicBezTo>
                      <a:pt x="298249" y="95866"/>
                      <a:pt x="298249" y="95866"/>
                      <a:pt x="298249" y="95866"/>
                    </a:cubicBezTo>
                    <a:cubicBezTo>
                      <a:pt x="299581" y="95866"/>
                      <a:pt x="299581" y="95866"/>
                      <a:pt x="299581" y="95866"/>
                    </a:cubicBezTo>
                    <a:cubicBezTo>
                      <a:pt x="323547" y="86546"/>
                      <a:pt x="406098" y="43939"/>
                      <a:pt x="430065" y="17309"/>
                    </a:cubicBezTo>
                    <a:cubicBezTo>
                      <a:pt x="447374" y="9320"/>
                      <a:pt x="454031" y="6657"/>
                      <a:pt x="463352" y="0"/>
                    </a:cubicBezTo>
                    <a:cubicBezTo>
                      <a:pt x="466015" y="2663"/>
                      <a:pt x="467346" y="2663"/>
                      <a:pt x="467346" y="6657"/>
                    </a:cubicBezTo>
                  </a:path>
                </a:pathLst>
              </a:custGeom>
              <a:solidFill>
                <a:srgbClr val="6C4726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883" name="Freeform: Shape 6882">
                <a:extLst>
                  <a:ext uri="{FF2B5EF4-FFF2-40B4-BE49-F238E27FC236}">
                    <a16:creationId xmlns:a16="http://schemas.microsoft.com/office/drawing/2014/main" id="{3BEA6B51-2E2C-4895-B6CA-22F4A64CAC14}"/>
                  </a:ext>
                </a:extLst>
              </p:cNvPr>
              <p:cNvSpPr/>
              <p:nvPr/>
            </p:nvSpPr>
            <p:spPr>
              <a:xfrm>
                <a:off x="9773809" y="3635619"/>
                <a:ext cx="198389" cy="31955"/>
              </a:xfrm>
              <a:custGeom>
                <a:avLst/>
                <a:gdLst>
                  <a:gd name="connsiteX0" fmla="*/ 190400 w 198389"/>
                  <a:gd name="connsiteY0" fmla="*/ 31955 h 31955"/>
                  <a:gd name="connsiteX1" fmla="*/ 0 w 198389"/>
                  <a:gd name="connsiteY1" fmla="*/ 0 h 31955"/>
                  <a:gd name="connsiteX2" fmla="*/ 198389 w 198389"/>
                  <a:gd name="connsiteY2" fmla="*/ 31955 h 31955"/>
                  <a:gd name="connsiteX3" fmla="*/ 190400 w 198389"/>
                  <a:gd name="connsiteY3" fmla="*/ 31955 h 31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8389" h="31955">
                    <a:moveTo>
                      <a:pt x="190400" y="31955"/>
                    </a:moveTo>
                    <a:cubicBezTo>
                      <a:pt x="121164" y="31955"/>
                      <a:pt x="66574" y="29292"/>
                      <a:pt x="0" y="0"/>
                    </a:cubicBezTo>
                    <a:cubicBezTo>
                      <a:pt x="63911" y="15978"/>
                      <a:pt x="126490" y="25298"/>
                      <a:pt x="198389" y="31955"/>
                    </a:cubicBezTo>
                    <a:cubicBezTo>
                      <a:pt x="195726" y="31955"/>
                      <a:pt x="193063" y="31955"/>
                      <a:pt x="190400" y="31955"/>
                    </a:cubicBezTo>
                  </a:path>
                </a:pathLst>
              </a:custGeom>
              <a:solidFill>
                <a:srgbClr val="815B35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884" name="Freeform: Shape 6883">
                <a:extLst>
                  <a:ext uri="{FF2B5EF4-FFF2-40B4-BE49-F238E27FC236}">
                    <a16:creationId xmlns:a16="http://schemas.microsoft.com/office/drawing/2014/main" id="{2F261BDF-C97C-4C7D-816A-1E61D243BD2F}"/>
                  </a:ext>
                </a:extLst>
              </p:cNvPr>
              <p:cNvSpPr/>
              <p:nvPr/>
            </p:nvSpPr>
            <p:spPr>
              <a:xfrm>
                <a:off x="9576752" y="3550405"/>
                <a:ext cx="788230" cy="133147"/>
              </a:xfrm>
              <a:custGeom>
                <a:avLst/>
                <a:gdLst>
                  <a:gd name="connsiteX0" fmla="*/ 788230 w 788230"/>
                  <a:gd name="connsiteY0" fmla="*/ 133147 h 133147"/>
                  <a:gd name="connsiteX1" fmla="*/ 788230 w 788230"/>
                  <a:gd name="connsiteY1" fmla="*/ 133147 h 133147"/>
                  <a:gd name="connsiteX2" fmla="*/ 788230 w 788230"/>
                  <a:gd name="connsiteY2" fmla="*/ 133147 h 133147"/>
                  <a:gd name="connsiteX3" fmla="*/ 788230 w 788230"/>
                  <a:gd name="connsiteY3" fmla="*/ 133147 h 133147"/>
                  <a:gd name="connsiteX4" fmla="*/ 788230 w 788230"/>
                  <a:gd name="connsiteY4" fmla="*/ 133147 h 133147"/>
                  <a:gd name="connsiteX5" fmla="*/ 788230 w 788230"/>
                  <a:gd name="connsiteY5" fmla="*/ 133147 h 133147"/>
                  <a:gd name="connsiteX6" fmla="*/ 788230 w 788230"/>
                  <a:gd name="connsiteY6" fmla="*/ 133147 h 133147"/>
                  <a:gd name="connsiteX7" fmla="*/ 788230 w 788230"/>
                  <a:gd name="connsiteY7" fmla="*/ 133147 h 133147"/>
                  <a:gd name="connsiteX8" fmla="*/ 788230 w 788230"/>
                  <a:gd name="connsiteY8" fmla="*/ 133147 h 133147"/>
                  <a:gd name="connsiteX9" fmla="*/ 291592 w 788230"/>
                  <a:gd name="connsiteY9" fmla="*/ 103855 h 133147"/>
                  <a:gd name="connsiteX10" fmla="*/ 0 w 788230"/>
                  <a:gd name="connsiteY10" fmla="*/ 0 h 133147"/>
                  <a:gd name="connsiteX11" fmla="*/ 565875 w 788230"/>
                  <a:gd name="connsiteY11" fmla="*/ 101192 h 133147"/>
                  <a:gd name="connsiteX12" fmla="*/ 788230 w 788230"/>
                  <a:gd name="connsiteY12" fmla="*/ 133147 h 133147"/>
                  <a:gd name="connsiteX13" fmla="*/ 788230 w 788230"/>
                  <a:gd name="connsiteY13" fmla="*/ 133147 h 133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88230" h="133147">
                    <a:moveTo>
                      <a:pt x="788230" y="133147"/>
                    </a:moveTo>
                    <a:cubicBezTo>
                      <a:pt x="786899" y="133147"/>
                      <a:pt x="786899" y="133147"/>
                      <a:pt x="788230" y="133147"/>
                    </a:cubicBezTo>
                    <a:lnTo>
                      <a:pt x="788230" y="133147"/>
                    </a:lnTo>
                    <a:cubicBezTo>
                      <a:pt x="786899" y="133147"/>
                      <a:pt x="786899" y="133147"/>
                      <a:pt x="788230" y="133147"/>
                    </a:cubicBezTo>
                    <a:lnTo>
                      <a:pt x="788230" y="133147"/>
                    </a:lnTo>
                    <a:cubicBezTo>
                      <a:pt x="786899" y="133147"/>
                      <a:pt x="786899" y="133147"/>
                      <a:pt x="788230" y="133147"/>
                    </a:cubicBezTo>
                    <a:lnTo>
                      <a:pt x="788230" y="133147"/>
                    </a:lnTo>
                    <a:cubicBezTo>
                      <a:pt x="786899" y="133147"/>
                      <a:pt x="786899" y="133147"/>
                      <a:pt x="788230" y="133147"/>
                    </a:cubicBezTo>
                    <a:lnTo>
                      <a:pt x="788230" y="133147"/>
                    </a:lnTo>
                    <a:cubicBezTo>
                      <a:pt x="370149" y="117169"/>
                      <a:pt x="370149" y="117169"/>
                      <a:pt x="291592" y="103855"/>
                    </a:cubicBezTo>
                    <a:cubicBezTo>
                      <a:pt x="127821" y="75894"/>
                      <a:pt x="1331" y="2663"/>
                      <a:pt x="0" y="0"/>
                    </a:cubicBezTo>
                    <a:cubicBezTo>
                      <a:pt x="73231" y="27961"/>
                      <a:pt x="268957" y="101192"/>
                      <a:pt x="565875" y="101192"/>
                    </a:cubicBezTo>
                    <a:cubicBezTo>
                      <a:pt x="738966" y="114506"/>
                      <a:pt x="785567" y="129153"/>
                      <a:pt x="788230" y="133147"/>
                    </a:cubicBezTo>
                    <a:cubicBezTo>
                      <a:pt x="788230" y="133147"/>
                      <a:pt x="788230" y="133147"/>
                      <a:pt x="788230" y="133147"/>
                    </a:cubicBezTo>
                  </a:path>
                </a:pathLst>
              </a:custGeom>
              <a:solidFill>
                <a:srgbClr val="6C4726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885" name="Freeform: Shape 6884">
                <a:extLst>
                  <a:ext uri="{FF2B5EF4-FFF2-40B4-BE49-F238E27FC236}">
                    <a16:creationId xmlns:a16="http://schemas.microsoft.com/office/drawing/2014/main" id="{2DF5936F-7B75-4A76-8B3A-FDE56917EF95}"/>
                  </a:ext>
                </a:extLst>
              </p:cNvPr>
              <p:cNvSpPr/>
              <p:nvPr/>
            </p:nvSpPr>
            <p:spPr>
              <a:xfrm>
                <a:off x="9576752" y="3543748"/>
                <a:ext cx="563211" cy="107849"/>
              </a:xfrm>
              <a:custGeom>
                <a:avLst/>
                <a:gdLst>
                  <a:gd name="connsiteX0" fmla="*/ 536582 w 563211"/>
                  <a:gd name="connsiteY0" fmla="*/ 107849 h 107849"/>
                  <a:gd name="connsiteX1" fmla="*/ 0 w 563211"/>
                  <a:gd name="connsiteY1" fmla="*/ 6657 h 107849"/>
                  <a:gd name="connsiteX2" fmla="*/ 0 w 563211"/>
                  <a:gd name="connsiteY2" fmla="*/ 0 h 107849"/>
                  <a:gd name="connsiteX3" fmla="*/ 115838 w 563211"/>
                  <a:gd name="connsiteY3" fmla="*/ 39944 h 107849"/>
                  <a:gd name="connsiteX4" fmla="*/ 298249 w 563211"/>
                  <a:gd name="connsiteY4" fmla="*/ 77225 h 107849"/>
                  <a:gd name="connsiteX5" fmla="*/ 559217 w 563211"/>
                  <a:gd name="connsiteY5" fmla="*/ 107849 h 107849"/>
                  <a:gd name="connsiteX6" fmla="*/ 560549 w 563211"/>
                  <a:gd name="connsiteY6" fmla="*/ 107849 h 107849"/>
                  <a:gd name="connsiteX7" fmla="*/ 563212 w 563211"/>
                  <a:gd name="connsiteY7" fmla="*/ 107849 h 107849"/>
                  <a:gd name="connsiteX8" fmla="*/ 536582 w 563211"/>
                  <a:gd name="connsiteY8" fmla="*/ 107849 h 107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63211" h="107849">
                    <a:moveTo>
                      <a:pt x="536582" y="107849"/>
                    </a:moveTo>
                    <a:cubicBezTo>
                      <a:pt x="352840" y="106518"/>
                      <a:pt x="142467" y="66574"/>
                      <a:pt x="0" y="6657"/>
                    </a:cubicBezTo>
                    <a:cubicBezTo>
                      <a:pt x="0" y="3994"/>
                      <a:pt x="0" y="1331"/>
                      <a:pt x="0" y="0"/>
                    </a:cubicBezTo>
                    <a:cubicBezTo>
                      <a:pt x="38613" y="10652"/>
                      <a:pt x="75894" y="29292"/>
                      <a:pt x="115838" y="39944"/>
                    </a:cubicBezTo>
                    <a:cubicBezTo>
                      <a:pt x="153119" y="49264"/>
                      <a:pt x="153119" y="49264"/>
                      <a:pt x="298249" y="77225"/>
                    </a:cubicBezTo>
                    <a:cubicBezTo>
                      <a:pt x="392784" y="95866"/>
                      <a:pt x="419413" y="97197"/>
                      <a:pt x="559217" y="107849"/>
                    </a:cubicBezTo>
                    <a:cubicBezTo>
                      <a:pt x="559217" y="107849"/>
                      <a:pt x="559217" y="107849"/>
                      <a:pt x="560549" y="107849"/>
                    </a:cubicBezTo>
                    <a:cubicBezTo>
                      <a:pt x="561880" y="107849"/>
                      <a:pt x="563212" y="107849"/>
                      <a:pt x="563212" y="107849"/>
                    </a:cubicBezTo>
                    <a:cubicBezTo>
                      <a:pt x="555223" y="107849"/>
                      <a:pt x="544571" y="107849"/>
                      <a:pt x="536582" y="107849"/>
                    </a:cubicBezTo>
                  </a:path>
                </a:pathLst>
              </a:custGeom>
              <a:solidFill>
                <a:srgbClr val="988B74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886" name="Freeform: Shape 6885">
                <a:extLst>
                  <a:ext uri="{FF2B5EF4-FFF2-40B4-BE49-F238E27FC236}">
                    <a16:creationId xmlns:a16="http://schemas.microsoft.com/office/drawing/2014/main" id="{FB4BAE8E-88E2-41A2-B9BB-5242B01F7A7C}"/>
                  </a:ext>
                </a:extLst>
              </p:cNvPr>
              <p:cNvSpPr/>
              <p:nvPr/>
            </p:nvSpPr>
            <p:spPr>
              <a:xfrm>
                <a:off x="9463025" y="3383972"/>
                <a:ext cx="5877" cy="42607"/>
              </a:xfrm>
              <a:custGeom>
                <a:avLst/>
                <a:gdLst>
                  <a:gd name="connsiteX0" fmla="*/ 1883 w 5877"/>
                  <a:gd name="connsiteY0" fmla="*/ 38613 h 42607"/>
                  <a:gd name="connsiteX1" fmla="*/ 1883 w 5877"/>
                  <a:gd name="connsiteY1" fmla="*/ 38613 h 42607"/>
                  <a:gd name="connsiteX2" fmla="*/ 1883 w 5877"/>
                  <a:gd name="connsiteY2" fmla="*/ 30624 h 42607"/>
                  <a:gd name="connsiteX3" fmla="*/ 5877 w 5877"/>
                  <a:gd name="connsiteY3" fmla="*/ 0 h 42607"/>
                  <a:gd name="connsiteX4" fmla="*/ 5877 w 5877"/>
                  <a:gd name="connsiteY4" fmla="*/ 1332 h 42607"/>
                  <a:gd name="connsiteX5" fmla="*/ 1883 w 5877"/>
                  <a:gd name="connsiteY5" fmla="*/ 18641 h 42607"/>
                  <a:gd name="connsiteX6" fmla="*/ 1883 w 5877"/>
                  <a:gd name="connsiteY6" fmla="*/ 18641 h 42607"/>
                  <a:gd name="connsiteX7" fmla="*/ 552 w 5877"/>
                  <a:gd name="connsiteY7" fmla="*/ 42607 h 42607"/>
                  <a:gd name="connsiteX8" fmla="*/ 1883 w 5877"/>
                  <a:gd name="connsiteY8" fmla="*/ 38613 h 42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77" h="42607">
                    <a:moveTo>
                      <a:pt x="1883" y="38613"/>
                    </a:moveTo>
                    <a:cubicBezTo>
                      <a:pt x="1883" y="38613"/>
                      <a:pt x="1883" y="38613"/>
                      <a:pt x="1883" y="38613"/>
                    </a:cubicBezTo>
                    <a:cubicBezTo>
                      <a:pt x="1883" y="35950"/>
                      <a:pt x="1883" y="33287"/>
                      <a:pt x="1883" y="30624"/>
                    </a:cubicBezTo>
                    <a:cubicBezTo>
                      <a:pt x="1883" y="26629"/>
                      <a:pt x="1883" y="15978"/>
                      <a:pt x="5877" y="0"/>
                    </a:cubicBezTo>
                    <a:cubicBezTo>
                      <a:pt x="5877" y="0"/>
                      <a:pt x="5877" y="0"/>
                      <a:pt x="5877" y="1332"/>
                    </a:cubicBezTo>
                    <a:lnTo>
                      <a:pt x="1883" y="18641"/>
                    </a:lnTo>
                    <a:lnTo>
                      <a:pt x="1883" y="18641"/>
                    </a:lnTo>
                    <a:cubicBezTo>
                      <a:pt x="552" y="23966"/>
                      <a:pt x="-780" y="31955"/>
                      <a:pt x="552" y="42607"/>
                    </a:cubicBezTo>
                    <a:cubicBezTo>
                      <a:pt x="552" y="41276"/>
                      <a:pt x="552" y="39944"/>
                      <a:pt x="1883" y="38613"/>
                    </a:cubicBezTo>
                  </a:path>
                </a:pathLst>
              </a:custGeom>
              <a:solidFill>
                <a:srgbClr val="815B35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887" name="Freeform: Shape 6886">
                <a:extLst>
                  <a:ext uri="{FF2B5EF4-FFF2-40B4-BE49-F238E27FC236}">
                    <a16:creationId xmlns:a16="http://schemas.microsoft.com/office/drawing/2014/main" id="{C7EF8DB4-E3A7-4947-9B48-4A91986ABD1A}"/>
                  </a:ext>
                </a:extLst>
              </p:cNvPr>
              <p:cNvSpPr/>
              <p:nvPr/>
            </p:nvSpPr>
            <p:spPr>
              <a:xfrm>
                <a:off x="9456920" y="3469186"/>
                <a:ext cx="47932" cy="58584"/>
              </a:xfrm>
              <a:custGeom>
                <a:avLst/>
                <a:gdLst>
                  <a:gd name="connsiteX0" fmla="*/ 45270 w 47932"/>
                  <a:gd name="connsiteY0" fmla="*/ 57253 h 58584"/>
                  <a:gd name="connsiteX1" fmla="*/ 0 w 47932"/>
                  <a:gd name="connsiteY1" fmla="*/ 0 h 58584"/>
                  <a:gd name="connsiteX2" fmla="*/ 2663 w 47932"/>
                  <a:gd name="connsiteY2" fmla="*/ 7989 h 58584"/>
                  <a:gd name="connsiteX3" fmla="*/ 2663 w 47932"/>
                  <a:gd name="connsiteY3" fmla="*/ 7989 h 58584"/>
                  <a:gd name="connsiteX4" fmla="*/ 47933 w 47932"/>
                  <a:gd name="connsiteY4" fmla="*/ 58585 h 58584"/>
                  <a:gd name="connsiteX5" fmla="*/ 45270 w 47932"/>
                  <a:gd name="connsiteY5" fmla="*/ 57253 h 58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932" h="58584">
                    <a:moveTo>
                      <a:pt x="45270" y="57253"/>
                    </a:moveTo>
                    <a:cubicBezTo>
                      <a:pt x="25298" y="49264"/>
                      <a:pt x="6657" y="38613"/>
                      <a:pt x="0" y="0"/>
                    </a:cubicBezTo>
                    <a:cubicBezTo>
                      <a:pt x="1331" y="2663"/>
                      <a:pt x="1331" y="5326"/>
                      <a:pt x="2663" y="7989"/>
                    </a:cubicBezTo>
                    <a:cubicBezTo>
                      <a:pt x="2663" y="7989"/>
                      <a:pt x="2663" y="7989"/>
                      <a:pt x="2663" y="7989"/>
                    </a:cubicBezTo>
                    <a:cubicBezTo>
                      <a:pt x="10652" y="31955"/>
                      <a:pt x="26629" y="45270"/>
                      <a:pt x="47933" y="58585"/>
                    </a:cubicBezTo>
                    <a:cubicBezTo>
                      <a:pt x="46601" y="58585"/>
                      <a:pt x="45270" y="58585"/>
                      <a:pt x="45270" y="57253"/>
                    </a:cubicBezTo>
                  </a:path>
                </a:pathLst>
              </a:custGeom>
              <a:solidFill>
                <a:srgbClr val="815B35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888" name="Freeform: Shape 6887">
                <a:extLst>
                  <a:ext uri="{FF2B5EF4-FFF2-40B4-BE49-F238E27FC236}">
                    <a16:creationId xmlns:a16="http://schemas.microsoft.com/office/drawing/2014/main" id="{ECA20AFA-32CE-4B74-B963-B72BC7C53F87}"/>
                  </a:ext>
                </a:extLst>
              </p:cNvPr>
              <p:cNvSpPr/>
              <p:nvPr/>
            </p:nvSpPr>
            <p:spPr>
              <a:xfrm>
                <a:off x="9455176" y="3401281"/>
                <a:ext cx="67854" cy="131913"/>
              </a:xfrm>
              <a:custGeom>
                <a:avLst/>
                <a:gdLst>
                  <a:gd name="connsiteX0" fmla="*/ 66985 w 67854"/>
                  <a:gd name="connsiteY0" fmla="*/ 131816 h 131913"/>
                  <a:gd name="connsiteX1" fmla="*/ 3075 w 67854"/>
                  <a:gd name="connsiteY1" fmla="*/ 75894 h 131913"/>
                  <a:gd name="connsiteX2" fmla="*/ 3075 w 67854"/>
                  <a:gd name="connsiteY2" fmla="*/ 75894 h 131913"/>
                  <a:gd name="connsiteX3" fmla="*/ 3075 w 67854"/>
                  <a:gd name="connsiteY3" fmla="*/ 27961 h 131913"/>
                  <a:gd name="connsiteX4" fmla="*/ 4406 w 67854"/>
                  <a:gd name="connsiteY4" fmla="*/ 21304 h 131913"/>
                  <a:gd name="connsiteX5" fmla="*/ 9732 w 67854"/>
                  <a:gd name="connsiteY5" fmla="*/ 0 h 131913"/>
                  <a:gd name="connsiteX6" fmla="*/ 7069 w 67854"/>
                  <a:gd name="connsiteY6" fmla="*/ 26629 h 131913"/>
                  <a:gd name="connsiteX7" fmla="*/ 3075 w 67854"/>
                  <a:gd name="connsiteY7" fmla="*/ 46601 h 131913"/>
                  <a:gd name="connsiteX8" fmla="*/ 1743 w 67854"/>
                  <a:gd name="connsiteY8" fmla="*/ 58585 h 131913"/>
                  <a:gd name="connsiteX9" fmla="*/ 12395 w 67854"/>
                  <a:gd name="connsiteY9" fmla="*/ 74562 h 131913"/>
                  <a:gd name="connsiteX10" fmla="*/ 19053 w 67854"/>
                  <a:gd name="connsiteY10" fmla="*/ 61248 h 131913"/>
                  <a:gd name="connsiteX11" fmla="*/ 65654 w 67854"/>
                  <a:gd name="connsiteY11" fmla="*/ 119832 h 131913"/>
                  <a:gd name="connsiteX12" fmla="*/ 65654 w 67854"/>
                  <a:gd name="connsiteY12" fmla="*/ 119832 h 131913"/>
                  <a:gd name="connsiteX13" fmla="*/ 66985 w 67854"/>
                  <a:gd name="connsiteY13" fmla="*/ 131816 h 131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7854" h="131913">
                    <a:moveTo>
                      <a:pt x="66985" y="131816"/>
                    </a:moveTo>
                    <a:cubicBezTo>
                      <a:pt x="64323" y="133147"/>
                      <a:pt x="21715" y="121164"/>
                      <a:pt x="3075" y="75894"/>
                    </a:cubicBezTo>
                    <a:cubicBezTo>
                      <a:pt x="3075" y="75894"/>
                      <a:pt x="3075" y="75894"/>
                      <a:pt x="3075" y="75894"/>
                    </a:cubicBezTo>
                    <a:cubicBezTo>
                      <a:pt x="-2251" y="59916"/>
                      <a:pt x="412" y="38613"/>
                      <a:pt x="3075" y="27961"/>
                    </a:cubicBezTo>
                    <a:lnTo>
                      <a:pt x="4406" y="21304"/>
                    </a:lnTo>
                    <a:cubicBezTo>
                      <a:pt x="5738" y="14646"/>
                      <a:pt x="7069" y="6657"/>
                      <a:pt x="9732" y="0"/>
                    </a:cubicBezTo>
                    <a:cubicBezTo>
                      <a:pt x="8401" y="9320"/>
                      <a:pt x="9732" y="17309"/>
                      <a:pt x="7069" y="26629"/>
                    </a:cubicBezTo>
                    <a:cubicBezTo>
                      <a:pt x="4406" y="33287"/>
                      <a:pt x="3075" y="41276"/>
                      <a:pt x="3075" y="46601"/>
                    </a:cubicBezTo>
                    <a:cubicBezTo>
                      <a:pt x="3075" y="49264"/>
                      <a:pt x="1743" y="54590"/>
                      <a:pt x="1743" y="58585"/>
                    </a:cubicBezTo>
                    <a:cubicBezTo>
                      <a:pt x="1743" y="63911"/>
                      <a:pt x="4406" y="79888"/>
                      <a:pt x="12395" y="74562"/>
                    </a:cubicBezTo>
                    <a:cubicBezTo>
                      <a:pt x="13727" y="73231"/>
                      <a:pt x="16390" y="69236"/>
                      <a:pt x="19053" y="61248"/>
                    </a:cubicBezTo>
                    <a:cubicBezTo>
                      <a:pt x="29704" y="86546"/>
                      <a:pt x="41688" y="101192"/>
                      <a:pt x="65654" y="119832"/>
                    </a:cubicBezTo>
                    <a:cubicBezTo>
                      <a:pt x="65654" y="119832"/>
                      <a:pt x="65654" y="119832"/>
                      <a:pt x="65654" y="119832"/>
                    </a:cubicBezTo>
                    <a:cubicBezTo>
                      <a:pt x="69648" y="125158"/>
                      <a:pt x="66985" y="131816"/>
                      <a:pt x="66985" y="131816"/>
                    </a:cubicBezTo>
                  </a:path>
                </a:pathLst>
              </a:custGeom>
              <a:solidFill>
                <a:srgbClr val="6C4726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889" name="Freeform: Shape 6888">
                <a:extLst>
                  <a:ext uri="{FF2B5EF4-FFF2-40B4-BE49-F238E27FC236}">
                    <a16:creationId xmlns:a16="http://schemas.microsoft.com/office/drawing/2014/main" id="{6B46CB53-2976-4B5A-A5B5-A503526C0E97}"/>
                  </a:ext>
                </a:extLst>
              </p:cNvPr>
              <p:cNvSpPr/>
              <p:nvPr/>
            </p:nvSpPr>
            <p:spPr>
              <a:xfrm>
                <a:off x="9439611" y="3585024"/>
                <a:ext cx="198389" cy="122495"/>
              </a:xfrm>
              <a:custGeom>
                <a:avLst/>
                <a:gdLst>
                  <a:gd name="connsiteX0" fmla="*/ 198389 w 198389"/>
                  <a:gd name="connsiteY0" fmla="*/ 119832 h 122495"/>
                  <a:gd name="connsiteX1" fmla="*/ 197058 w 198389"/>
                  <a:gd name="connsiteY1" fmla="*/ 122495 h 122495"/>
                  <a:gd name="connsiteX2" fmla="*/ 137141 w 198389"/>
                  <a:gd name="connsiteY2" fmla="*/ 118501 h 122495"/>
                  <a:gd name="connsiteX3" fmla="*/ 110512 w 198389"/>
                  <a:gd name="connsiteY3" fmla="*/ 113175 h 122495"/>
                  <a:gd name="connsiteX4" fmla="*/ 98529 w 198389"/>
                  <a:gd name="connsiteY4" fmla="*/ 107849 h 122495"/>
                  <a:gd name="connsiteX5" fmla="*/ 49264 w 198389"/>
                  <a:gd name="connsiteY5" fmla="*/ 71899 h 122495"/>
                  <a:gd name="connsiteX6" fmla="*/ 21304 w 198389"/>
                  <a:gd name="connsiteY6" fmla="*/ 55922 h 122495"/>
                  <a:gd name="connsiteX7" fmla="*/ 2663 w 198389"/>
                  <a:gd name="connsiteY7" fmla="*/ 47933 h 122495"/>
                  <a:gd name="connsiteX8" fmla="*/ 2663 w 198389"/>
                  <a:gd name="connsiteY8" fmla="*/ 47933 h 122495"/>
                  <a:gd name="connsiteX9" fmla="*/ 2663 w 198389"/>
                  <a:gd name="connsiteY9" fmla="*/ 47933 h 122495"/>
                  <a:gd name="connsiteX10" fmla="*/ 0 w 198389"/>
                  <a:gd name="connsiteY10" fmla="*/ 25298 h 122495"/>
                  <a:gd name="connsiteX11" fmla="*/ 0 w 198389"/>
                  <a:gd name="connsiteY11" fmla="*/ 0 h 122495"/>
                  <a:gd name="connsiteX12" fmla="*/ 9320 w 198389"/>
                  <a:gd name="connsiteY12" fmla="*/ 34618 h 122495"/>
                  <a:gd name="connsiteX13" fmla="*/ 29292 w 198389"/>
                  <a:gd name="connsiteY13" fmla="*/ 42607 h 122495"/>
                  <a:gd name="connsiteX14" fmla="*/ 47933 w 198389"/>
                  <a:gd name="connsiteY14" fmla="*/ 53259 h 122495"/>
                  <a:gd name="connsiteX15" fmla="*/ 66574 w 198389"/>
                  <a:gd name="connsiteY15" fmla="*/ 67905 h 122495"/>
                  <a:gd name="connsiteX16" fmla="*/ 66574 w 198389"/>
                  <a:gd name="connsiteY16" fmla="*/ 67905 h 122495"/>
                  <a:gd name="connsiteX17" fmla="*/ 121164 w 198389"/>
                  <a:gd name="connsiteY17" fmla="*/ 102523 h 122495"/>
                  <a:gd name="connsiteX18" fmla="*/ 197058 w 198389"/>
                  <a:gd name="connsiteY18" fmla="*/ 117169 h 122495"/>
                  <a:gd name="connsiteX19" fmla="*/ 198389 w 198389"/>
                  <a:gd name="connsiteY19" fmla="*/ 119832 h 122495"/>
                  <a:gd name="connsiteX20" fmla="*/ 198389 w 198389"/>
                  <a:gd name="connsiteY20" fmla="*/ 119832 h 122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98389" h="122495">
                    <a:moveTo>
                      <a:pt x="198389" y="119832"/>
                    </a:moveTo>
                    <a:cubicBezTo>
                      <a:pt x="198389" y="121164"/>
                      <a:pt x="197058" y="122495"/>
                      <a:pt x="197058" y="122495"/>
                    </a:cubicBezTo>
                    <a:cubicBezTo>
                      <a:pt x="173091" y="119832"/>
                      <a:pt x="173091" y="119832"/>
                      <a:pt x="137141" y="118501"/>
                    </a:cubicBezTo>
                    <a:cubicBezTo>
                      <a:pt x="122495" y="118501"/>
                      <a:pt x="114506" y="114506"/>
                      <a:pt x="110512" y="113175"/>
                    </a:cubicBezTo>
                    <a:cubicBezTo>
                      <a:pt x="109181" y="113175"/>
                      <a:pt x="103855" y="110512"/>
                      <a:pt x="98529" y="107849"/>
                    </a:cubicBezTo>
                    <a:cubicBezTo>
                      <a:pt x="62579" y="85214"/>
                      <a:pt x="54590" y="77225"/>
                      <a:pt x="49264" y="71899"/>
                    </a:cubicBezTo>
                    <a:cubicBezTo>
                      <a:pt x="34618" y="55922"/>
                      <a:pt x="34618" y="55922"/>
                      <a:pt x="21304" y="55922"/>
                    </a:cubicBezTo>
                    <a:cubicBezTo>
                      <a:pt x="5326" y="55922"/>
                      <a:pt x="3994" y="50596"/>
                      <a:pt x="2663" y="47933"/>
                    </a:cubicBezTo>
                    <a:cubicBezTo>
                      <a:pt x="2663" y="47933"/>
                      <a:pt x="2663" y="47933"/>
                      <a:pt x="2663" y="47933"/>
                    </a:cubicBezTo>
                    <a:cubicBezTo>
                      <a:pt x="2663" y="47933"/>
                      <a:pt x="2663" y="47933"/>
                      <a:pt x="2663" y="47933"/>
                    </a:cubicBezTo>
                    <a:cubicBezTo>
                      <a:pt x="1331" y="38613"/>
                      <a:pt x="0" y="27961"/>
                      <a:pt x="0" y="25298"/>
                    </a:cubicBezTo>
                    <a:cubicBezTo>
                      <a:pt x="0" y="17309"/>
                      <a:pt x="0" y="7989"/>
                      <a:pt x="0" y="0"/>
                    </a:cubicBezTo>
                    <a:cubicBezTo>
                      <a:pt x="0" y="0"/>
                      <a:pt x="2663" y="26629"/>
                      <a:pt x="9320" y="34618"/>
                    </a:cubicBezTo>
                    <a:cubicBezTo>
                      <a:pt x="14646" y="39944"/>
                      <a:pt x="17309" y="41276"/>
                      <a:pt x="29292" y="42607"/>
                    </a:cubicBezTo>
                    <a:cubicBezTo>
                      <a:pt x="35950" y="42607"/>
                      <a:pt x="41276" y="47933"/>
                      <a:pt x="47933" y="53259"/>
                    </a:cubicBezTo>
                    <a:cubicBezTo>
                      <a:pt x="61248" y="65242"/>
                      <a:pt x="61248" y="65242"/>
                      <a:pt x="66574" y="67905"/>
                    </a:cubicBezTo>
                    <a:cubicBezTo>
                      <a:pt x="66574" y="67905"/>
                      <a:pt x="66574" y="67905"/>
                      <a:pt x="66574" y="67905"/>
                    </a:cubicBezTo>
                    <a:cubicBezTo>
                      <a:pt x="114506" y="99860"/>
                      <a:pt x="114506" y="99860"/>
                      <a:pt x="121164" y="102523"/>
                    </a:cubicBezTo>
                    <a:cubicBezTo>
                      <a:pt x="145130" y="111844"/>
                      <a:pt x="171760" y="110512"/>
                      <a:pt x="197058" y="117169"/>
                    </a:cubicBezTo>
                    <a:cubicBezTo>
                      <a:pt x="198389" y="117169"/>
                      <a:pt x="198389" y="118501"/>
                      <a:pt x="198389" y="119832"/>
                    </a:cubicBezTo>
                    <a:cubicBezTo>
                      <a:pt x="198389" y="118501"/>
                      <a:pt x="198389" y="118501"/>
                      <a:pt x="198389" y="119832"/>
                    </a:cubicBezTo>
                  </a:path>
                </a:pathLst>
              </a:custGeom>
              <a:solidFill>
                <a:srgbClr val="A5D2E5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890" name="Freeform: Shape 6889">
                <a:extLst>
                  <a:ext uri="{FF2B5EF4-FFF2-40B4-BE49-F238E27FC236}">
                    <a16:creationId xmlns:a16="http://schemas.microsoft.com/office/drawing/2014/main" id="{E8C5CC3F-5A15-4C16-A45F-648D8C0C848F}"/>
                  </a:ext>
                </a:extLst>
              </p:cNvPr>
              <p:cNvSpPr/>
              <p:nvPr/>
            </p:nvSpPr>
            <p:spPr>
              <a:xfrm>
                <a:off x="10219852" y="3798059"/>
                <a:ext cx="664403" cy="54590"/>
              </a:xfrm>
              <a:custGeom>
                <a:avLst/>
                <a:gdLst>
                  <a:gd name="connsiteX0" fmla="*/ 664404 w 664403"/>
                  <a:gd name="connsiteY0" fmla="*/ 19972 h 54590"/>
                  <a:gd name="connsiteX1" fmla="*/ 663072 w 664403"/>
                  <a:gd name="connsiteY1" fmla="*/ 22635 h 54590"/>
                  <a:gd name="connsiteX2" fmla="*/ 497970 w 664403"/>
                  <a:gd name="connsiteY2" fmla="*/ 54590 h 54590"/>
                  <a:gd name="connsiteX3" fmla="*/ 0 w 664403"/>
                  <a:gd name="connsiteY3" fmla="*/ 3994 h 54590"/>
                  <a:gd name="connsiteX4" fmla="*/ 1332 w 664403"/>
                  <a:gd name="connsiteY4" fmla="*/ 0 h 54590"/>
                  <a:gd name="connsiteX5" fmla="*/ 2663 w 664403"/>
                  <a:gd name="connsiteY5" fmla="*/ 0 h 54590"/>
                  <a:gd name="connsiteX6" fmla="*/ 2663 w 664403"/>
                  <a:gd name="connsiteY6" fmla="*/ 0 h 54590"/>
                  <a:gd name="connsiteX7" fmla="*/ 2663 w 664403"/>
                  <a:gd name="connsiteY7" fmla="*/ 0 h 54590"/>
                  <a:gd name="connsiteX8" fmla="*/ 2663 w 664403"/>
                  <a:gd name="connsiteY8" fmla="*/ 0 h 54590"/>
                  <a:gd name="connsiteX9" fmla="*/ 2663 w 664403"/>
                  <a:gd name="connsiteY9" fmla="*/ 0 h 54590"/>
                  <a:gd name="connsiteX10" fmla="*/ 2663 w 664403"/>
                  <a:gd name="connsiteY10" fmla="*/ 0 h 54590"/>
                  <a:gd name="connsiteX11" fmla="*/ 2663 w 664403"/>
                  <a:gd name="connsiteY11" fmla="*/ 0 h 54590"/>
                  <a:gd name="connsiteX12" fmla="*/ 2663 w 664403"/>
                  <a:gd name="connsiteY12" fmla="*/ 0 h 54590"/>
                  <a:gd name="connsiteX13" fmla="*/ 2663 w 664403"/>
                  <a:gd name="connsiteY13" fmla="*/ 0 h 54590"/>
                  <a:gd name="connsiteX14" fmla="*/ 235670 w 664403"/>
                  <a:gd name="connsiteY14" fmla="*/ 22635 h 54590"/>
                  <a:gd name="connsiteX15" fmla="*/ 354171 w 664403"/>
                  <a:gd name="connsiteY15" fmla="*/ 23966 h 54590"/>
                  <a:gd name="connsiteX16" fmla="*/ 508622 w 664403"/>
                  <a:gd name="connsiteY16" fmla="*/ 39944 h 54590"/>
                  <a:gd name="connsiteX17" fmla="*/ 664404 w 664403"/>
                  <a:gd name="connsiteY17" fmla="*/ 19972 h 54590"/>
                  <a:gd name="connsiteX18" fmla="*/ 664404 w 664403"/>
                  <a:gd name="connsiteY18" fmla="*/ 19972 h 54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64403" h="54590">
                    <a:moveTo>
                      <a:pt x="664404" y="19972"/>
                    </a:moveTo>
                    <a:cubicBezTo>
                      <a:pt x="664404" y="21304"/>
                      <a:pt x="663072" y="22635"/>
                      <a:pt x="663072" y="22635"/>
                    </a:cubicBezTo>
                    <a:cubicBezTo>
                      <a:pt x="509953" y="54590"/>
                      <a:pt x="509953" y="54590"/>
                      <a:pt x="497970" y="54590"/>
                    </a:cubicBezTo>
                    <a:cubicBezTo>
                      <a:pt x="202384" y="46601"/>
                      <a:pt x="202384" y="46601"/>
                      <a:pt x="0" y="3994"/>
                    </a:cubicBezTo>
                    <a:cubicBezTo>
                      <a:pt x="0" y="2663"/>
                      <a:pt x="0" y="1331"/>
                      <a:pt x="1332" y="0"/>
                    </a:cubicBezTo>
                    <a:cubicBezTo>
                      <a:pt x="1332" y="0"/>
                      <a:pt x="2663" y="0"/>
                      <a:pt x="2663" y="0"/>
                    </a:cubicBezTo>
                    <a:lnTo>
                      <a:pt x="2663" y="0"/>
                    </a:lnTo>
                    <a:lnTo>
                      <a:pt x="2663" y="0"/>
                    </a:lnTo>
                    <a:lnTo>
                      <a:pt x="2663" y="0"/>
                    </a:lnTo>
                    <a:cubicBezTo>
                      <a:pt x="2663" y="0"/>
                      <a:pt x="2663" y="0"/>
                      <a:pt x="2663" y="0"/>
                    </a:cubicBezTo>
                    <a:lnTo>
                      <a:pt x="2663" y="0"/>
                    </a:lnTo>
                    <a:lnTo>
                      <a:pt x="2663" y="0"/>
                    </a:lnTo>
                    <a:lnTo>
                      <a:pt x="2663" y="0"/>
                    </a:lnTo>
                    <a:cubicBezTo>
                      <a:pt x="2663" y="0"/>
                      <a:pt x="2663" y="0"/>
                      <a:pt x="2663" y="0"/>
                    </a:cubicBezTo>
                    <a:cubicBezTo>
                      <a:pt x="79888" y="5326"/>
                      <a:pt x="157114" y="19972"/>
                      <a:pt x="235670" y="22635"/>
                    </a:cubicBezTo>
                    <a:cubicBezTo>
                      <a:pt x="275614" y="23966"/>
                      <a:pt x="314227" y="19972"/>
                      <a:pt x="354171" y="23966"/>
                    </a:cubicBezTo>
                    <a:cubicBezTo>
                      <a:pt x="406098" y="27961"/>
                      <a:pt x="456694" y="38613"/>
                      <a:pt x="508622" y="39944"/>
                    </a:cubicBezTo>
                    <a:cubicBezTo>
                      <a:pt x="560549" y="41276"/>
                      <a:pt x="609813" y="17309"/>
                      <a:pt x="664404" y="19972"/>
                    </a:cubicBezTo>
                    <a:cubicBezTo>
                      <a:pt x="663072" y="19972"/>
                      <a:pt x="664404" y="19972"/>
                      <a:pt x="664404" y="19972"/>
                    </a:cubicBezTo>
                  </a:path>
                </a:pathLst>
              </a:custGeom>
              <a:solidFill>
                <a:srgbClr val="A5D2E5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891" name="Freeform: Shape 6890">
                <a:extLst>
                  <a:ext uri="{FF2B5EF4-FFF2-40B4-BE49-F238E27FC236}">
                    <a16:creationId xmlns:a16="http://schemas.microsoft.com/office/drawing/2014/main" id="{4DD93D89-1F0A-4A32-B159-998E467F320B}"/>
                  </a:ext>
                </a:extLst>
              </p:cNvPr>
              <p:cNvSpPr/>
              <p:nvPr/>
            </p:nvSpPr>
            <p:spPr>
              <a:xfrm>
                <a:off x="11093296" y="3601001"/>
                <a:ext cx="203714" cy="137141"/>
              </a:xfrm>
              <a:custGeom>
                <a:avLst/>
                <a:gdLst>
                  <a:gd name="connsiteX0" fmla="*/ 202383 w 203714"/>
                  <a:gd name="connsiteY0" fmla="*/ 2663 h 137141"/>
                  <a:gd name="connsiteX1" fmla="*/ 187737 w 203714"/>
                  <a:gd name="connsiteY1" fmla="*/ 30624 h 137141"/>
                  <a:gd name="connsiteX2" fmla="*/ 143799 w 203714"/>
                  <a:gd name="connsiteY2" fmla="*/ 59916 h 137141"/>
                  <a:gd name="connsiteX3" fmla="*/ 125158 w 203714"/>
                  <a:gd name="connsiteY3" fmla="*/ 70568 h 137141"/>
                  <a:gd name="connsiteX4" fmla="*/ 50596 w 203714"/>
                  <a:gd name="connsiteY4" fmla="*/ 114506 h 137141"/>
                  <a:gd name="connsiteX5" fmla="*/ 50596 w 203714"/>
                  <a:gd name="connsiteY5" fmla="*/ 114506 h 137141"/>
                  <a:gd name="connsiteX6" fmla="*/ 49264 w 203714"/>
                  <a:gd name="connsiteY6" fmla="*/ 114506 h 137141"/>
                  <a:gd name="connsiteX7" fmla="*/ 49264 w 203714"/>
                  <a:gd name="connsiteY7" fmla="*/ 114506 h 137141"/>
                  <a:gd name="connsiteX8" fmla="*/ 49264 w 203714"/>
                  <a:gd name="connsiteY8" fmla="*/ 114506 h 137141"/>
                  <a:gd name="connsiteX9" fmla="*/ 22635 w 203714"/>
                  <a:gd name="connsiteY9" fmla="*/ 127821 h 137141"/>
                  <a:gd name="connsiteX10" fmla="*/ 1332 w 203714"/>
                  <a:gd name="connsiteY10" fmla="*/ 137141 h 137141"/>
                  <a:gd name="connsiteX11" fmla="*/ 0 w 203714"/>
                  <a:gd name="connsiteY11" fmla="*/ 135810 h 137141"/>
                  <a:gd name="connsiteX12" fmla="*/ 1332 w 203714"/>
                  <a:gd name="connsiteY12" fmla="*/ 131816 h 137141"/>
                  <a:gd name="connsiteX13" fmla="*/ 1332 w 203714"/>
                  <a:gd name="connsiteY13" fmla="*/ 131816 h 137141"/>
                  <a:gd name="connsiteX14" fmla="*/ 1332 w 203714"/>
                  <a:gd name="connsiteY14" fmla="*/ 131816 h 137141"/>
                  <a:gd name="connsiteX15" fmla="*/ 1332 w 203714"/>
                  <a:gd name="connsiteY15" fmla="*/ 131816 h 137141"/>
                  <a:gd name="connsiteX16" fmla="*/ 9320 w 203714"/>
                  <a:gd name="connsiteY16" fmla="*/ 127821 h 137141"/>
                  <a:gd name="connsiteX17" fmla="*/ 10652 w 203714"/>
                  <a:gd name="connsiteY17" fmla="*/ 126490 h 137141"/>
                  <a:gd name="connsiteX18" fmla="*/ 30624 w 203714"/>
                  <a:gd name="connsiteY18" fmla="*/ 109181 h 137141"/>
                  <a:gd name="connsiteX19" fmla="*/ 74562 w 203714"/>
                  <a:gd name="connsiteY19" fmla="*/ 81220 h 137141"/>
                  <a:gd name="connsiteX20" fmla="*/ 129153 w 203714"/>
                  <a:gd name="connsiteY20" fmla="*/ 42607 h 137141"/>
                  <a:gd name="connsiteX21" fmla="*/ 129153 w 203714"/>
                  <a:gd name="connsiteY21" fmla="*/ 42607 h 137141"/>
                  <a:gd name="connsiteX22" fmla="*/ 129153 w 203714"/>
                  <a:gd name="connsiteY22" fmla="*/ 42607 h 137141"/>
                  <a:gd name="connsiteX23" fmla="*/ 129153 w 203714"/>
                  <a:gd name="connsiteY23" fmla="*/ 42607 h 137141"/>
                  <a:gd name="connsiteX24" fmla="*/ 129153 w 203714"/>
                  <a:gd name="connsiteY24" fmla="*/ 42607 h 137141"/>
                  <a:gd name="connsiteX25" fmla="*/ 129153 w 203714"/>
                  <a:gd name="connsiteY25" fmla="*/ 42607 h 137141"/>
                  <a:gd name="connsiteX26" fmla="*/ 129153 w 203714"/>
                  <a:gd name="connsiteY26" fmla="*/ 42607 h 137141"/>
                  <a:gd name="connsiteX27" fmla="*/ 129153 w 203714"/>
                  <a:gd name="connsiteY27" fmla="*/ 42607 h 137141"/>
                  <a:gd name="connsiteX28" fmla="*/ 129153 w 203714"/>
                  <a:gd name="connsiteY28" fmla="*/ 42607 h 137141"/>
                  <a:gd name="connsiteX29" fmla="*/ 183743 w 203714"/>
                  <a:gd name="connsiteY29" fmla="*/ 17309 h 137141"/>
                  <a:gd name="connsiteX30" fmla="*/ 203715 w 203714"/>
                  <a:gd name="connsiteY30" fmla="*/ 0 h 137141"/>
                  <a:gd name="connsiteX31" fmla="*/ 202383 w 203714"/>
                  <a:gd name="connsiteY31" fmla="*/ 2663 h 137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03714" h="137141">
                    <a:moveTo>
                      <a:pt x="202383" y="2663"/>
                    </a:moveTo>
                    <a:cubicBezTo>
                      <a:pt x="202383" y="6657"/>
                      <a:pt x="202383" y="18641"/>
                      <a:pt x="187737" y="30624"/>
                    </a:cubicBezTo>
                    <a:lnTo>
                      <a:pt x="143799" y="59916"/>
                    </a:lnTo>
                    <a:cubicBezTo>
                      <a:pt x="137141" y="63911"/>
                      <a:pt x="130484" y="66574"/>
                      <a:pt x="125158" y="70568"/>
                    </a:cubicBezTo>
                    <a:cubicBezTo>
                      <a:pt x="115838" y="77225"/>
                      <a:pt x="90540" y="98529"/>
                      <a:pt x="50596" y="114506"/>
                    </a:cubicBezTo>
                    <a:cubicBezTo>
                      <a:pt x="50596" y="114506"/>
                      <a:pt x="50596" y="114506"/>
                      <a:pt x="50596" y="114506"/>
                    </a:cubicBezTo>
                    <a:cubicBezTo>
                      <a:pt x="50596" y="114506"/>
                      <a:pt x="49264" y="114506"/>
                      <a:pt x="49264" y="114506"/>
                    </a:cubicBezTo>
                    <a:cubicBezTo>
                      <a:pt x="49264" y="114506"/>
                      <a:pt x="49264" y="114506"/>
                      <a:pt x="49264" y="114506"/>
                    </a:cubicBezTo>
                    <a:cubicBezTo>
                      <a:pt x="49264" y="114506"/>
                      <a:pt x="49264" y="114506"/>
                      <a:pt x="49264" y="114506"/>
                    </a:cubicBezTo>
                    <a:cubicBezTo>
                      <a:pt x="34618" y="119832"/>
                      <a:pt x="30624" y="122495"/>
                      <a:pt x="22635" y="127821"/>
                    </a:cubicBezTo>
                    <a:cubicBezTo>
                      <a:pt x="11983" y="134478"/>
                      <a:pt x="6657" y="137141"/>
                      <a:pt x="1332" y="137141"/>
                    </a:cubicBezTo>
                    <a:cubicBezTo>
                      <a:pt x="1332" y="137141"/>
                      <a:pt x="1332" y="137141"/>
                      <a:pt x="0" y="135810"/>
                    </a:cubicBezTo>
                    <a:cubicBezTo>
                      <a:pt x="0" y="133147"/>
                      <a:pt x="0" y="133147"/>
                      <a:pt x="1332" y="131816"/>
                    </a:cubicBezTo>
                    <a:cubicBezTo>
                      <a:pt x="1332" y="131816"/>
                      <a:pt x="1332" y="131816"/>
                      <a:pt x="1332" y="131816"/>
                    </a:cubicBezTo>
                    <a:cubicBezTo>
                      <a:pt x="1332" y="131816"/>
                      <a:pt x="1332" y="131816"/>
                      <a:pt x="1332" y="131816"/>
                    </a:cubicBezTo>
                    <a:cubicBezTo>
                      <a:pt x="1332" y="131816"/>
                      <a:pt x="1332" y="131816"/>
                      <a:pt x="1332" y="131816"/>
                    </a:cubicBezTo>
                    <a:cubicBezTo>
                      <a:pt x="2663" y="131816"/>
                      <a:pt x="5326" y="130484"/>
                      <a:pt x="9320" y="127821"/>
                    </a:cubicBezTo>
                    <a:cubicBezTo>
                      <a:pt x="9320" y="127821"/>
                      <a:pt x="10652" y="126490"/>
                      <a:pt x="10652" y="126490"/>
                    </a:cubicBezTo>
                    <a:cubicBezTo>
                      <a:pt x="17309" y="121164"/>
                      <a:pt x="23967" y="114506"/>
                      <a:pt x="30624" y="109181"/>
                    </a:cubicBezTo>
                    <a:cubicBezTo>
                      <a:pt x="45270" y="99860"/>
                      <a:pt x="59916" y="91871"/>
                      <a:pt x="74562" y="81220"/>
                    </a:cubicBezTo>
                    <a:cubicBezTo>
                      <a:pt x="82551" y="75894"/>
                      <a:pt x="129153" y="42607"/>
                      <a:pt x="129153" y="42607"/>
                    </a:cubicBezTo>
                    <a:cubicBezTo>
                      <a:pt x="129153" y="42607"/>
                      <a:pt x="129153" y="42607"/>
                      <a:pt x="129153" y="42607"/>
                    </a:cubicBezTo>
                    <a:cubicBezTo>
                      <a:pt x="129153" y="42607"/>
                      <a:pt x="129153" y="42607"/>
                      <a:pt x="129153" y="42607"/>
                    </a:cubicBezTo>
                    <a:cubicBezTo>
                      <a:pt x="129153" y="42607"/>
                      <a:pt x="129153" y="42607"/>
                      <a:pt x="129153" y="42607"/>
                    </a:cubicBezTo>
                    <a:cubicBezTo>
                      <a:pt x="129153" y="42607"/>
                      <a:pt x="129153" y="42607"/>
                      <a:pt x="129153" y="42607"/>
                    </a:cubicBezTo>
                    <a:cubicBezTo>
                      <a:pt x="129153" y="42607"/>
                      <a:pt x="129153" y="42607"/>
                      <a:pt x="129153" y="42607"/>
                    </a:cubicBezTo>
                    <a:cubicBezTo>
                      <a:pt x="129153" y="42607"/>
                      <a:pt x="129153" y="42607"/>
                      <a:pt x="129153" y="42607"/>
                    </a:cubicBezTo>
                    <a:cubicBezTo>
                      <a:pt x="129153" y="42607"/>
                      <a:pt x="129153" y="42607"/>
                      <a:pt x="129153" y="42607"/>
                    </a:cubicBezTo>
                    <a:cubicBezTo>
                      <a:pt x="129153" y="42607"/>
                      <a:pt x="129153" y="42607"/>
                      <a:pt x="129153" y="42607"/>
                    </a:cubicBezTo>
                    <a:cubicBezTo>
                      <a:pt x="146462" y="33287"/>
                      <a:pt x="166434" y="26629"/>
                      <a:pt x="183743" y="17309"/>
                    </a:cubicBezTo>
                    <a:cubicBezTo>
                      <a:pt x="193063" y="11983"/>
                      <a:pt x="201052" y="3994"/>
                      <a:pt x="203715" y="0"/>
                    </a:cubicBezTo>
                    <a:cubicBezTo>
                      <a:pt x="202383" y="1331"/>
                      <a:pt x="202383" y="1331"/>
                      <a:pt x="202383" y="2663"/>
                    </a:cubicBezTo>
                  </a:path>
                </a:pathLst>
              </a:custGeom>
              <a:solidFill>
                <a:srgbClr val="A5D2E5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892" name="Freeform: Shape 6891">
                <a:extLst>
                  <a:ext uri="{FF2B5EF4-FFF2-40B4-BE49-F238E27FC236}">
                    <a16:creationId xmlns:a16="http://schemas.microsoft.com/office/drawing/2014/main" id="{AFC98450-167F-49EC-9ECB-A18C779C8032}"/>
                  </a:ext>
                </a:extLst>
              </p:cNvPr>
              <p:cNvSpPr/>
              <p:nvPr/>
            </p:nvSpPr>
            <p:spPr>
              <a:xfrm>
                <a:off x="9464317" y="3421253"/>
                <a:ext cx="11887" cy="37872"/>
              </a:xfrm>
              <a:custGeom>
                <a:avLst/>
                <a:gdLst>
                  <a:gd name="connsiteX0" fmla="*/ 9912 w 11887"/>
                  <a:gd name="connsiteY0" fmla="*/ 37281 h 37872"/>
                  <a:gd name="connsiteX1" fmla="*/ 5918 w 11887"/>
                  <a:gd name="connsiteY1" fmla="*/ 29292 h 37872"/>
                  <a:gd name="connsiteX2" fmla="*/ 1923 w 11887"/>
                  <a:gd name="connsiteY2" fmla="*/ 10652 h 37872"/>
                  <a:gd name="connsiteX3" fmla="*/ 592 w 11887"/>
                  <a:gd name="connsiteY3" fmla="*/ 10652 h 37872"/>
                  <a:gd name="connsiteX4" fmla="*/ 592 w 11887"/>
                  <a:gd name="connsiteY4" fmla="*/ 0 h 37872"/>
                  <a:gd name="connsiteX5" fmla="*/ 1923 w 11887"/>
                  <a:gd name="connsiteY5" fmla="*/ 1332 h 37872"/>
                  <a:gd name="connsiteX6" fmla="*/ 7249 w 11887"/>
                  <a:gd name="connsiteY6" fmla="*/ 6657 h 37872"/>
                  <a:gd name="connsiteX7" fmla="*/ 9912 w 11887"/>
                  <a:gd name="connsiteY7" fmla="*/ 37281 h 37872"/>
                  <a:gd name="connsiteX8" fmla="*/ 9912 w 11887"/>
                  <a:gd name="connsiteY8" fmla="*/ 37281 h 37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887" h="37872">
                    <a:moveTo>
                      <a:pt x="9912" y="37281"/>
                    </a:moveTo>
                    <a:cubicBezTo>
                      <a:pt x="5918" y="31955"/>
                      <a:pt x="5918" y="30624"/>
                      <a:pt x="5918" y="29292"/>
                    </a:cubicBezTo>
                    <a:cubicBezTo>
                      <a:pt x="8581" y="18641"/>
                      <a:pt x="4586" y="9320"/>
                      <a:pt x="1923" y="10652"/>
                    </a:cubicBezTo>
                    <a:cubicBezTo>
                      <a:pt x="1923" y="10652"/>
                      <a:pt x="1923" y="10652"/>
                      <a:pt x="592" y="10652"/>
                    </a:cubicBezTo>
                    <a:cubicBezTo>
                      <a:pt x="592" y="7989"/>
                      <a:pt x="-740" y="0"/>
                      <a:pt x="592" y="0"/>
                    </a:cubicBezTo>
                    <a:cubicBezTo>
                      <a:pt x="592" y="0"/>
                      <a:pt x="592" y="1332"/>
                      <a:pt x="1923" y="1332"/>
                    </a:cubicBezTo>
                    <a:cubicBezTo>
                      <a:pt x="4586" y="-1331"/>
                      <a:pt x="5918" y="3994"/>
                      <a:pt x="7249" y="6657"/>
                    </a:cubicBezTo>
                    <a:cubicBezTo>
                      <a:pt x="11244" y="17309"/>
                      <a:pt x="13906" y="22635"/>
                      <a:pt x="9912" y="37281"/>
                    </a:cubicBezTo>
                    <a:cubicBezTo>
                      <a:pt x="9912" y="38613"/>
                      <a:pt x="9912" y="37281"/>
                      <a:pt x="9912" y="37281"/>
                    </a:cubicBezTo>
                  </a:path>
                </a:pathLst>
              </a:custGeom>
              <a:solidFill>
                <a:srgbClr val="B2A695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893" name="Freeform: Shape 6892">
                <a:extLst>
                  <a:ext uri="{FF2B5EF4-FFF2-40B4-BE49-F238E27FC236}">
                    <a16:creationId xmlns:a16="http://schemas.microsoft.com/office/drawing/2014/main" id="{B748E9AB-09C0-4C97-8729-861682B3A91B}"/>
                  </a:ext>
                </a:extLst>
              </p:cNvPr>
              <p:cNvSpPr/>
              <p:nvPr/>
            </p:nvSpPr>
            <p:spPr>
              <a:xfrm>
                <a:off x="9468903" y="3453208"/>
                <a:ext cx="5325" cy="11983"/>
              </a:xfrm>
              <a:custGeom>
                <a:avLst/>
                <a:gdLst>
                  <a:gd name="connsiteX0" fmla="*/ 5326 w 5325"/>
                  <a:gd name="connsiteY0" fmla="*/ 7989 h 11983"/>
                  <a:gd name="connsiteX1" fmla="*/ 3994 w 5325"/>
                  <a:gd name="connsiteY1" fmla="*/ 11983 h 11983"/>
                  <a:gd name="connsiteX2" fmla="*/ 0 w 5325"/>
                  <a:gd name="connsiteY2" fmla="*/ 1331 h 11983"/>
                  <a:gd name="connsiteX3" fmla="*/ 0 w 5325"/>
                  <a:gd name="connsiteY3" fmla="*/ 1331 h 11983"/>
                  <a:gd name="connsiteX4" fmla="*/ 0 w 5325"/>
                  <a:gd name="connsiteY4" fmla="*/ 0 h 11983"/>
                  <a:gd name="connsiteX5" fmla="*/ 5326 w 5325"/>
                  <a:gd name="connsiteY5" fmla="*/ 7989 h 11983"/>
                  <a:gd name="connsiteX6" fmla="*/ 5326 w 5325"/>
                  <a:gd name="connsiteY6" fmla="*/ 7989 h 11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325" h="11983">
                    <a:moveTo>
                      <a:pt x="5326" y="7989"/>
                    </a:moveTo>
                    <a:cubicBezTo>
                      <a:pt x="5326" y="9320"/>
                      <a:pt x="3994" y="10652"/>
                      <a:pt x="3994" y="11983"/>
                    </a:cubicBezTo>
                    <a:cubicBezTo>
                      <a:pt x="1331" y="6657"/>
                      <a:pt x="0" y="1331"/>
                      <a:pt x="0" y="1331"/>
                    </a:cubicBezTo>
                    <a:cubicBezTo>
                      <a:pt x="0" y="1331"/>
                      <a:pt x="0" y="1331"/>
                      <a:pt x="0" y="1331"/>
                    </a:cubicBezTo>
                    <a:cubicBezTo>
                      <a:pt x="0" y="1331"/>
                      <a:pt x="0" y="0"/>
                      <a:pt x="0" y="0"/>
                    </a:cubicBezTo>
                    <a:cubicBezTo>
                      <a:pt x="2663" y="1331"/>
                      <a:pt x="3994" y="3994"/>
                      <a:pt x="5326" y="7989"/>
                    </a:cubicBezTo>
                    <a:cubicBezTo>
                      <a:pt x="5326" y="6657"/>
                      <a:pt x="5326" y="6657"/>
                      <a:pt x="5326" y="7989"/>
                    </a:cubicBezTo>
                  </a:path>
                </a:pathLst>
              </a:custGeom>
              <a:solidFill>
                <a:srgbClr val="A6998B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894" name="Freeform: Shape 6893">
                <a:extLst>
                  <a:ext uri="{FF2B5EF4-FFF2-40B4-BE49-F238E27FC236}">
                    <a16:creationId xmlns:a16="http://schemas.microsoft.com/office/drawing/2014/main" id="{A6189F86-ED25-4E8E-B9A0-D2CD9DCE57A3}"/>
                  </a:ext>
                </a:extLst>
              </p:cNvPr>
              <p:cNvSpPr/>
              <p:nvPr/>
            </p:nvSpPr>
            <p:spPr>
              <a:xfrm>
                <a:off x="9463577" y="3422584"/>
                <a:ext cx="1331" cy="11983"/>
              </a:xfrm>
              <a:custGeom>
                <a:avLst/>
                <a:gdLst>
                  <a:gd name="connsiteX0" fmla="*/ 1331 w 1331"/>
                  <a:gd name="connsiteY0" fmla="*/ 9320 h 11983"/>
                  <a:gd name="connsiteX1" fmla="*/ 0 w 1331"/>
                  <a:gd name="connsiteY1" fmla="*/ 11983 h 11983"/>
                  <a:gd name="connsiteX2" fmla="*/ 0 w 1331"/>
                  <a:gd name="connsiteY2" fmla="*/ 3994 h 11983"/>
                  <a:gd name="connsiteX3" fmla="*/ 1331 w 1331"/>
                  <a:gd name="connsiteY3" fmla="*/ 0 h 11983"/>
                  <a:gd name="connsiteX4" fmla="*/ 1331 w 1331"/>
                  <a:gd name="connsiteY4" fmla="*/ 9320 h 11983"/>
                  <a:gd name="connsiteX5" fmla="*/ 1331 w 1331"/>
                  <a:gd name="connsiteY5" fmla="*/ 9320 h 11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31" h="11983">
                    <a:moveTo>
                      <a:pt x="1331" y="9320"/>
                    </a:moveTo>
                    <a:cubicBezTo>
                      <a:pt x="1331" y="9320"/>
                      <a:pt x="0" y="10652"/>
                      <a:pt x="0" y="11983"/>
                    </a:cubicBezTo>
                    <a:cubicBezTo>
                      <a:pt x="0" y="6657"/>
                      <a:pt x="0" y="3994"/>
                      <a:pt x="0" y="3994"/>
                    </a:cubicBezTo>
                    <a:cubicBezTo>
                      <a:pt x="0" y="3994"/>
                      <a:pt x="1331" y="1331"/>
                      <a:pt x="1331" y="0"/>
                    </a:cubicBezTo>
                    <a:cubicBezTo>
                      <a:pt x="1331" y="2663"/>
                      <a:pt x="1331" y="5326"/>
                      <a:pt x="1331" y="9320"/>
                    </a:cubicBezTo>
                    <a:cubicBezTo>
                      <a:pt x="1331" y="9320"/>
                      <a:pt x="1331" y="9320"/>
                      <a:pt x="1331" y="9320"/>
                    </a:cubicBezTo>
                  </a:path>
                </a:pathLst>
              </a:custGeom>
              <a:solidFill>
                <a:srgbClr val="A6998B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895" name="Freeform: Shape 6894">
                <a:extLst>
                  <a:ext uri="{FF2B5EF4-FFF2-40B4-BE49-F238E27FC236}">
                    <a16:creationId xmlns:a16="http://schemas.microsoft.com/office/drawing/2014/main" id="{A90F8CF4-9AD1-4E56-AAB6-4D539EA33571}"/>
                  </a:ext>
                </a:extLst>
              </p:cNvPr>
              <p:cNvSpPr/>
              <p:nvPr/>
            </p:nvSpPr>
            <p:spPr>
              <a:xfrm>
                <a:off x="9457713" y="3426579"/>
                <a:ext cx="15183" cy="51261"/>
              </a:xfrm>
              <a:custGeom>
                <a:avLst/>
                <a:gdLst>
                  <a:gd name="connsiteX0" fmla="*/ 15184 w 15183"/>
                  <a:gd name="connsiteY0" fmla="*/ 38613 h 51261"/>
                  <a:gd name="connsiteX1" fmla="*/ 3201 w 15183"/>
                  <a:gd name="connsiteY1" fmla="*/ 47933 h 51261"/>
                  <a:gd name="connsiteX2" fmla="*/ 5864 w 15183"/>
                  <a:gd name="connsiteY2" fmla="*/ 0 h 51261"/>
                  <a:gd name="connsiteX3" fmla="*/ 5864 w 15183"/>
                  <a:gd name="connsiteY3" fmla="*/ 9320 h 51261"/>
                  <a:gd name="connsiteX4" fmla="*/ 3201 w 15183"/>
                  <a:gd name="connsiteY4" fmla="*/ 25298 h 51261"/>
                  <a:gd name="connsiteX5" fmla="*/ 9858 w 15183"/>
                  <a:gd name="connsiteY5" fmla="*/ 35950 h 51261"/>
                  <a:gd name="connsiteX6" fmla="*/ 12521 w 15183"/>
                  <a:gd name="connsiteY6" fmla="*/ 27961 h 51261"/>
                  <a:gd name="connsiteX7" fmla="*/ 15184 w 15183"/>
                  <a:gd name="connsiteY7" fmla="*/ 38613 h 51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183" h="51261">
                    <a:moveTo>
                      <a:pt x="15184" y="38613"/>
                    </a:moveTo>
                    <a:cubicBezTo>
                      <a:pt x="8527" y="58585"/>
                      <a:pt x="3201" y="49264"/>
                      <a:pt x="3201" y="47933"/>
                    </a:cubicBezTo>
                    <a:cubicBezTo>
                      <a:pt x="-4788" y="31955"/>
                      <a:pt x="4532" y="1331"/>
                      <a:pt x="5864" y="0"/>
                    </a:cubicBezTo>
                    <a:cubicBezTo>
                      <a:pt x="7195" y="7989"/>
                      <a:pt x="7195" y="7989"/>
                      <a:pt x="5864" y="9320"/>
                    </a:cubicBezTo>
                    <a:cubicBezTo>
                      <a:pt x="4532" y="14646"/>
                      <a:pt x="3201" y="21304"/>
                      <a:pt x="3201" y="25298"/>
                    </a:cubicBezTo>
                    <a:cubicBezTo>
                      <a:pt x="3201" y="30624"/>
                      <a:pt x="5864" y="38613"/>
                      <a:pt x="9858" y="35950"/>
                    </a:cubicBezTo>
                    <a:cubicBezTo>
                      <a:pt x="11189" y="34618"/>
                      <a:pt x="11189" y="33287"/>
                      <a:pt x="12521" y="27961"/>
                    </a:cubicBezTo>
                    <a:cubicBezTo>
                      <a:pt x="15184" y="38613"/>
                      <a:pt x="15184" y="38613"/>
                      <a:pt x="15184" y="38613"/>
                    </a:cubicBezTo>
                  </a:path>
                </a:pathLst>
              </a:custGeom>
              <a:solidFill>
                <a:srgbClr val="9B8F84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896" name="Freeform: Shape 6895">
                <a:extLst>
                  <a:ext uri="{FF2B5EF4-FFF2-40B4-BE49-F238E27FC236}">
                    <a16:creationId xmlns:a16="http://schemas.microsoft.com/office/drawing/2014/main" id="{3B31B642-2259-43C1-94EC-3A435B1AAC00}"/>
                  </a:ext>
                </a:extLst>
              </p:cNvPr>
              <p:cNvSpPr/>
              <p:nvPr/>
            </p:nvSpPr>
            <p:spPr>
              <a:xfrm>
                <a:off x="9461298" y="3430051"/>
                <a:ext cx="10387" cy="32713"/>
              </a:xfrm>
              <a:custGeom>
                <a:avLst/>
                <a:gdLst>
                  <a:gd name="connsiteX0" fmla="*/ 8936 w 10387"/>
                  <a:gd name="connsiteY0" fmla="*/ 23157 h 32713"/>
                  <a:gd name="connsiteX1" fmla="*/ 2279 w 10387"/>
                  <a:gd name="connsiteY1" fmla="*/ 31146 h 32713"/>
                  <a:gd name="connsiteX2" fmla="*/ 4942 w 10387"/>
                  <a:gd name="connsiteY2" fmla="*/ 522 h 32713"/>
                  <a:gd name="connsiteX3" fmla="*/ 4942 w 10387"/>
                  <a:gd name="connsiteY3" fmla="*/ 522 h 32713"/>
                  <a:gd name="connsiteX4" fmla="*/ 7605 w 10387"/>
                  <a:gd name="connsiteY4" fmla="*/ 3185 h 32713"/>
                  <a:gd name="connsiteX5" fmla="*/ 8936 w 10387"/>
                  <a:gd name="connsiteY5" fmla="*/ 23157 h 32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87" h="32713">
                    <a:moveTo>
                      <a:pt x="8936" y="23157"/>
                    </a:moveTo>
                    <a:cubicBezTo>
                      <a:pt x="6273" y="31146"/>
                      <a:pt x="4942" y="35141"/>
                      <a:pt x="2279" y="31146"/>
                    </a:cubicBezTo>
                    <a:cubicBezTo>
                      <a:pt x="-3047" y="23157"/>
                      <a:pt x="2279" y="522"/>
                      <a:pt x="4942" y="522"/>
                    </a:cubicBezTo>
                    <a:cubicBezTo>
                      <a:pt x="4942" y="522"/>
                      <a:pt x="4942" y="522"/>
                      <a:pt x="4942" y="522"/>
                    </a:cubicBezTo>
                    <a:cubicBezTo>
                      <a:pt x="6273" y="-809"/>
                      <a:pt x="6273" y="522"/>
                      <a:pt x="7605" y="3185"/>
                    </a:cubicBezTo>
                    <a:cubicBezTo>
                      <a:pt x="10268" y="9843"/>
                      <a:pt x="11599" y="13837"/>
                      <a:pt x="8936" y="23157"/>
                    </a:cubicBezTo>
                  </a:path>
                </a:pathLst>
              </a:custGeom>
              <a:solidFill>
                <a:srgbClr val="CAD7E1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897" name="Freeform: Shape 6896">
                <a:extLst>
                  <a:ext uri="{FF2B5EF4-FFF2-40B4-BE49-F238E27FC236}">
                    <a16:creationId xmlns:a16="http://schemas.microsoft.com/office/drawing/2014/main" id="{EDA005FF-914E-48E3-A085-D29591637B0D}"/>
                  </a:ext>
                </a:extLst>
              </p:cNvPr>
              <p:cNvSpPr/>
              <p:nvPr/>
            </p:nvSpPr>
            <p:spPr>
              <a:xfrm>
                <a:off x="10024251" y="3180839"/>
                <a:ext cx="328025" cy="66966"/>
              </a:xfrm>
              <a:custGeom>
                <a:avLst/>
                <a:gdLst>
                  <a:gd name="connsiteX0" fmla="*/ 251522 w 328025"/>
                  <a:gd name="connsiteY0" fmla="*/ 32704 h 66966"/>
                  <a:gd name="connsiteX1" fmla="*/ 131690 w 328025"/>
                  <a:gd name="connsiteY1" fmla="*/ 44687 h 66966"/>
                  <a:gd name="connsiteX2" fmla="*/ 74437 w 328025"/>
                  <a:gd name="connsiteY2" fmla="*/ 20721 h 66966"/>
                  <a:gd name="connsiteX3" fmla="*/ 252854 w 328025"/>
                  <a:gd name="connsiteY3" fmla="*/ 28710 h 66966"/>
                  <a:gd name="connsiteX4" fmla="*/ 251522 w 328025"/>
                  <a:gd name="connsiteY4" fmla="*/ 32704 h 66966"/>
                  <a:gd name="connsiteX5" fmla="*/ 326085 w 328025"/>
                  <a:gd name="connsiteY5" fmla="*/ 36699 h 66966"/>
                  <a:gd name="connsiteX6" fmla="*/ 180954 w 328025"/>
                  <a:gd name="connsiteY6" fmla="*/ 2080 h 66966"/>
                  <a:gd name="connsiteX7" fmla="*/ 1206 w 328025"/>
                  <a:gd name="connsiteY7" fmla="*/ 30041 h 66966"/>
                  <a:gd name="connsiteX8" fmla="*/ 326085 w 328025"/>
                  <a:gd name="connsiteY8" fmla="*/ 36699 h 66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8025" h="66966">
                    <a:moveTo>
                      <a:pt x="251522" y="32704"/>
                    </a:moveTo>
                    <a:cubicBezTo>
                      <a:pt x="246196" y="40693"/>
                      <a:pt x="224893" y="52676"/>
                      <a:pt x="131690" y="44687"/>
                    </a:cubicBezTo>
                    <a:cubicBezTo>
                      <a:pt x="65116" y="38030"/>
                      <a:pt x="69111" y="26047"/>
                      <a:pt x="74437" y="20721"/>
                    </a:cubicBezTo>
                    <a:cubicBezTo>
                      <a:pt x="91746" y="3412"/>
                      <a:pt x="251522" y="10069"/>
                      <a:pt x="252854" y="28710"/>
                    </a:cubicBezTo>
                    <a:cubicBezTo>
                      <a:pt x="252854" y="30041"/>
                      <a:pt x="251522" y="32704"/>
                      <a:pt x="251522" y="32704"/>
                    </a:cubicBezTo>
                    <a:moveTo>
                      <a:pt x="326085" y="36699"/>
                    </a:moveTo>
                    <a:cubicBezTo>
                      <a:pt x="339399" y="11401"/>
                      <a:pt x="283477" y="7406"/>
                      <a:pt x="180954" y="2080"/>
                    </a:cubicBezTo>
                    <a:cubicBezTo>
                      <a:pt x="50470" y="-4577"/>
                      <a:pt x="-9446" y="4743"/>
                      <a:pt x="1206" y="30041"/>
                    </a:cubicBezTo>
                    <a:cubicBezTo>
                      <a:pt x="17184" y="63328"/>
                      <a:pt x="299455" y="89957"/>
                      <a:pt x="326085" y="36699"/>
                    </a:cubicBezTo>
                  </a:path>
                </a:pathLst>
              </a:custGeom>
              <a:solidFill>
                <a:srgbClr val="C7B08F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898" name="Freeform: Shape 6897">
                <a:extLst>
                  <a:ext uri="{FF2B5EF4-FFF2-40B4-BE49-F238E27FC236}">
                    <a16:creationId xmlns:a16="http://schemas.microsoft.com/office/drawing/2014/main" id="{4587A3C1-A8BE-4CE3-97D3-9C1B9BEC82DF}"/>
                  </a:ext>
                </a:extLst>
              </p:cNvPr>
              <p:cNvSpPr/>
              <p:nvPr/>
            </p:nvSpPr>
            <p:spPr>
              <a:xfrm>
                <a:off x="10095092" y="3191750"/>
                <a:ext cx="181767" cy="36882"/>
              </a:xfrm>
              <a:custGeom>
                <a:avLst/>
                <a:gdLst>
                  <a:gd name="connsiteX0" fmla="*/ 180681 w 181767"/>
                  <a:gd name="connsiteY0" fmla="*/ 21794 h 36882"/>
                  <a:gd name="connsiteX1" fmla="*/ 933 w 181767"/>
                  <a:gd name="connsiteY1" fmla="*/ 17799 h 36882"/>
                  <a:gd name="connsiteX2" fmla="*/ 108782 w 181767"/>
                  <a:gd name="connsiteY2" fmla="*/ 1822 h 36882"/>
                  <a:gd name="connsiteX3" fmla="*/ 180681 w 181767"/>
                  <a:gd name="connsiteY3" fmla="*/ 21794 h 36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1767" h="36882">
                    <a:moveTo>
                      <a:pt x="180681" y="21794"/>
                    </a:moveTo>
                    <a:cubicBezTo>
                      <a:pt x="164704" y="48423"/>
                      <a:pt x="10253" y="35109"/>
                      <a:pt x="933" y="17799"/>
                    </a:cubicBezTo>
                    <a:cubicBezTo>
                      <a:pt x="-7056" y="3153"/>
                      <a:pt x="36883" y="-3504"/>
                      <a:pt x="108782" y="1822"/>
                    </a:cubicBezTo>
                    <a:cubicBezTo>
                      <a:pt x="151389" y="5816"/>
                      <a:pt x="188670" y="8479"/>
                      <a:pt x="180681" y="21794"/>
                    </a:cubicBezTo>
                  </a:path>
                </a:pathLst>
              </a:custGeom>
              <a:solidFill>
                <a:srgbClr val="B69A78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899" name="Freeform: Shape 6898">
                <a:extLst>
                  <a:ext uri="{FF2B5EF4-FFF2-40B4-BE49-F238E27FC236}">
                    <a16:creationId xmlns:a16="http://schemas.microsoft.com/office/drawing/2014/main" id="{A4E9F8B3-6103-4B3D-8BA7-26A80CC5ABCB}"/>
                  </a:ext>
                </a:extLst>
              </p:cNvPr>
              <p:cNvSpPr/>
              <p:nvPr/>
            </p:nvSpPr>
            <p:spPr>
              <a:xfrm>
                <a:off x="10712471" y="4397220"/>
                <a:ext cx="173116" cy="74562"/>
              </a:xfrm>
              <a:custGeom>
                <a:avLst/>
                <a:gdLst>
                  <a:gd name="connsiteX0" fmla="*/ 137166 w 173116"/>
                  <a:gd name="connsiteY0" fmla="*/ 21304 h 74562"/>
                  <a:gd name="connsiteX1" fmla="*/ 71924 w 173116"/>
                  <a:gd name="connsiteY1" fmla="*/ 51927 h 74562"/>
                  <a:gd name="connsiteX2" fmla="*/ 45295 w 173116"/>
                  <a:gd name="connsiteY2" fmla="*/ 58585 h 74562"/>
                  <a:gd name="connsiteX3" fmla="*/ 141161 w 173116"/>
                  <a:gd name="connsiteY3" fmla="*/ 17309 h 74562"/>
                  <a:gd name="connsiteX4" fmla="*/ 141161 w 173116"/>
                  <a:gd name="connsiteY4" fmla="*/ 17309 h 74562"/>
                  <a:gd name="connsiteX5" fmla="*/ 137166 w 173116"/>
                  <a:gd name="connsiteY5" fmla="*/ 21304 h 74562"/>
                  <a:gd name="connsiteX6" fmla="*/ 163796 w 173116"/>
                  <a:gd name="connsiteY6" fmla="*/ 5326 h 74562"/>
                  <a:gd name="connsiteX7" fmla="*/ 173116 w 173116"/>
                  <a:gd name="connsiteY7" fmla="*/ 0 h 74562"/>
                  <a:gd name="connsiteX8" fmla="*/ 173116 w 173116"/>
                  <a:gd name="connsiteY8" fmla="*/ 0 h 74562"/>
                  <a:gd name="connsiteX9" fmla="*/ 126515 w 173116"/>
                  <a:gd name="connsiteY9" fmla="*/ 22635 h 74562"/>
                  <a:gd name="connsiteX10" fmla="*/ 61273 w 173116"/>
                  <a:gd name="connsiteY10" fmla="*/ 47933 h 74562"/>
                  <a:gd name="connsiteX11" fmla="*/ 25 w 173116"/>
                  <a:gd name="connsiteY11" fmla="*/ 74562 h 74562"/>
                  <a:gd name="connsiteX12" fmla="*/ 163796 w 173116"/>
                  <a:gd name="connsiteY12" fmla="*/ 5326 h 74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3116" h="74562">
                    <a:moveTo>
                      <a:pt x="137166" y="21304"/>
                    </a:moveTo>
                    <a:cubicBezTo>
                      <a:pt x="107874" y="38613"/>
                      <a:pt x="81245" y="49265"/>
                      <a:pt x="71924" y="51927"/>
                    </a:cubicBezTo>
                    <a:cubicBezTo>
                      <a:pt x="47958" y="59916"/>
                      <a:pt x="46626" y="58585"/>
                      <a:pt x="45295" y="58585"/>
                    </a:cubicBezTo>
                    <a:cubicBezTo>
                      <a:pt x="53284" y="51927"/>
                      <a:pt x="141161" y="18641"/>
                      <a:pt x="141161" y="17309"/>
                    </a:cubicBezTo>
                    <a:cubicBezTo>
                      <a:pt x="141161" y="17309"/>
                      <a:pt x="141161" y="17309"/>
                      <a:pt x="141161" y="17309"/>
                    </a:cubicBezTo>
                    <a:cubicBezTo>
                      <a:pt x="141161" y="17309"/>
                      <a:pt x="139829" y="18641"/>
                      <a:pt x="137166" y="21304"/>
                    </a:cubicBezTo>
                    <a:moveTo>
                      <a:pt x="163796" y="5326"/>
                    </a:moveTo>
                    <a:lnTo>
                      <a:pt x="173116" y="0"/>
                    </a:lnTo>
                    <a:lnTo>
                      <a:pt x="173116" y="0"/>
                    </a:lnTo>
                    <a:cubicBezTo>
                      <a:pt x="147818" y="13315"/>
                      <a:pt x="147818" y="13315"/>
                      <a:pt x="126515" y="22635"/>
                    </a:cubicBezTo>
                    <a:cubicBezTo>
                      <a:pt x="126515" y="22635"/>
                      <a:pt x="78582" y="41276"/>
                      <a:pt x="61273" y="47933"/>
                    </a:cubicBezTo>
                    <a:cubicBezTo>
                      <a:pt x="51952" y="50596"/>
                      <a:pt x="6682" y="65242"/>
                      <a:pt x="25" y="74562"/>
                    </a:cubicBezTo>
                    <a:cubicBezTo>
                      <a:pt x="-1307" y="71900"/>
                      <a:pt x="50621" y="77225"/>
                      <a:pt x="163796" y="5326"/>
                    </a:cubicBezTo>
                  </a:path>
                </a:pathLst>
              </a:custGeom>
              <a:solidFill>
                <a:srgbClr val="A48E79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900" name="Freeform: Shape 6899">
                <a:extLst>
                  <a:ext uri="{FF2B5EF4-FFF2-40B4-BE49-F238E27FC236}">
                    <a16:creationId xmlns:a16="http://schemas.microsoft.com/office/drawing/2014/main" id="{551EE22C-FA0B-4C42-BECE-7696365FD50C}"/>
                  </a:ext>
                </a:extLst>
              </p:cNvPr>
              <p:cNvSpPr/>
              <p:nvPr/>
            </p:nvSpPr>
            <p:spPr>
              <a:xfrm>
                <a:off x="10759097" y="4414529"/>
                <a:ext cx="95865" cy="41564"/>
              </a:xfrm>
              <a:custGeom>
                <a:avLst/>
                <a:gdLst>
                  <a:gd name="connsiteX0" fmla="*/ 90540 w 95865"/>
                  <a:gd name="connsiteY0" fmla="*/ 3994 h 41564"/>
                  <a:gd name="connsiteX1" fmla="*/ 0 w 95865"/>
                  <a:gd name="connsiteY1" fmla="*/ 41276 h 41564"/>
                  <a:gd name="connsiteX2" fmla="*/ 71899 w 95865"/>
                  <a:gd name="connsiteY2" fmla="*/ 10652 h 41564"/>
                  <a:gd name="connsiteX3" fmla="*/ 95866 w 95865"/>
                  <a:gd name="connsiteY3" fmla="*/ 0 h 41564"/>
                  <a:gd name="connsiteX4" fmla="*/ 95866 w 95865"/>
                  <a:gd name="connsiteY4" fmla="*/ 0 h 41564"/>
                  <a:gd name="connsiteX5" fmla="*/ 90540 w 95865"/>
                  <a:gd name="connsiteY5" fmla="*/ 3994 h 41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5865" h="41564">
                    <a:moveTo>
                      <a:pt x="90540" y="3994"/>
                    </a:moveTo>
                    <a:cubicBezTo>
                      <a:pt x="51927" y="27961"/>
                      <a:pt x="2663" y="43939"/>
                      <a:pt x="0" y="41276"/>
                    </a:cubicBezTo>
                    <a:cubicBezTo>
                      <a:pt x="2663" y="38613"/>
                      <a:pt x="2663" y="38613"/>
                      <a:pt x="71899" y="10652"/>
                    </a:cubicBezTo>
                    <a:cubicBezTo>
                      <a:pt x="79888" y="7989"/>
                      <a:pt x="87877" y="2663"/>
                      <a:pt x="95866" y="0"/>
                    </a:cubicBezTo>
                    <a:cubicBezTo>
                      <a:pt x="95866" y="0"/>
                      <a:pt x="95866" y="0"/>
                      <a:pt x="95866" y="0"/>
                    </a:cubicBezTo>
                    <a:cubicBezTo>
                      <a:pt x="94534" y="0"/>
                      <a:pt x="93203" y="1332"/>
                      <a:pt x="90540" y="3994"/>
                    </a:cubicBezTo>
                  </a:path>
                </a:pathLst>
              </a:custGeom>
              <a:solidFill>
                <a:srgbClr val="957D65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901" name="Freeform: Shape 6900">
                <a:extLst>
                  <a:ext uri="{FF2B5EF4-FFF2-40B4-BE49-F238E27FC236}">
                    <a16:creationId xmlns:a16="http://schemas.microsoft.com/office/drawing/2014/main" id="{29B13AF5-623A-46C9-A462-24163A0C276F}"/>
                  </a:ext>
                </a:extLst>
              </p:cNvPr>
              <p:cNvSpPr/>
              <p:nvPr/>
            </p:nvSpPr>
            <p:spPr>
              <a:xfrm>
                <a:off x="10091794" y="2739540"/>
                <a:ext cx="78157" cy="37912"/>
              </a:xfrm>
              <a:custGeom>
                <a:avLst/>
                <a:gdLst>
                  <a:gd name="connsiteX0" fmla="*/ 48169 w 78157"/>
                  <a:gd name="connsiteY0" fmla="*/ 25298 h 37912"/>
                  <a:gd name="connsiteX1" fmla="*/ 21540 w 78157"/>
                  <a:gd name="connsiteY1" fmla="*/ 18641 h 37912"/>
                  <a:gd name="connsiteX2" fmla="*/ 56158 w 78157"/>
                  <a:gd name="connsiteY2" fmla="*/ 6657 h 37912"/>
                  <a:gd name="connsiteX3" fmla="*/ 62815 w 78157"/>
                  <a:gd name="connsiteY3" fmla="*/ 10652 h 37912"/>
                  <a:gd name="connsiteX4" fmla="*/ 64147 w 78157"/>
                  <a:gd name="connsiteY4" fmla="*/ 17309 h 37912"/>
                  <a:gd name="connsiteX5" fmla="*/ 48169 w 78157"/>
                  <a:gd name="connsiteY5" fmla="*/ 25298 h 37912"/>
                  <a:gd name="connsiteX6" fmla="*/ 53495 w 78157"/>
                  <a:gd name="connsiteY6" fmla="*/ 33287 h 37912"/>
                  <a:gd name="connsiteX7" fmla="*/ 74799 w 78157"/>
                  <a:gd name="connsiteY7" fmla="*/ 9320 h 37912"/>
                  <a:gd name="connsiteX8" fmla="*/ 65478 w 78157"/>
                  <a:gd name="connsiteY8" fmla="*/ 2663 h 37912"/>
                  <a:gd name="connsiteX9" fmla="*/ 57490 w 78157"/>
                  <a:gd name="connsiteY9" fmla="*/ 0 h 37912"/>
                  <a:gd name="connsiteX10" fmla="*/ 40180 w 78157"/>
                  <a:gd name="connsiteY10" fmla="*/ 1331 h 37912"/>
                  <a:gd name="connsiteX11" fmla="*/ 236 w 78157"/>
                  <a:gd name="connsiteY11" fmla="*/ 21304 h 37912"/>
                  <a:gd name="connsiteX12" fmla="*/ 53495 w 78157"/>
                  <a:gd name="connsiteY12" fmla="*/ 33287 h 37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8157" h="37912">
                    <a:moveTo>
                      <a:pt x="48169" y="25298"/>
                    </a:moveTo>
                    <a:cubicBezTo>
                      <a:pt x="40180" y="27961"/>
                      <a:pt x="21540" y="30624"/>
                      <a:pt x="21540" y="18641"/>
                    </a:cubicBezTo>
                    <a:cubicBezTo>
                      <a:pt x="21540" y="6657"/>
                      <a:pt x="53495" y="3994"/>
                      <a:pt x="56158" y="6657"/>
                    </a:cubicBezTo>
                    <a:cubicBezTo>
                      <a:pt x="57490" y="7989"/>
                      <a:pt x="61484" y="7989"/>
                      <a:pt x="62815" y="10652"/>
                    </a:cubicBezTo>
                    <a:cubicBezTo>
                      <a:pt x="64147" y="11983"/>
                      <a:pt x="64147" y="15978"/>
                      <a:pt x="64147" y="17309"/>
                    </a:cubicBezTo>
                    <a:cubicBezTo>
                      <a:pt x="61484" y="21304"/>
                      <a:pt x="50832" y="23966"/>
                      <a:pt x="48169" y="25298"/>
                    </a:cubicBezTo>
                    <a:moveTo>
                      <a:pt x="53495" y="33287"/>
                    </a:moveTo>
                    <a:cubicBezTo>
                      <a:pt x="82787" y="25298"/>
                      <a:pt x="80125" y="18641"/>
                      <a:pt x="74799" y="9320"/>
                    </a:cubicBezTo>
                    <a:cubicBezTo>
                      <a:pt x="73467" y="7989"/>
                      <a:pt x="72136" y="3994"/>
                      <a:pt x="65478" y="2663"/>
                    </a:cubicBezTo>
                    <a:cubicBezTo>
                      <a:pt x="62815" y="1331"/>
                      <a:pt x="60152" y="0"/>
                      <a:pt x="57490" y="0"/>
                    </a:cubicBezTo>
                    <a:cubicBezTo>
                      <a:pt x="54827" y="0"/>
                      <a:pt x="46838" y="0"/>
                      <a:pt x="40180" y="1331"/>
                    </a:cubicBezTo>
                    <a:cubicBezTo>
                      <a:pt x="25534" y="3994"/>
                      <a:pt x="2899" y="10652"/>
                      <a:pt x="236" y="21304"/>
                    </a:cubicBezTo>
                    <a:cubicBezTo>
                      <a:pt x="-2427" y="34618"/>
                      <a:pt x="17545" y="43939"/>
                      <a:pt x="53495" y="33287"/>
                    </a:cubicBezTo>
                  </a:path>
                </a:pathLst>
              </a:custGeom>
              <a:solidFill>
                <a:srgbClr val="89908D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902" name="Freeform: Shape 6901">
                <a:extLst>
                  <a:ext uri="{FF2B5EF4-FFF2-40B4-BE49-F238E27FC236}">
                    <a16:creationId xmlns:a16="http://schemas.microsoft.com/office/drawing/2014/main" id="{80132827-FB99-4EAF-8671-C34B7D3F6222}"/>
                  </a:ext>
                </a:extLst>
              </p:cNvPr>
              <p:cNvSpPr/>
              <p:nvPr/>
            </p:nvSpPr>
            <p:spPr>
              <a:xfrm>
                <a:off x="10112625" y="2746198"/>
                <a:ext cx="42011" cy="20763"/>
              </a:xfrm>
              <a:custGeom>
                <a:avLst/>
                <a:gdLst>
                  <a:gd name="connsiteX0" fmla="*/ 27338 w 42011"/>
                  <a:gd name="connsiteY0" fmla="*/ 18641 h 20763"/>
                  <a:gd name="connsiteX1" fmla="*/ 709 w 42011"/>
                  <a:gd name="connsiteY1" fmla="*/ 9320 h 20763"/>
                  <a:gd name="connsiteX2" fmla="*/ 24675 w 42011"/>
                  <a:gd name="connsiteY2" fmla="*/ 0 h 20763"/>
                  <a:gd name="connsiteX3" fmla="*/ 33996 w 42011"/>
                  <a:gd name="connsiteY3" fmla="*/ 0 h 20763"/>
                  <a:gd name="connsiteX4" fmla="*/ 37990 w 42011"/>
                  <a:gd name="connsiteY4" fmla="*/ 2663 h 20763"/>
                  <a:gd name="connsiteX5" fmla="*/ 41985 w 42011"/>
                  <a:gd name="connsiteY5" fmla="*/ 6657 h 20763"/>
                  <a:gd name="connsiteX6" fmla="*/ 27338 w 42011"/>
                  <a:gd name="connsiteY6" fmla="*/ 18641 h 20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011" h="20763">
                    <a:moveTo>
                      <a:pt x="27338" y="18641"/>
                    </a:moveTo>
                    <a:cubicBezTo>
                      <a:pt x="2040" y="25298"/>
                      <a:pt x="-1954" y="14646"/>
                      <a:pt x="709" y="9320"/>
                    </a:cubicBezTo>
                    <a:cubicBezTo>
                      <a:pt x="3372" y="3994"/>
                      <a:pt x="18018" y="0"/>
                      <a:pt x="24675" y="0"/>
                    </a:cubicBezTo>
                    <a:cubicBezTo>
                      <a:pt x="27338" y="0"/>
                      <a:pt x="30001" y="0"/>
                      <a:pt x="33996" y="0"/>
                    </a:cubicBezTo>
                    <a:cubicBezTo>
                      <a:pt x="35327" y="0"/>
                      <a:pt x="36659" y="1331"/>
                      <a:pt x="37990" y="2663"/>
                    </a:cubicBezTo>
                    <a:cubicBezTo>
                      <a:pt x="40653" y="3994"/>
                      <a:pt x="41985" y="6657"/>
                      <a:pt x="41985" y="6657"/>
                    </a:cubicBezTo>
                    <a:cubicBezTo>
                      <a:pt x="41985" y="10652"/>
                      <a:pt x="43316" y="14646"/>
                      <a:pt x="27338" y="18641"/>
                    </a:cubicBezTo>
                  </a:path>
                </a:pathLst>
              </a:custGeom>
              <a:solidFill>
                <a:srgbClr val="798484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903" name="Freeform: Shape 6902">
                <a:extLst>
                  <a:ext uri="{FF2B5EF4-FFF2-40B4-BE49-F238E27FC236}">
                    <a16:creationId xmlns:a16="http://schemas.microsoft.com/office/drawing/2014/main" id="{0578C2B2-7773-4B7E-9351-AEE27856D46C}"/>
                  </a:ext>
                </a:extLst>
              </p:cNvPr>
              <p:cNvSpPr/>
              <p:nvPr/>
            </p:nvSpPr>
            <p:spPr>
              <a:xfrm>
                <a:off x="10450196" y="2688944"/>
                <a:ext cx="127821" cy="23164"/>
              </a:xfrm>
              <a:custGeom>
                <a:avLst/>
                <a:gdLst>
                  <a:gd name="connsiteX0" fmla="*/ 29292 w 127821"/>
                  <a:gd name="connsiteY0" fmla="*/ 3994 h 23164"/>
                  <a:gd name="connsiteX1" fmla="*/ 82551 w 127821"/>
                  <a:gd name="connsiteY1" fmla="*/ 11983 h 23164"/>
                  <a:gd name="connsiteX2" fmla="*/ 95866 w 127821"/>
                  <a:gd name="connsiteY2" fmla="*/ 15978 h 23164"/>
                  <a:gd name="connsiteX3" fmla="*/ 25298 w 127821"/>
                  <a:gd name="connsiteY3" fmla="*/ 5326 h 23164"/>
                  <a:gd name="connsiteX4" fmla="*/ 29292 w 127821"/>
                  <a:gd name="connsiteY4" fmla="*/ 3994 h 23164"/>
                  <a:gd name="connsiteX5" fmla="*/ 3994 w 127821"/>
                  <a:gd name="connsiteY5" fmla="*/ 0 h 23164"/>
                  <a:gd name="connsiteX6" fmla="*/ 0 w 127821"/>
                  <a:gd name="connsiteY6" fmla="*/ 0 h 23164"/>
                  <a:gd name="connsiteX7" fmla="*/ 0 w 127821"/>
                  <a:gd name="connsiteY7" fmla="*/ 1331 h 23164"/>
                  <a:gd name="connsiteX8" fmla="*/ 35950 w 127821"/>
                  <a:gd name="connsiteY8" fmla="*/ 7989 h 23164"/>
                  <a:gd name="connsiteX9" fmla="*/ 127821 w 127821"/>
                  <a:gd name="connsiteY9" fmla="*/ 22635 h 23164"/>
                  <a:gd name="connsiteX10" fmla="*/ 3994 w 127821"/>
                  <a:gd name="connsiteY10" fmla="*/ 0 h 23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7821" h="23164">
                    <a:moveTo>
                      <a:pt x="29292" y="3994"/>
                    </a:moveTo>
                    <a:cubicBezTo>
                      <a:pt x="37281" y="3994"/>
                      <a:pt x="58585" y="6657"/>
                      <a:pt x="82551" y="11983"/>
                    </a:cubicBezTo>
                    <a:cubicBezTo>
                      <a:pt x="93203" y="14646"/>
                      <a:pt x="94534" y="14646"/>
                      <a:pt x="95866" y="15978"/>
                    </a:cubicBezTo>
                    <a:cubicBezTo>
                      <a:pt x="90540" y="18641"/>
                      <a:pt x="25298" y="5326"/>
                      <a:pt x="25298" y="5326"/>
                    </a:cubicBezTo>
                    <a:cubicBezTo>
                      <a:pt x="26629" y="3994"/>
                      <a:pt x="26629" y="3994"/>
                      <a:pt x="29292" y="3994"/>
                    </a:cubicBezTo>
                    <a:moveTo>
                      <a:pt x="3994" y="0"/>
                    </a:moveTo>
                    <a:cubicBezTo>
                      <a:pt x="133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331"/>
                    </a:cubicBezTo>
                    <a:cubicBezTo>
                      <a:pt x="11983" y="5326"/>
                      <a:pt x="23966" y="5326"/>
                      <a:pt x="35950" y="7989"/>
                    </a:cubicBezTo>
                    <a:cubicBezTo>
                      <a:pt x="122495" y="23966"/>
                      <a:pt x="122495" y="23966"/>
                      <a:pt x="127821" y="22635"/>
                    </a:cubicBezTo>
                    <a:cubicBezTo>
                      <a:pt x="121164" y="14646"/>
                      <a:pt x="30624" y="1331"/>
                      <a:pt x="3994" y="0"/>
                    </a:cubicBezTo>
                  </a:path>
                </a:pathLst>
              </a:custGeom>
              <a:solidFill>
                <a:srgbClr val="ADB1AD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904" name="Freeform: Shape 6903">
                <a:extLst>
                  <a:ext uri="{FF2B5EF4-FFF2-40B4-BE49-F238E27FC236}">
                    <a16:creationId xmlns:a16="http://schemas.microsoft.com/office/drawing/2014/main" id="{C15F7ED2-5927-4D82-A584-D1901858EB05}"/>
                  </a:ext>
                </a:extLst>
              </p:cNvPr>
              <p:cNvSpPr/>
              <p:nvPr/>
            </p:nvSpPr>
            <p:spPr>
              <a:xfrm>
                <a:off x="10475494" y="2692939"/>
                <a:ext cx="70567" cy="12191"/>
              </a:xfrm>
              <a:custGeom>
                <a:avLst/>
                <a:gdLst>
                  <a:gd name="connsiteX0" fmla="*/ 3994 w 70567"/>
                  <a:gd name="connsiteY0" fmla="*/ 0 h 12191"/>
                  <a:gd name="connsiteX1" fmla="*/ 70568 w 70567"/>
                  <a:gd name="connsiteY1" fmla="*/ 11983 h 12191"/>
                  <a:gd name="connsiteX2" fmla="*/ 17309 w 70567"/>
                  <a:gd name="connsiteY2" fmla="*/ 3994 h 12191"/>
                  <a:gd name="connsiteX3" fmla="*/ 0 w 70567"/>
                  <a:gd name="connsiteY3" fmla="*/ 0 h 12191"/>
                  <a:gd name="connsiteX4" fmla="*/ 3994 w 70567"/>
                  <a:gd name="connsiteY4" fmla="*/ 0 h 12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567" h="12191">
                    <a:moveTo>
                      <a:pt x="3994" y="0"/>
                    </a:moveTo>
                    <a:cubicBezTo>
                      <a:pt x="21304" y="0"/>
                      <a:pt x="63911" y="7989"/>
                      <a:pt x="70568" y="11983"/>
                    </a:cubicBezTo>
                    <a:cubicBezTo>
                      <a:pt x="67905" y="13315"/>
                      <a:pt x="39944" y="7989"/>
                      <a:pt x="17309" y="3994"/>
                    </a:cubicBezTo>
                    <a:cubicBezTo>
                      <a:pt x="0" y="1331"/>
                      <a:pt x="0" y="1331"/>
                      <a:pt x="0" y="0"/>
                    </a:cubicBezTo>
                    <a:cubicBezTo>
                      <a:pt x="1331" y="0"/>
                      <a:pt x="1331" y="0"/>
                      <a:pt x="3994" y="0"/>
                    </a:cubicBezTo>
                  </a:path>
                </a:pathLst>
              </a:custGeom>
              <a:solidFill>
                <a:srgbClr val="C2C6C5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905" name="Freeform: Shape 6904">
                <a:extLst>
                  <a:ext uri="{FF2B5EF4-FFF2-40B4-BE49-F238E27FC236}">
                    <a16:creationId xmlns:a16="http://schemas.microsoft.com/office/drawing/2014/main" id="{2485BB1D-2409-4C41-ACC6-E47077B91A16}"/>
                  </a:ext>
                </a:extLst>
              </p:cNvPr>
              <p:cNvSpPr/>
              <p:nvPr/>
            </p:nvSpPr>
            <p:spPr>
              <a:xfrm>
                <a:off x="10259730" y="2795348"/>
                <a:ext cx="76096" cy="24253"/>
              </a:xfrm>
              <a:custGeom>
                <a:avLst/>
                <a:gdLst>
                  <a:gd name="connsiteX0" fmla="*/ 58651 w 76096"/>
                  <a:gd name="connsiteY0" fmla="*/ 12097 h 24253"/>
                  <a:gd name="connsiteX1" fmla="*/ 29359 w 76096"/>
                  <a:gd name="connsiteY1" fmla="*/ 17423 h 24253"/>
                  <a:gd name="connsiteX2" fmla="*/ 20038 w 76096"/>
                  <a:gd name="connsiteY2" fmla="*/ 9434 h 24253"/>
                  <a:gd name="connsiteX3" fmla="*/ 59982 w 76096"/>
                  <a:gd name="connsiteY3" fmla="*/ 10766 h 24253"/>
                  <a:gd name="connsiteX4" fmla="*/ 58651 w 76096"/>
                  <a:gd name="connsiteY4" fmla="*/ 12097 h 24253"/>
                  <a:gd name="connsiteX5" fmla="*/ 74629 w 76096"/>
                  <a:gd name="connsiteY5" fmla="*/ 13429 h 24253"/>
                  <a:gd name="connsiteX6" fmla="*/ 49331 w 76096"/>
                  <a:gd name="connsiteY6" fmla="*/ 114 h 24253"/>
                  <a:gd name="connsiteX7" fmla="*/ 1398 w 76096"/>
                  <a:gd name="connsiteY7" fmla="*/ 16091 h 24253"/>
                  <a:gd name="connsiteX8" fmla="*/ 74629 w 76096"/>
                  <a:gd name="connsiteY8" fmla="*/ 13429 h 24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6096" h="24253">
                    <a:moveTo>
                      <a:pt x="58651" y="12097"/>
                    </a:moveTo>
                    <a:cubicBezTo>
                      <a:pt x="53325" y="20086"/>
                      <a:pt x="34685" y="17423"/>
                      <a:pt x="29359" y="17423"/>
                    </a:cubicBezTo>
                    <a:cubicBezTo>
                      <a:pt x="14713" y="16091"/>
                      <a:pt x="17375" y="12097"/>
                      <a:pt x="20038" y="9434"/>
                    </a:cubicBezTo>
                    <a:cubicBezTo>
                      <a:pt x="28027" y="2777"/>
                      <a:pt x="59982" y="4108"/>
                      <a:pt x="59982" y="10766"/>
                    </a:cubicBezTo>
                    <a:cubicBezTo>
                      <a:pt x="59982" y="10766"/>
                      <a:pt x="59982" y="10766"/>
                      <a:pt x="58651" y="12097"/>
                    </a:cubicBezTo>
                    <a:moveTo>
                      <a:pt x="74629" y="13429"/>
                    </a:moveTo>
                    <a:cubicBezTo>
                      <a:pt x="81286" y="2777"/>
                      <a:pt x="63977" y="1445"/>
                      <a:pt x="49331" y="114"/>
                    </a:cubicBezTo>
                    <a:cubicBezTo>
                      <a:pt x="12050" y="-1218"/>
                      <a:pt x="-5260" y="9434"/>
                      <a:pt x="1398" y="16091"/>
                    </a:cubicBezTo>
                    <a:cubicBezTo>
                      <a:pt x="8055" y="25412"/>
                      <a:pt x="63977" y="29406"/>
                      <a:pt x="74629" y="13429"/>
                    </a:cubicBezTo>
                  </a:path>
                </a:pathLst>
              </a:custGeom>
              <a:solidFill>
                <a:srgbClr val="ADB1AD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906" name="Freeform: Shape 6905">
                <a:extLst>
                  <a:ext uri="{FF2B5EF4-FFF2-40B4-BE49-F238E27FC236}">
                    <a16:creationId xmlns:a16="http://schemas.microsoft.com/office/drawing/2014/main" id="{517410C0-3613-4F69-94A8-1969FB696DC5}"/>
                  </a:ext>
                </a:extLst>
              </p:cNvPr>
              <p:cNvSpPr/>
              <p:nvPr/>
            </p:nvSpPr>
            <p:spPr>
              <a:xfrm>
                <a:off x="10278336" y="2800530"/>
                <a:ext cx="41611" cy="12622"/>
              </a:xfrm>
              <a:custGeom>
                <a:avLst/>
                <a:gdLst>
                  <a:gd name="connsiteX0" fmla="*/ 40045 w 41611"/>
                  <a:gd name="connsiteY0" fmla="*/ 6915 h 12622"/>
                  <a:gd name="connsiteX1" fmla="*/ 101 w 41611"/>
                  <a:gd name="connsiteY1" fmla="*/ 8247 h 12622"/>
                  <a:gd name="connsiteX2" fmla="*/ 28062 w 41611"/>
                  <a:gd name="connsiteY2" fmla="*/ 258 h 12622"/>
                  <a:gd name="connsiteX3" fmla="*/ 40045 w 41611"/>
                  <a:gd name="connsiteY3" fmla="*/ 6915 h 12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11" h="12622">
                    <a:moveTo>
                      <a:pt x="40045" y="6915"/>
                    </a:moveTo>
                    <a:cubicBezTo>
                      <a:pt x="33388" y="16236"/>
                      <a:pt x="1432" y="12241"/>
                      <a:pt x="101" y="8247"/>
                    </a:cubicBezTo>
                    <a:cubicBezTo>
                      <a:pt x="-1231" y="2921"/>
                      <a:pt x="10753" y="-1073"/>
                      <a:pt x="28062" y="258"/>
                    </a:cubicBezTo>
                    <a:cubicBezTo>
                      <a:pt x="36051" y="258"/>
                      <a:pt x="45371" y="1590"/>
                      <a:pt x="40045" y="6915"/>
                    </a:cubicBezTo>
                  </a:path>
                </a:pathLst>
              </a:custGeom>
              <a:solidFill>
                <a:srgbClr val="C2C6C5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907" name="Freeform: Shape 6906">
                <a:extLst>
                  <a:ext uri="{FF2B5EF4-FFF2-40B4-BE49-F238E27FC236}">
                    <a16:creationId xmlns:a16="http://schemas.microsoft.com/office/drawing/2014/main" id="{A2A5D7E9-37B2-4CE5-92F6-4FFB929B68C8}"/>
                  </a:ext>
                </a:extLst>
              </p:cNvPr>
              <p:cNvSpPr/>
              <p:nvPr/>
            </p:nvSpPr>
            <p:spPr>
              <a:xfrm>
                <a:off x="10582751" y="2778961"/>
                <a:ext cx="53611" cy="30229"/>
              </a:xfrm>
              <a:custGeom>
                <a:avLst/>
                <a:gdLst>
                  <a:gd name="connsiteX0" fmla="*/ 32547 w 53611"/>
                  <a:gd name="connsiteY0" fmla="*/ 8512 h 30229"/>
                  <a:gd name="connsiteX1" fmla="*/ 31216 w 53611"/>
                  <a:gd name="connsiteY1" fmla="*/ 21827 h 30229"/>
                  <a:gd name="connsiteX2" fmla="*/ 9912 w 53611"/>
                  <a:gd name="connsiteY2" fmla="*/ 15169 h 30229"/>
                  <a:gd name="connsiteX3" fmla="*/ 11243 w 53611"/>
                  <a:gd name="connsiteY3" fmla="*/ 13838 h 30229"/>
                  <a:gd name="connsiteX4" fmla="*/ 21895 w 53611"/>
                  <a:gd name="connsiteY4" fmla="*/ 5849 h 30229"/>
                  <a:gd name="connsiteX5" fmla="*/ 32547 w 53611"/>
                  <a:gd name="connsiteY5" fmla="*/ 8512 h 30229"/>
                  <a:gd name="connsiteX6" fmla="*/ 40536 w 53611"/>
                  <a:gd name="connsiteY6" fmla="*/ 4517 h 30229"/>
                  <a:gd name="connsiteX7" fmla="*/ 8581 w 53611"/>
                  <a:gd name="connsiteY7" fmla="*/ 5849 h 30229"/>
                  <a:gd name="connsiteX8" fmla="*/ 1923 w 53611"/>
                  <a:gd name="connsiteY8" fmla="*/ 13838 h 30229"/>
                  <a:gd name="connsiteX9" fmla="*/ 592 w 53611"/>
                  <a:gd name="connsiteY9" fmla="*/ 15169 h 30229"/>
                  <a:gd name="connsiteX10" fmla="*/ 592 w 53611"/>
                  <a:gd name="connsiteY10" fmla="*/ 17832 h 30229"/>
                  <a:gd name="connsiteX11" fmla="*/ 17901 w 53611"/>
                  <a:gd name="connsiteY11" fmla="*/ 29815 h 30229"/>
                  <a:gd name="connsiteX12" fmla="*/ 52519 w 53611"/>
                  <a:gd name="connsiteY12" fmla="*/ 11175 h 30229"/>
                  <a:gd name="connsiteX13" fmla="*/ 40536 w 53611"/>
                  <a:gd name="connsiteY13" fmla="*/ 4517 h 30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611" h="30229">
                    <a:moveTo>
                      <a:pt x="32547" y="8512"/>
                    </a:moveTo>
                    <a:cubicBezTo>
                      <a:pt x="44530" y="15169"/>
                      <a:pt x="35210" y="19164"/>
                      <a:pt x="31216" y="21827"/>
                    </a:cubicBezTo>
                    <a:cubicBezTo>
                      <a:pt x="17901" y="27152"/>
                      <a:pt x="7249" y="17832"/>
                      <a:pt x="9912" y="15169"/>
                    </a:cubicBezTo>
                    <a:cubicBezTo>
                      <a:pt x="9912" y="15169"/>
                      <a:pt x="9912" y="15169"/>
                      <a:pt x="11243" y="13838"/>
                    </a:cubicBezTo>
                    <a:cubicBezTo>
                      <a:pt x="11243" y="8512"/>
                      <a:pt x="21895" y="5849"/>
                      <a:pt x="21895" y="5849"/>
                    </a:cubicBezTo>
                    <a:cubicBezTo>
                      <a:pt x="23227" y="5849"/>
                      <a:pt x="28553" y="5849"/>
                      <a:pt x="32547" y="8512"/>
                    </a:cubicBezTo>
                    <a:moveTo>
                      <a:pt x="40536" y="4517"/>
                    </a:moveTo>
                    <a:cubicBezTo>
                      <a:pt x="23227" y="-3471"/>
                      <a:pt x="16569" y="523"/>
                      <a:pt x="8581" y="5849"/>
                    </a:cubicBezTo>
                    <a:cubicBezTo>
                      <a:pt x="3255" y="8512"/>
                      <a:pt x="1923" y="11175"/>
                      <a:pt x="1923" y="13838"/>
                    </a:cubicBezTo>
                    <a:cubicBezTo>
                      <a:pt x="1923" y="15169"/>
                      <a:pt x="592" y="15169"/>
                      <a:pt x="592" y="15169"/>
                    </a:cubicBezTo>
                    <a:cubicBezTo>
                      <a:pt x="592" y="16501"/>
                      <a:pt x="-740" y="17832"/>
                      <a:pt x="592" y="17832"/>
                    </a:cubicBezTo>
                    <a:cubicBezTo>
                      <a:pt x="1923" y="21827"/>
                      <a:pt x="7249" y="27152"/>
                      <a:pt x="17901" y="29815"/>
                    </a:cubicBezTo>
                    <a:cubicBezTo>
                      <a:pt x="33879" y="32478"/>
                      <a:pt x="59176" y="21827"/>
                      <a:pt x="52519" y="11175"/>
                    </a:cubicBezTo>
                    <a:cubicBezTo>
                      <a:pt x="49856" y="9843"/>
                      <a:pt x="44530" y="5849"/>
                      <a:pt x="40536" y="4517"/>
                    </a:cubicBezTo>
                  </a:path>
                </a:pathLst>
              </a:custGeom>
              <a:solidFill>
                <a:srgbClr val="ADB1AD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908" name="Freeform: Shape 6907">
                <a:extLst>
                  <a:ext uri="{FF2B5EF4-FFF2-40B4-BE49-F238E27FC236}">
                    <a16:creationId xmlns:a16="http://schemas.microsoft.com/office/drawing/2014/main" id="{EF50C336-324F-48FF-920C-64C191266107}"/>
                  </a:ext>
                </a:extLst>
              </p:cNvPr>
              <p:cNvSpPr/>
              <p:nvPr/>
            </p:nvSpPr>
            <p:spPr>
              <a:xfrm>
                <a:off x="10591205" y="2784398"/>
                <a:ext cx="30258" cy="18332"/>
              </a:xfrm>
              <a:custGeom>
                <a:avLst/>
                <a:gdLst>
                  <a:gd name="connsiteX0" fmla="*/ 24094 w 30258"/>
                  <a:gd name="connsiteY0" fmla="*/ 3075 h 18332"/>
                  <a:gd name="connsiteX1" fmla="*/ 18768 w 30258"/>
                  <a:gd name="connsiteY1" fmla="*/ 17721 h 18332"/>
                  <a:gd name="connsiteX2" fmla="*/ 127 w 30258"/>
                  <a:gd name="connsiteY2" fmla="*/ 9732 h 18332"/>
                  <a:gd name="connsiteX3" fmla="*/ 1459 w 30258"/>
                  <a:gd name="connsiteY3" fmla="*/ 8401 h 18332"/>
                  <a:gd name="connsiteX4" fmla="*/ 5453 w 30258"/>
                  <a:gd name="connsiteY4" fmla="*/ 3075 h 18332"/>
                  <a:gd name="connsiteX5" fmla="*/ 24094 w 30258"/>
                  <a:gd name="connsiteY5" fmla="*/ 3075 h 18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258" h="18332">
                    <a:moveTo>
                      <a:pt x="24094" y="3075"/>
                    </a:moveTo>
                    <a:cubicBezTo>
                      <a:pt x="40071" y="11064"/>
                      <a:pt x="20099" y="17721"/>
                      <a:pt x="18768" y="17721"/>
                    </a:cubicBezTo>
                    <a:cubicBezTo>
                      <a:pt x="8116" y="20384"/>
                      <a:pt x="-1204" y="13727"/>
                      <a:pt x="127" y="9732"/>
                    </a:cubicBezTo>
                    <a:cubicBezTo>
                      <a:pt x="127" y="9732"/>
                      <a:pt x="127" y="9732"/>
                      <a:pt x="1459" y="8401"/>
                    </a:cubicBezTo>
                    <a:cubicBezTo>
                      <a:pt x="1459" y="7069"/>
                      <a:pt x="2790" y="5738"/>
                      <a:pt x="5453" y="3075"/>
                    </a:cubicBezTo>
                    <a:cubicBezTo>
                      <a:pt x="10779" y="412"/>
                      <a:pt x="14773" y="-2251"/>
                      <a:pt x="24094" y="3075"/>
                    </a:cubicBezTo>
                  </a:path>
                </a:pathLst>
              </a:custGeom>
              <a:solidFill>
                <a:srgbClr val="C2C6C5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909" name="Freeform: Shape 6908">
                <a:extLst>
                  <a:ext uri="{FF2B5EF4-FFF2-40B4-BE49-F238E27FC236}">
                    <a16:creationId xmlns:a16="http://schemas.microsoft.com/office/drawing/2014/main" id="{FA45B65E-EAF7-4D73-AB09-E4E91C38C10C}"/>
                  </a:ext>
                </a:extLst>
              </p:cNvPr>
              <p:cNvSpPr/>
              <p:nvPr/>
            </p:nvSpPr>
            <p:spPr>
              <a:xfrm>
                <a:off x="10243818" y="2694376"/>
                <a:ext cx="51927" cy="12231"/>
              </a:xfrm>
              <a:custGeom>
                <a:avLst/>
                <a:gdLst>
                  <a:gd name="connsiteX0" fmla="*/ 18641 w 51927"/>
                  <a:gd name="connsiteY0" fmla="*/ 10546 h 12231"/>
                  <a:gd name="connsiteX1" fmla="*/ 14646 w 51927"/>
                  <a:gd name="connsiteY1" fmla="*/ 9214 h 12231"/>
                  <a:gd name="connsiteX2" fmla="*/ 23966 w 51927"/>
                  <a:gd name="connsiteY2" fmla="*/ 6552 h 12231"/>
                  <a:gd name="connsiteX3" fmla="*/ 42607 w 51927"/>
                  <a:gd name="connsiteY3" fmla="*/ 6552 h 12231"/>
                  <a:gd name="connsiteX4" fmla="*/ 42607 w 51927"/>
                  <a:gd name="connsiteY4" fmla="*/ 6552 h 12231"/>
                  <a:gd name="connsiteX5" fmla="*/ 18641 w 51927"/>
                  <a:gd name="connsiteY5" fmla="*/ 10546 h 12231"/>
                  <a:gd name="connsiteX6" fmla="*/ 9320 w 51927"/>
                  <a:gd name="connsiteY6" fmla="*/ 11877 h 12231"/>
                  <a:gd name="connsiteX7" fmla="*/ 41276 w 51927"/>
                  <a:gd name="connsiteY7" fmla="*/ 7883 h 12231"/>
                  <a:gd name="connsiteX8" fmla="*/ 51927 w 51927"/>
                  <a:gd name="connsiteY8" fmla="*/ 2557 h 12231"/>
                  <a:gd name="connsiteX9" fmla="*/ 0 w 51927"/>
                  <a:gd name="connsiteY9" fmla="*/ 7883 h 12231"/>
                  <a:gd name="connsiteX10" fmla="*/ 0 w 51927"/>
                  <a:gd name="connsiteY10" fmla="*/ 7883 h 12231"/>
                  <a:gd name="connsiteX11" fmla="*/ 9320 w 51927"/>
                  <a:gd name="connsiteY11" fmla="*/ 11877 h 12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1927" h="12231">
                    <a:moveTo>
                      <a:pt x="18641" y="10546"/>
                    </a:moveTo>
                    <a:cubicBezTo>
                      <a:pt x="14646" y="10546"/>
                      <a:pt x="14646" y="9214"/>
                      <a:pt x="14646" y="9214"/>
                    </a:cubicBezTo>
                    <a:cubicBezTo>
                      <a:pt x="14646" y="7883"/>
                      <a:pt x="15978" y="7883"/>
                      <a:pt x="23966" y="6552"/>
                    </a:cubicBezTo>
                    <a:cubicBezTo>
                      <a:pt x="34618" y="3889"/>
                      <a:pt x="41276" y="5220"/>
                      <a:pt x="42607" y="6552"/>
                    </a:cubicBezTo>
                    <a:cubicBezTo>
                      <a:pt x="42607" y="6552"/>
                      <a:pt x="42607" y="6552"/>
                      <a:pt x="42607" y="6552"/>
                    </a:cubicBezTo>
                    <a:cubicBezTo>
                      <a:pt x="39944" y="7883"/>
                      <a:pt x="29292" y="10546"/>
                      <a:pt x="18641" y="10546"/>
                    </a:cubicBezTo>
                    <a:moveTo>
                      <a:pt x="9320" y="11877"/>
                    </a:moveTo>
                    <a:cubicBezTo>
                      <a:pt x="25298" y="13209"/>
                      <a:pt x="31955" y="10546"/>
                      <a:pt x="41276" y="7883"/>
                    </a:cubicBezTo>
                    <a:cubicBezTo>
                      <a:pt x="45270" y="6552"/>
                      <a:pt x="51927" y="3889"/>
                      <a:pt x="51927" y="2557"/>
                    </a:cubicBezTo>
                    <a:cubicBezTo>
                      <a:pt x="49264" y="-4100"/>
                      <a:pt x="2663" y="3889"/>
                      <a:pt x="0" y="7883"/>
                    </a:cubicBezTo>
                    <a:cubicBezTo>
                      <a:pt x="0" y="7883"/>
                      <a:pt x="0" y="7883"/>
                      <a:pt x="0" y="7883"/>
                    </a:cubicBezTo>
                    <a:cubicBezTo>
                      <a:pt x="1331" y="10546"/>
                      <a:pt x="1331" y="11877"/>
                      <a:pt x="9320" y="11877"/>
                    </a:cubicBezTo>
                  </a:path>
                </a:pathLst>
              </a:custGeom>
              <a:solidFill>
                <a:srgbClr val="CDD1CD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910" name="Freeform: Shape 6909">
                <a:extLst>
                  <a:ext uri="{FF2B5EF4-FFF2-40B4-BE49-F238E27FC236}">
                    <a16:creationId xmlns:a16="http://schemas.microsoft.com/office/drawing/2014/main" id="{31AE05F6-7DC6-49A7-A927-79285E1A68E2}"/>
                  </a:ext>
                </a:extLst>
              </p:cNvPr>
              <p:cNvSpPr/>
              <p:nvPr/>
            </p:nvSpPr>
            <p:spPr>
              <a:xfrm>
                <a:off x="10258465" y="2698718"/>
                <a:ext cx="27960" cy="6204"/>
              </a:xfrm>
              <a:custGeom>
                <a:avLst/>
                <a:gdLst>
                  <a:gd name="connsiteX0" fmla="*/ 3994 w 27960"/>
                  <a:gd name="connsiteY0" fmla="*/ 6204 h 6204"/>
                  <a:gd name="connsiteX1" fmla="*/ 0 w 27960"/>
                  <a:gd name="connsiteY1" fmla="*/ 4873 h 6204"/>
                  <a:gd name="connsiteX2" fmla="*/ 27961 w 27960"/>
                  <a:gd name="connsiteY2" fmla="*/ 878 h 6204"/>
                  <a:gd name="connsiteX3" fmla="*/ 27961 w 27960"/>
                  <a:gd name="connsiteY3" fmla="*/ 878 h 6204"/>
                  <a:gd name="connsiteX4" fmla="*/ 21304 w 27960"/>
                  <a:gd name="connsiteY4" fmla="*/ 3541 h 6204"/>
                  <a:gd name="connsiteX5" fmla="*/ 3994 w 27960"/>
                  <a:gd name="connsiteY5" fmla="*/ 6204 h 6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960" h="6204">
                    <a:moveTo>
                      <a:pt x="3994" y="6204"/>
                    </a:moveTo>
                    <a:cubicBezTo>
                      <a:pt x="0" y="6204"/>
                      <a:pt x="0" y="4873"/>
                      <a:pt x="0" y="4873"/>
                    </a:cubicBezTo>
                    <a:cubicBezTo>
                      <a:pt x="1331" y="2210"/>
                      <a:pt x="25298" y="-1785"/>
                      <a:pt x="27961" y="878"/>
                    </a:cubicBezTo>
                    <a:cubicBezTo>
                      <a:pt x="27961" y="878"/>
                      <a:pt x="27961" y="878"/>
                      <a:pt x="27961" y="878"/>
                    </a:cubicBezTo>
                    <a:cubicBezTo>
                      <a:pt x="25298" y="2210"/>
                      <a:pt x="22635" y="3541"/>
                      <a:pt x="21304" y="3541"/>
                    </a:cubicBezTo>
                    <a:cubicBezTo>
                      <a:pt x="17309" y="4873"/>
                      <a:pt x="11983" y="6204"/>
                      <a:pt x="3994" y="6204"/>
                    </a:cubicBezTo>
                  </a:path>
                </a:pathLst>
              </a:custGeom>
              <a:solidFill>
                <a:srgbClr val="D9DDDB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911" name="Freeform: Shape 6910">
                <a:extLst>
                  <a:ext uri="{FF2B5EF4-FFF2-40B4-BE49-F238E27FC236}">
                    <a16:creationId xmlns:a16="http://schemas.microsoft.com/office/drawing/2014/main" id="{4882DC85-2C08-42C1-8883-FF63F2FDA6B7}"/>
                  </a:ext>
                </a:extLst>
              </p:cNvPr>
              <p:cNvSpPr/>
              <p:nvPr/>
            </p:nvSpPr>
            <p:spPr>
              <a:xfrm>
                <a:off x="9660635" y="4202826"/>
                <a:ext cx="1437987" cy="191175"/>
              </a:xfrm>
              <a:custGeom>
                <a:avLst/>
                <a:gdLst>
                  <a:gd name="connsiteX0" fmla="*/ 1182345 w 1437987"/>
                  <a:gd name="connsiteY0" fmla="*/ 123827 h 191175"/>
                  <a:gd name="connsiteX1" fmla="*/ 1194329 w 1437987"/>
                  <a:gd name="connsiteY1" fmla="*/ 119832 h 191175"/>
                  <a:gd name="connsiteX2" fmla="*/ 837495 w 1437987"/>
                  <a:gd name="connsiteY2" fmla="*/ 171760 h 191175"/>
                  <a:gd name="connsiteX3" fmla="*/ 608482 w 1437987"/>
                  <a:gd name="connsiteY3" fmla="*/ 169097 h 191175"/>
                  <a:gd name="connsiteX4" fmla="*/ 412756 w 1437987"/>
                  <a:gd name="connsiteY4" fmla="*/ 142467 h 191175"/>
                  <a:gd name="connsiteX5" fmla="*/ 0 w 1437987"/>
                  <a:gd name="connsiteY5" fmla="*/ 15978 h 191175"/>
                  <a:gd name="connsiteX6" fmla="*/ 0 w 1437987"/>
                  <a:gd name="connsiteY6" fmla="*/ 15978 h 191175"/>
                  <a:gd name="connsiteX7" fmla="*/ 14646 w 1437987"/>
                  <a:gd name="connsiteY7" fmla="*/ 33287 h 191175"/>
                  <a:gd name="connsiteX8" fmla="*/ 14646 w 1437987"/>
                  <a:gd name="connsiteY8" fmla="*/ 33287 h 191175"/>
                  <a:gd name="connsiteX9" fmla="*/ 1182345 w 1437987"/>
                  <a:gd name="connsiteY9" fmla="*/ 123827 h 191175"/>
                  <a:gd name="connsiteX10" fmla="*/ 1427336 w 1437987"/>
                  <a:gd name="connsiteY10" fmla="*/ 11983 h 191175"/>
                  <a:gd name="connsiteX11" fmla="*/ 1437988 w 1437987"/>
                  <a:gd name="connsiteY11" fmla="*/ 0 h 191175"/>
                  <a:gd name="connsiteX12" fmla="*/ 1436656 w 1437987"/>
                  <a:gd name="connsiteY12" fmla="*/ 2663 h 191175"/>
                  <a:gd name="connsiteX13" fmla="*/ 1383397 w 1437987"/>
                  <a:gd name="connsiteY13" fmla="*/ 49264 h 191175"/>
                  <a:gd name="connsiteX14" fmla="*/ 1427336 w 1437987"/>
                  <a:gd name="connsiteY14" fmla="*/ 11983 h 191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7987" h="191175">
                    <a:moveTo>
                      <a:pt x="1182345" y="123827"/>
                    </a:moveTo>
                    <a:cubicBezTo>
                      <a:pt x="1186340" y="122495"/>
                      <a:pt x="1190334" y="121164"/>
                      <a:pt x="1194329" y="119832"/>
                    </a:cubicBezTo>
                    <a:cubicBezTo>
                      <a:pt x="945344" y="170428"/>
                      <a:pt x="888091" y="170428"/>
                      <a:pt x="837495" y="171760"/>
                    </a:cubicBezTo>
                    <a:cubicBezTo>
                      <a:pt x="657746" y="173091"/>
                      <a:pt x="657746" y="173091"/>
                      <a:pt x="608482" y="169097"/>
                    </a:cubicBezTo>
                    <a:cubicBezTo>
                      <a:pt x="543240" y="163771"/>
                      <a:pt x="479329" y="139804"/>
                      <a:pt x="412756" y="142467"/>
                    </a:cubicBezTo>
                    <a:cubicBezTo>
                      <a:pt x="278277" y="147793"/>
                      <a:pt x="67905" y="93203"/>
                      <a:pt x="0" y="15978"/>
                    </a:cubicBezTo>
                    <a:cubicBezTo>
                      <a:pt x="0" y="15978"/>
                      <a:pt x="0" y="15978"/>
                      <a:pt x="0" y="15978"/>
                    </a:cubicBezTo>
                    <a:cubicBezTo>
                      <a:pt x="3994" y="21304"/>
                      <a:pt x="10652" y="27961"/>
                      <a:pt x="14646" y="33287"/>
                    </a:cubicBezTo>
                    <a:lnTo>
                      <a:pt x="14646" y="33287"/>
                    </a:lnTo>
                    <a:cubicBezTo>
                      <a:pt x="93203" y="117169"/>
                      <a:pt x="636443" y="284935"/>
                      <a:pt x="1182345" y="123827"/>
                    </a:cubicBezTo>
                    <a:moveTo>
                      <a:pt x="1427336" y="11983"/>
                    </a:moveTo>
                    <a:lnTo>
                      <a:pt x="1437988" y="0"/>
                    </a:lnTo>
                    <a:lnTo>
                      <a:pt x="1436656" y="2663"/>
                    </a:lnTo>
                    <a:cubicBezTo>
                      <a:pt x="1415353" y="26629"/>
                      <a:pt x="1392718" y="42607"/>
                      <a:pt x="1383397" y="49264"/>
                    </a:cubicBezTo>
                    <a:cubicBezTo>
                      <a:pt x="1392718" y="42607"/>
                      <a:pt x="1411358" y="30624"/>
                      <a:pt x="1427336" y="11983"/>
                    </a:cubicBezTo>
                  </a:path>
                </a:pathLst>
              </a:custGeom>
              <a:solidFill>
                <a:srgbClr val="DFE6EB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912" name="Freeform: Shape 6911">
                <a:extLst>
                  <a:ext uri="{FF2B5EF4-FFF2-40B4-BE49-F238E27FC236}">
                    <a16:creationId xmlns:a16="http://schemas.microsoft.com/office/drawing/2014/main" id="{D76D7888-8512-4D70-B3CE-4F4DA2508DE0}"/>
                  </a:ext>
                </a:extLst>
              </p:cNvPr>
              <p:cNvSpPr/>
              <p:nvPr/>
            </p:nvSpPr>
            <p:spPr>
              <a:xfrm>
                <a:off x="9673949" y="4216140"/>
                <a:ext cx="1414021" cy="230470"/>
              </a:xfrm>
              <a:custGeom>
                <a:avLst/>
                <a:gdLst>
                  <a:gd name="connsiteX0" fmla="*/ 1408695 w 1414021"/>
                  <a:gd name="connsiteY0" fmla="*/ 5326 h 230470"/>
                  <a:gd name="connsiteX1" fmla="*/ 1396712 w 1414021"/>
                  <a:gd name="connsiteY1" fmla="*/ 18640 h 230470"/>
                  <a:gd name="connsiteX2" fmla="*/ 86546 w 1414021"/>
                  <a:gd name="connsiteY2" fmla="*/ 105186 h 230470"/>
                  <a:gd name="connsiteX3" fmla="*/ 65242 w 1414021"/>
                  <a:gd name="connsiteY3" fmla="*/ 86546 h 230470"/>
                  <a:gd name="connsiteX4" fmla="*/ 37281 w 1414021"/>
                  <a:gd name="connsiteY4" fmla="*/ 59916 h 230470"/>
                  <a:gd name="connsiteX5" fmla="*/ 10652 w 1414021"/>
                  <a:gd name="connsiteY5" fmla="*/ 31955 h 230470"/>
                  <a:gd name="connsiteX6" fmla="*/ 0 w 1414021"/>
                  <a:gd name="connsiteY6" fmla="*/ 19972 h 230470"/>
                  <a:gd name="connsiteX7" fmla="*/ 1414021 w 1414021"/>
                  <a:gd name="connsiteY7" fmla="*/ 0 h 230470"/>
                  <a:gd name="connsiteX8" fmla="*/ 1408695 w 1414021"/>
                  <a:gd name="connsiteY8" fmla="*/ 5326 h 230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14021" h="230470">
                    <a:moveTo>
                      <a:pt x="1408695" y="5326"/>
                    </a:moveTo>
                    <a:lnTo>
                      <a:pt x="1396712" y="18640"/>
                    </a:lnTo>
                    <a:cubicBezTo>
                      <a:pt x="1274217" y="150456"/>
                      <a:pt x="394115" y="371480"/>
                      <a:pt x="86546" y="105186"/>
                    </a:cubicBezTo>
                    <a:cubicBezTo>
                      <a:pt x="79888" y="99860"/>
                      <a:pt x="71899" y="91871"/>
                      <a:pt x="65242" y="86546"/>
                    </a:cubicBezTo>
                    <a:cubicBezTo>
                      <a:pt x="46601" y="69236"/>
                      <a:pt x="46601" y="69236"/>
                      <a:pt x="37281" y="59916"/>
                    </a:cubicBezTo>
                    <a:cubicBezTo>
                      <a:pt x="19972" y="41276"/>
                      <a:pt x="18641" y="41276"/>
                      <a:pt x="10652" y="31955"/>
                    </a:cubicBezTo>
                    <a:lnTo>
                      <a:pt x="0" y="19972"/>
                    </a:lnTo>
                    <a:cubicBezTo>
                      <a:pt x="193063" y="222355"/>
                      <a:pt x="1199654" y="247653"/>
                      <a:pt x="1414021" y="0"/>
                    </a:cubicBezTo>
                    <a:lnTo>
                      <a:pt x="1408695" y="5326"/>
                    </a:lnTo>
                  </a:path>
                </a:pathLst>
              </a:custGeom>
              <a:solidFill>
                <a:srgbClr val="CDC2B8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913" name="Freeform: Shape 6912">
                <a:extLst>
                  <a:ext uri="{FF2B5EF4-FFF2-40B4-BE49-F238E27FC236}">
                    <a16:creationId xmlns:a16="http://schemas.microsoft.com/office/drawing/2014/main" id="{20339C22-CED4-4E70-8B95-E764E91B6DD9}"/>
                  </a:ext>
                </a:extLst>
              </p:cNvPr>
              <p:cNvSpPr/>
              <p:nvPr/>
            </p:nvSpPr>
            <p:spPr>
              <a:xfrm>
                <a:off x="9744517" y="4272062"/>
                <a:ext cx="330204" cy="73244"/>
              </a:xfrm>
              <a:custGeom>
                <a:avLst/>
                <a:gdLst>
                  <a:gd name="connsiteX0" fmla="*/ 5326 w 330204"/>
                  <a:gd name="connsiteY0" fmla="*/ 2663 h 73244"/>
                  <a:gd name="connsiteX1" fmla="*/ 5326 w 330204"/>
                  <a:gd name="connsiteY1" fmla="*/ 2663 h 73244"/>
                  <a:gd name="connsiteX2" fmla="*/ 1331 w 330204"/>
                  <a:gd name="connsiteY2" fmla="*/ 0 h 73244"/>
                  <a:gd name="connsiteX3" fmla="*/ 0 w 330204"/>
                  <a:gd name="connsiteY3" fmla="*/ 0 h 73244"/>
                  <a:gd name="connsiteX4" fmla="*/ 5326 w 330204"/>
                  <a:gd name="connsiteY4" fmla="*/ 2663 h 73244"/>
                  <a:gd name="connsiteX5" fmla="*/ 327542 w 330204"/>
                  <a:gd name="connsiteY5" fmla="*/ 73231 h 73244"/>
                  <a:gd name="connsiteX6" fmla="*/ 330205 w 330204"/>
                  <a:gd name="connsiteY6" fmla="*/ 73231 h 73244"/>
                  <a:gd name="connsiteX7" fmla="*/ 292923 w 330204"/>
                  <a:gd name="connsiteY7" fmla="*/ 67905 h 73244"/>
                  <a:gd name="connsiteX8" fmla="*/ 135810 w 330204"/>
                  <a:gd name="connsiteY8" fmla="*/ 50596 h 73244"/>
                  <a:gd name="connsiteX9" fmla="*/ 327542 w 330204"/>
                  <a:gd name="connsiteY9" fmla="*/ 73231 h 73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0204" h="73244">
                    <a:moveTo>
                      <a:pt x="5326" y="2663"/>
                    </a:moveTo>
                    <a:cubicBezTo>
                      <a:pt x="5326" y="2663"/>
                      <a:pt x="5326" y="2663"/>
                      <a:pt x="5326" y="2663"/>
                    </a:cubicBezTo>
                    <a:cubicBezTo>
                      <a:pt x="1331" y="0"/>
                      <a:pt x="1331" y="0"/>
                      <a:pt x="1331" y="0"/>
                    </a:cubicBezTo>
                    <a:cubicBezTo>
                      <a:pt x="1331" y="0"/>
                      <a:pt x="0" y="0"/>
                      <a:pt x="0" y="0"/>
                    </a:cubicBezTo>
                    <a:cubicBezTo>
                      <a:pt x="1331" y="1331"/>
                      <a:pt x="2663" y="1331"/>
                      <a:pt x="5326" y="2663"/>
                    </a:cubicBezTo>
                    <a:moveTo>
                      <a:pt x="327542" y="73231"/>
                    </a:moveTo>
                    <a:cubicBezTo>
                      <a:pt x="327542" y="73231"/>
                      <a:pt x="328873" y="73231"/>
                      <a:pt x="330205" y="73231"/>
                    </a:cubicBezTo>
                    <a:cubicBezTo>
                      <a:pt x="322216" y="71899"/>
                      <a:pt x="307570" y="69236"/>
                      <a:pt x="292923" y="67905"/>
                    </a:cubicBezTo>
                    <a:cubicBezTo>
                      <a:pt x="169097" y="55922"/>
                      <a:pt x="169097" y="55922"/>
                      <a:pt x="135810" y="50596"/>
                    </a:cubicBezTo>
                    <a:cubicBezTo>
                      <a:pt x="238333" y="74562"/>
                      <a:pt x="326210" y="73231"/>
                      <a:pt x="327542" y="73231"/>
                    </a:cubicBezTo>
                  </a:path>
                </a:pathLst>
              </a:custGeom>
              <a:solidFill>
                <a:srgbClr val="CAC8C5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914" name="Freeform: Shape 6913">
                <a:extLst>
                  <a:ext uri="{FF2B5EF4-FFF2-40B4-BE49-F238E27FC236}">
                    <a16:creationId xmlns:a16="http://schemas.microsoft.com/office/drawing/2014/main" id="{5CED5214-7920-4CC6-9143-C2875131D169}"/>
                  </a:ext>
                </a:extLst>
              </p:cNvPr>
              <p:cNvSpPr/>
              <p:nvPr/>
            </p:nvSpPr>
            <p:spPr>
              <a:xfrm>
                <a:off x="10707170" y="4201494"/>
                <a:ext cx="394115" cy="147793"/>
              </a:xfrm>
              <a:custGeom>
                <a:avLst/>
                <a:gdLst>
                  <a:gd name="connsiteX0" fmla="*/ 391452 w 394115"/>
                  <a:gd name="connsiteY0" fmla="*/ 1332 h 147793"/>
                  <a:gd name="connsiteX1" fmla="*/ 0 w 394115"/>
                  <a:gd name="connsiteY1" fmla="*/ 147793 h 147793"/>
                  <a:gd name="connsiteX2" fmla="*/ 332868 w 394115"/>
                  <a:gd name="connsiteY2" fmla="*/ 43939 h 147793"/>
                  <a:gd name="connsiteX3" fmla="*/ 394115 w 394115"/>
                  <a:gd name="connsiteY3" fmla="*/ 0 h 147793"/>
                  <a:gd name="connsiteX4" fmla="*/ 391452 w 394115"/>
                  <a:gd name="connsiteY4" fmla="*/ 1332 h 147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4115" h="147793">
                    <a:moveTo>
                      <a:pt x="391452" y="1332"/>
                    </a:moveTo>
                    <a:cubicBezTo>
                      <a:pt x="315558" y="91871"/>
                      <a:pt x="142467" y="127821"/>
                      <a:pt x="0" y="147793"/>
                    </a:cubicBezTo>
                    <a:cubicBezTo>
                      <a:pt x="275614" y="74562"/>
                      <a:pt x="275614" y="74562"/>
                      <a:pt x="332868" y="43939"/>
                    </a:cubicBezTo>
                    <a:cubicBezTo>
                      <a:pt x="356834" y="30624"/>
                      <a:pt x="376806" y="19972"/>
                      <a:pt x="394115" y="0"/>
                    </a:cubicBezTo>
                    <a:lnTo>
                      <a:pt x="391452" y="1332"/>
                    </a:lnTo>
                  </a:path>
                </a:pathLst>
              </a:custGeom>
              <a:solidFill>
                <a:srgbClr val="CAC8C5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915" name="Freeform: Shape 6914">
                <a:extLst>
                  <a:ext uri="{FF2B5EF4-FFF2-40B4-BE49-F238E27FC236}">
                    <a16:creationId xmlns:a16="http://schemas.microsoft.com/office/drawing/2014/main" id="{CE03DBF8-6011-4845-B01A-379C3DD4F76A}"/>
                  </a:ext>
                </a:extLst>
              </p:cNvPr>
              <p:cNvSpPr/>
              <p:nvPr/>
            </p:nvSpPr>
            <p:spPr>
              <a:xfrm>
                <a:off x="10853632" y="4252090"/>
                <a:ext cx="190400" cy="71899"/>
              </a:xfrm>
              <a:custGeom>
                <a:avLst/>
                <a:gdLst>
                  <a:gd name="connsiteX0" fmla="*/ 181080 w 190400"/>
                  <a:gd name="connsiteY0" fmla="*/ 5326 h 71899"/>
                  <a:gd name="connsiteX1" fmla="*/ 0 w 190400"/>
                  <a:gd name="connsiteY1" fmla="*/ 71899 h 71899"/>
                  <a:gd name="connsiteX2" fmla="*/ 99860 w 190400"/>
                  <a:gd name="connsiteY2" fmla="*/ 39944 h 71899"/>
                  <a:gd name="connsiteX3" fmla="*/ 190400 w 190400"/>
                  <a:gd name="connsiteY3" fmla="*/ 0 h 71899"/>
                  <a:gd name="connsiteX4" fmla="*/ 181080 w 190400"/>
                  <a:gd name="connsiteY4" fmla="*/ 5326 h 71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400" h="71899">
                    <a:moveTo>
                      <a:pt x="181080" y="5326"/>
                    </a:moveTo>
                    <a:cubicBezTo>
                      <a:pt x="118501" y="47933"/>
                      <a:pt x="74562" y="55922"/>
                      <a:pt x="0" y="71899"/>
                    </a:cubicBezTo>
                    <a:cubicBezTo>
                      <a:pt x="62579" y="53259"/>
                      <a:pt x="82551" y="46601"/>
                      <a:pt x="99860" y="39944"/>
                    </a:cubicBezTo>
                    <a:cubicBezTo>
                      <a:pt x="146462" y="23967"/>
                      <a:pt x="169097" y="11983"/>
                      <a:pt x="190400" y="0"/>
                    </a:cubicBezTo>
                    <a:cubicBezTo>
                      <a:pt x="187737" y="1331"/>
                      <a:pt x="183743" y="3994"/>
                      <a:pt x="181080" y="5326"/>
                    </a:cubicBezTo>
                  </a:path>
                </a:pathLst>
              </a:custGeom>
              <a:solidFill>
                <a:srgbClr val="BAAC9F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916" name="Freeform: Shape 6915">
                <a:extLst>
                  <a:ext uri="{FF2B5EF4-FFF2-40B4-BE49-F238E27FC236}">
                    <a16:creationId xmlns:a16="http://schemas.microsoft.com/office/drawing/2014/main" id="{F25A26DB-0B64-4C9E-BBF3-D575CC10B731}"/>
                  </a:ext>
                </a:extLst>
              </p:cNvPr>
              <p:cNvSpPr/>
              <p:nvPr/>
            </p:nvSpPr>
            <p:spPr>
              <a:xfrm>
                <a:off x="9751174" y="4274725"/>
                <a:ext cx="129152" cy="46601"/>
              </a:xfrm>
              <a:custGeom>
                <a:avLst/>
                <a:gdLst>
                  <a:gd name="connsiteX0" fmla="*/ 122495 w 129152"/>
                  <a:gd name="connsiteY0" fmla="*/ 45270 h 46601"/>
                  <a:gd name="connsiteX1" fmla="*/ 0 w 129152"/>
                  <a:gd name="connsiteY1" fmla="*/ 0 h 46601"/>
                  <a:gd name="connsiteX2" fmla="*/ 129153 w 129152"/>
                  <a:gd name="connsiteY2" fmla="*/ 46601 h 46601"/>
                  <a:gd name="connsiteX3" fmla="*/ 122495 w 129152"/>
                  <a:gd name="connsiteY3" fmla="*/ 45270 h 46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152" h="46601">
                    <a:moveTo>
                      <a:pt x="122495" y="45270"/>
                    </a:moveTo>
                    <a:cubicBezTo>
                      <a:pt x="74562" y="35950"/>
                      <a:pt x="45270" y="25298"/>
                      <a:pt x="0" y="0"/>
                    </a:cubicBezTo>
                    <a:cubicBezTo>
                      <a:pt x="41276" y="19972"/>
                      <a:pt x="78557" y="33287"/>
                      <a:pt x="129153" y="46601"/>
                    </a:cubicBezTo>
                    <a:cubicBezTo>
                      <a:pt x="126490" y="46601"/>
                      <a:pt x="123827" y="46601"/>
                      <a:pt x="122495" y="45270"/>
                    </a:cubicBezTo>
                  </a:path>
                </a:pathLst>
              </a:custGeom>
              <a:solidFill>
                <a:srgbClr val="CAC8C5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917" name="Freeform: Shape 6916">
                <a:extLst>
                  <a:ext uri="{FF2B5EF4-FFF2-40B4-BE49-F238E27FC236}">
                    <a16:creationId xmlns:a16="http://schemas.microsoft.com/office/drawing/2014/main" id="{575CB2B3-7F1D-41EB-8192-E40D45F2B367}"/>
                  </a:ext>
                </a:extLst>
              </p:cNvPr>
              <p:cNvSpPr/>
              <p:nvPr/>
            </p:nvSpPr>
            <p:spPr>
              <a:xfrm>
                <a:off x="9747180" y="4273394"/>
                <a:ext cx="287597" cy="66573"/>
              </a:xfrm>
              <a:custGeom>
                <a:avLst/>
                <a:gdLst>
                  <a:gd name="connsiteX0" fmla="*/ 275614 w 287597"/>
                  <a:gd name="connsiteY0" fmla="*/ 65242 h 66573"/>
                  <a:gd name="connsiteX1" fmla="*/ 0 w 287597"/>
                  <a:gd name="connsiteY1" fmla="*/ 0 h 66573"/>
                  <a:gd name="connsiteX2" fmla="*/ 151788 w 287597"/>
                  <a:gd name="connsiteY2" fmla="*/ 46601 h 66573"/>
                  <a:gd name="connsiteX3" fmla="*/ 287598 w 287597"/>
                  <a:gd name="connsiteY3" fmla="*/ 66574 h 66573"/>
                  <a:gd name="connsiteX4" fmla="*/ 275614 w 287597"/>
                  <a:gd name="connsiteY4" fmla="*/ 65242 h 66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7597" h="66573">
                    <a:moveTo>
                      <a:pt x="275614" y="65242"/>
                    </a:moveTo>
                    <a:cubicBezTo>
                      <a:pt x="155782" y="54590"/>
                      <a:pt x="83883" y="47933"/>
                      <a:pt x="0" y="0"/>
                    </a:cubicBezTo>
                    <a:cubicBezTo>
                      <a:pt x="50596" y="13315"/>
                      <a:pt x="99860" y="34618"/>
                      <a:pt x="151788" y="46601"/>
                    </a:cubicBezTo>
                    <a:cubicBezTo>
                      <a:pt x="162439" y="49264"/>
                      <a:pt x="162439" y="49264"/>
                      <a:pt x="287598" y="66574"/>
                    </a:cubicBezTo>
                    <a:cubicBezTo>
                      <a:pt x="284935" y="65242"/>
                      <a:pt x="279609" y="65242"/>
                      <a:pt x="275614" y="65242"/>
                    </a:cubicBezTo>
                  </a:path>
                </a:pathLst>
              </a:custGeom>
              <a:solidFill>
                <a:srgbClr val="B7B0A8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918" name="Freeform: Shape 6917">
                <a:extLst>
                  <a:ext uri="{FF2B5EF4-FFF2-40B4-BE49-F238E27FC236}">
                    <a16:creationId xmlns:a16="http://schemas.microsoft.com/office/drawing/2014/main" id="{EE240AAE-11BC-459C-91F6-991E2100F279}"/>
                  </a:ext>
                </a:extLst>
              </p:cNvPr>
              <p:cNvSpPr/>
              <p:nvPr/>
            </p:nvSpPr>
            <p:spPr>
              <a:xfrm>
                <a:off x="10229221" y="4464999"/>
                <a:ext cx="109265" cy="42834"/>
              </a:xfrm>
              <a:custGeom>
                <a:avLst/>
                <a:gdLst>
                  <a:gd name="connsiteX0" fmla="*/ 109132 w 109265"/>
                  <a:gd name="connsiteY0" fmla="*/ 25424 h 42834"/>
                  <a:gd name="connsiteX1" fmla="*/ 1283 w 109265"/>
                  <a:gd name="connsiteY1" fmla="*/ 22761 h 42834"/>
                  <a:gd name="connsiteX2" fmla="*/ 57204 w 109265"/>
                  <a:gd name="connsiteY2" fmla="*/ 126 h 42834"/>
                  <a:gd name="connsiteX3" fmla="*/ 109132 w 109265"/>
                  <a:gd name="connsiteY3" fmla="*/ 25424 h 42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265" h="42834">
                    <a:moveTo>
                      <a:pt x="109132" y="25424"/>
                    </a:moveTo>
                    <a:cubicBezTo>
                      <a:pt x="102474" y="53385"/>
                      <a:pt x="14597" y="44065"/>
                      <a:pt x="1283" y="22761"/>
                    </a:cubicBezTo>
                    <a:cubicBezTo>
                      <a:pt x="-6706" y="8115"/>
                      <a:pt x="23918" y="-1205"/>
                      <a:pt x="57204" y="126"/>
                    </a:cubicBezTo>
                    <a:cubicBezTo>
                      <a:pt x="102474" y="2789"/>
                      <a:pt x="110463" y="17435"/>
                      <a:pt x="109132" y="25424"/>
                    </a:cubicBezTo>
                  </a:path>
                </a:pathLst>
              </a:custGeom>
              <a:solidFill>
                <a:srgbClr val="C6B19A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919" name="Freeform: Shape 6918">
                <a:extLst>
                  <a:ext uri="{FF2B5EF4-FFF2-40B4-BE49-F238E27FC236}">
                    <a16:creationId xmlns:a16="http://schemas.microsoft.com/office/drawing/2014/main" id="{08A82A9A-4A73-4B50-95D4-53CAA1720153}"/>
                  </a:ext>
                </a:extLst>
              </p:cNvPr>
              <p:cNvSpPr/>
              <p:nvPr/>
            </p:nvSpPr>
            <p:spPr>
              <a:xfrm>
                <a:off x="9616696" y="3967155"/>
                <a:ext cx="870781" cy="163770"/>
              </a:xfrm>
              <a:custGeom>
                <a:avLst/>
                <a:gdLst>
                  <a:gd name="connsiteX0" fmla="*/ 869450 w 870781"/>
                  <a:gd name="connsiteY0" fmla="*/ 131816 h 163770"/>
                  <a:gd name="connsiteX1" fmla="*/ 870781 w 870781"/>
                  <a:gd name="connsiteY1" fmla="*/ 131816 h 163770"/>
                  <a:gd name="connsiteX2" fmla="*/ 836163 w 870781"/>
                  <a:gd name="connsiteY2" fmla="*/ 130484 h 163770"/>
                  <a:gd name="connsiteX3" fmla="*/ 728314 w 870781"/>
                  <a:gd name="connsiteY3" fmla="*/ 163771 h 163770"/>
                  <a:gd name="connsiteX4" fmla="*/ 802876 w 870781"/>
                  <a:gd name="connsiteY4" fmla="*/ 153119 h 163770"/>
                  <a:gd name="connsiteX5" fmla="*/ 869450 w 870781"/>
                  <a:gd name="connsiteY5" fmla="*/ 131816 h 163770"/>
                  <a:gd name="connsiteX6" fmla="*/ 742960 w 870781"/>
                  <a:gd name="connsiteY6" fmla="*/ 123827 h 163770"/>
                  <a:gd name="connsiteX7" fmla="*/ 539245 w 870781"/>
                  <a:gd name="connsiteY7" fmla="*/ 115838 h 163770"/>
                  <a:gd name="connsiteX8" fmla="*/ 394115 w 870781"/>
                  <a:gd name="connsiteY8" fmla="*/ 86546 h 163770"/>
                  <a:gd name="connsiteX9" fmla="*/ 280940 w 870781"/>
                  <a:gd name="connsiteY9" fmla="*/ 73231 h 163770"/>
                  <a:gd name="connsiteX10" fmla="*/ 179748 w 870781"/>
                  <a:gd name="connsiteY10" fmla="*/ 43939 h 163770"/>
                  <a:gd name="connsiteX11" fmla="*/ 0 w 870781"/>
                  <a:gd name="connsiteY11" fmla="*/ 0 h 163770"/>
                  <a:gd name="connsiteX12" fmla="*/ 109181 w 870781"/>
                  <a:gd name="connsiteY12" fmla="*/ 54590 h 163770"/>
                  <a:gd name="connsiteX13" fmla="*/ 387458 w 870781"/>
                  <a:gd name="connsiteY13" fmla="*/ 127821 h 163770"/>
                  <a:gd name="connsiteX14" fmla="*/ 742960 w 870781"/>
                  <a:gd name="connsiteY14" fmla="*/ 123827 h 163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70781" h="163770">
                    <a:moveTo>
                      <a:pt x="869450" y="131816"/>
                    </a:moveTo>
                    <a:cubicBezTo>
                      <a:pt x="869450" y="131816"/>
                      <a:pt x="870781" y="131816"/>
                      <a:pt x="870781" y="131816"/>
                    </a:cubicBezTo>
                    <a:cubicBezTo>
                      <a:pt x="857467" y="130484"/>
                      <a:pt x="848146" y="130484"/>
                      <a:pt x="836163" y="130484"/>
                    </a:cubicBezTo>
                    <a:cubicBezTo>
                      <a:pt x="797551" y="133147"/>
                      <a:pt x="764264" y="153119"/>
                      <a:pt x="728314" y="163771"/>
                    </a:cubicBezTo>
                    <a:cubicBezTo>
                      <a:pt x="756275" y="161108"/>
                      <a:pt x="781573" y="158445"/>
                      <a:pt x="802876" y="153119"/>
                    </a:cubicBezTo>
                    <a:cubicBezTo>
                      <a:pt x="825511" y="147793"/>
                      <a:pt x="846815" y="138473"/>
                      <a:pt x="869450" y="131816"/>
                    </a:cubicBezTo>
                    <a:moveTo>
                      <a:pt x="742960" y="123827"/>
                    </a:moveTo>
                    <a:cubicBezTo>
                      <a:pt x="675055" y="117169"/>
                      <a:pt x="607150" y="125158"/>
                      <a:pt x="539245" y="115838"/>
                    </a:cubicBezTo>
                    <a:cubicBezTo>
                      <a:pt x="489981" y="109181"/>
                      <a:pt x="443380" y="89209"/>
                      <a:pt x="394115" y="86546"/>
                    </a:cubicBezTo>
                    <a:cubicBezTo>
                      <a:pt x="352840" y="83883"/>
                      <a:pt x="331536" y="82551"/>
                      <a:pt x="280940" y="73231"/>
                    </a:cubicBezTo>
                    <a:cubicBezTo>
                      <a:pt x="246322" y="66574"/>
                      <a:pt x="214367" y="50596"/>
                      <a:pt x="179748" y="43939"/>
                    </a:cubicBezTo>
                    <a:cubicBezTo>
                      <a:pt x="49264" y="22635"/>
                      <a:pt x="49264" y="22635"/>
                      <a:pt x="0" y="0"/>
                    </a:cubicBezTo>
                    <a:cubicBezTo>
                      <a:pt x="9320" y="6657"/>
                      <a:pt x="66573" y="41276"/>
                      <a:pt x="109181" y="54590"/>
                    </a:cubicBezTo>
                    <a:cubicBezTo>
                      <a:pt x="110512" y="54590"/>
                      <a:pt x="330205" y="118501"/>
                      <a:pt x="387458" y="127821"/>
                    </a:cubicBezTo>
                    <a:cubicBezTo>
                      <a:pt x="545903" y="154451"/>
                      <a:pt x="636443" y="141136"/>
                      <a:pt x="742960" y="123827"/>
                    </a:cubicBezTo>
                  </a:path>
                </a:pathLst>
              </a:custGeom>
              <a:solidFill>
                <a:srgbClr val="927152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920" name="Freeform: Shape 6919">
                <a:extLst>
                  <a:ext uri="{FF2B5EF4-FFF2-40B4-BE49-F238E27FC236}">
                    <a16:creationId xmlns:a16="http://schemas.microsoft.com/office/drawing/2014/main" id="{BE560645-1542-42FB-A8AE-79D02C91E61E}"/>
                  </a:ext>
                </a:extLst>
              </p:cNvPr>
              <p:cNvSpPr/>
              <p:nvPr/>
            </p:nvSpPr>
            <p:spPr>
              <a:xfrm>
                <a:off x="9549828" y="3939195"/>
                <a:ext cx="981588" cy="194557"/>
              </a:xfrm>
              <a:custGeom>
                <a:avLst/>
                <a:gdLst>
                  <a:gd name="connsiteX0" fmla="*/ 980257 w 981588"/>
                  <a:gd name="connsiteY0" fmla="*/ 142467 h 194557"/>
                  <a:gd name="connsiteX1" fmla="*/ 885722 w 981588"/>
                  <a:gd name="connsiteY1" fmla="*/ 159776 h 194557"/>
                  <a:gd name="connsiteX2" fmla="*/ 793851 w 981588"/>
                  <a:gd name="connsiteY2" fmla="*/ 191732 h 194557"/>
                  <a:gd name="connsiteX3" fmla="*/ 744587 w 981588"/>
                  <a:gd name="connsiteY3" fmla="*/ 194395 h 194557"/>
                  <a:gd name="connsiteX4" fmla="*/ 421039 w 981588"/>
                  <a:gd name="connsiteY4" fmla="*/ 155782 h 194557"/>
                  <a:gd name="connsiteX5" fmla="*/ 295 w 981588"/>
                  <a:gd name="connsiteY5" fmla="*/ 0 h 194557"/>
                  <a:gd name="connsiteX6" fmla="*/ 173386 w 981588"/>
                  <a:gd name="connsiteY6" fmla="*/ 83883 h 194557"/>
                  <a:gd name="connsiteX7" fmla="*/ 476961 w 981588"/>
                  <a:gd name="connsiteY7" fmla="*/ 161108 h 194557"/>
                  <a:gd name="connsiteX8" fmla="*/ 977594 w 981588"/>
                  <a:gd name="connsiteY8" fmla="*/ 135810 h 194557"/>
                  <a:gd name="connsiteX9" fmla="*/ 981588 w 981588"/>
                  <a:gd name="connsiteY9" fmla="*/ 139804 h 194557"/>
                  <a:gd name="connsiteX10" fmla="*/ 980257 w 981588"/>
                  <a:gd name="connsiteY10" fmla="*/ 142467 h 194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81588" h="194557">
                    <a:moveTo>
                      <a:pt x="980257" y="142467"/>
                    </a:moveTo>
                    <a:cubicBezTo>
                      <a:pt x="977594" y="146462"/>
                      <a:pt x="977594" y="146462"/>
                      <a:pt x="885722" y="159776"/>
                    </a:cubicBezTo>
                    <a:cubicBezTo>
                      <a:pt x="853767" y="165102"/>
                      <a:pt x="825806" y="183743"/>
                      <a:pt x="793851" y="191732"/>
                    </a:cubicBezTo>
                    <a:cubicBezTo>
                      <a:pt x="793851" y="191732"/>
                      <a:pt x="771216" y="193063"/>
                      <a:pt x="744587" y="194395"/>
                    </a:cubicBezTo>
                    <a:cubicBezTo>
                      <a:pt x="634075" y="197058"/>
                      <a:pt x="528888" y="166434"/>
                      <a:pt x="421039" y="155782"/>
                    </a:cubicBezTo>
                    <a:cubicBezTo>
                      <a:pt x="345146" y="149125"/>
                      <a:pt x="-11688" y="70568"/>
                      <a:pt x="295" y="0"/>
                    </a:cubicBezTo>
                    <a:cubicBezTo>
                      <a:pt x="61542" y="21304"/>
                      <a:pt x="112138" y="62579"/>
                      <a:pt x="173386" y="83883"/>
                    </a:cubicBezTo>
                    <a:cubicBezTo>
                      <a:pt x="174717" y="83883"/>
                      <a:pt x="386421" y="149125"/>
                      <a:pt x="476961" y="161108"/>
                    </a:cubicBezTo>
                    <a:cubicBezTo>
                      <a:pt x="579484" y="175754"/>
                      <a:pt x="579484" y="175754"/>
                      <a:pt x="977594" y="135810"/>
                    </a:cubicBezTo>
                    <a:cubicBezTo>
                      <a:pt x="978925" y="137141"/>
                      <a:pt x="980257" y="138473"/>
                      <a:pt x="981588" y="139804"/>
                    </a:cubicBezTo>
                    <a:cubicBezTo>
                      <a:pt x="981588" y="139804"/>
                      <a:pt x="981588" y="141136"/>
                      <a:pt x="980257" y="142467"/>
                    </a:cubicBezTo>
                  </a:path>
                </a:pathLst>
              </a:custGeom>
              <a:solidFill>
                <a:srgbClr val="B69A78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921" name="Freeform: Shape 6920">
                <a:extLst>
                  <a:ext uri="{FF2B5EF4-FFF2-40B4-BE49-F238E27FC236}">
                    <a16:creationId xmlns:a16="http://schemas.microsoft.com/office/drawing/2014/main" id="{D6D1D524-3366-4EFB-BC5A-61E672483CF8}"/>
                  </a:ext>
                </a:extLst>
              </p:cNvPr>
              <p:cNvSpPr/>
              <p:nvPr/>
            </p:nvSpPr>
            <p:spPr>
              <a:xfrm>
                <a:off x="9616696" y="4032398"/>
                <a:ext cx="386126" cy="107030"/>
              </a:xfrm>
              <a:custGeom>
                <a:avLst/>
                <a:gdLst>
                  <a:gd name="connsiteX0" fmla="*/ 386126 w 386126"/>
                  <a:gd name="connsiteY0" fmla="*/ 103855 h 107030"/>
                  <a:gd name="connsiteX1" fmla="*/ 251648 w 386126"/>
                  <a:gd name="connsiteY1" fmla="*/ 101192 h 107030"/>
                  <a:gd name="connsiteX2" fmla="*/ 205046 w 386126"/>
                  <a:gd name="connsiteY2" fmla="*/ 93203 h 107030"/>
                  <a:gd name="connsiteX3" fmla="*/ 0 w 386126"/>
                  <a:gd name="connsiteY3" fmla="*/ 1331 h 107030"/>
                  <a:gd name="connsiteX4" fmla="*/ 0 w 386126"/>
                  <a:gd name="connsiteY4" fmla="*/ 0 h 107030"/>
                  <a:gd name="connsiteX5" fmla="*/ 13315 w 386126"/>
                  <a:gd name="connsiteY5" fmla="*/ 5326 h 107030"/>
                  <a:gd name="connsiteX6" fmla="*/ 158445 w 386126"/>
                  <a:gd name="connsiteY6" fmla="*/ 59916 h 107030"/>
                  <a:gd name="connsiteX7" fmla="*/ 248985 w 386126"/>
                  <a:gd name="connsiteY7" fmla="*/ 79888 h 107030"/>
                  <a:gd name="connsiteX8" fmla="*/ 386126 w 386126"/>
                  <a:gd name="connsiteY8" fmla="*/ 103855 h 107030"/>
                  <a:gd name="connsiteX9" fmla="*/ 386126 w 386126"/>
                  <a:gd name="connsiteY9" fmla="*/ 103855 h 107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6126" h="107030">
                    <a:moveTo>
                      <a:pt x="386126" y="103855"/>
                    </a:moveTo>
                    <a:cubicBezTo>
                      <a:pt x="384795" y="107849"/>
                      <a:pt x="384795" y="109181"/>
                      <a:pt x="251648" y="101192"/>
                    </a:cubicBezTo>
                    <a:cubicBezTo>
                      <a:pt x="240996" y="101192"/>
                      <a:pt x="227681" y="99860"/>
                      <a:pt x="205046" y="93203"/>
                    </a:cubicBezTo>
                    <a:cubicBezTo>
                      <a:pt x="102523" y="66574"/>
                      <a:pt x="38613" y="25298"/>
                      <a:pt x="0" y="1331"/>
                    </a:cubicBezTo>
                    <a:cubicBezTo>
                      <a:pt x="0" y="1331"/>
                      <a:pt x="0" y="0"/>
                      <a:pt x="0" y="0"/>
                    </a:cubicBezTo>
                    <a:cubicBezTo>
                      <a:pt x="1331" y="0"/>
                      <a:pt x="3994" y="1331"/>
                      <a:pt x="13315" y="5326"/>
                    </a:cubicBezTo>
                    <a:cubicBezTo>
                      <a:pt x="119832" y="51927"/>
                      <a:pt x="125158" y="53259"/>
                      <a:pt x="158445" y="59916"/>
                    </a:cubicBezTo>
                    <a:cubicBezTo>
                      <a:pt x="235670" y="77225"/>
                      <a:pt x="235670" y="77225"/>
                      <a:pt x="248985" y="79888"/>
                    </a:cubicBezTo>
                    <a:cubicBezTo>
                      <a:pt x="359497" y="94534"/>
                      <a:pt x="379469" y="97197"/>
                      <a:pt x="386126" y="103855"/>
                    </a:cubicBezTo>
                    <a:cubicBezTo>
                      <a:pt x="386126" y="102523"/>
                      <a:pt x="386126" y="103855"/>
                      <a:pt x="386126" y="103855"/>
                    </a:cubicBezTo>
                  </a:path>
                </a:pathLst>
              </a:custGeom>
              <a:solidFill>
                <a:srgbClr val="D9C5A6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922" name="Freeform: Shape 6921">
                <a:extLst>
                  <a:ext uri="{FF2B5EF4-FFF2-40B4-BE49-F238E27FC236}">
                    <a16:creationId xmlns:a16="http://schemas.microsoft.com/office/drawing/2014/main" id="{32C16C46-2947-492C-8CCC-F63D6410D367}"/>
                  </a:ext>
                </a:extLst>
              </p:cNvPr>
              <p:cNvSpPr/>
              <p:nvPr/>
            </p:nvSpPr>
            <p:spPr>
              <a:xfrm>
                <a:off x="10721816" y="4004437"/>
                <a:ext cx="411424" cy="130483"/>
              </a:xfrm>
              <a:custGeom>
                <a:avLst/>
                <a:gdLst>
                  <a:gd name="connsiteX0" fmla="*/ 410093 w 411424"/>
                  <a:gd name="connsiteY0" fmla="*/ 1331 h 130483"/>
                  <a:gd name="connsiteX1" fmla="*/ 0 w 411424"/>
                  <a:gd name="connsiteY1" fmla="*/ 130484 h 130483"/>
                  <a:gd name="connsiteX2" fmla="*/ 0 w 411424"/>
                  <a:gd name="connsiteY2" fmla="*/ 127821 h 130483"/>
                  <a:gd name="connsiteX3" fmla="*/ 21304 w 411424"/>
                  <a:gd name="connsiteY3" fmla="*/ 122495 h 130483"/>
                  <a:gd name="connsiteX4" fmla="*/ 173091 w 411424"/>
                  <a:gd name="connsiteY4" fmla="*/ 75894 h 130483"/>
                  <a:gd name="connsiteX5" fmla="*/ 244990 w 411424"/>
                  <a:gd name="connsiteY5" fmla="*/ 45270 h 130483"/>
                  <a:gd name="connsiteX6" fmla="*/ 256974 w 411424"/>
                  <a:gd name="connsiteY6" fmla="*/ 41276 h 130483"/>
                  <a:gd name="connsiteX7" fmla="*/ 411424 w 411424"/>
                  <a:gd name="connsiteY7" fmla="*/ 0 h 130483"/>
                  <a:gd name="connsiteX8" fmla="*/ 410093 w 411424"/>
                  <a:gd name="connsiteY8" fmla="*/ 1331 h 130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1424" h="130483">
                    <a:moveTo>
                      <a:pt x="410093" y="1331"/>
                    </a:moveTo>
                    <a:cubicBezTo>
                      <a:pt x="410093" y="2663"/>
                      <a:pt x="129153" y="119832"/>
                      <a:pt x="0" y="130484"/>
                    </a:cubicBezTo>
                    <a:cubicBezTo>
                      <a:pt x="0" y="129153"/>
                      <a:pt x="0" y="129153"/>
                      <a:pt x="0" y="127821"/>
                    </a:cubicBezTo>
                    <a:cubicBezTo>
                      <a:pt x="5326" y="123827"/>
                      <a:pt x="14646" y="123827"/>
                      <a:pt x="21304" y="122495"/>
                    </a:cubicBezTo>
                    <a:cubicBezTo>
                      <a:pt x="81220" y="111844"/>
                      <a:pt x="141136" y="87877"/>
                      <a:pt x="173091" y="75894"/>
                    </a:cubicBezTo>
                    <a:cubicBezTo>
                      <a:pt x="197058" y="66574"/>
                      <a:pt x="219693" y="53259"/>
                      <a:pt x="244990" y="45270"/>
                    </a:cubicBezTo>
                    <a:cubicBezTo>
                      <a:pt x="250316" y="43938"/>
                      <a:pt x="251648" y="42607"/>
                      <a:pt x="256974" y="41276"/>
                    </a:cubicBezTo>
                    <a:cubicBezTo>
                      <a:pt x="308901" y="29292"/>
                      <a:pt x="358165" y="5326"/>
                      <a:pt x="411424" y="0"/>
                    </a:cubicBezTo>
                    <a:cubicBezTo>
                      <a:pt x="410093" y="0"/>
                      <a:pt x="410093" y="1331"/>
                      <a:pt x="410093" y="1331"/>
                    </a:cubicBezTo>
                  </a:path>
                </a:pathLst>
              </a:custGeom>
              <a:solidFill>
                <a:srgbClr val="927152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923" name="Freeform: Shape 6922">
                <a:extLst>
                  <a:ext uri="{FF2B5EF4-FFF2-40B4-BE49-F238E27FC236}">
                    <a16:creationId xmlns:a16="http://schemas.microsoft.com/office/drawing/2014/main" id="{5E5023FD-8204-49CF-877F-58FBCAC44EDD}"/>
                  </a:ext>
                </a:extLst>
              </p:cNvPr>
              <p:cNvSpPr/>
              <p:nvPr/>
            </p:nvSpPr>
            <p:spPr>
              <a:xfrm>
                <a:off x="9524825" y="4008431"/>
                <a:ext cx="6657" cy="14646"/>
              </a:xfrm>
              <a:custGeom>
                <a:avLst/>
                <a:gdLst>
                  <a:gd name="connsiteX0" fmla="*/ 2663 w 6657"/>
                  <a:gd name="connsiteY0" fmla="*/ 5326 h 14646"/>
                  <a:gd name="connsiteX1" fmla="*/ 6657 w 6657"/>
                  <a:gd name="connsiteY1" fmla="*/ 14646 h 14646"/>
                  <a:gd name="connsiteX2" fmla="*/ 2663 w 6657"/>
                  <a:gd name="connsiteY2" fmla="*/ 5326 h 14646"/>
                  <a:gd name="connsiteX3" fmla="*/ 0 w 6657"/>
                  <a:gd name="connsiteY3" fmla="*/ 0 h 14646"/>
                  <a:gd name="connsiteX4" fmla="*/ 0 w 6657"/>
                  <a:gd name="connsiteY4" fmla="*/ 0 h 14646"/>
                  <a:gd name="connsiteX5" fmla="*/ 2663 w 6657"/>
                  <a:gd name="connsiteY5" fmla="*/ 5326 h 14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57" h="14646">
                    <a:moveTo>
                      <a:pt x="2663" y="5326"/>
                    </a:moveTo>
                    <a:cubicBezTo>
                      <a:pt x="3994" y="7989"/>
                      <a:pt x="5326" y="11983"/>
                      <a:pt x="6657" y="14646"/>
                    </a:cubicBezTo>
                    <a:lnTo>
                      <a:pt x="2663" y="5326"/>
                    </a:lnTo>
                    <a:cubicBezTo>
                      <a:pt x="1331" y="1332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31" y="0"/>
                      <a:pt x="1331" y="1332"/>
                      <a:pt x="2663" y="5326"/>
                    </a:cubicBezTo>
                  </a:path>
                </a:pathLst>
              </a:custGeom>
              <a:solidFill>
                <a:srgbClr val="C59160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924" name="Freeform: Shape 6923">
                <a:extLst>
                  <a:ext uri="{FF2B5EF4-FFF2-40B4-BE49-F238E27FC236}">
                    <a16:creationId xmlns:a16="http://schemas.microsoft.com/office/drawing/2014/main" id="{D123C408-7F75-464F-90D8-1DC705420A2E}"/>
                  </a:ext>
                </a:extLst>
              </p:cNvPr>
              <p:cNvSpPr/>
              <p:nvPr/>
            </p:nvSpPr>
            <p:spPr>
              <a:xfrm>
                <a:off x="9777804" y="2965890"/>
                <a:ext cx="33215" cy="22635"/>
              </a:xfrm>
              <a:custGeom>
                <a:avLst/>
                <a:gdLst>
                  <a:gd name="connsiteX0" fmla="*/ 27961 w 33215"/>
                  <a:gd name="connsiteY0" fmla="*/ 15978 h 22635"/>
                  <a:gd name="connsiteX1" fmla="*/ 9320 w 33215"/>
                  <a:gd name="connsiteY1" fmla="*/ 22635 h 22635"/>
                  <a:gd name="connsiteX2" fmla="*/ 6657 w 33215"/>
                  <a:gd name="connsiteY2" fmla="*/ 21304 h 22635"/>
                  <a:gd name="connsiteX3" fmla="*/ 1331 w 33215"/>
                  <a:gd name="connsiteY3" fmla="*/ 17309 h 22635"/>
                  <a:gd name="connsiteX4" fmla="*/ 0 w 33215"/>
                  <a:gd name="connsiteY4" fmla="*/ 13315 h 22635"/>
                  <a:gd name="connsiteX5" fmla="*/ 11983 w 33215"/>
                  <a:gd name="connsiteY5" fmla="*/ 1331 h 22635"/>
                  <a:gd name="connsiteX6" fmla="*/ 14646 w 33215"/>
                  <a:gd name="connsiteY6" fmla="*/ 1331 h 22635"/>
                  <a:gd name="connsiteX7" fmla="*/ 23966 w 33215"/>
                  <a:gd name="connsiteY7" fmla="*/ 0 h 22635"/>
                  <a:gd name="connsiteX8" fmla="*/ 31955 w 33215"/>
                  <a:gd name="connsiteY8" fmla="*/ 3994 h 22635"/>
                  <a:gd name="connsiteX9" fmla="*/ 27961 w 33215"/>
                  <a:gd name="connsiteY9" fmla="*/ 15978 h 22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215" h="22635">
                    <a:moveTo>
                      <a:pt x="27961" y="15978"/>
                    </a:moveTo>
                    <a:cubicBezTo>
                      <a:pt x="22635" y="19972"/>
                      <a:pt x="15978" y="22635"/>
                      <a:pt x="9320" y="22635"/>
                    </a:cubicBezTo>
                    <a:cubicBezTo>
                      <a:pt x="7989" y="21304"/>
                      <a:pt x="6657" y="21304"/>
                      <a:pt x="6657" y="21304"/>
                    </a:cubicBezTo>
                    <a:lnTo>
                      <a:pt x="1331" y="17309"/>
                    </a:lnTo>
                    <a:cubicBezTo>
                      <a:pt x="0" y="15978"/>
                      <a:pt x="0" y="14646"/>
                      <a:pt x="0" y="13315"/>
                    </a:cubicBezTo>
                    <a:cubicBezTo>
                      <a:pt x="0" y="10652"/>
                      <a:pt x="1331" y="3994"/>
                      <a:pt x="11983" y="1331"/>
                    </a:cubicBezTo>
                    <a:cubicBezTo>
                      <a:pt x="11983" y="1331"/>
                      <a:pt x="13315" y="1331"/>
                      <a:pt x="14646" y="1331"/>
                    </a:cubicBezTo>
                    <a:lnTo>
                      <a:pt x="23966" y="0"/>
                    </a:lnTo>
                    <a:cubicBezTo>
                      <a:pt x="23966" y="0"/>
                      <a:pt x="27961" y="1331"/>
                      <a:pt x="31955" y="3994"/>
                    </a:cubicBezTo>
                    <a:cubicBezTo>
                      <a:pt x="35950" y="7989"/>
                      <a:pt x="29292" y="14646"/>
                      <a:pt x="27961" y="15978"/>
                    </a:cubicBezTo>
                  </a:path>
                </a:pathLst>
              </a:custGeom>
              <a:solidFill>
                <a:srgbClr val="E9DCC3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925" name="Freeform: Shape 6924">
                <a:extLst>
                  <a:ext uri="{FF2B5EF4-FFF2-40B4-BE49-F238E27FC236}">
                    <a16:creationId xmlns:a16="http://schemas.microsoft.com/office/drawing/2014/main" id="{02D7C53E-D223-4ED6-8E8E-B332AC7C37C5}"/>
                  </a:ext>
                </a:extLst>
              </p:cNvPr>
              <p:cNvSpPr/>
              <p:nvPr/>
            </p:nvSpPr>
            <p:spPr>
              <a:xfrm>
                <a:off x="9836296" y="2976542"/>
                <a:ext cx="22395" cy="12365"/>
              </a:xfrm>
              <a:custGeom>
                <a:avLst/>
                <a:gdLst>
                  <a:gd name="connsiteX0" fmla="*/ 18733 w 22395"/>
                  <a:gd name="connsiteY0" fmla="*/ 6657 h 12365"/>
                  <a:gd name="connsiteX1" fmla="*/ 93 w 22395"/>
                  <a:gd name="connsiteY1" fmla="*/ 7989 h 12365"/>
                  <a:gd name="connsiteX2" fmla="*/ 13408 w 22395"/>
                  <a:gd name="connsiteY2" fmla="*/ 0 h 12365"/>
                  <a:gd name="connsiteX3" fmla="*/ 13408 w 22395"/>
                  <a:gd name="connsiteY3" fmla="*/ 0 h 12365"/>
                  <a:gd name="connsiteX4" fmla="*/ 21396 w 22395"/>
                  <a:gd name="connsiteY4" fmla="*/ 1331 h 12365"/>
                  <a:gd name="connsiteX5" fmla="*/ 21396 w 22395"/>
                  <a:gd name="connsiteY5" fmla="*/ 3994 h 12365"/>
                  <a:gd name="connsiteX6" fmla="*/ 18733 w 22395"/>
                  <a:gd name="connsiteY6" fmla="*/ 6657 h 12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395" h="12365">
                    <a:moveTo>
                      <a:pt x="18733" y="6657"/>
                    </a:moveTo>
                    <a:cubicBezTo>
                      <a:pt x="12076" y="13315"/>
                      <a:pt x="-1239" y="14646"/>
                      <a:pt x="93" y="7989"/>
                    </a:cubicBezTo>
                    <a:cubicBezTo>
                      <a:pt x="93" y="3994"/>
                      <a:pt x="9413" y="0"/>
                      <a:pt x="13408" y="0"/>
                    </a:cubicBezTo>
                    <a:cubicBezTo>
                      <a:pt x="13408" y="0"/>
                      <a:pt x="13408" y="0"/>
                      <a:pt x="13408" y="0"/>
                    </a:cubicBezTo>
                    <a:cubicBezTo>
                      <a:pt x="17402" y="0"/>
                      <a:pt x="21396" y="1331"/>
                      <a:pt x="21396" y="1331"/>
                    </a:cubicBezTo>
                    <a:cubicBezTo>
                      <a:pt x="22728" y="2663"/>
                      <a:pt x="22728" y="2663"/>
                      <a:pt x="21396" y="3994"/>
                    </a:cubicBezTo>
                    <a:cubicBezTo>
                      <a:pt x="20065" y="3994"/>
                      <a:pt x="20065" y="5326"/>
                      <a:pt x="18733" y="6657"/>
                    </a:cubicBezTo>
                  </a:path>
                </a:pathLst>
              </a:custGeom>
              <a:solidFill>
                <a:srgbClr val="E9DCC3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926" name="Freeform: Shape 6925">
                <a:extLst>
                  <a:ext uri="{FF2B5EF4-FFF2-40B4-BE49-F238E27FC236}">
                    <a16:creationId xmlns:a16="http://schemas.microsoft.com/office/drawing/2014/main" id="{1E5C21FD-39D7-430E-80FA-FB2787717AA1}"/>
                  </a:ext>
                </a:extLst>
              </p:cNvPr>
              <p:cNvSpPr/>
              <p:nvPr/>
            </p:nvSpPr>
            <p:spPr>
              <a:xfrm>
                <a:off x="9777546" y="2914586"/>
                <a:ext cx="12740" cy="13682"/>
              </a:xfrm>
              <a:custGeom>
                <a:avLst/>
                <a:gdLst>
                  <a:gd name="connsiteX0" fmla="*/ 8247 w 12740"/>
                  <a:gd name="connsiteY0" fmla="*/ 11360 h 13682"/>
                  <a:gd name="connsiteX1" fmla="*/ 258 w 12740"/>
                  <a:gd name="connsiteY1" fmla="*/ 8697 h 13682"/>
                  <a:gd name="connsiteX2" fmla="*/ 10910 w 12740"/>
                  <a:gd name="connsiteY2" fmla="*/ 708 h 13682"/>
                  <a:gd name="connsiteX3" fmla="*/ 10910 w 12740"/>
                  <a:gd name="connsiteY3" fmla="*/ 2040 h 13682"/>
                  <a:gd name="connsiteX4" fmla="*/ 10910 w 12740"/>
                  <a:gd name="connsiteY4" fmla="*/ 2040 h 13682"/>
                  <a:gd name="connsiteX5" fmla="*/ 12241 w 12740"/>
                  <a:gd name="connsiteY5" fmla="*/ 3371 h 13682"/>
                  <a:gd name="connsiteX6" fmla="*/ 8247 w 12740"/>
                  <a:gd name="connsiteY6" fmla="*/ 11360 h 13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40" h="13682">
                    <a:moveTo>
                      <a:pt x="8247" y="11360"/>
                    </a:moveTo>
                    <a:cubicBezTo>
                      <a:pt x="2921" y="15354"/>
                      <a:pt x="-1073" y="14023"/>
                      <a:pt x="258" y="8697"/>
                    </a:cubicBezTo>
                    <a:cubicBezTo>
                      <a:pt x="1590" y="3371"/>
                      <a:pt x="9578" y="-1955"/>
                      <a:pt x="10910" y="708"/>
                    </a:cubicBezTo>
                    <a:cubicBezTo>
                      <a:pt x="10910" y="708"/>
                      <a:pt x="10910" y="708"/>
                      <a:pt x="10910" y="2040"/>
                    </a:cubicBezTo>
                    <a:cubicBezTo>
                      <a:pt x="10910" y="2040"/>
                      <a:pt x="10910" y="2040"/>
                      <a:pt x="10910" y="2040"/>
                    </a:cubicBezTo>
                    <a:cubicBezTo>
                      <a:pt x="12241" y="2040"/>
                      <a:pt x="12241" y="3371"/>
                      <a:pt x="12241" y="3371"/>
                    </a:cubicBezTo>
                    <a:cubicBezTo>
                      <a:pt x="13573" y="6034"/>
                      <a:pt x="12241" y="10029"/>
                      <a:pt x="8247" y="11360"/>
                    </a:cubicBezTo>
                  </a:path>
                </a:pathLst>
              </a:custGeom>
              <a:solidFill>
                <a:srgbClr val="E9DCC3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927" name="Freeform: Shape 6926">
                <a:extLst>
                  <a:ext uri="{FF2B5EF4-FFF2-40B4-BE49-F238E27FC236}">
                    <a16:creationId xmlns:a16="http://schemas.microsoft.com/office/drawing/2014/main" id="{6A15BB05-7172-4CD7-ACA5-CFBF1541BBE1}"/>
                  </a:ext>
                </a:extLst>
              </p:cNvPr>
              <p:cNvSpPr/>
              <p:nvPr/>
            </p:nvSpPr>
            <p:spPr>
              <a:xfrm>
                <a:off x="9818608" y="2916626"/>
                <a:ext cx="33970" cy="33992"/>
              </a:xfrm>
              <a:custGeom>
                <a:avLst/>
                <a:gdLst>
                  <a:gd name="connsiteX0" fmla="*/ 27100 w 33970"/>
                  <a:gd name="connsiteY0" fmla="*/ 30624 h 33992"/>
                  <a:gd name="connsiteX1" fmla="*/ 11123 w 33970"/>
                  <a:gd name="connsiteY1" fmla="*/ 31955 h 33992"/>
                  <a:gd name="connsiteX2" fmla="*/ 471 w 33970"/>
                  <a:gd name="connsiteY2" fmla="*/ 9320 h 33992"/>
                  <a:gd name="connsiteX3" fmla="*/ 12454 w 33970"/>
                  <a:gd name="connsiteY3" fmla="*/ 0 h 33992"/>
                  <a:gd name="connsiteX4" fmla="*/ 15117 w 33970"/>
                  <a:gd name="connsiteY4" fmla="*/ 0 h 33992"/>
                  <a:gd name="connsiteX5" fmla="*/ 21775 w 33970"/>
                  <a:gd name="connsiteY5" fmla="*/ 1331 h 33992"/>
                  <a:gd name="connsiteX6" fmla="*/ 27100 w 33970"/>
                  <a:gd name="connsiteY6" fmla="*/ 5326 h 33992"/>
                  <a:gd name="connsiteX7" fmla="*/ 31095 w 33970"/>
                  <a:gd name="connsiteY7" fmla="*/ 13315 h 33992"/>
                  <a:gd name="connsiteX8" fmla="*/ 31095 w 33970"/>
                  <a:gd name="connsiteY8" fmla="*/ 13315 h 33992"/>
                  <a:gd name="connsiteX9" fmla="*/ 31095 w 33970"/>
                  <a:gd name="connsiteY9" fmla="*/ 13315 h 33992"/>
                  <a:gd name="connsiteX10" fmla="*/ 31095 w 33970"/>
                  <a:gd name="connsiteY10" fmla="*/ 13315 h 33992"/>
                  <a:gd name="connsiteX11" fmla="*/ 33758 w 33970"/>
                  <a:gd name="connsiteY11" fmla="*/ 21304 h 33992"/>
                  <a:gd name="connsiteX12" fmla="*/ 32426 w 33970"/>
                  <a:gd name="connsiteY12" fmla="*/ 22635 h 33992"/>
                  <a:gd name="connsiteX13" fmla="*/ 31095 w 33970"/>
                  <a:gd name="connsiteY13" fmla="*/ 23966 h 33992"/>
                  <a:gd name="connsiteX14" fmla="*/ 31095 w 33970"/>
                  <a:gd name="connsiteY14" fmla="*/ 25298 h 33992"/>
                  <a:gd name="connsiteX15" fmla="*/ 27100 w 33970"/>
                  <a:gd name="connsiteY15" fmla="*/ 30624 h 33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3970" h="33992">
                    <a:moveTo>
                      <a:pt x="27100" y="30624"/>
                    </a:moveTo>
                    <a:cubicBezTo>
                      <a:pt x="23106" y="33287"/>
                      <a:pt x="16449" y="35950"/>
                      <a:pt x="11123" y="31955"/>
                    </a:cubicBezTo>
                    <a:cubicBezTo>
                      <a:pt x="7128" y="27961"/>
                      <a:pt x="-2192" y="18641"/>
                      <a:pt x="471" y="9320"/>
                    </a:cubicBezTo>
                    <a:cubicBezTo>
                      <a:pt x="1802" y="1331"/>
                      <a:pt x="12454" y="0"/>
                      <a:pt x="12454" y="0"/>
                    </a:cubicBezTo>
                    <a:cubicBezTo>
                      <a:pt x="15117" y="0"/>
                      <a:pt x="15117" y="0"/>
                      <a:pt x="15117" y="0"/>
                    </a:cubicBezTo>
                    <a:cubicBezTo>
                      <a:pt x="17780" y="1331"/>
                      <a:pt x="20443" y="1331"/>
                      <a:pt x="21775" y="1331"/>
                    </a:cubicBezTo>
                    <a:cubicBezTo>
                      <a:pt x="24437" y="2663"/>
                      <a:pt x="25769" y="3994"/>
                      <a:pt x="27100" y="5326"/>
                    </a:cubicBezTo>
                    <a:cubicBezTo>
                      <a:pt x="29763" y="7989"/>
                      <a:pt x="29763" y="9320"/>
                      <a:pt x="31095" y="13315"/>
                    </a:cubicBezTo>
                    <a:cubicBezTo>
                      <a:pt x="31095" y="13315"/>
                      <a:pt x="31095" y="13315"/>
                      <a:pt x="31095" y="13315"/>
                    </a:cubicBezTo>
                    <a:cubicBezTo>
                      <a:pt x="31095" y="13315"/>
                      <a:pt x="31095" y="13315"/>
                      <a:pt x="31095" y="13315"/>
                    </a:cubicBezTo>
                    <a:cubicBezTo>
                      <a:pt x="31095" y="13315"/>
                      <a:pt x="31095" y="13315"/>
                      <a:pt x="31095" y="13315"/>
                    </a:cubicBezTo>
                    <a:cubicBezTo>
                      <a:pt x="35089" y="17309"/>
                      <a:pt x="33758" y="21304"/>
                      <a:pt x="33758" y="21304"/>
                    </a:cubicBezTo>
                    <a:cubicBezTo>
                      <a:pt x="33758" y="21304"/>
                      <a:pt x="33758" y="22635"/>
                      <a:pt x="32426" y="22635"/>
                    </a:cubicBezTo>
                    <a:cubicBezTo>
                      <a:pt x="32426" y="22635"/>
                      <a:pt x="31095" y="23966"/>
                      <a:pt x="31095" y="23966"/>
                    </a:cubicBezTo>
                    <a:cubicBezTo>
                      <a:pt x="31095" y="23966"/>
                      <a:pt x="31095" y="23966"/>
                      <a:pt x="31095" y="25298"/>
                    </a:cubicBezTo>
                    <a:cubicBezTo>
                      <a:pt x="31095" y="26629"/>
                      <a:pt x="29763" y="27961"/>
                      <a:pt x="27100" y="30624"/>
                    </a:cubicBezTo>
                  </a:path>
                </a:pathLst>
              </a:custGeom>
              <a:solidFill>
                <a:srgbClr val="E9DCC3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928" name="Freeform: Shape 6927">
                <a:extLst>
                  <a:ext uri="{FF2B5EF4-FFF2-40B4-BE49-F238E27FC236}">
                    <a16:creationId xmlns:a16="http://schemas.microsoft.com/office/drawing/2014/main" id="{8327F06E-8301-4EAF-B5D5-1D0FCBDEC994}"/>
                  </a:ext>
                </a:extLst>
              </p:cNvPr>
              <p:cNvSpPr/>
              <p:nvPr/>
            </p:nvSpPr>
            <p:spPr>
              <a:xfrm>
                <a:off x="9910951" y="2997845"/>
                <a:ext cx="47976" cy="19269"/>
              </a:xfrm>
              <a:custGeom>
                <a:avLst/>
                <a:gdLst>
                  <a:gd name="connsiteX0" fmla="*/ 46601 w 47976"/>
                  <a:gd name="connsiteY0" fmla="*/ 14646 h 19269"/>
                  <a:gd name="connsiteX1" fmla="*/ 27961 w 47976"/>
                  <a:gd name="connsiteY1" fmla="*/ 18641 h 19269"/>
                  <a:gd name="connsiteX2" fmla="*/ 5326 w 47976"/>
                  <a:gd name="connsiteY2" fmla="*/ 11983 h 19269"/>
                  <a:gd name="connsiteX3" fmla="*/ 0 w 47976"/>
                  <a:gd name="connsiteY3" fmla="*/ 6657 h 19269"/>
                  <a:gd name="connsiteX4" fmla="*/ 9320 w 47976"/>
                  <a:gd name="connsiteY4" fmla="*/ 0 h 19269"/>
                  <a:gd name="connsiteX5" fmla="*/ 13315 w 47976"/>
                  <a:gd name="connsiteY5" fmla="*/ 0 h 19269"/>
                  <a:gd name="connsiteX6" fmla="*/ 17309 w 47976"/>
                  <a:gd name="connsiteY6" fmla="*/ 0 h 19269"/>
                  <a:gd name="connsiteX7" fmla="*/ 37281 w 47976"/>
                  <a:gd name="connsiteY7" fmla="*/ 3994 h 19269"/>
                  <a:gd name="connsiteX8" fmla="*/ 46601 w 47976"/>
                  <a:gd name="connsiteY8" fmla="*/ 14646 h 1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976" h="19269">
                    <a:moveTo>
                      <a:pt x="46601" y="14646"/>
                    </a:moveTo>
                    <a:cubicBezTo>
                      <a:pt x="46601" y="14646"/>
                      <a:pt x="38613" y="21304"/>
                      <a:pt x="27961" y="18641"/>
                    </a:cubicBezTo>
                    <a:cubicBezTo>
                      <a:pt x="22635" y="17309"/>
                      <a:pt x="6657" y="11983"/>
                      <a:pt x="5326" y="11983"/>
                    </a:cubicBezTo>
                    <a:cubicBezTo>
                      <a:pt x="3994" y="10652"/>
                      <a:pt x="0" y="9320"/>
                      <a:pt x="0" y="6657"/>
                    </a:cubicBezTo>
                    <a:cubicBezTo>
                      <a:pt x="0" y="1331"/>
                      <a:pt x="9320" y="0"/>
                      <a:pt x="9320" y="0"/>
                    </a:cubicBezTo>
                    <a:cubicBezTo>
                      <a:pt x="10652" y="0"/>
                      <a:pt x="11983" y="0"/>
                      <a:pt x="13315" y="0"/>
                    </a:cubicBezTo>
                    <a:cubicBezTo>
                      <a:pt x="14646" y="0"/>
                      <a:pt x="15978" y="0"/>
                      <a:pt x="17309" y="0"/>
                    </a:cubicBezTo>
                    <a:cubicBezTo>
                      <a:pt x="30624" y="1331"/>
                      <a:pt x="33287" y="2663"/>
                      <a:pt x="37281" y="3994"/>
                    </a:cubicBezTo>
                    <a:cubicBezTo>
                      <a:pt x="53259" y="7989"/>
                      <a:pt x="46601" y="13315"/>
                      <a:pt x="46601" y="14646"/>
                    </a:cubicBezTo>
                  </a:path>
                </a:pathLst>
              </a:custGeom>
              <a:solidFill>
                <a:srgbClr val="E9DCC3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929" name="Freeform: Shape 6928">
                <a:extLst>
                  <a:ext uri="{FF2B5EF4-FFF2-40B4-BE49-F238E27FC236}">
                    <a16:creationId xmlns:a16="http://schemas.microsoft.com/office/drawing/2014/main" id="{35A6F36E-17D3-4BCE-BF55-21C639AE4BD2}"/>
                  </a:ext>
                </a:extLst>
              </p:cNvPr>
              <p:cNvSpPr/>
              <p:nvPr/>
            </p:nvSpPr>
            <p:spPr>
              <a:xfrm>
                <a:off x="9853698" y="3004503"/>
                <a:ext cx="13837" cy="6657"/>
              </a:xfrm>
              <a:custGeom>
                <a:avLst/>
                <a:gdLst>
                  <a:gd name="connsiteX0" fmla="*/ 13315 w 13837"/>
                  <a:gd name="connsiteY0" fmla="*/ 3994 h 6657"/>
                  <a:gd name="connsiteX1" fmla="*/ 6657 w 13837"/>
                  <a:gd name="connsiteY1" fmla="*/ 6657 h 6657"/>
                  <a:gd name="connsiteX2" fmla="*/ 0 w 13837"/>
                  <a:gd name="connsiteY2" fmla="*/ 3994 h 6657"/>
                  <a:gd name="connsiteX3" fmla="*/ 3994 w 13837"/>
                  <a:gd name="connsiteY3" fmla="*/ 1331 h 6657"/>
                  <a:gd name="connsiteX4" fmla="*/ 3994 w 13837"/>
                  <a:gd name="connsiteY4" fmla="*/ 1331 h 6657"/>
                  <a:gd name="connsiteX5" fmla="*/ 3994 w 13837"/>
                  <a:gd name="connsiteY5" fmla="*/ 1331 h 6657"/>
                  <a:gd name="connsiteX6" fmla="*/ 5326 w 13837"/>
                  <a:gd name="connsiteY6" fmla="*/ 1331 h 6657"/>
                  <a:gd name="connsiteX7" fmla="*/ 7989 w 13837"/>
                  <a:gd name="connsiteY7" fmla="*/ 0 h 6657"/>
                  <a:gd name="connsiteX8" fmla="*/ 10652 w 13837"/>
                  <a:gd name="connsiteY8" fmla="*/ 0 h 6657"/>
                  <a:gd name="connsiteX9" fmla="*/ 13315 w 13837"/>
                  <a:gd name="connsiteY9" fmla="*/ 3994 h 6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837" h="6657">
                    <a:moveTo>
                      <a:pt x="13315" y="3994"/>
                    </a:moveTo>
                    <a:cubicBezTo>
                      <a:pt x="11983" y="5326"/>
                      <a:pt x="9320" y="6657"/>
                      <a:pt x="6657" y="6657"/>
                    </a:cubicBezTo>
                    <a:cubicBezTo>
                      <a:pt x="2663" y="6657"/>
                      <a:pt x="0" y="5326"/>
                      <a:pt x="0" y="3994"/>
                    </a:cubicBezTo>
                    <a:cubicBezTo>
                      <a:pt x="0" y="2663"/>
                      <a:pt x="1331" y="1331"/>
                      <a:pt x="3994" y="1331"/>
                    </a:cubicBezTo>
                    <a:cubicBezTo>
                      <a:pt x="3994" y="1331"/>
                      <a:pt x="3994" y="1331"/>
                      <a:pt x="3994" y="1331"/>
                    </a:cubicBezTo>
                    <a:cubicBezTo>
                      <a:pt x="3994" y="1331"/>
                      <a:pt x="3994" y="1331"/>
                      <a:pt x="3994" y="1331"/>
                    </a:cubicBezTo>
                    <a:cubicBezTo>
                      <a:pt x="3994" y="1331"/>
                      <a:pt x="5326" y="1331"/>
                      <a:pt x="5326" y="1331"/>
                    </a:cubicBezTo>
                    <a:cubicBezTo>
                      <a:pt x="6657" y="1331"/>
                      <a:pt x="6657" y="0"/>
                      <a:pt x="7989" y="0"/>
                    </a:cubicBezTo>
                    <a:cubicBezTo>
                      <a:pt x="9320" y="0"/>
                      <a:pt x="9320" y="0"/>
                      <a:pt x="10652" y="0"/>
                    </a:cubicBezTo>
                    <a:cubicBezTo>
                      <a:pt x="13315" y="2663"/>
                      <a:pt x="14646" y="2663"/>
                      <a:pt x="13315" y="3994"/>
                    </a:cubicBezTo>
                  </a:path>
                </a:pathLst>
              </a:custGeom>
              <a:solidFill>
                <a:srgbClr val="E9DCC3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930" name="Freeform: Shape 6929">
                <a:extLst>
                  <a:ext uri="{FF2B5EF4-FFF2-40B4-BE49-F238E27FC236}">
                    <a16:creationId xmlns:a16="http://schemas.microsoft.com/office/drawing/2014/main" id="{0FBD9493-1FF9-4DD6-9091-9F6E9F27B368}"/>
                  </a:ext>
                </a:extLst>
              </p:cNvPr>
              <p:cNvSpPr/>
              <p:nvPr/>
            </p:nvSpPr>
            <p:spPr>
              <a:xfrm>
                <a:off x="9800439" y="2868693"/>
                <a:ext cx="19972" cy="19972"/>
              </a:xfrm>
              <a:custGeom>
                <a:avLst/>
                <a:gdLst>
                  <a:gd name="connsiteX0" fmla="*/ 5326 w 19972"/>
                  <a:gd name="connsiteY0" fmla="*/ 17309 h 19972"/>
                  <a:gd name="connsiteX1" fmla="*/ 0 w 19972"/>
                  <a:gd name="connsiteY1" fmla="*/ 19972 h 19972"/>
                  <a:gd name="connsiteX2" fmla="*/ 0 w 19972"/>
                  <a:gd name="connsiteY2" fmla="*/ 19972 h 19972"/>
                  <a:gd name="connsiteX3" fmla="*/ 0 w 19972"/>
                  <a:gd name="connsiteY3" fmla="*/ 19972 h 19972"/>
                  <a:gd name="connsiteX4" fmla="*/ 0 w 19972"/>
                  <a:gd name="connsiteY4" fmla="*/ 19972 h 19972"/>
                  <a:gd name="connsiteX5" fmla="*/ 0 w 19972"/>
                  <a:gd name="connsiteY5" fmla="*/ 19972 h 19972"/>
                  <a:gd name="connsiteX6" fmla="*/ 0 w 19972"/>
                  <a:gd name="connsiteY6" fmla="*/ 19972 h 19972"/>
                  <a:gd name="connsiteX7" fmla="*/ 0 w 19972"/>
                  <a:gd name="connsiteY7" fmla="*/ 19972 h 19972"/>
                  <a:gd name="connsiteX8" fmla="*/ 0 w 19972"/>
                  <a:gd name="connsiteY8" fmla="*/ 19972 h 19972"/>
                  <a:gd name="connsiteX9" fmla="*/ 0 w 19972"/>
                  <a:gd name="connsiteY9" fmla="*/ 19972 h 19972"/>
                  <a:gd name="connsiteX10" fmla="*/ 0 w 19972"/>
                  <a:gd name="connsiteY10" fmla="*/ 19972 h 19972"/>
                  <a:gd name="connsiteX11" fmla="*/ 3994 w 19972"/>
                  <a:gd name="connsiteY11" fmla="*/ 13315 h 19972"/>
                  <a:gd name="connsiteX12" fmla="*/ 3994 w 19972"/>
                  <a:gd name="connsiteY12" fmla="*/ 13315 h 19972"/>
                  <a:gd name="connsiteX13" fmla="*/ 3994 w 19972"/>
                  <a:gd name="connsiteY13" fmla="*/ 13315 h 19972"/>
                  <a:gd name="connsiteX14" fmla="*/ 3994 w 19972"/>
                  <a:gd name="connsiteY14" fmla="*/ 13315 h 19972"/>
                  <a:gd name="connsiteX15" fmla="*/ 3994 w 19972"/>
                  <a:gd name="connsiteY15" fmla="*/ 13315 h 19972"/>
                  <a:gd name="connsiteX16" fmla="*/ 3994 w 19972"/>
                  <a:gd name="connsiteY16" fmla="*/ 13315 h 19972"/>
                  <a:gd name="connsiteX17" fmla="*/ 3994 w 19972"/>
                  <a:gd name="connsiteY17" fmla="*/ 13315 h 19972"/>
                  <a:gd name="connsiteX18" fmla="*/ 3994 w 19972"/>
                  <a:gd name="connsiteY18" fmla="*/ 13315 h 19972"/>
                  <a:gd name="connsiteX19" fmla="*/ 3994 w 19972"/>
                  <a:gd name="connsiteY19" fmla="*/ 13315 h 19972"/>
                  <a:gd name="connsiteX20" fmla="*/ 19972 w 19972"/>
                  <a:gd name="connsiteY20" fmla="*/ 0 h 19972"/>
                  <a:gd name="connsiteX21" fmla="*/ 18641 w 19972"/>
                  <a:gd name="connsiteY21" fmla="*/ 2663 h 19972"/>
                  <a:gd name="connsiteX22" fmla="*/ 14646 w 19972"/>
                  <a:gd name="connsiteY22" fmla="*/ 7989 h 19972"/>
                  <a:gd name="connsiteX23" fmla="*/ 5326 w 19972"/>
                  <a:gd name="connsiteY23" fmla="*/ 17309 h 19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9972" h="19972">
                    <a:moveTo>
                      <a:pt x="5326" y="17309"/>
                    </a:moveTo>
                    <a:cubicBezTo>
                      <a:pt x="2663" y="18641"/>
                      <a:pt x="0" y="19972"/>
                      <a:pt x="0" y="19972"/>
                    </a:cubicBezTo>
                    <a:cubicBezTo>
                      <a:pt x="0" y="19972"/>
                      <a:pt x="0" y="19972"/>
                      <a:pt x="0" y="19972"/>
                    </a:cubicBezTo>
                    <a:cubicBezTo>
                      <a:pt x="0" y="19972"/>
                      <a:pt x="0" y="19972"/>
                      <a:pt x="0" y="19972"/>
                    </a:cubicBezTo>
                    <a:cubicBezTo>
                      <a:pt x="0" y="19972"/>
                      <a:pt x="0" y="19972"/>
                      <a:pt x="0" y="19972"/>
                    </a:cubicBezTo>
                    <a:cubicBezTo>
                      <a:pt x="0" y="19972"/>
                      <a:pt x="0" y="19972"/>
                      <a:pt x="0" y="19972"/>
                    </a:cubicBezTo>
                    <a:cubicBezTo>
                      <a:pt x="0" y="19972"/>
                      <a:pt x="0" y="19972"/>
                      <a:pt x="0" y="19972"/>
                    </a:cubicBezTo>
                    <a:cubicBezTo>
                      <a:pt x="0" y="19972"/>
                      <a:pt x="0" y="19972"/>
                      <a:pt x="0" y="19972"/>
                    </a:cubicBezTo>
                    <a:cubicBezTo>
                      <a:pt x="0" y="19972"/>
                      <a:pt x="0" y="19972"/>
                      <a:pt x="0" y="19972"/>
                    </a:cubicBezTo>
                    <a:cubicBezTo>
                      <a:pt x="0" y="19972"/>
                      <a:pt x="0" y="19972"/>
                      <a:pt x="0" y="19972"/>
                    </a:cubicBezTo>
                    <a:cubicBezTo>
                      <a:pt x="0" y="19972"/>
                      <a:pt x="0" y="19972"/>
                      <a:pt x="0" y="19972"/>
                    </a:cubicBezTo>
                    <a:cubicBezTo>
                      <a:pt x="1331" y="17309"/>
                      <a:pt x="1331" y="15978"/>
                      <a:pt x="3994" y="13315"/>
                    </a:cubicBezTo>
                    <a:cubicBezTo>
                      <a:pt x="3994" y="13315"/>
                      <a:pt x="3994" y="13315"/>
                      <a:pt x="3994" y="13315"/>
                    </a:cubicBezTo>
                    <a:cubicBezTo>
                      <a:pt x="3994" y="13315"/>
                      <a:pt x="3994" y="13315"/>
                      <a:pt x="3994" y="13315"/>
                    </a:cubicBezTo>
                    <a:cubicBezTo>
                      <a:pt x="3994" y="13315"/>
                      <a:pt x="3994" y="13315"/>
                      <a:pt x="3994" y="13315"/>
                    </a:cubicBezTo>
                    <a:cubicBezTo>
                      <a:pt x="3994" y="13315"/>
                      <a:pt x="3994" y="13315"/>
                      <a:pt x="3994" y="13315"/>
                    </a:cubicBezTo>
                    <a:cubicBezTo>
                      <a:pt x="3994" y="13315"/>
                      <a:pt x="3994" y="13315"/>
                      <a:pt x="3994" y="13315"/>
                    </a:cubicBezTo>
                    <a:cubicBezTo>
                      <a:pt x="3994" y="13315"/>
                      <a:pt x="3994" y="13315"/>
                      <a:pt x="3994" y="13315"/>
                    </a:cubicBezTo>
                    <a:cubicBezTo>
                      <a:pt x="3994" y="13315"/>
                      <a:pt x="3994" y="13315"/>
                      <a:pt x="3994" y="13315"/>
                    </a:cubicBezTo>
                    <a:cubicBezTo>
                      <a:pt x="3994" y="13315"/>
                      <a:pt x="3994" y="13315"/>
                      <a:pt x="3994" y="13315"/>
                    </a:cubicBezTo>
                    <a:cubicBezTo>
                      <a:pt x="10652" y="6657"/>
                      <a:pt x="19972" y="0"/>
                      <a:pt x="19972" y="0"/>
                    </a:cubicBezTo>
                    <a:cubicBezTo>
                      <a:pt x="19972" y="0"/>
                      <a:pt x="19972" y="1331"/>
                      <a:pt x="18641" y="2663"/>
                    </a:cubicBezTo>
                    <a:cubicBezTo>
                      <a:pt x="18641" y="2663"/>
                      <a:pt x="18641" y="2663"/>
                      <a:pt x="14646" y="7989"/>
                    </a:cubicBezTo>
                    <a:cubicBezTo>
                      <a:pt x="11983" y="10652"/>
                      <a:pt x="9320" y="14646"/>
                      <a:pt x="5326" y="17309"/>
                    </a:cubicBezTo>
                  </a:path>
                </a:pathLst>
              </a:custGeom>
              <a:solidFill>
                <a:srgbClr val="E9DCC3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931" name="Freeform: Shape 6930">
                <a:extLst>
                  <a:ext uri="{FF2B5EF4-FFF2-40B4-BE49-F238E27FC236}">
                    <a16:creationId xmlns:a16="http://schemas.microsoft.com/office/drawing/2014/main" id="{17CBAEE1-C3DE-4D0B-BD09-C7CBF74E4DB3}"/>
                  </a:ext>
                </a:extLst>
              </p:cNvPr>
              <p:cNvSpPr/>
              <p:nvPr/>
            </p:nvSpPr>
            <p:spPr>
              <a:xfrm>
                <a:off x="9781798" y="2892659"/>
                <a:ext cx="6657" cy="6657"/>
              </a:xfrm>
              <a:custGeom>
                <a:avLst/>
                <a:gdLst>
                  <a:gd name="connsiteX0" fmla="*/ 2663 w 6657"/>
                  <a:gd name="connsiteY0" fmla="*/ 5326 h 6657"/>
                  <a:gd name="connsiteX1" fmla="*/ 0 w 6657"/>
                  <a:gd name="connsiteY1" fmla="*/ 6657 h 6657"/>
                  <a:gd name="connsiteX2" fmla="*/ 0 w 6657"/>
                  <a:gd name="connsiteY2" fmla="*/ 6657 h 6657"/>
                  <a:gd name="connsiteX3" fmla="*/ 2663 w 6657"/>
                  <a:gd name="connsiteY3" fmla="*/ 5326 h 6657"/>
                  <a:gd name="connsiteX4" fmla="*/ 1331 w 6657"/>
                  <a:gd name="connsiteY4" fmla="*/ 5326 h 6657"/>
                  <a:gd name="connsiteX5" fmla="*/ 6657 w 6657"/>
                  <a:gd name="connsiteY5" fmla="*/ 0 h 6657"/>
                  <a:gd name="connsiteX6" fmla="*/ 6657 w 6657"/>
                  <a:gd name="connsiteY6" fmla="*/ 0 h 6657"/>
                  <a:gd name="connsiteX7" fmla="*/ 6657 w 6657"/>
                  <a:gd name="connsiteY7" fmla="*/ 0 h 6657"/>
                  <a:gd name="connsiteX8" fmla="*/ 6657 w 6657"/>
                  <a:gd name="connsiteY8" fmla="*/ 0 h 6657"/>
                  <a:gd name="connsiteX9" fmla="*/ 6657 w 6657"/>
                  <a:gd name="connsiteY9" fmla="*/ 0 h 6657"/>
                  <a:gd name="connsiteX10" fmla="*/ 6657 w 6657"/>
                  <a:gd name="connsiteY10" fmla="*/ 0 h 6657"/>
                  <a:gd name="connsiteX11" fmla="*/ 6657 w 6657"/>
                  <a:gd name="connsiteY11" fmla="*/ 0 h 6657"/>
                  <a:gd name="connsiteX12" fmla="*/ 5326 w 6657"/>
                  <a:gd name="connsiteY12" fmla="*/ 1331 h 6657"/>
                  <a:gd name="connsiteX13" fmla="*/ 3994 w 6657"/>
                  <a:gd name="connsiteY13" fmla="*/ 2663 h 6657"/>
                  <a:gd name="connsiteX14" fmla="*/ 3994 w 6657"/>
                  <a:gd name="connsiteY14" fmla="*/ 2663 h 6657"/>
                  <a:gd name="connsiteX15" fmla="*/ 2663 w 6657"/>
                  <a:gd name="connsiteY15" fmla="*/ 5326 h 6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657" h="6657">
                    <a:moveTo>
                      <a:pt x="2663" y="5326"/>
                    </a:moveTo>
                    <a:cubicBezTo>
                      <a:pt x="2663" y="5326"/>
                      <a:pt x="1331" y="6657"/>
                      <a:pt x="0" y="6657"/>
                    </a:cubicBezTo>
                    <a:cubicBezTo>
                      <a:pt x="0" y="6657"/>
                      <a:pt x="0" y="6657"/>
                      <a:pt x="0" y="6657"/>
                    </a:cubicBezTo>
                    <a:cubicBezTo>
                      <a:pt x="1331" y="5326"/>
                      <a:pt x="1331" y="5326"/>
                      <a:pt x="2663" y="5326"/>
                    </a:cubicBezTo>
                    <a:cubicBezTo>
                      <a:pt x="1331" y="5326"/>
                      <a:pt x="1331" y="5326"/>
                      <a:pt x="1331" y="5326"/>
                    </a:cubicBezTo>
                    <a:cubicBezTo>
                      <a:pt x="1331" y="5326"/>
                      <a:pt x="5326" y="1331"/>
                      <a:pt x="6657" y="0"/>
                    </a:cubicBezTo>
                    <a:cubicBezTo>
                      <a:pt x="6657" y="0"/>
                      <a:pt x="6657" y="0"/>
                      <a:pt x="6657" y="0"/>
                    </a:cubicBezTo>
                    <a:cubicBezTo>
                      <a:pt x="6657" y="0"/>
                      <a:pt x="6657" y="0"/>
                      <a:pt x="6657" y="0"/>
                    </a:cubicBezTo>
                    <a:cubicBezTo>
                      <a:pt x="6657" y="0"/>
                      <a:pt x="6657" y="0"/>
                      <a:pt x="6657" y="0"/>
                    </a:cubicBezTo>
                    <a:lnTo>
                      <a:pt x="6657" y="0"/>
                    </a:lnTo>
                    <a:lnTo>
                      <a:pt x="6657" y="0"/>
                    </a:lnTo>
                    <a:cubicBezTo>
                      <a:pt x="6657" y="0"/>
                      <a:pt x="6657" y="0"/>
                      <a:pt x="6657" y="0"/>
                    </a:cubicBezTo>
                    <a:cubicBezTo>
                      <a:pt x="6657" y="0"/>
                      <a:pt x="5326" y="1331"/>
                      <a:pt x="5326" y="1331"/>
                    </a:cubicBezTo>
                    <a:cubicBezTo>
                      <a:pt x="5326" y="1331"/>
                      <a:pt x="3994" y="2663"/>
                      <a:pt x="3994" y="2663"/>
                    </a:cubicBezTo>
                    <a:cubicBezTo>
                      <a:pt x="3994" y="2663"/>
                      <a:pt x="3994" y="2663"/>
                      <a:pt x="3994" y="2663"/>
                    </a:cubicBezTo>
                    <a:cubicBezTo>
                      <a:pt x="3994" y="3994"/>
                      <a:pt x="3994" y="3994"/>
                      <a:pt x="2663" y="5326"/>
                    </a:cubicBezTo>
                  </a:path>
                </a:pathLst>
              </a:custGeom>
              <a:solidFill>
                <a:srgbClr val="E9DCC3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932" name="Freeform: Shape 6931">
                <a:extLst>
                  <a:ext uri="{FF2B5EF4-FFF2-40B4-BE49-F238E27FC236}">
                    <a16:creationId xmlns:a16="http://schemas.microsoft.com/office/drawing/2014/main" id="{ECE83A60-9CE9-4C93-BD93-1F2E2ABD5528}"/>
                  </a:ext>
                </a:extLst>
              </p:cNvPr>
              <p:cNvSpPr/>
              <p:nvPr/>
            </p:nvSpPr>
            <p:spPr>
              <a:xfrm>
                <a:off x="10299215" y="3101700"/>
                <a:ext cx="40469" cy="14720"/>
              </a:xfrm>
              <a:custGeom>
                <a:avLst/>
                <a:gdLst>
                  <a:gd name="connsiteX0" fmla="*/ 40470 w 40469"/>
                  <a:gd name="connsiteY0" fmla="*/ 5326 h 14720"/>
                  <a:gd name="connsiteX1" fmla="*/ 526 w 40469"/>
                  <a:gd name="connsiteY1" fmla="*/ 10652 h 14720"/>
                  <a:gd name="connsiteX2" fmla="*/ 12509 w 40469"/>
                  <a:gd name="connsiteY2" fmla="*/ 1331 h 14720"/>
                  <a:gd name="connsiteX3" fmla="*/ 28486 w 40469"/>
                  <a:gd name="connsiteY3" fmla="*/ 0 h 14720"/>
                  <a:gd name="connsiteX4" fmla="*/ 40470 w 40469"/>
                  <a:gd name="connsiteY4" fmla="*/ 5326 h 14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469" h="14720">
                    <a:moveTo>
                      <a:pt x="40470" y="5326"/>
                    </a:moveTo>
                    <a:cubicBezTo>
                      <a:pt x="39138" y="15978"/>
                      <a:pt x="4520" y="17309"/>
                      <a:pt x="526" y="10652"/>
                    </a:cubicBezTo>
                    <a:cubicBezTo>
                      <a:pt x="-2137" y="6657"/>
                      <a:pt x="5851" y="3994"/>
                      <a:pt x="12509" y="1331"/>
                    </a:cubicBezTo>
                    <a:cubicBezTo>
                      <a:pt x="16503" y="0"/>
                      <a:pt x="23161" y="0"/>
                      <a:pt x="28486" y="0"/>
                    </a:cubicBezTo>
                    <a:cubicBezTo>
                      <a:pt x="40470" y="0"/>
                      <a:pt x="40470" y="5326"/>
                      <a:pt x="40470" y="5326"/>
                    </a:cubicBezTo>
                  </a:path>
                </a:pathLst>
              </a:custGeom>
              <a:solidFill>
                <a:srgbClr val="C6AB8F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933" name="Freeform: Shape 6932">
                <a:extLst>
                  <a:ext uri="{FF2B5EF4-FFF2-40B4-BE49-F238E27FC236}">
                    <a16:creationId xmlns:a16="http://schemas.microsoft.com/office/drawing/2014/main" id="{6CB4DA35-1291-4F58-9A2E-25E0DD29899B}"/>
                  </a:ext>
                </a:extLst>
              </p:cNvPr>
              <p:cNvSpPr/>
              <p:nvPr/>
            </p:nvSpPr>
            <p:spPr>
              <a:xfrm>
                <a:off x="10368630" y="3091048"/>
                <a:ext cx="17655" cy="9871"/>
              </a:xfrm>
              <a:custGeom>
                <a:avLst/>
                <a:gdLst>
                  <a:gd name="connsiteX0" fmla="*/ 17655 w 17655"/>
                  <a:gd name="connsiteY0" fmla="*/ 2663 h 9871"/>
                  <a:gd name="connsiteX1" fmla="*/ 9667 w 17655"/>
                  <a:gd name="connsiteY1" fmla="*/ 9320 h 9871"/>
                  <a:gd name="connsiteX2" fmla="*/ 346 w 17655"/>
                  <a:gd name="connsiteY2" fmla="*/ 7989 h 9871"/>
                  <a:gd name="connsiteX3" fmla="*/ 5672 w 17655"/>
                  <a:gd name="connsiteY3" fmla="*/ 1331 h 9871"/>
                  <a:gd name="connsiteX4" fmla="*/ 5672 w 17655"/>
                  <a:gd name="connsiteY4" fmla="*/ 1331 h 9871"/>
                  <a:gd name="connsiteX5" fmla="*/ 13661 w 17655"/>
                  <a:gd name="connsiteY5" fmla="*/ 0 h 9871"/>
                  <a:gd name="connsiteX6" fmla="*/ 16324 w 17655"/>
                  <a:gd name="connsiteY6" fmla="*/ 1331 h 9871"/>
                  <a:gd name="connsiteX7" fmla="*/ 17655 w 17655"/>
                  <a:gd name="connsiteY7" fmla="*/ 2663 h 9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55" h="9871">
                    <a:moveTo>
                      <a:pt x="17655" y="2663"/>
                    </a:moveTo>
                    <a:cubicBezTo>
                      <a:pt x="17655" y="3994"/>
                      <a:pt x="14993" y="7989"/>
                      <a:pt x="9667" y="9320"/>
                    </a:cubicBezTo>
                    <a:cubicBezTo>
                      <a:pt x="5672" y="10652"/>
                      <a:pt x="1678" y="9320"/>
                      <a:pt x="346" y="7989"/>
                    </a:cubicBezTo>
                    <a:cubicBezTo>
                      <a:pt x="-985" y="6657"/>
                      <a:pt x="1678" y="3994"/>
                      <a:pt x="5672" y="1331"/>
                    </a:cubicBezTo>
                    <a:cubicBezTo>
                      <a:pt x="5672" y="1331"/>
                      <a:pt x="5672" y="1331"/>
                      <a:pt x="5672" y="1331"/>
                    </a:cubicBezTo>
                    <a:cubicBezTo>
                      <a:pt x="8335" y="0"/>
                      <a:pt x="13661" y="0"/>
                      <a:pt x="13661" y="0"/>
                    </a:cubicBezTo>
                    <a:cubicBezTo>
                      <a:pt x="14993" y="0"/>
                      <a:pt x="16324" y="0"/>
                      <a:pt x="16324" y="1331"/>
                    </a:cubicBezTo>
                    <a:cubicBezTo>
                      <a:pt x="17655" y="1331"/>
                      <a:pt x="17655" y="1331"/>
                      <a:pt x="17655" y="2663"/>
                    </a:cubicBezTo>
                  </a:path>
                </a:pathLst>
              </a:custGeom>
              <a:solidFill>
                <a:srgbClr val="C6AB8F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934" name="Freeform: Shape 6933">
                <a:extLst>
                  <a:ext uri="{FF2B5EF4-FFF2-40B4-BE49-F238E27FC236}">
                    <a16:creationId xmlns:a16="http://schemas.microsoft.com/office/drawing/2014/main" id="{5EA3503C-449F-44EF-BDC0-7C80319122C0}"/>
                  </a:ext>
                </a:extLst>
              </p:cNvPr>
              <p:cNvSpPr/>
              <p:nvPr/>
            </p:nvSpPr>
            <p:spPr>
              <a:xfrm>
                <a:off x="10210360" y="3092380"/>
                <a:ext cx="27010" cy="8173"/>
              </a:xfrm>
              <a:custGeom>
                <a:avLst/>
                <a:gdLst>
                  <a:gd name="connsiteX0" fmla="*/ 26801 w 27010"/>
                  <a:gd name="connsiteY0" fmla="*/ 3994 h 8173"/>
                  <a:gd name="connsiteX1" fmla="*/ 171 w 27010"/>
                  <a:gd name="connsiteY1" fmla="*/ 5326 h 8173"/>
                  <a:gd name="connsiteX2" fmla="*/ 12155 w 27010"/>
                  <a:gd name="connsiteY2" fmla="*/ 1331 h 8173"/>
                  <a:gd name="connsiteX3" fmla="*/ 12155 w 27010"/>
                  <a:gd name="connsiteY3" fmla="*/ 1331 h 8173"/>
                  <a:gd name="connsiteX4" fmla="*/ 20143 w 27010"/>
                  <a:gd name="connsiteY4" fmla="*/ 0 h 8173"/>
                  <a:gd name="connsiteX5" fmla="*/ 26801 w 27010"/>
                  <a:gd name="connsiteY5" fmla="*/ 3994 h 8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010" h="8173">
                    <a:moveTo>
                      <a:pt x="26801" y="3994"/>
                    </a:moveTo>
                    <a:cubicBezTo>
                      <a:pt x="24138" y="9320"/>
                      <a:pt x="2834" y="9320"/>
                      <a:pt x="171" y="5326"/>
                    </a:cubicBezTo>
                    <a:cubicBezTo>
                      <a:pt x="-1160" y="2663"/>
                      <a:pt x="5497" y="1331"/>
                      <a:pt x="12155" y="1331"/>
                    </a:cubicBezTo>
                    <a:cubicBezTo>
                      <a:pt x="12155" y="1331"/>
                      <a:pt x="12155" y="1331"/>
                      <a:pt x="12155" y="1331"/>
                    </a:cubicBezTo>
                    <a:cubicBezTo>
                      <a:pt x="14818" y="1331"/>
                      <a:pt x="17480" y="0"/>
                      <a:pt x="20143" y="0"/>
                    </a:cubicBezTo>
                    <a:cubicBezTo>
                      <a:pt x="22806" y="1331"/>
                      <a:pt x="28132" y="2663"/>
                      <a:pt x="26801" y="3994"/>
                    </a:cubicBezTo>
                  </a:path>
                </a:pathLst>
              </a:custGeom>
              <a:solidFill>
                <a:srgbClr val="C6AB8F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935" name="Freeform: Shape 6934">
                <a:extLst>
                  <a:ext uri="{FF2B5EF4-FFF2-40B4-BE49-F238E27FC236}">
                    <a16:creationId xmlns:a16="http://schemas.microsoft.com/office/drawing/2014/main" id="{1C62365C-FCE7-465B-BC8B-D46F62A7D251}"/>
                  </a:ext>
                </a:extLst>
              </p:cNvPr>
              <p:cNvSpPr/>
              <p:nvPr/>
            </p:nvSpPr>
            <p:spPr>
              <a:xfrm>
                <a:off x="10280096" y="3071076"/>
                <a:ext cx="61511" cy="15341"/>
              </a:xfrm>
              <a:custGeom>
                <a:avLst/>
                <a:gdLst>
                  <a:gd name="connsiteX0" fmla="*/ 60919 w 61511"/>
                  <a:gd name="connsiteY0" fmla="*/ 9320 h 15341"/>
                  <a:gd name="connsiteX1" fmla="*/ 40947 w 61511"/>
                  <a:gd name="connsiteY1" fmla="*/ 14646 h 15341"/>
                  <a:gd name="connsiteX2" fmla="*/ 40947 w 61511"/>
                  <a:gd name="connsiteY2" fmla="*/ 14646 h 15341"/>
                  <a:gd name="connsiteX3" fmla="*/ 40947 w 61511"/>
                  <a:gd name="connsiteY3" fmla="*/ 14646 h 15341"/>
                  <a:gd name="connsiteX4" fmla="*/ 40947 w 61511"/>
                  <a:gd name="connsiteY4" fmla="*/ 14646 h 15341"/>
                  <a:gd name="connsiteX5" fmla="*/ 40947 w 61511"/>
                  <a:gd name="connsiteY5" fmla="*/ 14646 h 15341"/>
                  <a:gd name="connsiteX6" fmla="*/ 40947 w 61511"/>
                  <a:gd name="connsiteY6" fmla="*/ 14646 h 15341"/>
                  <a:gd name="connsiteX7" fmla="*/ 40947 w 61511"/>
                  <a:gd name="connsiteY7" fmla="*/ 14646 h 15341"/>
                  <a:gd name="connsiteX8" fmla="*/ 40947 w 61511"/>
                  <a:gd name="connsiteY8" fmla="*/ 14646 h 15341"/>
                  <a:gd name="connsiteX9" fmla="*/ 40947 w 61511"/>
                  <a:gd name="connsiteY9" fmla="*/ 14646 h 15341"/>
                  <a:gd name="connsiteX10" fmla="*/ 1003 w 61511"/>
                  <a:gd name="connsiteY10" fmla="*/ 5326 h 15341"/>
                  <a:gd name="connsiteX11" fmla="*/ 31627 w 61511"/>
                  <a:gd name="connsiteY11" fmla="*/ 0 h 15341"/>
                  <a:gd name="connsiteX12" fmla="*/ 46273 w 61511"/>
                  <a:gd name="connsiteY12" fmla="*/ 1331 h 15341"/>
                  <a:gd name="connsiteX13" fmla="*/ 46273 w 61511"/>
                  <a:gd name="connsiteY13" fmla="*/ 1331 h 15341"/>
                  <a:gd name="connsiteX14" fmla="*/ 46273 w 61511"/>
                  <a:gd name="connsiteY14" fmla="*/ 1331 h 15341"/>
                  <a:gd name="connsiteX15" fmla="*/ 46273 w 61511"/>
                  <a:gd name="connsiteY15" fmla="*/ 1331 h 15341"/>
                  <a:gd name="connsiteX16" fmla="*/ 60919 w 61511"/>
                  <a:gd name="connsiteY16" fmla="*/ 5326 h 15341"/>
                  <a:gd name="connsiteX17" fmla="*/ 60919 w 61511"/>
                  <a:gd name="connsiteY17" fmla="*/ 9320 h 15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1511" h="15341">
                    <a:moveTo>
                      <a:pt x="60919" y="9320"/>
                    </a:moveTo>
                    <a:cubicBezTo>
                      <a:pt x="58257" y="15978"/>
                      <a:pt x="46273" y="15978"/>
                      <a:pt x="40947" y="14646"/>
                    </a:cubicBezTo>
                    <a:cubicBezTo>
                      <a:pt x="40947" y="14646"/>
                      <a:pt x="40947" y="14646"/>
                      <a:pt x="40947" y="14646"/>
                    </a:cubicBezTo>
                    <a:cubicBezTo>
                      <a:pt x="40947" y="14646"/>
                      <a:pt x="40947" y="14646"/>
                      <a:pt x="40947" y="14646"/>
                    </a:cubicBezTo>
                    <a:cubicBezTo>
                      <a:pt x="40947" y="14646"/>
                      <a:pt x="40947" y="14646"/>
                      <a:pt x="40947" y="14646"/>
                    </a:cubicBezTo>
                    <a:cubicBezTo>
                      <a:pt x="40947" y="14646"/>
                      <a:pt x="40947" y="14646"/>
                      <a:pt x="40947" y="14646"/>
                    </a:cubicBezTo>
                    <a:cubicBezTo>
                      <a:pt x="40947" y="14646"/>
                      <a:pt x="40947" y="14646"/>
                      <a:pt x="40947" y="14646"/>
                    </a:cubicBezTo>
                    <a:cubicBezTo>
                      <a:pt x="40947" y="14646"/>
                      <a:pt x="40947" y="14646"/>
                      <a:pt x="40947" y="14646"/>
                    </a:cubicBezTo>
                    <a:cubicBezTo>
                      <a:pt x="40947" y="14646"/>
                      <a:pt x="40947" y="14646"/>
                      <a:pt x="40947" y="14646"/>
                    </a:cubicBezTo>
                    <a:cubicBezTo>
                      <a:pt x="40947" y="14646"/>
                      <a:pt x="40947" y="14646"/>
                      <a:pt x="40947" y="14646"/>
                    </a:cubicBezTo>
                    <a:cubicBezTo>
                      <a:pt x="22307" y="14646"/>
                      <a:pt x="-5654" y="11983"/>
                      <a:pt x="1003" y="5326"/>
                    </a:cubicBezTo>
                    <a:cubicBezTo>
                      <a:pt x="4998" y="1331"/>
                      <a:pt x="22307" y="0"/>
                      <a:pt x="31627" y="0"/>
                    </a:cubicBezTo>
                    <a:cubicBezTo>
                      <a:pt x="36953" y="0"/>
                      <a:pt x="42279" y="1331"/>
                      <a:pt x="46273" y="1331"/>
                    </a:cubicBezTo>
                    <a:cubicBezTo>
                      <a:pt x="46273" y="1331"/>
                      <a:pt x="46273" y="1331"/>
                      <a:pt x="46273" y="1331"/>
                    </a:cubicBezTo>
                    <a:cubicBezTo>
                      <a:pt x="46273" y="1331"/>
                      <a:pt x="46273" y="1331"/>
                      <a:pt x="46273" y="1331"/>
                    </a:cubicBezTo>
                    <a:cubicBezTo>
                      <a:pt x="46273" y="1331"/>
                      <a:pt x="46273" y="1331"/>
                      <a:pt x="46273" y="1331"/>
                    </a:cubicBezTo>
                    <a:cubicBezTo>
                      <a:pt x="51599" y="1331"/>
                      <a:pt x="60919" y="2663"/>
                      <a:pt x="60919" y="5326"/>
                    </a:cubicBezTo>
                    <a:cubicBezTo>
                      <a:pt x="60919" y="6657"/>
                      <a:pt x="62251" y="7989"/>
                      <a:pt x="60919" y="9320"/>
                    </a:cubicBezTo>
                  </a:path>
                </a:pathLst>
              </a:custGeom>
              <a:solidFill>
                <a:srgbClr val="C6AB8F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936" name="Freeform: Shape 6935">
                <a:extLst>
                  <a:ext uri="{FF2B5EF4-FFF2-40B4-BE49-F238E27FC236}">
                    <a16:creationId xmlns:a16="http://schemas.microsoft.com/office/drawing/2014/main" id="{7542509F-BAB3-484C-995C-66C85751D145}"/>
                  </a:ext>
                </a:extLst>
              </p:cNvPr>
              <p:cNvSpPr/>
              <p:nvPr/>
            </p:nvSpPr>
            <p:spPr>
              <a:xfrm>
                <a:off x="10448266" y="3081456"/>
                <a:ext cx="40542" cy="10923"/>
              </a:xfrm>
              <a:custGeom>
                <a:avLst/>
                <a:gdLst>
                  <a:gd name="connsiteX0" fmla="*/ 40543 w 40542"/>
                  <a:gd name="connsiteY0" fmla="*/ 2935 h 10923"/>
                  <a:gd name="connsiteX1" fmla="*/ 29891 w 40542"/>
                  <a:gd name="connsiteY1" fmla="*/ 9592 h 10923"/>
                  <a:gd name="connsiteX2" fmla="*/ 8588 w 40542"/>
                  <a:gd name="connsiteY2" fmla="*/ 10923 h 10923"/>
                  <a:gd name="connsiteX3" fmla="*/ 599 w 40542"/>
                  <a:gd name="connsiteY3" fmla="*/ 8261 h 10923"/>
                  <a:gd name="connsiteX4" fmla="*/ 27228 w 40542"/>
                  <a:gd name="connsiteY4" fmla="*/ 272 h 10923"/>
                  <a:gd name="connsiteX5" fmla="*/ 40543 w 40542"/>
                  <a:gd name="connsiteY5" fmla="*/ 2935 h 10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542" h="10923">
                    <a:moveTo>
                      <a:pt x="40543" y="2935"/>
                    </a:moveTo>
                    <a:cubicBezTo>
                      <a:pt x="40543" y="2935"/>
                      <a:pt x="39211" y="8261"/>
                      <a:pt x="29891" y="9592"/>
                    </a:cubicBezTo>
                    <a:cubicBezTo>
                      <a:pt x="28560" y="9592"/>
                      <a:pt x="9919" y="10923"/>
                      <a:pt x="8588" y="10923"/>
                    </a:cubicBezTo>
                    <a:cubicBezTo>
                      <a:pt x="3262" y="10923"/>
                      <a:pt x="1930" y="9592"/>
                      <a:pt x="599" y="8261"/>
                    </a:cubicBezTo>
                    <a:cubicBezTo>
                      <a:pt x="-4727" y="2935"/>
                      <a:pt x="27228" y="272"/>
                      <a:pt x="27228" y="272"/>
                    </a:cubicBezTo>
                    <a:cubicBezTo>
                      <a:pt x="40543" y="-1060"/>
                      <a:pt x="40543" y="2935"/>
                      <a:pt x="40543" y="2935"/>
                    </a:cubicBezTo>
                  </a:path>
                </a:pathLst>
              </a:custGeom>
              <a:solidFill>
                <a:srgbClr val="C6AB8F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937" name="Freeform: Shape 6936">
                <a:extLst>
                  <a:ext uri="{FF2B5EF4-FFF2-40B4-BE49-F238E27FC236}">
                    <a16:creationId xmlns:a16="http://schemas.microsoft.com/office/drawing/2014/main" id="{6719EB0B-CC09-4C31-A528-F8AEE9BB2124}"/>
                  </a:ext>
                </a:extLst>
              </p:cNvPr>
              <p:cNvSpPr/>
              <p:nvPr/>
            </p:nvSpPr>
            <p:spPr>
              <a:xfrm>
                <a:off x="10407256" y="3102033"/>
                <a:ext cx="10984" cy="4993"/>
              </a:xfrm>
              <a:custGeom>
                <a:avLst/>
                <a:gdLst>
                  <a:gd name="connsiteX0" fmla="*/ 10985 w 10984"/>
                  <a:gd name="connsiteY0" fmla="*/ 999 h 4993"/>
                  <a:gd name="connsiteX1" fmla="*/ 8322 w 10984"/>
                  <a:gd name="connsiteY1" fmla="*/ 3662 h 4993"/>
                  <a:gd name="connsiteX2" fmla="*/ 333 w 10984"/>
                  <a:gd name="connsiteY2" fmla="*/ 4993 h 4993"/>
                  <a:gd name="connsiteX3" fmla="*/ 1664 w 10984"/>
                  <a:gd name="connsiteY3" fmla="*/ 2330 h 4993"/>
                  <a:gd name="connsiteX4" fmla="*/ 1664 w 10984"/>
                  <a:gd name="connsiteY4" fmla="*/ 2330 h 4993"/>
                  <a:gd name="connsiteX5" fmla="*/ 2996 w 10984"/>
                  <a:gd name="connsiteY5" fmla="*/ 2330 h 4993"/>
                  <a:gd name="connsiteX6" fmla="*/ 4327 w 10984"/>
                  <a:gd name="connsiteY6" fmla="*/ 999 h 4993"/>
                  <a:gd name="connsiteX7" fmla="*/ 6990 w 10984"/>
                  <a:gd name="connsiteY7" fmla="*/ 999 h 4993"/>
                  <a:gd name="connsiteX8" fmla="*/ 10985 w 10984"/>
                  <a:gd name="connsiteY8" fmla="*/ 999 h 4993"/>
                  <a:gd name="connsiteX9" fmla="*/ 10985 w 10984"/>
                  <a:gd name="connsiteY9" fmla="*/ 999 h 4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984" h="4993">
                    <a:moveTo>
                      <a:pt x="10985" y="999"/>
                    </a:moveTo>
                    <a:cubicBezTo>
                      <a:pt x="10985" y="2330"/>
                      <a:pt x="9653" y="3662"/>
                      <a:pt x="8322" y="3662"/>
                    </a:cubicBezTo>
                    <a:cubicBezTo>
                      <a:pt x="4327" y="4993"/>
                      <a:pt x="1664" y="4993"/>
                      <a:pt x="333" y="4993"/>
                    </a:cubicBezTo>
                    <a:cubicBezTo>
                      <a:pt x="333" y="4993"/>
                      <a:pt x="-999" y="3662"/>
                      <a:pt x="1664" y="2330"/>
                    </a:cubicBezTo>
                    <a:cubicBezTo>
                      <a:pt x="1664" y="2330"/>
                      <a:pt x="1664" y="2330"/>
                      <a:pt x="1664" y="2330"/>
                    </a:cubicBezTo>
                    <a:cubicBezTo>
                      <a:pt x="1664" y="2330"/>
                      <a:pt x="2996" y="2330"/>
                      <a:pt x="2996" y="2330"/>
                    </a:cubicBezTo>
                    <a:cubicBezTo>
                      <a:pt x="2996" y="2330"/>
                      <a:pt x="4327" y="999"/>
                      <a:pt x="4327" y="999"/>
                    </a:cubicBezTo>
                    <a:cubicBezTo>
                      <a:pt x="5659" y="999"/>
                      <a:pt x="5659" y="999"/>
                      <a:pt x="6990" y="999"/>
                    </a:cubicBezTo>
                    <a:cubicBezTo>
                      <a:pt x="9653" y="-333"/>
                      <a:pt x="10985" y="-333"/>
                      <a:pt x="10985" y="999"/>
                    </a:cubicBezTo>
                    <a:cubicBezTo>
                      <a:pt x="10985" y="999"/>
                      <a:pt x="10985" y="999"/>
                      <a:pt x="10985" y="999"/>
                    </a:cubicBezTo>
                  </a:path>
                </a:pathLst>
              </a:custGeom>
              <a:solidFill>
                <a:srgbClr val="C6AB8F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938" name="Freeform: Shape 6937">
                <a:extLst>
                  <a:ext uri="{FF2B5EF4-FFF2-40B4-BE49-F238E27FC236}">
                    <a16:creationId xmlns:a16="http://schemas.microsoft.com/office/drawing/2014/main" id="{DAAA40E7-630A-4889-B40A-524EFDD98B0C}"/>
                  </a:ext>
                </a:extLst>
              </p:cNvPr>
              <p:cNvSpPr/>
              <p:nvPr/>
            </p:nvSpPr>
            <p:spPr>
              <a:xfrm>
                <a:off x="10130716" y="3076859"/>
                <a:ext cx="40198" cy="10194"/>
              </a:xfrm>
              <a:custGeom>
                <a:avLst/>
                <a:gdLst>
                  <a:gd name="connsiteX0" fmla="*/ 39871 w 40198"/>
                  <a:gd name="connsiteY0" fmla="*/ 6200 h 10194"/>
                  <a:gd name="connsiteX1" fmla="*/ 31882 w 40198"/>
                  <a:gd name="connsiteY1" fmla="*/ 10195 h 10194"/>
                  <a:gd name="connsiteX2" fmla="*/ 31882 w 40198"/>
                  <a:gd name="connsiteY2" fmla="*/ 10195 h 10194"/>
                  <a:gd name="connsiteX3" fmla="*/ 31882 w 40198"/>
                  <a:gd name="connsiteY3" fmla="*/ 10195 h 10194"/>
                  <a:gd name="connsiteX4" fmla="*/ 31882 w 40198"/>
                  <a:gd name="connsiteY4" fmla="*/ 10195 h 10194"/>
                  <a:gd name="connsiteX5" fmla="*/ 31882 w 40198"/>
                  <a:gd name="connsiteY5" fmla="*/ 10195 h 10194"/>
                  <a:gd name="connsiteX6" fmla="*/ 31882 w 40198"/>
                  <a:gd name="connsiteY6" fmla="*/ 10195 h 10194"/>
                  <a:gd name="connsiteX7" fmla="*/ 31882 w 40198"/>
                  <a:gd name="connsiteY7" fmla="*/ 10195 h 10194"/>
                  <a:gd name="connsiteX8" fmla="*/ 31882 w 40198"/>
                  <a:gd name="connsiteY8" fmla="*/ 10195 h 10194"/>
                  <a:gd name="connsiteX9" fmla="*/ 31882 w 40198"/>
                  <a:gd name="connsiteY9" fmla="*/ 10195 h 10194"/>
                  <a:gd name="connsiteX10" fmla="*/ 11910 w 40198"/>
                  <a:gd name="connsiteY10" fmla="*/ 10195 h 10194"/>
                  <a:gd name="connsiteX11" fmla="*/ 11910 w 40198"/>
                  <a:gd name="connsiteY11" fmla="*/ 10195 h 10194"/>
                  <a:gd name="connsiteX12" fmla="*/ 11910 w 40198"/>
                  <a:gd name="connsiteY12" fmla="*/ 10195 h 10194"/>
                  <a:gd name="connsiteX13" fmla="*/ 11910 w 40198"/>
                  <a:gd name="connsiteY13" fmla="*/ 10195 h 10194"/>
                  <a:gd name="connsiteX14" fmla="*/ 11910 w 40198"/>
                  <a:gd name="connsiteY14" fmla="*/ 10195 h 10194"/>
                  <a:gd name="connsiteX15" fmla="*/ 11910 w 40198"/>
                  <a:gd name="connsiteY15" fmla="*/ 10195 h 10194"/>
                  <a:gd name="connsiteX16" fmla="*/ 11910 w 40198"/>
                  <a:gd name="connsiteY16" fmla="*/ 10195 h 10194"/>
                  <a:gd name="connsiteX17" fmla="*/ 11910 w 40198"/>
                  <a:gd name="connsiteY17" fmla="*/ 10195 h 10194"/>
                  <a:gd name="connsiteX18" fmla="*/ 11910 w 40198"/>
                  <a:gd name="connsiteY18" fmla="*/ 10195 h 10194"/>
                  <a:gd name="connsiteX19" fmla="*/ 1258 w 40198"/>
                  <a:gd name="connsiteY19" fmla="*/ 2206 h 10194"/>
                  <a:gd name="connsiteX20" fmla="*/ 30551 w 40198"/>
                  <a:gd name="connsiteY20" fmla="*/ 875 h 10194"/>
                  <a:gd name="connsiteX21" fmla="*/ 39871 w 40198"/>
                  <a:gd name="connsiteY21" fmla="*/ 6200 h 10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0198" h="10194">
                    <a:moveTo>
                      <a:pt x="39871" y="6200"/>
                    </a:moveTo>
                    <a:cubicBezTo>
                      <a:pt x="38540" y="7532"/>
                      <a:pt x="35877" y="10195"/>
                      <a:pt x="31882" y="10195"/>
                    </a:cubicBezTo>
                    <a:lnTo>
                      <a:pt x="31882" y="10195"/>
                    </a:lnTo>
                    <a:lnTo>
                      <a:pt x="31882" y="10195"/>
                    </a:lnTo>
                    <a:cubicBezTo>
                      <a:pt x="31882" y="10195"/>
                      <a:pt x="31882" y="10195"/>
                      <a:pt x="31882" y="10195"/>
                    </a:cubicBezTo>
                    <a:cubicBezTo>
                      <a:pt x="31882" y="10195"/>
                      <a:pt x="31882" y="10195"/>
                      <a:pt x="31882" y="10195"/>
                    </a:cubicBezTo>
                    <a:cubicBezTo>
                      <a:pt x="31882" y="10195"/>
                      <a:pt x="31882" y="10195"/>
                      <a:pt x="31882" y="10195"/>
                    </a:cubicBezTo>
                    <a:cubicBezTo>
                      <a:pt x="31882" y="10195"/>
                      <a:pt x="31882" y="10195"/>
                      <a:pt x="31882" y="10195"/>
                    </a:cubicBezTo>
                    <a:cubicBezTo>
                      <a:pt x="31882" y="10195"/>
                      <a:pt x="31882" y="10195"/>
                      <a:pt x="31882" y="10195"/>
                    </a:cubicBezTo>
                    <a:cubicBezTo>
                      <a:pt x="31882" y="10195"/>
                      <a:pt x="31882" y="10195"/>
                      <a:pt x="31882" y="10195"/>
                    </a:cubicBezTo>
                    <a:cubicBezTo>
                      <a:pt x="25225" y="10195"/>
                      <a:pt x="18568" y="10195"/>
                      <a:pt x="11910" y="10195"/>
                    </a:cubicBezTo>
                    <a:cubicBezTo>
                      <a:pt x="11910" y="10195"/>
                      <a:pt x="11910" y="10195"/>
                      <a:pt x="11910" y="10195"/>
                    </a:cubicBezTo>
                    <a:cubicBezTo>
                      <a:pt x="11910" y="10195"/>
                      <a:pt x="11910" y="10195"/>
                      <a:pt x="11910" y="10195"/>
                    </a:cubicBezTo>
                    <a:cubicBezTo>
                      <a:pt x="11910" y="10195"/>
                      <a:pt x="11910" y="10195"/>
                      <a:pt x="11910" y="10195"/>
                    </a:cubicBezTo>
                    <a:cubicBezTo>
                      <a:pt x="11910" y="10195"/>
                      <a:pt x="11910" y="10195"/>
                      <a:pt x="11910" y="10195"/>
                    </a:cubicBezTo>
                    <a:cubicBezTo>
                      <a:pt x="11910" y="10195"/>
                      <a:pt x="11910" y="10195"/>
                      <a:pt x="11910" y="10195"/>
                    </a:cubicBezTo>
                    <a:cubicBezTo>
                      <a:pt x="11910" y="10195"/>
                      <a:pt x="11910" y="10195"/>
                      <a:pt x="11910" y="10195"/>
                    </a:cubicBezTo>
                    <a:cubicBezTo>
                      <a:pt x="11910" y="10195"/>
                      <a:pt x="11910" y="10195"/>
                      <a:pt x="11910" y="10195"/>
                    </a:cubicBezTo>
                    <a:cubicBezTo>
                      <a:pt x="11910" y="10195"/>
                      <a:pt x="11910" y="10195"/>
                      <a:pt x="11910" y="10195"/>
                    </a:cubicBezTo>
                    <a:cubicBezTo>
                      <a:pt x="-5399" y="7532"/>
                      <a:pt x="1258" y="2206"/>
                      <a:pt x="1258" y="2206"/>
                    </a:cubicBezTo>
                    <a:cubicBezTo>
                      <a:pt x="3921" y="-457"/>
                      <a:pt x="21231" y="-457"/>
                      <a:pt x="30551" y="875"/>
                    </a:cubicBezTo>
                    <a:cubicBezTo>
                      <a:pt x="38540" y="875"/>
                      <a:pt x="41203" y="3538"/>
                      <a:pt x="39871" y="6200"/>
                    </a:cubicBezTo>
                  </a:path>
                </a:pathLst>
              </a:custGeom>
              <a:solidFill>
                <a:srgbClr val="C6AB8F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939" name="Freeform: Shape 6938">
                <a:extLst>
                  <a:ext uri="{FF2B5EF4-FFF2-40B4-BE49-F238E27FC236}">
                    <a16:creationId xmlns:a16="http://schemas.microsoft.com/office/drawing/2014/main" id="{73F450C8-F736-4D6F-8CA3-792F1B32CBB6}"/>
                  </a:ext>
                </a:extLst>
              </p:cNvPr>
              <p:cNvSpPr/>
              <p:nvPr/>
            </p:nvSpPr>
            <p:spPr>
              <a:xfrm>
                <a:off x="10139964" y="3095043"/>
                <a:ext cx="10651" cy="3994"/>
              </a:xfrm>
              <a:custGeom>
                <a:avLst/>
                <a:gdLst>
                  <a:gd name="connsiteX0" fmla="*/ 10652 w 10651"/>
                  <a:gd name="connsiteY0" fmla="*/ 2663 h 3994"/>
                  <a:gd name="connsiteX1" fmla="*/ 7989 w 10651"/>
                  <a:gd name="connsiteY1" fmla="*/ 3994 h 3994"/>
                  <a:gd name="connsiteX2" fmla="*/ 5326 w 10651"/>
                  <a:gd name="connsiteY2" fmla="*/ 3994 h 3994"/>
                  <a:gd name="connsiteX3" fmla="*/ 2663 w 10651"/>
                  <a:gd name="connsiteY3" fmla="*/ 3994 h 3994"/>
                  <a:gd name="connsiteX4" fmla="*/ 0 w 10651"/>
                  <a:gd name="connsiteY4" fmla="*/ 2663 h 3994"/>
                  <a:gd name="connsiteX5" fmla="*/ 2663 w 10651"/>
                  <a:gd name="connsiteY5" fmla="*/ 0 h 3994"/>
                  <a:gd name="connsiteX6" fmla="*/ 3994 w 10651"/>
                  <a:gd name="connsiteY6" fmla="*/ 0 h 3994"/>
                  <a:gd name="connsiteX7" fmla="*/ 3994 w 10651"/>
                  <a:gd name="connsiteY7" fmla="*/ 0 h 3994"/>
                  <a:gd name="connsiteX8" fmla="*/ 5326 w 10651"/>
                  <a:gd name="connsiteY8" fmla="*/ 0 h 3994"/>
                  <a:gd name="connsiteX9" fmla="*/ 5326 w 10651"/>
                  <a:gd name="connsiteY9" fmla="*/ 0 h 3994"/>
                  <a:gd name="connsiteX10" fmla="*/ 5326 w 10651"/>
                  <a:gd name="connsiteY10" fmla="*/ 0 h 3994"/>
                  <a:gd name="connsiteX11" fmla="*/ 6657 w 10651"/>
                  <a:gd name="connsiteY11" fmla="*/ 0 h 3994"/>
                  <a:gd name="connsiteX12" fmla="*/ 7989 w 10651"/>
                  <a:gd name="connsiteY12" fmla="*/ 1331 h 3994"/>
                  <a:gd name="connsiteX13" fmla="*/ 10652 w 10651"/>
                  <a:gd name="connsiteY13" fmla="*/ 2663 h 3994"/>
                  <a:gd name="connsiteX14" fmla="*/ 10652 w 10651"/>
                  <a:gd name="connsiteY14" fmla="*/ 2663 h 3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651" h="3994">
                    <a:moveTo>
                      <a:pt x="10652" y="2663"/>
                    </a:moveTo>
                    <a:cubicBezTo>
                      <a:pt x="10652" y="2663"/>
                      <a:pt x="9320" y="3994"/>
                      <a:pt x="7989" y="3994"/>
                    </a:cubicBezTo>
                    <a:cubicBezTo>
                      <a:pt x="7989" y="3994"/>
                      <a:pt x="7989" y="3994"/>
                      <a:pt x="5326" y="3994"/>
                    </a:cubicBezTo>
                    <a:cubicBezTo>
                      <a:pt x="3994" y="3994"/>
                      <a:pt x="3994" y="3994"/>
                      <a:pt x="2663" y="3994"/>
                    </a:cubicBezTo>
                    <a:cubicBezTo>
                      <a:pt x="1332" y="3994"/>
                      <a:pt x="0" y="2663"/>
                      <a:pt x="0" y="2663"/>
                    </a:cubicBezTo>
                    <a:cubicBezTo>
                      <a:pt x="0" y="2663"/>
                      <a:pt x="0" y="1331"/>
                      <a:pt x="2663" y="0"/>
                    </a:cubicBezTo>
                    <a:lnTo>
                      <a:pt x="3994" y="0"/>
                    </a:lnTo>
                    <a:lnTo>
                      <a:pt x="3994" y="0"/>
                    </a:lnTo>
                    <a:cubicBezTo>
                      <a:pt x="3994" y="0"/>
                      <a:pt x="5326" y="0"/>
                      <a:pt x="5326" y="0"/>
                    </a:cubicBezTo>
                    <a:lnTo>
                      <a:pt x="5326" y="0"/>
                    </a:lnTo>
                    <a:lnTo>
                      <a:pt x="5326" y="0"/>
                    </a:lnTo>
                    <a:cubicBezTo>
                      <a:pt x="6657" y="0"/>
                      <a:pt x="6657" y="0"/>
                      <a:pt x="6657" y="0"/>
                    </a:cubicBezTo>
                    <a:cubicBezTo>
                      <a:pt x="7989" y="0"/>
                      <a:pt x="7989" y="0"/>
                      <a:pt x="7989" y="1331"/>
                    </a:cubicBezTo>
                    <a:cubicBezTo>
                      <a:pt x="7989" y="1331"/>
                      <a:pt x="9320" y="1331"/>
                      <a:pt x="10652" y="2663"/>
                    </a:cubicBezTo>
                    <a:cubicBezTo>
                      <a:pt x="10652" y="2663"/>
                      <a:pt x="10652" y="2663"/>
                      <a:pt x="10652" y="2663"/>
                    </a:cubicBezTo>
                  </a:path>
                </a:pathLst>
              </a:custGeom>
              <a:solidFill>
                <a:srgbClr val="C6AB8F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940" name="Freeform: Shape 6939">
                <a:extLst>
                  <a:ext uri="{FF2B5EF4-FFF2-40B4-BE49-F238E27FC236}">
                    <a16:creationId xmlns:a16="http://schemas.microsoft.com/office/drawing/2014/main" id="{D5F03958-513B-47C2-A589-FC663C530B5F}"/>
                  </a:ext>
                </a:extLst>
              </p:cNvPr>
              <p:cNvSpPr/>
              <p:nvPr/>
            </p:nvSpPr>
            <p:spPr>
              <a:xfrm>
                <a:off x="10189058" y="2932270"/>
                <a:ext cx="39078" cy="17641"/>
              </a:xfrm>
              <a:custGeom>
                <a:avLst/>
                <a:gdLst>
                  <a:gd name="connsiteX0" fmla="*/ 38782 w 39078"/>
                  <a:gd name="connsiteY0" fmla="*/ 8322 h 17641"/>
                  <a:gd name="connsiteX1" fmla="*/ 21473 w 39078"/>
                  <a:gd name="connsiteY1" fmla="*/ 17642 h 17641"/>
                  <a:gd name="connsiteX2" fmla="*/ 5496 w 39078"/>
                  <a:gd name="connsiteY2" fmla="*/ 16311 h 17641"/>
                  <a:gd name="connsiteX3" fmla="*/ 170 w 39078"/>
                  <a:gd name="connsiteY3" fmla="*/ 12316 h 17641"/>
                  <a:gd name="connsiteX4" fmla="*/ 14816 w 39078"/>
                  <a:gd name="connsiteY4" fmla="*/ 1664 h 17641"/>
                  <a:gd name="connsiteX5" fmla="*/ 30793 w 39078"/>
                  <a:gd name="connsiteY5" fmla="*/ 333 h 17641"/>
                  <a:gd name="connsiteX6" fmla="*/ 38782 w 39078"/>
                  <a:gd name="connsiteY6" fmla="*/ 8322 h 17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078" h="17641">
                    <a:moveTo>
                      <a:pt x="38782" y="8322"/>
                    </a:moveTo>
                    <a:cubicBezTo>
                      <a:pt x="36119" y="14979"/>
                      <a:pt x="24136" y="16311"/>
                      <a:pt x="21473" y="17642"/>
                    </a:cubicBezTo>
                    <a:cubicBezTo>
                      <a:pt x="21473" y="17642"/>
                      <a:pt x="9490" y="17642"/>
                      <a:pt x="5496" y="16311"/>
                    </a:cubicBezTo>
                    <a:cubicBezTo>
                      <a:pt x="1501" y="14979"/>
                      <a:pt x="170" y="13648"/>
                      <a:pt x="170" y="12316"/>
                    </a:cubicBezTo>
                    <a:cubicBezTo>
                      <a:pt x="-1162" y="8322"/>
                      <a:pt x="5496" y="5659"/>
                      <a:pt x="14816" y="1664"/>
                    </a:cubicBezTo>
                    <a:cubicBezTo>
                      <a:pt x="20142" y="-999"/>
                      <a:pt x="29462" y="333"/>
                      <a:pt x="30793" y="333"/>
                    </a:cubicBezTo>
                    <a:cubicBezTo>
                      <a:pt x="41445" y="1664"/>
                      <a:pt x="38782" y="6990"/>
                      <a:pt x="38782" y="8322"/>
                    </a:cubicBezTo>
                  </a:path>
                </a:pathLst>
              </a:custGeom>
              <a:solidFill>
                <a:srgbClr val="6B7F7F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941" name="Freeform: Shape 6940">
                <a:extLst>
                  <a:ext uri="{FF2B5EF4-FFF2-40B4-BE49-F238E27FC236}">
                    <a16:creationId xmlns:a16="http://schemas.microsoft.com/office/drawing/2014/main" id="{A9624532-F85D-4330-977D-644F19063326}"/>
                  </a:ext>
                </a:extLst>
              </p:cNvPr>
              <p:cNvSpPr/>
              <p:nvPr/>
            </p:nvSpPr>
            <p:spPr>
              <a:xfrm>
                <a:off x="10258203" y="2924614"/>
                <a:ext cx="18162" cy="10822"/>
              </a:xfrm>
              <a:custGeom>
                <a:avLst/>
                <a:gdLst>
                  <a:gd name="connsiteX0" fmla="*/ 17570 w 18162"/>
                  <a:gd name="connsiteY0" fmla="*/ 3994 h 10822"/>
                  <a:gd name="connsiteX1" fmla="*/ 261 w 18162"/>
                  <a:gd name="connsiteY1" fmla="*/ 7989 h 10822"/>
                  <a:gd name="connsiteX2" fmla="*/ 6919 w 18162"/>
                  <a:gd name="connsiteY2" fmla="*/ 1331 h 10822"/>
                  <a:gd name="connsiteX3" fmla="*/ 6919 w 18162"/>
                  <a:gd name="connsiteY3" fmla="*/ 1331 h 10822"/>
                  <a:gd name="connsiteX4" fmla="*/ 14907 w 18162"/>
                  <a:gd name="connsiteY4" fmla="*/ 0 h 10822"/>
                  <a:gd name="connsiteX5" fmla="*/ 17570 w 18162"/>
                  <a:gd name="connsiteY5" fmla="*/ 1331 h 10822"/>
                  <a:gd name="connsiteX6" fmla="*/ 17570 w 18162"/>
                  <a:gd name="connsiteY6" fmla="*/ 3994 h 10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162" h="10822">
                    <a:moveTo>
                      <a:pt x="17570" y="3994"/>
                    </a:moveTo>
                    <a:cubicBezTo>
                      <a:pt x="14907" y="10652"/>
                      <a:pt x="2924" y="13315"/>
                      <a:pt x="261" y="7989"/>
                    </a:cubicBezTo>
                    <a:cubicBezTo>
                      <a:pt x="-1070" y="6657"/>
                      <a:pt x="2924" y="2663"/>
                      <a:pt x="6919" y="1331"/>
                    </a:cubicBezTo>
                    <a:cubicBezTo>
                      <a:pt x="6919" y="1331"/>
                      <a:pt x="6919" y="1331"/>
                      <a:pt x="6919" y="1331"/>
                    </a:cubicBezTo>
                    <a:cubicBezTo>
                      <a:pt x="10913" y="0"/>
                      <a:pt x="14907" y="0"/>
                      <a:pt x="14907" y="0"/>
                    </a:cubicBezTo>
                    <a:cubicBezTo>
                      <a:pt x="16239" y="0"/>
                      <a:pt x="17570" y="0"/>
                      <a:pt x="17570" y="1331"/>
                    </a:cubicBezTo>
                    <a:cubicBezTo>
                      <a:pt x="17570" y="2663"/>
                      <a:pt x="18902" y="2663"/>
                      <a:pt x="17570" y="3994"/>
                    </a:cubicBezTo>
                  </a:path>
                </a:pathLst>
              </a:custGeom>
              <a:solidFill>
                <a:srgbClr val="6B7F7F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942" name="Freeform: Shape 6941">
                <a:extLst>
                  <a:ext uri="{FF2B5EF4-FFF2-40B4-BE49-F238E27FC236}">
                    <a16:creationId xmlns:a16="http://schemas.microsoft.com/office/drawing/2014/main" id="{84885051-1B95-46BB-9911-52C9B1267B4A}"/>
                  </a:ext>
                </a:extLst>
              </p:cNvPr>
              <p:cNvSpPr/>
              <p:nvPr/>
            </p:nvSpPr>
            <p:spPr>
              <a:xfrm>
                <a:off x="10117265" y="2915294"/>
                <a:ext cx="24297" cy="8716"/>
              </a:xfrm>
              <a:custGeom>
                <a:avLst/>
                <a:gdLst>
                  <a:gd name="connsiteX0" fmla="*/ 24030 w 24297"/>
                  <a:gd name="connsiteY0" fmla="*/ 5326 h 8716"/>
                  <a:gd name="connsiteX1" fmla="*/ 64 w 24297"/>
                  <a:gd name="connsiteY1" fmla="*/ 3994 h 8716"/>
                  <a:gd name="connsiteX2" fmla="*/ 13378 w 24297"/>
                  <a:gd name="connsiteY2" fmla="*/ 0 h 8716"/>
                  <a:gd name="connsiteX3" fmla="*/ 13378 w 24297"/>
                  <a:gd name="connsiteY3" fmla="*/ 0 h 8716"/>
                  <a:gd name="connsiteX4" fmla="*/ 20036 w 24297"/>
                  <a:gd name="connsiteY4" fmla="*/ 0 h 8716"/>
                  <a:gd name="connsiteX5" fmla="*/ 24030 w 24297"/>
                  <a:gd name="connsiteY5" fmla="*/ 5326 h 8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297" h="8716">
                    <a:moveTo>
                      <a:pt x="24030" y="5326"/>
                    </a:moveTo>
                    <a:cubicBezTo>
                      <a:pt x="18704" y="10652"/>
                      <a:pt x="-1268" y="9320"/>
                      <a:pt x="64" y="3994"/>
                    </a:cubicBezTo>
                    <a:cubicBezTo>
                      <a:pt x="64" y="1331"/>
                      <a:pt x="8052" y="0"/>
                      <a:pt x="13378" y="0"/>
                    </a:cubicBezTo>
                    <a:cubicBezTo>
                      <a:pt x="13378" y="0"/>
                      <a:pt x="13378" y="0"/>
                      <a:pt x="13378" y="0"/>
                    </a:cubicBezTo>
                    <a:cubicBezTo>
                      <a:pt x="16041" y="0"/>
                      <a:pt x="18704" y="0"/>
                      <a:pt x="20036" y="0"/>
                    </a:cubicBezTo>
                    <a:cubicBezTo>
                      <a:pt x="21367" y="0"/>
                      <a:pt x="25361" y="2663"/>
                      <a:pt x="24030" y="5326"/>
                    </a:cubicBezTo>
                  </a:path>
                </a:pathLst>
              </a:custGeom>
              <a:solidFill>
                <a:srgbClr val="6B7F7F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943" name="Freeform: Shape 6942">
                <a:extLst>
                  <a:ext uri="{FF2B5EF4-FFF2-40B4-BE49-F238E27FC236}">
                    <a16:creationId xmlns:a16="http://schemas.microsoft.com/office/drawing/2014/main" id="{38698057-23FF-4115-8B1F-AC586F33E9BA}"/>
                  </a:ext>
                </a:extLst>
              </p:cNvPr>
              <p:cNvSpPr/>
              <p:nvPr/>
            </p:nvSpPr>
            <p:spPr>
              <a:xfrm>
                <a:off x="10278029" y="2859372"/>
                <a:ext cx="47560" cy="16086"/>
              </a:xfrm>
              <a:custGeom>
                <a:avLst/>
                <a:gdLst>
                  <a:gd name="connsiteX0" fmla="*/ 47009 w 47560"/>
                  <a:gd name="connsiteY0" fmla="*/ 10652 h 16086"/>
                  <a:gd name="connsiteX1" fmla="*/ 29700 w 47560"/>
                  <a:gd name="connsiteY1" fmla="*/ 15978 h 16086"/>
                  <a:gd name="connsiteX2" fmla="*/ 29700 w 47560"/>
                  <a:gd name="connsiteY2" fmla="*/ 15978 h 16086"/>
                  <a:gd name="connsiteX3" fmla="*/ 29700 w 47560"/>
                  <a:gd name="connsiteY3" fmla="*/ 15978 h 16086"/>
                  <a:gd name="connsiteX4" fmla="*/ 29700 w 47560"/>
                  <a:gd name="connsiteY4" fmla="*/ 15978 h 16086"/>
                  <a:gd name="connsiteX5" fmla="*/ 29700 w 47560"/>
                  <a:gd name="connsiteY5" fmla="*/ 15978 h 16086"/>
                  <a:gd name="connsiteX6" fmla="*/ 29700 w 47560"/>
                  <a:gd name="connsiteY6" fmla="*/ 15978 h 16086"/>
                  <a:gd name="connsiteX7" fmla="*/ 29700 w 47560"/>
                  <a:gd name="connsiteY7" fmla="*/ 15978 h 16086"/>
                  <a:gd name="connsiteX8" fmla="*/ 29700 w 47560"/>
                  <a:gd name="connsiteY8" fmla="*/ 15978 h 16086"/>
                  <a:gd name="connsiteX9" fmla="*/ 29700 w 47560"/>
                  <a:gd name="connsiteY9" fmla="*/ 15978 h 16086"/>
                  <a:gd name="connsiteX10" fmla="*/ 1739 w 47560"/>
                  <a:gd name="connsiteY10" fmla="*/ 5326 h 16086"/>
                  <a:gd name="connsiteX11" fmla="*/ 25706 w 47560"/>
                  <a:gd name="connsiteY11" fmla="*/ 0 h 16086"/>
                  <a:gd name="connsiteX12" fmla="*/ 36357 w 47560"/>
                  <a:gd name="connsiteY12" fmla="*/ 1331 h 16086"/>
                  <a:gd name="connsiteX13" fmla="*/ 36357 w 47560"/>
                  <a:gd name="connsiteY13" fmla="*/ 1331 h 16086"/>
                  <a:gd name="connsiteX14" fmla="*/ 45678 w 47560"/>
                  <a:gd name="connsiteY14" fmla="*/ 5326 h 16086"/>
                  <a:gd name="connsiteX15" fmla="*/ 47009 w 47560"/>
                  <a:gd name="connsiteY15" fmla="*/ 10652 h 1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7560" h="16086">
                    <a:moveTo>
                      <a:pt x="47009" y="10652"/>
                    </a:moveTo>
                    <a:cubicBezTo>
                      <a:pt x="43015" y="17309"/>
                      <a:pt x="35026" y="15978"/>
                      <a:pt x="29700" y="15978"/>
                    </a:cubicBezTo>
                    <a:cubicBezTo>
                      <a:pt x="29700" y="15978"/>
                      <a:pt x="29700" y="15978"/>
                      <a:pt x="29700" y="15978"/>
                    </a:cubicBezTo>
                    <a:cubicBezTo>
                      <a:pt x="29700" y="15978"/>
                      <a:pt x="29700" y="15978"/>
                      <a:pt x="29700" y="15978"/>
                    </a:cubicBezTo>
                    <a:cubicBezTo>
                      <a:pt x="29700" y="15978"/>
                      <a:pt x="29700" y="15978"/>
                      <a:pt x="29700" y="15978"/>
                    </a:cubicBezTo>
                    <a:cubicBezTo>
                      <a:pt x="29700" y="15978"/>
                      <a:pt x="29700" y="15978"/>
                      <a:pt x="29700" y="15978"/>
                    </a:cubicBezTo>
                    <a:cubicBezTo>
                      <a:pt x="29700" y="15978"/>
                      <a:pt x="29700" y="15978"/>
                      <a:pt x="29700" y="15978"/>
                    </a:cubicBezTo>
                    <a:cubicBezTo>
                      <a:pt x="29700" y="15978"/>
                      <a:pt x="29700" y="15978"/>
                      <a:pt x="29700" y="15978"/>
                    </a:cubicBezTo>
                    <a:cubicBezTo>
                      <a:pt x="29700" y="15978"/>
                      <a:pt x="29700" y="15978"/>
                      <a:pt x="29700" y="15978"/>
                    </a:cubicBezTo>
                    <a:cubicBezTo>
                      <a:pt x="29700" y="15978"/>
                      <a:pt x="29700" y="15978"/>
                      <a:pt x="29700" y="15978"/>
                    </a:cubicBezTo>
                    <a:cubicBezTo>
                      <a:pt x="15054" y="14646"/>
                      <a:pt x="-6250" y="13315"/>
                      <a:pt x="1739" y="5326"/>
                    </a:cubicBezTo>
                    <a:cubicBezTo>
                      <a:pt x="7065" y="1331"/>
                      <a:pt x="19048" y="0"/>
                      <a:pt x="25706" y="0"/>
                    </a:cubicBezTo>
                    <a:cubicBezTo>
                      <a:pt x="29700" y="0"/>
                      <a:pt x="32363" y="1331"/>
                      <a:pt x="36357" y="1331"/>
                    </a:cubicBezTo>
                    <a:cubicBezTo>
                      <a:pt x="36357" y="1331"/>
                      <a:pt x="36357" y="1331"/>
                      <a:pt x="36357" y="1331"/>
                    </a:cubicBezTo>
                    <a:cubicBezTo>
                      <a:pt x="41683" y="1331"/>
                      <a:pt x="47009" y="2663"/>
                      <a:pt x="45678" y="5326"/>
                    </a:cubicBezTo>
                    <a:cubicBezTo>
                      <a:pt x="47009" y="7989"/>
                      <a:pt x="48341" y="9320"/>
                      <a:pt x="47009" y="10652"/>
                    </a:cubicBezTo>
                  </a:path>
                </a:pathLst>
              </a:custGeom>
              <a:solidFill>
                <a:srgbClr val="6B7F7F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944" name="Freeform: Shape 6943">
                <a:extLst>
                  <a:ext uri="{FF2B5EF4-FFF2-40B4-BE49-F238E27FC236}">
                    <a16:creationId xmlns:a16="http://schemas.microsoft.com/office/drawing/2014/main" id="{20B6F39A-8C61-4672-8B3F-74EAD65B5B90}"/>
                  </a:ext>
                </a:extLst>
              </p:cNvPr>
              <p:cNvSpPr/>
              <p:nvPr/>
            </p:nvSpPr>
            <p:spPr>
              <a:xfrm>
                <a:off x="10334090" y="2920352"/>
                <a:ext cx="40212" cy="10919"/>
              </a:xfrm>
              <a:custGeom>
                <a:avLst/>
                <a:gdLst>
                  <a:gd name="connsiteX0" fmla="*/ 40212 w 40212"/>
                  <a:gd name="connsiteY0" fmla="*/ 4262 h 10919"/>
                  <a:gd name="connsiteX1" fmla="*/ 28229 w 40212"/>
                  <a:gd name="connsiteY1" fmla="*/ 10920 h 10919"/>
                  <a:gd name="connsiteX2" fmla="*/ 6925 w 40212"/>
                  <a:gd name="connsiteY2" fmla="*/ 10920 h 10919"/>
                  <a:gd name="connsiteX3" fmla="*/ 268 w 40212"/>
                  <a:gd name="connsiteY3" fmla="*/ 6925 h 10919"/>
                  <a:gd name="connsiteX4" fmla="*/ 4262 w 40212"/>
                  <a:gd name="connsiteY4" fmla="*/ 2931 h 10919"/>
                  <a:gd name="connsiteX5" fmla="*/ 26897 w 40212"/>
                  <a:gd name="connsiteY5" fmla="*/ 268 h 10919"/>
                  <a:gd name="connsiteX6" fmla="*/ 40212 w 40212"/>
                  <a:gd name="connsiteY6" fmla="*/ 4262 h 10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212" h="10919">
                    <a:moveTo>
                      <a:pt x="40212" y="4262"/>
                    </a:moveTo>
                    <a:cubicBezTo>
                      <a:pt x="40212" y="4262"/>
                      <a:pt x="38881" y="9588"/>
                      <a:pt x="28229" y="10920"/>
                    </a:cubicBezTo>
                    <a:cubicBezTo>
                      <a:pt x="25566" y="10920"/>
                      <a:pt x="9588" y="10920"/>
                      <a:pt x="6925" y="10920"/>
                    </a:cubicBezTo>
                    <a:cubicBezTo>
                      <a:pt x="2931" y="10920"/>
                      <a:pt x="1600" y="8257"/>
                      <a:pt x="268" y="6925"/>
                    </a:cubicBezTo>
                    <a:cubicBezTo>
                      <a:pt x="-1063" y="4262"/>
                      <a:pt x="2931" y="2931"/>
                      <a:pt x="4262" y="2931"/>
                    </a:cubicBezTo>
                    <a:cubicBezTo>
                      <a:pt x="6925" y="1599"/>
                      <a:pt x="14914" y="268"/>
                      <a:pt x="26897" y="268"/>
                    </a:cubicBezTo>
                    <a:cubicBezTo>
                      <a:pt x="40212" y="-1063"/>
                      <a:pt x="40212" y="2931"/>
                      <a:pt x="40212" y="4262"/>
                    </a:cubicBezTo>
                  </a:path>
                </a:pathLst>
              </a:custGeom>
              <a:solidFill>
                <a:srgbClr val="6B7F7F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945" name="Freeform: Shape 6944">
                <a:extLst>
                  <a:ext uri="{FF2B5EF4-FFF2-40B4-BE49-F238E27FC236}">
                    <a16:creationId xmlns:a16="http://schemas.microsoft.com/office/drawing/2014/main" id="{2C2A05BA-B545-4752-80E8-B087E5362EC9}"/>
                  </a:ext>
                </a:extLst>
              </p:cNvPr>
              <p:cNvSpPr/>
              <p:nvPr/>
            </p:nvSpPr>
            <p:spPr>
              <a:xfrm>
                <a:off x="10291751" y="2939261"/>
                <a:ext cx="11174" cy="3994"/>
              </a:xfrm>
              <a:custGeom>
                <a:avLst/>
                <a:gdLst>
                  <a:gd name="connsiteX0" fmla="*/ 10652 w 11174"/>
                  <a:gd name="connsiteY0" fmla="*/ 1331 h 3994"/>
                  <a:gd name="connsiteX1" fmla="*/ 6657 w 11174"/>
                  <a:gd name="connsiteY1" fmla="*/ 3994 h 3994"/>
                  <a:gd name="connsiteX2" fmla="*/ 0 w 11174"/>
                  <a:gd name="connsiteY2" fmla="*/ 3994 h 3994"/>
                  <a:gd name="connsiteX3" fmla="*/ 1331 w 11174"/>
                  <a:gd name="connsiteY3" fmla="*/ 1331 h 3994"/>
                  <a:gd name="connsiteX4" fmla="*/ 1331 w 11174"/>
                  <a:gd name="connsiteY4" fmla="*/ 1331 h 3994"/>
                  <a:gd name="connsiteX5" fmla="*/ 1331 w 11174"/>
                  <a:gd name="connsiteY5" fmla="*/ 1331 h 3994"/>
                  <a:gd name="connsiteX6" fmla="*/ 2663 w 11174"/>
                  <a:gd name="connsiteY6" fmla="*/ 1331 h 3994"/>
                  <a:gd name="connsiteX7" fmla="*/ 5326 w 11174"/>
                  <a:gd name="connsiteY7" fmla="*/ 0 h 3994"/>
                  <a:gd name="connsiteX8" fmla="*/ 7989 w 11174"/>
                  <a:gd name="connsiteY8" fmla="*/ 0 h 3994"/>
                  <a:gd name="connsiteX9" fmla="*/ 10652 w 11174"/>
                  <a:gd name="connsiteY9" fmla="*/ 1331 h 3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174" h="3994">
                    <a:moveTo>
                      <a:pt x="10652" y="1331"/>
                    </a:moveTo>
                    <a:cubicBezTo>
                      <a:pt x="10652" y="1331"/>
                      <a:pt x="9320" y="3994"/>
                      <a:pt x="6657" y="3994"/>
                    </a:cubicBezTo>
                    <a:cubicBezTo>
                      <a:pt x="5326" y="3994"/>
                      <a:pt x="1331" y="3994"/>
                      <a:pt x="0" y="3994"/>
                    </a:cubicBezTo>
                    <a:cubicBezTo>
                      <a:pt x="0" y="3994"/>
                      <a:pt x="0" y="2663"/>
                      <a:pt x="1331" y="1331"/>
                    </a:cubicBezTo>
                    <a:cubicBezTo>
                      <a:pt x="1331" y="1331"/>
                      <a:pt x="1331" y="1331"/>
                      <a:pt x="1331" y="1331"/>
                    </a:cubicBezTo>
                    <a:cubicBezTo>
                      <a:pt x="1331" y="1331"/>
                      <a:pt x="1331" y="1331"/>
                      <a:pt x="1331" y="1331"/>
                    </a:cubicBezTo>
                    <a:cubicBezTo>
                      <a:pt x="1331" y="1331"/>
                      <a:pt x="2663" y="1331"/>
                      <a:pt x="2663" y="1331"/>
                    </a:cubicBezTo>
                    <a:cubicBezTo>
                      <a:pt x="3994" y="1331"/>
                      <a:pt x="3994" y="0"/>
                      <a:pt x="5326" y="0"/>
                    </a:cubicBezTo>
                    <a:cubicBezTo>
                      <a:pt x="6657" y="0"/>
                      <a:pt x="6657" y="0"/>
                      <a:pt x="7989" y="0"/>
                    </a:cubicBezTo>
                    <a:cubicBezTo>
                      <a:pt x="10652" y="0"/>
                      <a:pt x="11983" y="0"/>
                      <a:pt x="10652" y="1331"/>
                    </a:cubicBezTo>
                  </a:path>
                </a:pathLst>
              </a:custGeom>
              <a:solidFill>
                <a:srgbClr val="6B7F7F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946" name="Freeform: Shape 6945">
                <a:extLst>
                  <a:ext uri="{FF2B5EF4-FFF2-40B4-BE49-F238E27FC236}">
                    <a16:creationId xmlns:a16="http://schemas.microsoft.com/office/drawing/2014/main" id="{8BA7C4D3-4791-473C-B083-60B30E167A0E}"/>
                  </a:ext>
                </a:extLst>
              </p:cNvPr>
              <p:cNvSpPr/>
              <p:nvPr/>
            </p:nvSpPr>
            <p:spPr>
              <a:xfrm>
                <a:off x="10060130" y="2891328"/>
                <a:ext cx="34223" cy="11983"/>
              </a:xfrm>
              <a:custGeom>
                <a:avLst/>
                <a:gdLst>
                  <a:gd name="connsiteX0" fmla="*/ 31901 w 34223"/>
                  <a:gd name="connsiteY0" fmla="*/ 7989 h 11983"/>
                  <a:gd name="connsiteX1" fmla="*/ 22581 w 34223"/>
                  <a:gd name="connsiteY1" fmla="*/ 11983 h 11983"/>
                  <a:gd name="connsiteX2" fmla="*/ 22581 w 34223"/>
                  <a:gd name="connsiteY2" fmla="*/ 11983 h 11983"/>
                  <a:gd name="connsiteX3" fmla="*/ 22581 w 34223"/>
                  <a:gd name="connsiteY3" fmla="*/ 11983 h 11983"/>
                  <a:gd name="connsiteX4" fmla="*/ 22581 w 34223"/>
                  <a:gd name="connsiteY4" fmla="*/ 11983 h 11983"/>
                  <a:gd name="connsiteX5" fmla="*/ 22581 w 34223"/>
                  <a:gd name="connsiteY5" fmla="*/ 11983 h 11983"/>
                  <a:gd name="connsiteX6" fmla="*/ 22581 w 34223"/>
                  <a:gd name="connsiteY6" fmla="*/ 11983 h 11983"/>
                  <a:gd name="connsiteX7" fmla="*/ 22581 w 34223"/>
                  <a:gd name="connsiteY7" fmla="*/ 11983 h 11983"/>
                  <a:gd name="connsiteX8" fmla="*/ 22581 w 34223"/>
                  <a:gd name="connsiteY8" fmla="*/ 11983 h 11983"/>
                  <a:gd name="connsiteX9" fmla="*/ 22581 w 34223"/>
                  <a:gd name="connsiteY9" fmla="*/ 11983 h 11983"/>
                  <a:gd name="connsiteX10" fmla="*/ 6603 w 34223"/>
                  <a:gd name="connsiteY10" fmla="*/ 10652 h 11983"/>
                  <a:gd name="connsiteX11" fmla="*/ 6603 w 34223"/>
                  <a:gd name="connsiteY11" fmla="*/ 10652 h 11983"/>
                  <a:gd name="connsiteX12" fmla="*/ 6603 w 34223"/>
                  <a:gd name="connsiteY12" fmla="*/ 10652 h 11983"/>
                  <a:gd name="connsiteX13" fmla="*/ 6603 w 34223"/>
                  <a:gd name="connsiteY13" fmla="*/ 10652 h 11983"/>
                  <a:gd name="connsiteX14" fmla="*/ 6603 w 34223"/>
                  <a:gd name="connsiteY14" fmla="*/ 10652 h 11983"/>
                  <a:gd name="connsiteX15" fmla="*/ 6603 w 34223"/>
                  <a:gd name="connsiteY15" fmla="*/ 10652 h 11983"/>
                  <a:gd name="connsiteX16" fmla="*/ 6603 w 34223"/>
                  <a:gd name="connsiteY16" fmla="*/ 10652 h 11983"/>
                  <a:gd name="connsiteX17" fmla="*/ 6603 w 34223"/>
                  <a:gd name="connsiteY17" fmla="*/ 10652 h 11983"/>
                  <a:gd name="connsiteX18" fmla="*/ 6603 w 34223"/>
                  <a:gd name="connsiteY18" fmla="*/ 10652 h 11983"/>
                  <a:gd name="connsiteX19" fmla="*/ 2609 w 34223"/>
                  <a:gd name="connsiteY19" fmla="*/ 1331 h 11983"/>
                  <a:gd name="connsiteX20" fmla="*/ 18586 w 34223"/>
                  <a:gd name="connsiteY20" fmla="*/ 0 h 11983"/>
                  <a:gd name="connsiteX21" fmla="*/ 29238 w 34223"/>
                  <a:gd name="connsiteY21" fmla="*/ 1331 h 11983"/>
                  <a:gd name="connsiteX22" fmla="*/ 31901 w 34223"/>
                  <a:gd name="connsiteY22" fmla="*/ 7989 h 11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4223" h="11983">
                    <a:moveTo>
                      <a:pt x="31901" y="7989"/>
                    </a:moveTo>
                    <a:cubicBezTo>
                      <a:pt x="30569" y="9320"/>
                      <a:pt x="25244" y="11983"/>
                      <a:pt x="22581" y="11983"/>
                    </a:cubicBezTo>
                    <a:cubicBezTo>
                      <a:pt x="22581" y="11983"/>
                      <a:pt x="22581" y="11983"/>
                      <a:pt x="22581" y="11983"/>
                    </a:cubicBezTo>
                    <a:cubicBezTo>
                      <a:pt x="22581" y="11983"/>
                      <a:pt x="22581" y="11983"/>
                      <a:pt x="22581" y="11983"/>
                    </a:cubicBezTo>
                    <a:cubicBezTo>
                      <a:pt x="22581" y="11983"/>
                      <a:pt x="22581" y="11983"/>
                      <a:pt x="22581" y="11983"/>
                    </a:cubicBezTo>
                    <a:cubicBezTo>
                      <a:pt x="22581" y="11983"/>
                      <a:pt x="22581" y="11983"/>
                      <a:pt x="22581" y="11983"/>
                    </a:cubicBezTo>
                    <a:cubicBezTo>
                      <a:pt x="22581" y="11983"/>
                      <a:pt x="22581" y="11983"/>
                      <a:pt x="22581" y="11983"/>
                    </a:cubicBezTo>
                    <a:cubicBezTo>
                      <a:pt x="22581" y="11983"/>
                      <a:pt x="22581" y="11983"/>
                      <a:pt x="22581" y="11983"/>
                    </a:cubicBezTo>
                    <a:cubicBezTo>
                      <a:pt x="22581" y="11983"/>
                      <a:pt x="22581" y="11983"/>
                      <a:pt x="22581" y="11983"/>
                    </a:cubicBezTo>
                    <a:lnTo>
                      <a:pt x="22581" y="11983"/>
                    </a:lnTo>
                    <a:cubicBezTo>
                      <a:pt x="17255" y="10652"/>
                      <a:pt x="11929" y="11983"/>
                      <a:pt x="6603" y="10652"/>
                    </a:cubicBezTo>
                    <a:cubicBezTo>
                      <a:pt x="6603" y="10652"/>
                      <a:pt x="6603" y="10652"/>
                      <a:pt x="6603" y="10652"/>
                    </a:cubicBezTo>
                    <a:cubicBezTo>
                      <a:pt x="6603" y="10652"/>
                      <a:pt x="6603" y="10652"/>
                      <a:pt x="6603" y="10652"/>
                    </a:cubicBezTo>
                    <a:cubicBezTo>
                      <a:pt x="6603" y="10652"/>
                      <a:pt x="6603" y="10652"/>
                      <a:pt x="6603" y="10652"/>
                    </a:cubicBezTo>
                    <a:cubicBezTo>
                      <a:pt x="6603" y="10652"/>
                      <a:pt x="6603" y="10652"/>
                      <a:pt x="6603" y="10652"/>
                    </a:cubicBezTo>
                    <a:cubicBezTo>
                      <a:pt x="6603" y="10652"/>
                      <a:pt x="6603" y="10652"/>
                      <a:pt x="6603" y="10652"/>
                    </a:cubicBezTo>
                    <a:cubicBezTo>
                      <a:pt x="6603" y="10652"/>
                      <a:pt x="6603" y="10652"/>
                      <a:pt x="6603" y="10652"/>
                    </a:cubicBezTo>
                    <a:cubicBezTo>
                      <a:pt x="6603" y="10652"/>
                      <a:pt x="6603" y="10652"/>
                      <a:pt x="6603" y="10652"/>
                    </a:cubicBezTo>
                    <a:cubicBezTo>
                      <a:pt x="6603" y="10652"/>
                      <a:pt x="6603" y="10652"/>
                      <a:pt x="6603" y="10652"/>
                    </a:cubicBezTo>
                    <a:cubicBezTo>
                      <a:pt x="-5380" y="6657"/>
                      <a:pt x="2609" y="1331"/>
                      <a:pt x="2609" y="1331"/>
                    </a:cubicBezTo>
                    <a:cubicBezTo>
                      <a:pt x="5272" y="0"/>
                      <a:pt x="5272" y="0"/>
                      <a:pt x="18586" y="0"/>
                    </a:cubicBezTo>
                    <a:cubicBezTo>
                      <a:pt x="19918" y="0"/>
                      <a:pt x="27907" y="1331"/>
                      <a:pt x="29238" y="1331"/>
                    </a:cubicBezTo>
                    <a:cubicBezTo>
                      <a:pt x="34564" y="3994"/>
                      <a:pt x="35895" y="5326"/>
                      <a:pt x="31901" y="7989"/>
                    </a:cubicBezTo>
                  </a:path>
                </a:pathLst>
              </a:custGeom>
              <a:solidFill>
                <a:srgbClr val="6B7F7F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947" name="Freeform: Shape 6946">
                <a:extLst>
                  <a:ext uri="{FF2B5EF4-FFF2-40B4-BE49-F238E27FC236}">
                    <a16:creationId xmlns:a16="http://schemas.microsoft.com/office/drawing/2014/main" id="{5A93C2A7-86AE-45E8-B75E-CF344A8F9D26}"/>
                  </a:ext>
                </a:extLst>
              </p:cNvPr>
              <p:cNvSpPr/>
              <p:nvPr/>
            </p:nvSpPr>
            <p:spPr>
              <a:xfrm>
                <a:off x="10053418" y="2911300"/>
                <a:ext cx="10651" cy="3994"/>
              </a:xfrm>
              <a:custGeom>
                <a:avLst/>
                <a:gdLst>
                  <a:gd name="connsiteX0" fmla="*/ 10652 w 10651"/>
                  <a:gd name="connsiteY0" fmla="*/ 2663 h 3994"/>
                  <a:gd name="connsiteX1" fmla="*/ 6657 w 10651"/>
                  <a:gd name="connsiteY1" fmla="*/ 3994 h 3994"/>
                  <a:gd name="connsiteX2" fmla="*/ 3994 w 10651"/>
                  <a:gd name="connsiteY2" fmla="*/ 3994 h 3994"/>
                  <a:gd name="connsiteX3" fmla="*/ 1332 w 10651"/>
                  <a:gd name="connsiteY3" fmla="*/ 3994 h 3994"/>
                  <a:gd name="connsiteX4" fmla="*/ 0 w 10651"/>
                  <a:gd name="connsiteY4" fmla="*/ 2663 h 3994"/>
                  <a:gd name="connsiteX5" fmla="*/ 3994 w 10651"/>
                  <a:gd name="connsiteY5" fmla="*/ 0 h 3994"/>
                  <a:gd name="connsiteX6" fmla="*/ 5326 w 10651"/>
                  <a:gd name="connsiteY6" fmla="*/ 0 h 3994"/>
                  <a:gd name="connsiteX7" fmla="*/ 6657 w 10651"/>
                  <a:gd name="connsiteY7" fmla="*/ 0 h 3994"/>
                  <a:gd name="connsiteX8" fmla="*/ 6657 w 10651"/>
                  <a:gd name="connsiteY8" fmla="*/ 0 h 3994"/>
                  <a:gd name="connsiteX9" fmla="*/ 6657 w 10651"/>
                  <a:gd name="connsiteY9" fmla="*/ 0 h 3994"/>
                  <a:gd name="connsiteX10" fmla="*/ 7989 w 10651"/>
                  <a:gd name="connsiteY10" fmla="*/ 0 h 3994"/>
                  <a:gd name="connsiteX11" fmla="*/ 7989 w 10651"/>
                  <a:gd name="connsiteY11" fmla="*/ 1331 h 3994"/>
                  <a:gd name="connsiteX12" fmla="*/ 9320 w 10651"/>
                  <a:gd name="connsiteY12" fmla="*/ 1331 h 3994"/>
                  <a:gd name="connsiteX13" fmla="*/ 10652 w 10651"/>
                  <a:gd name="connsiteY13" fmla="*/ 2663 h 3994"/>
                  <a:gd name="connsiteX14" fmla="*/ 10652 w 10651"/>
                  <a:gd name="connsiteY14" fmla="*/ 2663 h 3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651" h="3994">
                    <a:moveTo>
                      <a:pt x="10652" y="2663"/>
                    </a:moveTo>
                    <a:cubicBezTo>
                      <a:pt x="10652" y="2663"/>
                      <a:pt x="7989" y="3994"/>
                      <a:pt x="6657" y="3994"/>
                    </a:cubicBezTo>
                    <a:cubicBezTo>
                      <a:pt x="6657" y="3994"/>
                      <a:pt x="6657" y="3994"/>
                      <a:pt x="3994" y="3994"/>
                    </a:cubicBezTo>
                    <a:cubicBezTo>
                      <a:pt x="2663" y="3994"/>
                      <a:pt x="2663" y="3994"/>
                      <a:pt x="1332" y="3994"/>
                    </a:cubicBezTo>
                    <a:cubicBezTo>
                      <a:pt x="0" y="3994"/>
                      <a:pt x="0" y="2663"/>
                      <a:pt x="0" y="2663"/>
                    </a:cubicBezTo>
                    <a:cubicBezTo>
                      <a:pt x="0" y="2663"/>
                      <a:pt x="1332" y="1331"/>
                      <a:pt x="3994" y="0"/>
                    </a:cubicBezTo>
                    <a:cubicBezTo>
                      <a:pt x="3994" y="0"/>
                      <a:pt x="5326" y="0"/>
                      <a:pt x="5326" y="0"/>
                    </a:cubicBezTo>
                    <a:cubicBezTo>
                      <a:pt x="5326" y="0"/>
                      <a:pt x="6657" y="0"/>
                      <a:pt x="6657" y="0"/>
                    </a:cubicBezTo>
                    <a:lnTo>
                      <a:pt x="6657" y="0"/>
                    </a:lnTo>
                    <a:lnTo>
                      <a:pt x="6657" y="0"/>
                    </a:lnTo>
                    <a:cubicBezTo>
                      <a:pt x="6657" y="0"/>
                      <a:pt x="7989" y="0"/>
                      <a:pt x="7989" y="0"/>
                    </a:cubicBezTo>
                    <a:cubicBezTo>
                      <a:pt x="7989" y="0"/>
                      <a:pt x="9320" y="0"/>
                      <a:pt x="7989" y="1331"/>
                    </a:cubicBezTo>
                    <a:cubicBezTo>
                      <a:pt x="7989" y="1331"/>
                      <a:pt x="7989" y="1331"/>
                      <a:pt x="9320" y="1331"/>
                    </a:cubicBezTo>
                    <a:cubicBezTo>
                      <a:pt x="10652" y="1331"/>
                      <a:pt x="10652" y="1331"/>
                      <a:pt x="10652" y="2663"/>
                    </a:cubicBezTo>
                    <a:cubicBezTo>
                      <a:pt x="10652" y="1331"/>
                      <a:pt x="10652" y="2663"/>
                      <a:pt x="10652" y="2663"/>
                    </a:cubicBezTo>
                  </a:path>
                </a:pathLst>
              </a:custGeom>
              <a:solidFill>
                <a:srgbClr val="6B7F7F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948" name="Freeform: Shape 6947">
                <a:extLst>
                  <a:ext uri="{FF2B5EF4-FFF2-40B4-BE49-F238E27FC236}">
                    <a16:creationId xmlns:a16="http://schemas.microsoft.com/office/drawing/2014/main" id="{E74A52EC-5ED3-45A4-87A6-CCC9B98150F1}"/>
                  </a:ext>
                </a:extLst>
              </p:cNvPr>
              <p:cNvSpPr/>
              <p:nvPr/>
            </p:nvSpPr>
            <p:spPr>
              <a:xfrm>
                <a:off x="10707910" y="2801675"/>
                <a:ext cx="23226" cy="16569"/>
              </a:xfrm>
              <a:custGeom>
                <a:avLst/>
                <a:gdLst>
                  <a:gd name="connsiteX0" fmla="*/ 11244 w 23226"/>
                  <a:gd name="connsiteY0" fmla="*/ 1775 h 16569"/>
                  <a:gd name="connsiteX1" fmla="*/ 21895 w 23226"/>
                  <a:gd name="connsiteY1" fmla="*/ 9764 h 16569"/>
                  <a:gd name="connsiteX2" fmla="*/ 23227 w 23226"/>
                  <a:gd name="connsiteY2" fmla="*/ 12427 h 16569"/>
                  <a:gd name="connsiteX3" fmla="*/ 21895 w 23226"/>
                  <a:gd name="connsiteY3" fmla="*/ 16421 h 16569"/>
                  <a:gd name="connsiteX4" fmla="*/ 8581 w 23226"/>
                  <a:gd name="connsiteY4" fmla="*/ 12427 h 16569"/>
                  <a:gd name="connsiteX5" fmla="*/ 592 w 23226"/>
                  <a:gd name="connsiteY5" fmla="*/ 5770 h 16569"/>
                  <a:gd name="connsiteX6" fmla="*/ 592 w 23226"/>
                  <a:gd name="connsiteY6" fmla="*/ 1775 h 16569"/>
                  <a:gd name="connsiteX7" fmla="*/ 592 w 23226"/>
                  <a:gd name="connsiteY7" fmla="*/ 1775 h 16569"/>
                  <a:gd name="connsiteX8" fmla="*/ 11244 w 23226"/>
                  <a:gd name="connsiteY8" fmla="*/ 1775 h 16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226" h="16569">
                    <a:moveTo>
                      <a:pt x="11244" y="1775"/>
                    </a:moveTo>
                    <a:cubicBezTo>
                      <a:pt x="13907" y="3107"/>
                      <a:pt x="19232" y="5770"/>
                      <a:pt x="21895" y="9764"/>
                    </a:cubicBezTo>
                    <a:cubicBezTo>
                      <a:pt x="23227" y="11096"/>
                      <a:pt x="23227" y="11096"/>
                      <a:pt x="23227" y="12427"/>
                    </a:cubicBezTo>
                    <a:cubicBezTo>
                      <a:pt x="23227" y="13759"/>
                      <a:pt x="21895" y="15090"/>
                      <a:pt x="21895" y="16421"/>
                    </a:cubicBezTo>
                    <a:cubicBezTo>
                      <a:pt x="20564" y="16421"/>
                      <a:pt x="15238" y="17753"/>
                      <a:pt x="8581" y="12427"/>
                    </a:cubicBezTo>
                    <a:cubicBezTo>
                      <a:pt x="4586" y="9764"/>
                      <a:pt x="592" y="5770"/>
                      <a:pt x="592" y="5770"/>
                    </a:cubicBezTo>
                    <a:cubicBezTo>
                      <a:pt x="592" y="4438"/>
                      <a:pt x="-740" y="3107"/>
                      <a:pt x="592" y="1775"/>
                    </a:cubicBezTo>
                    <a:cubicBezTo>
                      <a:pt x="592" y="1775"/>
                      <a:pt x="592" y="1775"/>
                      <a:pt x="592" y="1775"/>
                    </a:cubicBezTo>
                    <a:cubicBezTo>
                      <a:pt x="1923" y="-2219"/>
                      <a:pt x="9912" y="1775"/>
                      <a:pt x="11244" y="1775"/>
                    </a:cubicBezTo>
                  </a:path>
                </a:pathLst>
              </a:custGeom>
              <a:solidFill>
                <a:srgbClr val="6B7F7F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949" name="Freeform: Shape 6948">
                <a:extLst>
                  <a:ext uri="{FF2B5EF4-FFF2-40B4-BE49-F238E27FC236}">
                    <a16:creationId xmlns:a16="http://schemas.microsoft.com/office/drawing/2014/main" id="{E06C2A70-7610-461B-BEDB-4281CAA6EF9A}"/>
                  </a:ext>
                </a:extLst>
              </p:cNvPr>
              <p:cNvSpPr/>
              <p:nvPr/>
            </p:nvSpPr>
            <p:spPr>
              <a:xfrm>
                <a:off x="10696518" y="2783479"/>
                <a:ext cx="14853" cy="8200"/>
              </a:xfrm>
              <a:custGeom>
                <a:avLst/>
                <a:gdLst>
                  <a:gd name="connsiteX0" fmla="*/ 5326 w 14853"/>
                  <a:gd name="connsiteY0" fmla="*/ 1331 h 8200"/>
                  <a:gd name="connsiteX1" fmla="*/ 14646 w 14853"/>
                  <a:gd name="connsiteY1" fmla="*/ 7989 h 8200"/>
                  <a:gd name="connsiteX2" fmla="*/ 1331 w 14853"/>
                  <a:gd name="connsiteY2" fmla="*/ 2663 h 8200"/>
                  <a:gd name="connsiteX3" fmla="*/ 1331 w 14853"/>
                  <a:gd name="connsiteY3" fmla="*/ 2663 h 8200"/>
                  <a:gd name="connsiteX4" fmla="*/ 0 w 14853"/>
                  <a:gd name="connsiteY4" fmla="*/ 0 h 8200"/>
                  <a:gd name="connsiteX5" fmla="*/ 2663 w 14853"/>
                  <a:gd name="connsiteY5" fmla="*/ 0 h 8200"/>
                  <a:gd name="connsiteX6" fmla="*/ 5326 w 14853"/>
                  <a:gd name="connsiteY6" fmla="*/ 1331 h 8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853" h="8200">
                    <a:moveTo>
                      <a:pt x="5326" y="1331"/>
                    </a:moveTo>
                    <a:cubicBezTo>
                      <a:pt x="10652" y="3994"/>
                      <a:pt x="15978" y="6657"/>
                      <a:pt x="14646" y="7989"/>
                    </a:cubicBezTo>
                    <a:cubicBezTo>
                      <a:pt x="11983" y="9320"/>
                      <a:pt x="3994" y="3994"/>
                      <a:pt x="1331" y="2663"/>
                    </a:cubicBezTo>
                    <a:cubicBezTo>
                      <a:pt x="1331" y="2663"/>
                      <a:pt x="1331" y="2663"/>
                      <a:pt x="1331" y="2663"/>
                    </a:cubicBezTo>
                    <a:cubicBezTo>
                      <a:pt x="0" y="1331"/>
                      <a:pt x="0" y="0"/>
                      <a:pt x="0" y="0"/>
                    </a:cubicBezTo>
                    <a:cubicBezTo>
                      <a:pt x="0" y="0"/>
                      <a:pt x="0" y="0"/>
                      <a:pt x="2663" y="0"/>
                    </a:cubicBezTo>
                    <a:cubicBezTo>
                      <a:pt x="2663" y="1331"/>
                      <a:pt x="3994" y="1331"/>
                      <a:pt x="5326" y="1331"/>
                    </a:cubicBezTo>
                  </a:path>
                </a:pathLst>
              </a:custGeom>
              <a:solidFill>
                <a:srgbClr val="6B7F7F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950" name="Freeform: Shape 6949">
                <a:extLst>
                  <a:ext uri="{FF2B5EF4-FFF2-40B4-BE49-F238E27FC236}">
                    <a16:creationId xmlns:a16="http://schemas.microsoft.com/office/drawing/2014/main" id="{6AD26E4E-715C-44B8-9338-5AE9AB849B7A}"/>
                  </a:ext>
                </a:extLst>
              </p:cNvPr>
              <p:cNvSpPr/>
              <p:nvPr/>
            </p:nvSpPr>
            <p:spPr>
              <a:xfrm>
                <a:off x="10678951" y="2819096"/>
                <a:ext cx="11890" cy="9863"/>
              </a:xfrm>
              <a:custGeom>
                <a:avLst/>
                <a:gdLst>
                  <a:gd name="connsiteX0" fmla="*/ 8247 w 11890"/>
                  <a:gd name="connsiteY0" fmla="*/ 1664 h 9863"/>
                  <a:gd name="connsiteX1" fmla="*/ 8247 w 11890"/>
                  <a:gd name="connsiteY1" fmla="*/ 9653 h 9863"/>
                  <a:gd name="connsiteX2" fmla="*/ 258 w 11890"/>
                  <a:gd name="connsiteY2" fmla="*/ 2996 h 9863"/>
                  <a:gd name="connsiteX3" fmla="*/ 258 w 11890"/>
                  <a:gd name="connsiteY3" fmla="*/ 2996 h 9863"/>
                  <a:gd name="connsiteX4" fmla="*/ 1589 w 11890"/>
                  <a:gd name="connsiteY4" fmla="*/ 333 h 9863"/>
                  <a:gd name="connsiteX5" fmla="*/ 8247 w 11890"/>
                  <a:gd name="connsiteY5" fmla="*/ 1664 h 9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890" h="9863">
                    <a:moveTo>
                      <a:pt x="8247" y="1664"/>
                    </a:moveTo>
                    <a:cubicBezTo>
                      <a:pt x="14904" y="5659"/>
                      <a:pt x="10910" y="9653"/>
                      <a:pt x="8247" y="9653"/>
                    </a:cubicBezTo>
                    <a:cubicBezTo>
                      <a:pt x="2921" y="10985"/>
                      <a:pt x="-1073" y="5659"/>
                      <a:pt x="258" y="2996"/>
                    </a:cubicBezTo>
                    <a:cubicBezTo>
                      <a:pt x="258" y="2996"/>
                      <a:pt x="258" y="2996"/>
                      <a:pt x="258" y="2996"/>
                    </a:cubicBezTo>
                    <a:cubicBezTo>
                      <a:pt x="258" y="1664"/>
                      <a:pt x="258" y="1664"/>
                      <a:pt x="1589" y="333"/>
                    </a:cubicBezTo>
                    <a:cubicBezTo>
                      <a:pt x="1589" y="333"/>
                      <a:pt x="5584" y="-999"/>
                      <a:pt x="8247" y="1664"/>
                    </a:cubicBezTo>
                  </a:path>
                </a:pathLst>
              </a:custGeom>
              <a:solidFill>
                <a:srgbClr val="6B7F7F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951" name="Freeform: Shape 6950">
                <a:extLst>
                  <a:ext uri="{FF2B5EF4-FFF2-40B4-BE49-F238E27FC236}">
                    <a16:creationId xmlns:a16="http://schemas.microsoft.com/office/drawing/2014/main" id="{95876064-691A-4AE3-8978-155A42A5AD45}"/>
                  </a:ext>
                </a:extLst>
              </p:cNvPr>
              <p:cNvSpPr/>
              <p:nvPr/>
            </p:nvSpPr>
            <p:spPr>
              <a:xfrm>
                <a:off x="10599321" y="2748417"/>
                <a:ext cx="23186" cy="11707"/>
              </a:xfrm>
              <a:custGeom>
                <a:avLst/>
                <a:gdLst>
                  <a:gd name="connsiteX0" fmla="*/ 13315 w 23186"/>
                  <a:gd name="connsiteY0" fmla="*/ 1775 h 11707"/>
                  <a:gd name="connsiteX1" fmla="*/ 22635 w 23186"/>
                  <a:gd name="connsiteY1" fmla="*/ 5770 h 11707"/>
                  <a:gd name="connsiteX2" fmla="*/ 21304 w 23186"/>
                  <a:gd name="connsiteY2" fmla="*/ 11096 h 11707"/>
                  <a:gd name="connsiteX3" fmla="*/ 0 w 23186"/>
                  <a:gd name="connsiteY3" fmla="*/ 3107 h 11707"/>
                  <a:gd name="connsiteX4" fmla="*/ 1331 w 23186"/>
                  <a:gd name="connsiteY4" fmla="*/ 1775 h 11707"/>
                  <a:gd name="connsiteX5" fmla="*/ 1331 w 23186"/>
                  <a:gd name="connsiteY5" fmla="*/ 1775 h 11707"/>
                  <a:gd name="connsiteX6" fmla="*/ 1331 w 23186"/>
                  <a:gd name="connsiteY6" fmla="*/ 1775 h 11707"/>
                  <a:gd name="connsiteX7" fmla="*/ 13315 w 23186"/>
                  <a:gd name="connsiteY7" fmla="*/ 1775 h 11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186" h="11707">
                    <a:moveTo>
                      <a:pt x="13315" y="1775"/>
                    </a:moveTo>
                    <a:cubicBezTo>
                      <a:pt x="15978" y="3107"/>
                      <a:pt x="21304" y="4438"/>
                      <a:pt x="22635" y="5770"/>
                    </a:cubicBezTo>
                    <a:cubicBezTo>
                      <a:pt x="23967" y="7101"/>
                      <a:pt x="22635" y="9764"/>
                      <a:pt x="21304" y="11096"/>
                    </a:cubicBezTo>
                    <a:cubicBezTo>
                      <a:pt x="15978" y="13759"/>
                      <a:pt x="0" y="7101"/>
                      <a:pt x="0" y="3107"/>
                    </a:cubicBezTo>
                    <a:cubicBezTo>
                      <a:pt x="0" y="1775"/>
                      <a:pt x="1331" y="1775"/>
                      <a:pt x="1331" y="1775"/>
                    </a:cubicBezTo>
                    <a:cubicBezTo>
                      <a:pt x="1331" y="1775"/>
                      <a:pt x="1331" y="1775"/>
                      <a:pt x="1331" y="1775"/>
                    </a:cubicBezTo>
                    <a:cubicBezTo>
                      <a:pt x="1331" y="1775"/>
                      <a:pt x="1331" y="1775"/>
                      <a:pt x="1331" y="1775"/>
                    </a:cubicBezTo>
                    <a:cubicBezTo>
                      <a:pt x="2663" y="-2219"/>
                      <a:pt x="11983" y="1775"/>
                      <a:pt x="13315" y="1775"/>
                    </a:cubicBezTo>
                  </a:path>
                </a:pathLst>
              </a:custGeom>
              <a:solidFill>
                <a:srgbClr val="818681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952" name="Freeform: Shape 6951">
                <a:extLst>
                  <a:ext uri="{FF2B5EF4-FFF2-40B4-BE49-F238E27FC236}">
                    <a16:creationId xmlns:a16="http://schemas.microsoft.com/office/drawing/2014/main" id="{0B864D2E-E048-470D-884A-17D02C4622A3}"/>
                  </a:ext>
                </a:extLst>
              </p:cNvPr>
              <p:cNvSpPr/>
              <p:nvPr/>
            </p:nvSpPr>
            <p:spPr>
              <a:xfrm>
                <a:off x="10680364" y="2758920"/>
                <a:ext cx="17485" cy="11243"/>
              </a:xfrm>
              <a:custGeom>
                <a:avLst/>
                <a:gdLst>
                  <a:gd name="connsiteX0" fmla="*/ 5502 w 17485"/>
                  <a:gd name="connsiteY0" fmla="*/ 592 h 11243"/>
                  <a:gd name="connsiteX1" fmla="*/ 14822 w 17485"/>
                  <a:gd name="connsiteY1" fmla="*/ 5918 h 11243"/>
                  <a:gd name="connsiteX2" fmla="*/ 16154 w 17485"/>
                  <a:gd name="connsiteY2" fmla="*/ 7249 h 11243"/>
                  <a:gd name="connsiteX3" fmla="*/ 16154 w 17485"/>
                  <a:gd name="connsiteY3" fmla="*/ 8581 h 11243"/>
                  <a:gd name="connsiteX4" fmla="*/ 17485 w 17485"/>
                  <a:gd name="connsiteY4" fmla="*/ 9912 h 11243"/>
                  <a:gd name="connsiteX5" fmla="*/ 17485 w 17485"/>
                  <a:gd name="connsiteY5" fmla="*/ 11244 h 11243"/>
                  <a:gd name="connsiteX6" fmla="*/ 8165 w 17485"/>
                  <a:gd name="connsiteY6" fmla="*/ 8581 h 11243"/>
                  <a:gd name="connsiteX7" fmla="*/ 6833 w 17485"/>
                  <a:gd name="connsiteY7" fmla="*/ 7249 h 11243"/>
                  <a:gd name="connsiteX8" fmla="*/ 5502 w 17485"/>
                  <a:gd name="connsiteY8" fmla="*/ 5918 h 11243"/>
                  <a:gd name="connsiteX9" fmla="*/ 4171 w 17485"/>
                  <a:gd name="connsiteY9" fmla="*/ 4586 h 11243"/>
                  <a:gd name="connsiteX10" fmla="*/ 176 w 17485"/>
                  <a:gd name="connsiteY10" fmla="*/ 592 h 11243"/>
                  <a:gd name="connsiteX11" fmla="*/ 5502 w 17485"/>
                  <a:gd name="connsiteY11" fmla="*/ 592 h 11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485" h="11243">
                    <a:moveTo>
                      <a:pt x="5502" y="592"/>
                    </a:moveTo>
                    <a:cubicBezTo>
                      <a:pt x="6833" y="592"/>
                      <a:pt x="12159" y="3255"/>
                      <a:pt x="14822" y="5918"/>
                    </a:cubicBezTo>
                    <a:cubicBezTo>
                      <a:pt x="14822" y="5918"/>
                      <a:pt x="16154" y="5918"/>
                      <a:pt x="16154" y="7249"/>
                    </a:cubicBezTo>
                    <a:cubicBezTo>
                      <a:pt x="16154" y="7249"/>
                      <a:pt x="16154" y="8581"/>
                      <a:pt x="16154" y="8581"/>
                    </a:cubicBezTo>
                    <a:cubicBezTo>
                      <a:pt x="16154" y="8581"/>
                      <a:pt x="16154" y="9912"/>
                      <a:pt x="17485" y="9912"/>
                    </a:cubicBezTo>
                    <a:cubicBezTo>
                      <a:pt x="17485" y="9912"/>
                      <a:pt x="17485" y="9912"/>
                      <a:pt x="17485" y="11244"/>
                    </a:cubicBezTo>
                    <a:cubicBezTo>
                      <a:pt x="16154" y="11244"/>
                      <a:pt x="12159" y="11244"/>
                      <a:pt x="8165" y="8581"/>
                    </a:cubicBezTo>
                    <a:cubicBezTo>
                      <a:pt x="8165" y="8581"/>
                      <a:pt x="6833" y="8581"/>
                      <a:pt x="6833" y="7249"/>
                    </a:cubicBezTo>
                    <a:cubicBezTo>
                      <a:pt x="6833" y="7249"/>
                      <a:pt x="5502" y="5918"/>
                      <a:pt x="5502" y="5918"/>
                    </a:cubicBezTo>
                    <a:cubicBezTo>
                      <a:pt x="5502" y="5918"/>
                      <a:pt x="4171" y="5918"/>
                      <a:pt x="4171" y="4586"/>
                    </a:cubicBezTo>
                    <a:cubicBezTo>
                      <a:pt x="4171" y="4586"/>
                      <a:pt x="1508" y="1923"/>
                      <a:pt x="176" y="592"/>
                    </a:cubicBezTo>
                    <a:cubicBezTo>
                      <a:pt x="-1155" y="-740"/>
                      <a:pt x="5502" y="592"/>
                      <a:pt x="5502" y="592"/>
                    </a:cubicBezTo>
                  </a:path>
                </a:pathLst>
              </a:custGeom>
              <a:solidFill>
                <a:srgbClr val="818681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953" name="Freeform: Shape 6952">
                <a:extLst>
                  <a:ext uri="{FF2B5EF4-FFF2-40B4-BE49-F238E27FC236}">
                    <a16:creationId xmlns:a16="http://schemas.microsoft.com/office/drawing/2014/main" id="{2209569E-4A92-4825-B167-6399C064BAE5}"/>
                  </a:ext>
                </a:extLst>
              </p:cNvPr>
              <p:cNvSpPr/>
              <p:nvPr/>
            </p:nvSpPr>
            <p:spPr>
              <a:xfrm>
                <a:off x="10715492" y="2783479"/>
                <a:ext cx="6657" cy="3994"/>
              </a:xfrm>
              <a:custGeom>
                <a:avLst/>
                <a:gdLst>
                  <a:gd name="connsiteX0" fmla="*/ 999 w 6657"/>
                  <a:gd name="connsiteY0" fmla="*/ 0 h 3994"/>
                  <a:gd name="connsiteX1" fmla="*/ 4993 w 6657"/>
                  <a:gd name="connsiteY1" fmla="*/ 2663 h 3994"/>
                  <a:gd name="connsiteX2" fmla="*/ 6324 w 6657"/>
                  <a:gd name="connsiteY2" fmla="*/ 3994 h 3994"/>
                  <a:gd name="connsiteX3" fmla="*/ 2330 w 6657"/>
                  <a:gd name="connsiteY3" fmla="*/ 2663 h 3994"/>
                  <a:gd name="connsiteX4" fmla="*/ 2330 w 6657"/>
                  <a:gd name="connsiteY4" fmla="*/ 2663 h 3994"/>
                  <a:gd name="connsiteX5" fmla="*/ 2330 w 6657"/>
                  <a:gd name="connsiteY5" fmla="*/ 2663 h 3994"/>
                  <a:gd name="connsiteX6" fmla="*/ 999 w 6657"/>
                  <a:gd name="connsiteY6" fmla="*/ 1331 h 3994"/>
                  <a:gd name="connsiteX7" fmla="*/ 999 w 6657"/>
                  <a:gd name="connsiteY7" fmla="*/ 1331 h 3994"/>
                  <a:gd name="connsiteX8" fmla="*/ 999 w 6657"/>
                  <a:gd name="connsiteY8" fmla="*/ 0 h 3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57" h="3994">
                    <a:moveTo>
                      <a:pt x="999" y="0"/>
                    </a:moveTo>
                    <a:cubicBezTo>
                      <a:pt x="2330" y="0"/>
                      <a:pt x="4993" y="1331"/>
                      <a:pt x="4993" y="2663"/>
                    </a:cubicBezTo>
                    <a:cubicBezTo>
                      <a:pt x="7656" y="3994"/>
                      <a:pt x="6324" y="3994"/>
                      <a:pt x="6324" y="3994"/>
                    </a:cubicBezTo>
                    <a:cubicBezTo>
                      <a:pt x="6324" y="3994"/>
                      <a:pt x="3661" y="3994"/>
                      <a:pt x="2330" y="2663"/>
                    </a:cubicBezTo>
                    <a:cubicBezTo>
                      <a:pt x="2330" y="2663"/>
                      <a:pt x="2330" y="2663"/>
                      <a:pt x="2330" y="2663"/>
                    </a:cubicBezTo>
                    <a:cubicBezTo>
                      <a:pt x="2330" y="2663"/>
                      <a:pt x="2330" y="2663"/>
                      <a:pt x="2330" y="2663"/>
                    </a:cubicBezTo>
                    <a:cubicBezTo>
                      <a:pt x="2330" y="2663"/>
                      <a:pt x="999" y="2663"/>
                      <a:pt x="999" y="1331"/>
                    </a:cubicBezTo>
                    <a:cubicBezTo>
                      <a:pt x="999" y="1331"/>
                      <a:pt x="999" y="1331"/>
                      <a:pt x="999" y="1331"/>
                    </a:cubicBezTo>
                    <a:cubicBezTo>
                      <a:pt x="-333" y="0"/>
                      <a:pt x="-333" y="0"/>
                      <a:pt x="999" y="0"/>
                    </a:cubicBezTo>
                  </a:path>
                </a:pathLst>
              </a:custGeom>
              <a:solidFill>
                <a:srgbClr val="6B7F7F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954" name="Freeform: Shape 6953">
                <a:extLst>
                  <a:ext uri="{FF2B5EF4-FFF2-40B4-BE49-F238E27FC236}">
                    <a16:creationId xmlns:a16="http://schemas.microsoft.com/office/drawing/2014/main" id="{EDE1D0CA-F808-464F-BBA9-F0F796A778D2}"/>
                  </a:ext>
                </a:extLst>
              </p:cNvPr>
              <p:cNvSpPr/>
              <p:nvPr/>
            </p:nvSpPr>
            <p:spPr>
              <a:xfrm>
                <a:off x="10632461" y="2825534"/>
                <a:ext cx="21803" cy="13260"/>
              </a:xfrm>
              <a:custGeom>
                <a:avLst/>
                <a:gdLst>
                  <a:gd name="connsiteX0" fmla="*/ 17455 w 21803"/>
                  <a:gd name="connsiteY0" fmla="*/ 1883 h 13260"/>
                  <a:gd name="connsiteX1" fmla="*/ 21450 w 21803"/>
                  <a:gd name="connsiteY1" fmla="*/ 7209 h 13260"/>
                  <a:gd name="connsiteX2" fmla="*/ 21450 w 21803"/>
                  <a:gd name="connsiteY2" fmla="*/ 7209 h 13260"/>
                  <a:gd name="connsiteX3" fmla="*/ 21450 w 21803"/>
                  <a:gd name="connsiteY3" fmla="*/ 7209 h 13260"/>
                  <a:gd name="connsiteX4" fmla="*/ 21450 w 21803"/>
                  <a:gd name="connsiteY4" fmla="*/ 7209 h 13260"/>
                  <a:gd name="connsiteX5" fmla="*/ 21450 w 21803"/>
                  <a:gd name="connsiteY5" fmla="*/ 7209 h 13260"/>
                  <a:gd name="connsiteX6" fmla="*/ 21450 w 21803"/>
                  <a:gd name="connsiteY6" fmla="*/ 7209 h 13260"/>
                  <a:gd name="connsiteX7" fmla="*/ 21450 w 21803"/>
                  <a:gd name="connsiteY7" fmla="*/ 7209 h 13260"/>
                  <a:gd name="connsiteX8" fmla="*/ 21450 w 21803"/>
                  <a:gd name="connsiteY8" fmla="*/ 7209 h 13260"/>
                  <a:gd name="connsiteX9" fmla="*/ 21450 w 21803"/>
                  <a:gd name="connsiteY9" fmla="*/ 7209 h 13260"/>
                  <a:gd name="connsiteX10" fmla="*/ 14792 w 21803"/>
                  <a:gd name="connsiteY10" fmla="*/ 12535 h 13260"/>
                  <a:gd name="connsiteX11" fmla="*/ 14792 w 21803"/>
                  <a:gd name="connsiteY11" fmla="*/ 12535 h 13260"/>
                  <a:gd name="connsiteX12" fmla="*/ 146 w 21803"/>
                  <a:gd name="connsiteY12" fmla="*/ 7209 h 13260"/>
                  <a:gd name="connsiteX13" fmla="*/ 2809 w 21803"/>
                  <a:gd name="connsiteY13" fmla="*/ 5877 h 13260"/>
                  <a:gd name="connsiteX14" fmla="*/ 8135 w 21803"/>
                  <a:gd name="connsiteY14" fmla="*/ 552 h 13260"/>
                  <a:gd name="connsiteX15" fmla="*/ 17455 w 21803"/>
                  <a:gd name="connsiteY15" fmla="*/ 1883 h 13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1803" h="13260">
                    <a:moveTo>
                      <a:pt x="17455" y="1883"/>
                    </a:moveTo>
                    <a:cubicBezTo>
                      <a:pt x="20118" y="3214"/>
                      <a:pt x="22781" y="5877"/>
                      <a:pt x="21450" y="7209"/>
                    </a:cubicBezTo>
                    <a:cubicBezTo>
                      <a:pt x="21450" y="7209"/>
                      <a:pt x="21450" y="7209"/>
                      <a:pt x="21450" y="7209"/>
                    </a:cubicBezTo>
                    <a:cubicBezTo>
                      <a:pt x="21450" y="7209"/>
                      <a:pt x="21450" y="7209"/>
                      <a:pt x="21450" y="7209"/>
                    </a:cubicBezTo>
                    <a:cubicBezTo>
                      <a:pt x="21450" y="7209"/>
                      <a:pt x="21450" y="7209"/>
                      <a:pt x="21450" y="7209"/>
                    </a:cubicBezTo>
                    <a:cubicBezTo>
                      <a:pt x="21450" y="7209"/>
                      <a:pt x="21450" y="7209"/>
                      <a:pt x="21450" y="7209"/>
                    </a:cubicBezTo>
                    <a:cubicBezTo>
                      <a:pt x="21450" y="7209"/>
                      <a:pt x="21450" y="7209"/>
                      <a:pt x="21450" y="7209"/>
                    </a:cubicBezTo>
                    <a:cubicBezTo>
                      <a:pt x="21450" y="7209"/>
                      <a:pt x="21450" y="7209"/>
                      <a:pt x="21450" y="7209"/>
                    </a:cubicBezTo>
                    <a:cubicBezTo>
                      <a:pt x="21450" y="7209"/>
                      <a:pt x="21450" y="7209"/>
                      <a:pt x="21450" y="7209"/>
                    </a:cubicBezTo>
                    <a:lnTo>
                      <a:pt x="21450" y="7209"/>
                    </a:lnTo>
                    <a:cubicBezTo>
                      <a:pt x="18787" y="8540"/>
                      <a:pt x="17455" y="11203"/>
                      <a:pt x="14792" y="12535"/>
                    </a:cubicBezTo>
                    <a:cubicBezTo>
                      <a:pt x="14792" y="12535"/>
                      <a:pt x="14792" y="12535"/>
                      <a:pt x="14792" y="12535"/>
                    </a:cubicBezTo>
                    <a:cubicBezTo>
                      <a:pt x="6804" y="15198"/>
                      <a:pt x="-1185" y="9872"/>
                      <a:pt x="146" y="7209"/>
                    </a:cubicBezTo>
                    <a:cubicBezTo>
                      <a:pt x="146" y="5877"/>
                      <a:pt x="1478" y="5877"/>
                      <a:pt x="2809" y="5877"/>
                    </a:cubicBezTo>
                    <a:cubicBezTo>
                      <a:pt x="2809" y="3214"/>
                      <a:pt x="5472" y="1883"/>
                      <a:pt x="8135" y="552"/>
                    </a:cubicBezTo>
                    <a:cubicBezTo>
                      <a:pt x="10798" y="-780"/>
                      <a:pt x="14792" y="552"/>
                      <a:pt x="17455" y="1883"/>
                    </a:cubicBezTo>
                  </a:path>
                </a:pathLst>
              </a:custGeom>
              <a:solidFill>
                <a:srgbClr val="6B7F7F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955" name="Freeform: Shape 6954">
                <a:extLst>
                  <a:ext uri="{FF2B5EF4-FFF2-40B4-BE49-F238E27FC236}">
                    <a16:creationId xmlns:a16="http://schemas.microsoft.com/office/drawing/2014/main" id="{E52404CC-5E42-4FAA-A31F-DA880467C45D}"/>
                  </a:ext>
                </a:extLst>
              </p:cNvPr>
              <p:cNvSpPr/>
              <p:nvPr/>
            </p:nvSpPr>
            <p:spPr>
              <a:xfrm>
                <a:off x="10660568" y="2844726"/>
                <a:ext cx="6657" cy="5658"/>
              </a:xfrm>
              <a:custGeom>
                <a:avLst/>
                <a:gdLst>
                  <a:gd name="connsiteX0" fmla="*/ 5326 w 6657"/>
                  <a:gd name="connsiteY0" fmla="*/ 0 h 5658"/>
                  <a:gd name="connsiteX1" fmla="*/ 6657 w 6657"/>
                  <a:gd name="connsiteY1" fmla="*/ 2663 h 5658"/>
                  <a:gd name="connsiteX2" fmla="*/ 5326 w 6657"/>
                  <a:gd name="connsiteY2" fmla="*/ 3994 h 5658"/>
                  <a:gd name="connsiteX3" fmla="*/ 2663 w 6657"/>
                  <a:gd name="connsiteY3" fmla="*/ 5326 h 5658"/>
                  <a:gd name="connsiteX4" fmla="*/ 0 w 6657"/>
                  <a:gd name="connsiteY4" fmla="*/ 2663 h 5658"/>
                  <a:gd name="connsiteX5" fmla="*/ 0 w 6657"/>
                  <a:gd name="connsiteY5" fmla="*/ 2663 h 5658"/>
                  <a:gd name="connsiteX6" fmla="*/ 0 w 6657"/>
                  <a:gd name="connsiteY6" fmla="*/ 2663 h 5658"/>
                  <a:gd name="connsiteX7" fmla="*/ 0 w 6657"/>
                  <a:gd name="connsiteY7" fmla="*/ 2663 h 5658"/>
                  <a:gd name="connsiteX8" fmla="*/ 0 w 6657"/>
                  <a:gd name="connsiteY8" fmla="*/ 2663 h 5658"/>
                  <a:gd name="connsiteX9" fmla="*/ 0 w 6657"/>
                  <a:gd name="connsiteY9" fmla="*/ 2663 h 5658"/>
                  <a:gd name="connsiteX10" fmla="*/ 0 w 6657"/>
                  <a:gd name="connsiteY10" fmla="*/ 2663 h 5658"/>
                  <a:gd name="connsiteX11" fmla="*/ 1332 w 6657"/>
                  <a:gd name="connsiteY11" fmla="*/ 2663 h 5658"/>
                  <a:gd name="connsiteX12" fmla="*/ 1332 w 6657"/>
                  <a:gd name="connsiteY12" fmla="*/ 2663 h 5658"/>
                  <a:gd name="connsiteX13" fmla="*/ 2663 w 6657"/>
                  <a:gd name="connsiteY13" fmla="*/ 2663 h 5658"/>
                  <a:gd name="connsiteX14" fmla="*/ 5326 w 6657"/>
                  <a:gd name="connsiteY14" fmla="*/ 0 h 5658"/>
                  <a:gd name="connsiteX15" fmla="*/ 5326 w 6657"/>
                  <a:gd name="connsiteY15" fmla="*/ 0 h 5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657" h="5658">
                    <a:moveTo>
                      <a:pt x="5326" y="0"/>
                    </a:moveTo>
                    <a:cubicBezTo>
                      <a:pt x="5326" y="0"/>
                      <a:pt x="6657" y="1331"/>
                      <a:pt x="6657" y="2663"/>
                    </a:cubicBezTo>
                    <a:cubicBezTo>
                      <a:pt x="6657" y="2663"/>
                      <a:pt x="6657" y="2663"/>
                      <a:pt x="5326" y="3994"/>
                    </a:cubicBezTo>
                    <a:cubicBezTo>
                      <a:pt x="6657" y="6657"/>
                      <a:pt x="2663" y="5326"/>
                      <a:pt x="2663" y="5326"/>
                    </a:cubicBezTo>
                    <a:cubicBezTo>
                      <a:pt x="1332" y="5326"/>
                      <a:pt x="1332" y="3994"/>
                      <a:pt x="0" y="2663"/>
                    </a:cubicBezTo>
                    <a:cubicBezTo>
                      <a:pt x="0" y="2663"/>
                      <a:pt x="0" y="2663"/>
                      <a:pt x="0" y="2663"/>
                    </a:cubicBezTo>
                    <a:cubicBezTo>
                      <a:pt x="0" y="2663"/>
                      <a:pt x="0" y="2663"/>
                      <a:pt x="0" y="2663"/>
                    </a:cubicBezTo>
                    <a:cubicBezTo>
                      <a:pt x="0" y="2663"/>
                      <a:pt x="0" y="2663"/>
                      <a:pt x="0" y="2663"/>
                    </a:cubicBezTo>
                    <a:lnTo>
                      <a:pt x="0" y="2663"/>
                    </a:lnTo>
                    <a:lnTo>
                      <a:pt x="0" y="2663"/>
                    </a:lnTo>
                    <a:cubicBezTo>
                      <a:pt x="0" y="2663"/>
                      <a:pt x="0" y="2663"/>
                      <a:pt x="0" y="2663"/>
                    </a:cubicBezTo>
                    <a:cubicBezTo>
                      <a:pt x="0" y="2663"/>
                      <a:pt x="1332" y="2663"/>
                      <a:pt x="1332" y="2663"/>
                    </a:cubicBezTo>
                    <a:cubicBezTo>
                      <a:pt x="1332" y="2663"/>
                      <a:pt x="1332" y="2663"/>
                      <a:pt x="1332" y="2663"/>
                    </a:cubicBezTo>
                    <a:cubicBezTo>
                      <a:pt x="1332" y="2663"/>
                      <a:pt x="2663" y="2663"/>
                      <a:pt x="2663" y="2663"/>
                    </a:cubicBezTo>
                    <a:cubicBezTo>
                      <a:pt x="3994" y="0"/>
                      <a:pt x="3994" y="0"/>
                      <a:pt x="5326" y="0"/>
                    </a:cubicBezTo>
                    <a:cubicBezTo>
                      <a:pt x="3994" y="0"/>
                      <a:pt x="3994" y="0"/>
                      <a:pt x="5326" y="0"/>
                    </a:cubicBezTo>
                  </a:path>
                </a:pathLst>
              </a:custGeom>
              <a:solidFill>
                <a:srgbClr val="6B7F7F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956" name="Freeform: Shape 6955">
                <a:extLst>
                  <a:ext uri="{FF2B5EF4-FFF2-40B4-BE49-F238E27FC236}">
                    <a16:creationId xmlns:a16="http://schemas.microsoft.com/office/drawing/2014/main" id="{3178F087-AF50-4CAE-9624-03C0F8524D64}"/>
                  </a:ext>
                </a:extLst>
              </p:cNvPr>
              <p:cNvSpPr/>
              <p:nvPr/>
            </p:nvSpPr>
            <p:spPr>
              <a:xfrm>
                <a:off x="10488809" y="4537357"/>
                <a:ext cx="31955" cy="4993"/>
              </a:xfrm>
              <a:custGeom>
                <a:avLst/>
                <a:gdLst>
                  <a:gd name="connsiteX0" fmla="*/ 31955 w 31955"/>
                  <a:gd name="connsiteY0" fmla="*/ 999 h 4993"/>
                  <a:gd name="connsiteX1" fmla="*/ 0 w 31955"/>
                  <a:gd name="connsiteY1" fmla="*/ 4993 h 4993"/>
                  <a:gd name="connsiteX2" fmla="*/ 19972 w 31955"/>
                  <a:gd name="connsiteY2" fmla="*/ 2330 h 4993"/>
                  <a:gd name="connsiteX3" fmla="*/ 27961 w 31955"/>
                  <a:gd name="connsiteY3" fmla="*/ 999 h 4993"/>
                  <a:gd name="connsiteX4" fmla="*/ 27961 w 31955"/>
                  <a:gd name="connsiteY4" fmla="*/ 999 h 4993"/>
                  <a:gd name="connsiteX5" fmla="*/ 31955 w 31955"/>
                  <a:gd name="connsiteY5" fmla="*/ 999 h 4993"/>
                  <a:gd name="connsiteX6" fmla="*/ 31955 w 31955"/>
                  <a:gd name="connsiteY6" fmla="*/ 999 h 4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55" h="4993">
                    <a:moveTo>
                      <a:pt x="31955" y="999"/>
                    </a:moveTo>
                    <a:cubicBezTo>
                      <a:pt x="23966" y="2330"/>
                      <a:pt x="1331" y="4993"/>
                      <a:pt x="0" y="4993"/>
                    </a:cubicBezTo>
                    <a:cubicBezTo>
                      <a:pt x="1331" y="4993"/>
                      <a:pt x="15978" y="2330"/>
                      <a:pt x="19972" y="2330"/>
                    </a:cubicBezTo>
                    <a:cubicBezTo>
                      <a:pt x="22635" y="2330"/>
                      <a:pt x="25298" y="2330"/>
                      <a:pt x="27961" y="999"/>
                    </a:cubicBezTo>
                    <a:cubicBezTo>
                      <a:pt x="27961" y="999"/>
                      <a:pt x="27961" y="999"/>
                      <a:pt x="27961" y="999"/>
                    </a:cubicBezTo>
                    <a:cubicBezTo>
                      <a:pt x="30624" y="-333"/>
                      <a:pt x="31955" y="-333"/>
                      <a:pt x="31955" y="999"/>
                    </a:cubicBezTo>
                    <a:cubicBezTo>
                      <a:pt x="31955" y="999"/>
                      <a:pt x="31955" y="999"/>
                      <a:pt x="31955" y="999"/>
                    </a:cubicBezTo>
                  </a:path>
                </a:pathLst>
              </a:custGeom>
              <a:solidFill>
                <a:srgbClr val="7A827F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957" name="Freeform: Shape 6956">
                <a:extLst>
                  <a:ext uri="{FF2B5EF4-FFF2-40B4-BE49-F238E27FC236}">
                    <a16:creationId xmlns:a16="http://schemas.microsoft.com/office/drawing/2014/main" id="{C8E467BF-8913-4723-8E2F-C9CE6BC619A1}"/>
                  </a:ext>
                </a:extLst>
              </p:cNvPr>
              <p:cNvSpPr/>
              <p:nvPr/>
            </p:nvSpPr>
            <p:spPr>
              <a:xfrm>
                <a:off x="11109274" y="3198193"/>
                <a:ext cx="23824" cy="32659"/>
              </a:xfrm>
              <a:custGeom>
                <a:avLst/>
                <a:gdLst>
                  <a:gd name="connsiteX0" fmla="*/ 21304 w 23824"/>
                  <a:gd name="connsiteY0" fmla="*/ 4698 h 32659"/>
                  <a:gd name="connsiteX1" fmla="*/ 21304 w 23824"/>
                  <a:gd name="connsiteY1" fmla="*/ 23339 h 32659"/>
                  <a:gd name="connsiteX2" fmla="*/ 13315 w 23824"/>
                  <a:gd name="connsiteY2" fmla="*/ 31328 h 32659"/>
                  <a:gd name="connsiteX3" fmla="*/ 6657 w 23824"/>
                  <a:gd name="connsiteY3" fmla="*/ 32659 h 32659"/>
                  <a:gd name="connsiteX4" fmla="*/ 0 w 23824"/>
                  <a:gd name="connsiteY4" fmla="*/ 22007 h 32659"/>
                  <a:gd name="connsiteX5" fmla="*/ 2663 w 23824"/>
                  <a:gd name="connsiteY5" fmla="*/ 10024 h 32659"/>
                  <a:gd name="connsiteX6" fmla="*/ 9320 w 23824"/>
                  <a:gd name="connsiteY6" fmla="*/ 2035 h 32659"/>
                  <a:gd name="connsiteX7" fmla="*/ 21304 w 23824"/>
                  <a:gd name="connsiteY7" fmla="*/ 4698 h 32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824" h="32659">
                    <a:moveTo>
                      <a:pt x="21304" y="4698"/>
                    </a:moveTo>
                    <a:cubicBezTo>
                      <a:pt x="25298" y="12687"/>
                      <a:pt x="23966" y="20676"/>
                      <a:pt x="21304" y="23339"/>
                    </a:cubicBezTo>
                    <a:cubicBezTo>
                      <a:pt x="19972" y="24670"/>
                      <a:pt x="14646" y="31328"/>
                      <a:pt x="13315" y="31328"/>
                    </a:cubicBezTo>
                    <a:cubicBezTo>
                      <a:pt x="11983" y="32659"/>
                      <a:pt x="9320" y="32659"/>
                      <a:pt x="6657" y="32659"/>
                    </a:cubicBezTo>
                    <a:cubicBezTo>
                      <a:pt x="1331" y="31328"/>
                      <a:pt x="0" y="24670"/>
                      <a:pt x="0" y="22007"/>
                    </a:cubicBezTo>
                    <a:lnTo>
                      <a:pt x="2663" y="10024"/>
                    </a:lnTo>
                    <a:cubicBezTo>
                      <a:pt x="2663" y="10024"/>
                      <a:pt x="5326" y="6030"/>
                      <a:pt x="9320" y="2035"/>
                    </a:cubicBezTo>
                    <a:cubicBezTo>
                      <a:pt x="15978" y="-3291"/>
                      <a:pt x="19972" y="3367"/>
                      <a:pt x="21304" y="4698"/>
                    </a:cubicBezTo>
                  </a:path>
                </a:pathLst>
              </a:custGeom>
              <a:solidFill>
                <a:srgbClr val="A7937B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958" name="Freeform: Shape 6957">
                <a:extLst>
                  <a:ext uri="{FF2B5EF4-FFF2-40B4-BE49-F238E27FC236}">
                    <a16:creationId xmlns:a16="http://schemas.microsoft.com/office/drawing/2014/main" id="{95348414-563A-451E-A715-C867809DFFB0}"/>
                  </a:ext>
                </a:extLst>
              </p:cNvPr>
              <p:cNvSpPr/>
              <p:nvPr/>
            </p:nvSpPr>
            <p:spPr>
              <a:xfrm>
                <a:off x="11131909" y="3159286"/>
                <a:ext cx="8321" cy="18435"/>
              </a:xfrm>
              <a:custGeom>
                <a:avLst/>
                <a:gdLst>
                  <a:gd name="connsiteX0" fmla="*/ 5326 w 8321"/>
                  <a:gd name="connsiteY0" fmla="*/ 2330 h 18435"/>
                  <a:gd name="connsiteX1" fmla="*/ 5326 w 8321"/>
                  <a:gd name="connsiteY1" fmla="*/ 18308 h 18435"/>
                  <a:gd name="connsiteX2" fmla="*/ 0 w 8321"/>
                  <a:gd name="connsiteY2" fmla="*/ 6324 h 18435"/>
                  <a:gd name="connsiteX3" fmla="*/ 0 w 8321"/>
                  <a:gd name="connsiteY3" fmla="*/ 6324 h 18435"/>
                  <a:gd name="connsiteX4" fmla="*/ 1331 w 8321"/>
                  <a:gd name="connsiteY4" fmla="*/ 999 h 18435"/>
                  <a:gd name="connsiteX5" fmla="*/ 3994 w 8321"/>
                  <a:gd name="connsiteY5" fmla="*/ 999 h 18435"/>
                  <a:gd name="connsiteX6" fmla="*/ 5326 w 8321"/>
                  <a:gd name="connsiteY6" fmla="*/ 2330 h 18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321" h="18435">
                    <a:moveTo>
                      <a:pt x="5326" y="2330"/>
                    </a:moveTo>
                    <a:cubicBezTo>
                      <a:pt x="9320" y="10319"/>
                      <a:pt x="9320" y="19639"/>
                      <a:pt x="5326" y="18308"/>
                    </a:cubicBezTo>
                    <a:cubicBezTo>
                      <a:pt x="2663" y="16976"/>
                      <a:pt x="0" y="8987"/>
                      <a:pt x="0" y="6324"/>
                    </a:cubicBezTo>
                    <a:cubicBezTo>
                      <a:pt x="0" y="6324"/>
                      <a:pt x="0" y="6324"/>
                      <a:pt x="0" y="6324"/>
                    </a:cubicBezTo>
                    <a:cubicBezTo>
                      <a:pt x="0" y="3662"/>
                      <a:pt x="1331" y="999"/>
                      <a:pt x="1331" y="999"/>
                    </a:cubicBezTo>
                    <a:cubicBezTo>
                      <a:pt x="1331" y="-333"/>
                      <a:pt x="2663" y="-333"/>
                      <a:pt x="3994" y="999"/>
                    </a:cubicBezTo>
                    <a:cubicBezTo>
                      <a:pt x="3994" y="999"/>
                      <a:pt x="5326" y="999"/>
                      <a:pt x="5326" y="2330"/>
                    </a:cubicBezTo>
                  </a:path>
                </a:pathLst>
              </a:custGeom>
              <a:solidFill>
                <a:srgbClr val="A7937B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959" name="Freeform: Shape 6958">
                <a:extLst>
                  <a:ext uri="{FF2B5EF4-FFF2-40B4-BE49-F238E27FC236}">
                    <a16:creationId xmlns:a16="http://schemas.microsoft.com/office/drawing/2014/main" id="{BB75DC0A-FA7F-425A-AAFD-9E73882B055B}"/>
                  </a:ext>
                </a:extLst>
              </p:cNvPr>
              <p:cNvSpPr/>
              <p:nvPr/>
            </p:nvSpPr>
            <p:spPr>
              <a:xfrm>
                <a:off x="11029697" y="3238841"/>
                <a:ext cx="23913" cy="19503"/>
              </a:xfrm>
              <a:custGeom>
                <a:avLst/>
                <a:gdLst>
                  <a:gd name="connsiteX0" fmla="*/ 23655 w 23913"/>
                  <a:gd name="connsiteY0" fmla="*/ 2663 h 19503"/>
                  <a:gd name="connsiteX1" fmla="*/ 1020 w 23913"/>
                  <a:gd name="connsiteY1" fmla="*/ 18641 h 19503"/>
                  <a:gd name="connsiteX2" fmla="*/ 7678 w 23913"/>
                  <a:gd name="connsiteY2" fmla="*/ 6657 h 19503"/>
                  <a:gd name="connsiteX3" fmla="*/ 7678 w 23913"/>
                  <a:gd name="connsiteY3" fmla="*/ 6657 h 19503"/>
                  <a:gd name="connsiteX4" fmla="*/ 14335 w 23913"/>
                  <a:gd name="connsiteY4" fmla="*/ 1331 h 19503"/>
                  <a:gd name="connsiteX5" fmla="*/ 23655 w 23913"/>
                  <a:gd name="connsiteY5" fmla="*/ 2663 h 19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913" h="19503">
                    <a:moveTo>
                      <a:pt x="23655" y="2663"/>
                    </a:moveTo>
                    <a:cubicBezTo>
                      <a:pt x="26318" y="11983"/>
                      <a:pt x="7678" y="22635"/>
                      <a:pt x="1020" y="18641"/>
                    </a:cubicBezTo>
                    <a:cubicBezTo>
                      <a:pt x="-1642" y="17309"/>
                      <a:pt x="1020" y="9320"/>
                      <a:pt x="7678" y="6657"/>
                    </a:cubicBezTo>
                    <a:cubicBezTo>
                      <a:pt x="7678" y="6657"/>
                      <a:pt x="7678" y="6657"/>
                      <a:pt x="7678" y="6657"/>
                    </a:cubicBezTo>
                    <a:cubicBezTo>
                      <a:pt x="9009" y="3994"/>
                      <a:pt x="11672" y="2663"/>
                      <a:pt x="14335" y="1331"/>
                    </a:cubicBezTo>
                    <a:cubicBezTo>
                      <a:pt x="15667" y="0"/>
                      <a:pt x="22324" y="-1331"/>
                      <a:pt x="23655" y="2663"/>
                    </a:cubicBezTo>
                  </a:path>
                </a:pathLst>
              </a:custGeom>
              <a:solidFill>
                <a:srgbClr val="A7937B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960" name="Freeform: Shape 6959">
                <a:extLst>
                  <a:ext uri="{FF2B5EF4-FFF2-40B4-BE49-F238E27FC236}">
                    <a16:creationId xmlns:a16="http://schemas.microsoft.com/office/drawing/2014/main" id="{DB1C523B-8DE6-44DE-8116-7DD2EA4CE3F1}"/>
                  </a:ext>
                </a:extLst>
              </p:cNvPr>
              <p:cNvSpPr/>
              <p:nvPr/>
            </p:nvSpPr>
            <p:spPr>
              <a:xfrm>
                <a:off x="11071493" y="3060424"/>
                <a:ext cx="24798" cy="39121"/>
              </a:xfrm>
              <a:custGeom>
                <a:avLst/>
                <a:gdLst>
                  <a:gd name="connsiteX0" fmla="*/ 20471 w 24798"/>
                  <a:gd name="connsiteY0" fmla="*/ 7989 h 39121"/>
                  <a:gd name="connsiteX1" fmla="*/ 23134 w 24798"/>
                  <a:gd name="connsiteY1" fmla="*/ 25298 h 39121"/>
                  <a:gd name="connsiteX2" fmla="*/ 23134 w 24798"/>
                  <a:gd name="connsiteY2" fmla="*/ 25298 h 39121"/>
                  <a:gd name="connsiteX3" fmla="*/ 23134 w 24798"/>
                  <a:gd name="connsiteY3" fmla="*/ 25298 h 39121"/>
                  <a:gd name="connsiteX4" fmla="*/ 23134 w 24798"/>
                  <a:gd name="connsiteY4" fmla="*/ 25298 h 39121"/>
                  <a:gd name="connsiteX5" fmla="*/ 23134 w 24798"/>
                  <a:gd name="connsiteY5" fmla="*/ 25298 h 39121"/>
                  <a:gd name="connsiteX6" fmla="*/ 23134 w 24798"/>
                  <a:gd name="connsiteY6" fmla="*/ 25298 h 39121"/>
                  <a:gd name="connsiteX7" fmla="*/ 23134 w 24798"/>
                  <a:gd name="connsiteY7" fmla="*/ 25298 h 39121"/>
                  <a:gd name="connsiteX8" fmla="*/ 23134 w 24798"/>
                  <a:gd name="connsiteY8" fmla="*/ 25298 h 39121"/>
                  <a:gd name="connsiteX9" fmla="*/ 23134 w 24798"/>
                  <a:gd name="connsiteY9" fmla="*/ 25298 h 39121"/>
                  <a:gd name="connsiteX10" fmla="*/ 499 w 24798"/>
                  <a:gd name="connsiteY10" fmla="*/ 31955 h 39121"/>
                  <a:gd name="connsiteX11" fmla="*/ 4494 w 24798"/>
                  <a:gd name="connsiteY11" fmla="*/ 10652 h 39121"/>
                  <a:gd name="connsiteX12" fmla="*/ 8488 w 24798"/>
                  <a:gd name="connsiteY12" fmla="*/ 5326 h 39121"/>
                  <a:gd name="connsiteX13" fmla="*/ 9820 w 24798"/>
                  <a:gd name="connsiteY13" fmla="*/ 3994 h 39121"/>
                  <a:gd name="connsiteX14" fmla="*/ 9820 w 24798"/>
                  <a:gd name="connsiteY14" fmla="*/ 3994 h 39121"/>
                  <a:gd name="connsiteX15" fmla="*/ 9820 w 24798"/>
                  <a:gd name="connsiteY15" fmla="*/ 3994 h 39121"/>
                  <a:gd name="connsiteX16" fmla="*/ 13814 w 24798"/>
                  <a:gd name="connsiteY16" fmla="*/ 0 h 39121"/>
                  <a:gd name="connsiteX17" fmla="*/ 15145 w 24798"/>
                  <a:gd name="connsiteY17" fmla="*/ 1331 h 39121"/>
                  <a:gd name="connsiteX18" fmla="*/ 15145 w 24798"/>
                  <a:gd name="connsiteY18" fmla="*/ 1331 h 39121"/>
                  <a:gd name="connsiteX19" fmla="*/ 20471 w 24798"/>
                  <a:gd name="connsiteY19" fmla="*/ 7989 h 39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798" h="39121">
                    <a:moveTo>
                      <a:pt x="20471" y="7989"/>
                    </a:moveTo>
                    <a:cubicBezTo>
                      <a:pt x="27129" y="17309"/>
                      <a:pt x="24466" y="22635"/>
                      <a:pt x="23134" y="25298"/>
                    </a:cubicBezTo>
                    <a:cubicBezTo>
                      <a:pt x="23134" y="25298"/>
                      <a:pt x="23134" y="25298"/>
                      <a:pt x="23134" y="25298"/>
                    </a:cubicBezTo>
                    <a:cubicBezTo>
                      <a:pt x="23134" y="25298"/>
                      <a:pt x="23134" y="25298"/>
                      <a:pt x="23134" y="25298"/>
                    </a:cubicBezTo>
                    <a:cubicBezTo>
                      <a:pt x="23134" y="25298"/>
                      <a:pt x="23134" y="25298"/>
                      <a:pt x="23134" y="25298"/>
                    </a:cubicBezTo>
                    <a:cubicBezTo>
                      <a:pt x="23134" y="25298"/>
                      <a:pt x="23134" y="25298"/>
                      <a:pt x="23134" y="25298"/>
                    </a:cubicBezTo>
                    <a:cubicBezTo>
                      <a:pt x="23134" y="25298"/>
                      <a:pt x="23134" y="25298"/>
                      <a:pt x="23134" y="25298"/>
                    </a:cubicBezTo>
                    <a:cubicBezTo>
                      <a:pt x="23134" y="25298"/>
                      <a:pt x="23134" y="25298"/>
                      <a:pt x="23134" y="25298"/>
                    </a:cubicBezTo>
                    <a:cubicBezTo>
                      <a:pt x="23134" y="25298"/>
                      <a:pt x="23134" y="25298"/>
                      <a:pt x="23134" y="25298"/>
                    </a:cubicBezTo>
                    <a:cubicBezTo>
                      <a:pt x="23134" y="25298"/>
                      <a:pt x="23134" y="25298"/>
                      <a:pt x="23134" y="25298"/>
                    </a:cubicBezTo>
                    <a:cubicBezTo>
                      <a:pt x="17808" y="35950"/>
                      <a:pt x="5825" y="46601"/>
                      <a:pt x="499" y="31955"/>
                    </a:cubicBezTo>
                    <a:cubicBezTo>
                      <a:pt x="-832" y="27961"/>
                      <a:pt x="499" y="18641"/>
                      <a:pt x="4494" y="10652"/>
                    </a:cubicBezTo>
                    <a:cubicBezTo>
                      <a:pt x="5825" y="7989"/>
                      <a:pt x="7157" y="6657"/>
                      <a:pt x="8488" y="5326"/>
                    </a:cubicBezTo>
                    <a:cubicBezTo>
                      <a:pt x="8488" y="5326"/>
                      <a:pt x="8488" y="5326"/>
                      <a:pt x="9820" y="3994"/>
                    </a:cubicBezTo>
                    <a:cubicBezTo>
                      <a:pt x="9820" y="3994"/>
                      <a:pt x="9820" y="3994"/>
                      <a:pt x="9820" y="3994"/>
                    </a:cubicBezTo>
                    <a:cubicBezTo>
                      <a:pt x="9820" y="3994"/>
                      <a:pt x="9820" y="3994"/>
                      <a:pt x="9820" y="3994"/>
                    </a:cubicBezTo>
                    <a:cubicBezTo>
                      <a:pt x="11151" y="0"/>
                      <a:pt x="13814" y="0"/>
                      <a:pt x="13814" y="0"/>
                    </a:cubicBezTo>
                    <a:cubicBezTo>
                      <a:pt x="13814" y="0"/>
                      <a:pt x="13814" y="0"/>
                      <a:pt x="15145" y="1331"/>
                    </a:cubicBezTo>
                    <a:cubicBezTo>
                      <a:pt x="15145" y="1331"/>
                      <a:pt x="15145" y="1331"/>
                      <a:pt x="15145" y="1331"/>
                    </a:cubicBezTo>
                    <a:cubicBezTo>
                      <a:pt x="16477" y="5326"/>
                      <a:pt x="19140" y="6657"/>
                      <a:pt x="20471" y="7989"/>
                    </a:cubicBezTo>
                  </a:path>
                </a:pathLst>
              </a:custGeom>
              <a:solidFill>
                <a:srgbClr val="A7937B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961" name="Freeform: Shape 6960">
                <a:extLst>
                  <a:ext uri="{FF2B5EF4-FFF2-40B4-BE49-F238E27FC236}">
                    <a16:creationId xmlns:a16="http://schemas.microsoft.com/office/drawing/2014/main" id="{CBD2D47A-03DB-475E-8626-EE1C104A924F}"/>
                  </a:ext>
                </a:extLst>
              </p:cNvPr>
              <p:cNvSpPr/>
              <p:nvPr/>
            </p:nvSpPr>
            <p:spPr>
              <a:xfrm>
                <a:off x="11139898" y="3098674"/>
                <a:ext cx="9653" cy="28417"/>
              </a:xfrm>
              <a:custGeom>
                <a:avLst/>
                <a:gdLst>
                  <a:gd name="connsiteX0" fmla="*/ 2663 w 9653"/>
                  <a:gd name="connsiteY0" fmla="*/ 3026 h 28417"/>
                  <a:gd name="connsiteX1" fmla="*/ 9320 w 9653"/>
                  <a:gd name="connsiteY1" fmla="*/ 16341 h 28417"/>
                  <a:gd name="connsiteX2" fmla="*/ 7989 w 9653"/>
                  <a:gd name="connsiteY2" fmla="*/ 28324 h 28417"/>
                  <a:gd name="connsiteX3" fmla="*/ 0 w 9653"/>
                  <a:gd name="connsiteY3" fmla="*/ 3026 h 28417"/>
                  <a:gd name="connsiteX4" fmla="*/ 1332 w 9653"/>
                  <a:gd name="connsiteY4" fmla="*/ 363 h 28417"/>
                  <a:gd name="connsiteX5" fmla="*/ 2663 w 9653"/>
                  <a:gd name="connsiteY5" fmla="*/ 3026 h 28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653" h="28417">
                    <a:moveTo>
                      <a:pt x="2663" y="3026"/>
                    </a:moveTo>
                    <a:cubicBezTo>
                      <a:pt x="2663" y="4357"/>
                      <a:pt x="7989" y="11015"/>
                      <a:pt x="9320" y="16341"/>
                    </a:cubicBezTo>
                    <a:cubicBezTo>
                      <a:pt x="9320" y="16341"/>
                      <a:pt x="10652" y="29655"/>
                      <a:pt x="7989" y="28324"/>
                    </a:cubicBezTo>
                    <a:cubicBezTo>
                      <a:pt x="3994" y="26992"/>
                      <a:pt x="1332" y="19003"/>
                      <a:pt x="0" y="3026"/>
                    </a:cubicBezTo>
                    <a:cubicBezTo>
                      <a:pt x="0" y="1694"/>
                      <a:pt x="0" y="-969"/>
                      <a:pt x="1332" y="363"/>
                    </a:cubicBezTo>
                    <a:cubicBezTo>
                      <a:pt x="1332" y="1694"/>
                      <a:pt x="1332" y="1694"/>
                      <a:pt x="2663" y="3026"/>
                    </a:cubicBezTo>
                  </a:path>
                </a:pathLst>
              </a:custGeom>
              <a:solidFill>
                <a:srgbClr val="A7937B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962" name="Freeform: Shape 6961">
                <a:extLst>
                  <a:ext uri="{FF2B5EF4-FFF2-40B4-BE49-F238E27FC236}">
                    <a16:creationId xmlns:a16="http://schemas.microsoft.com/office/drawing/2014/main" id="{2E0F14B3-1D19-496A-8DA3-FA19FAE33958}"/>
                  </a:ext>
                </a:extLst>
              </p:cNvPr>
              <p:cNvSpPr/>
              <p:nvPr/>
            </p:nvSpPr>
            <p:spPr>
              <a:xfrm>
                <a:off x="11153545" y="3158747"/>
                <a:ext cx="2662" cy="10857"/>
              </a:xfrm>
              <a:custGeom>
                <a:avLst/>
                <a:gdLst>
                  <a:gd name="connsiteX0" fmla="*/ 999 w 2662"/>
                  <a:gd name="connsiteY0" fmla="*/ 1537 h 10857"/>
                  <a:gd name="connsiteX1" fmla="*/ 2330 w 2662"/>
                  <a:gd name="connsiteY1" fmla="*/ 10858 h 10857"/>
                  <a:gd name="connsiteX2" fmla="*/ 999 w 2662"/>
                  <a:gd name="connsiteY2" fmla="*/ 6863 h 10857"/>
                  <a:gd name="connsiteX3" fmla="*/ 999 w 2662"/>
                  <a:gd name="connsiteY3" fmla="*/ 6863 h 10857"/>
                  <a:gd name="connsiteX4" fmla="*/ 999 w 2662"/>
                  <a:gd name="connsiteY4" fmla="*/ 6863 h 10857"/>
                  <a:gd name="connsiteX5" fmla="*/ 999 w 2662"/>
                  <a:gd name="connsiteY5" fmla="*/ 5532 h 10857"/>
                  <a:gd name="connsiteX6" fmla="*/ 999 w 2662"/>
                  <a:gd name="connsiteY6" fmla="*/ 2869 h 10857"/>
                  <a:gd name="connsiteX7" fmla="*/ 999 w 2662"/>
                  <a:gd name="connsiteY7" fmla="*/ 1537 h 10857"/>
                  <a:gd name="connsiteX8" fmla="*/ 999 w 2662"/>
                  <a:gd name="connsiteY8" fmla="*/ 1537 h 10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62" h="10857">
                    <a:moveTo>
                      <a:pt x="999" y="1537"/>
                    </a:moveTo>
                    <a:cubicBezTo>
                      <a:pt x="3662" y="6863"/>
                      <a:pt x="2330" y="10858"/>
                      <a:pt x="2330" y="10858"/>
                    </a:cubicBezTo>
                    <a:cubicBezTo>
                      <a:pt x="2330" y="10858"/>
                      <a:pt x="999" y="9526"/>
                      <a:pt x="999" y="6863"/>
                    </a:cubicBezTo>
                    <a:cubicBezTo>
                      <a:pt x="999" y="6863"/>
                      <a:pt x="999" y="6863"/>
                      <a:pt x="999" y="6863"/>
                    </a:cubicBezTo>
                    <a:cubicBezTo>
                      <a:pt x="999" y="6863"/>
                      <a:pt x="999" y="6863"/>
                      <a:pt x="999" y="6863"/>
                    </a:cubicBezTo>
                    <a:cubicBezTo>
                      <a:pt x="999" y="6863"/>
                      <a:pt x="999" y="6863"/>
                      <a:pt x="999" y="5532"/>
                    </a:cubicBezTo>
                    <a:cubicBezTo>
                      <a:pt x="999" y="4200"/>
                      <a:pt x="999" y="4200"/>
                      <a:pt x="999" y="2869"/>
                    </a:cubicBezTo>
                    <a:cubicBezTo>
                      <a:pt x="999" y="2869"/>
                      <a:pt x="999" y="2869"/>
                      <a:pt x="999" y="1537"/>
                    </a:cubicBezTo>
                    <a:cubicBezTo>
                      <a:pt x="-333" y="206"/>
                      <a:pt x="-333" y="-1126"/>
                      <a:pt x="999" y="1537"/>
                    </a:cubicBezTo>
                  </a:path>
                </a:pathLst>
              </a:custGeom>
              <a:solidFill>
                <a:srgbClr val="A7937B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963" name="Freeform: Shape 6962">
                <a:extLst>
                  <a:ext uri="{FF2B5EF4-FFF2-40B4-BE49-F238E27FC236}">
                    <a16:creationId xmlns:a16="http://schemas.microsoft.com/office/drawing/2014/main" id="{3DA7401B-026A-4F89-84C7-CFC18DBB6145}"/>
                  </a:ext>
                </a:extLst>
              </p:cNvPr>
              <p:cNvSpPr/>
              <p:nvPr/>
            </p:nvSpPr>
            <p:spPr>
              <a:xfrm>
                <a:off x="10924920" y="3254084"/>
                <a:ext cx="49043" cy="26873"/>
              </a:xfrm>
              <a:custGeom>
                <a:avLst/>
                <a:gdLst>
                  <a:gd name="connsiteX0" fmla="*/ 48544 w 49043"/>
                  <a:gd name="connsiteY0" fmla="*/ 4730 h 26873"/>
                  <a:gd name="connsiteX1" fmla="*/ 44549 w 49043"/>
                  <a:gd name="connsiteY1" fmla="*/ 14050 h 26873"/>
                  <a:gd name="connsiteX2" fmla="*/ 44549 w 49043"/>
                  <a:gd name="connsiteY2" fmla="*/ 14050 h 26873"/>
                  <a:gd name="connsiteX3" fmla="*/ 44549 w 49043"/>
                  <a:gd name="connsiteY3" fmla="*/ 14050 h 26873"/>
                  <a:gd name="connsiteX4" fmla="*/ 44549 w 49043"/>
                  <a:gd name="connsiteY4" fmla="*/ 14050 h 26873"/>
                  <a:gd name="connsiteX5" fmla="*/ 44549 w 49043"/>
                  <a:gd name="connsiteY5" fmla="*/ 14050 h 26873"/>
                  <a:gd name="connsiteX6" fmla="*/ 44549 w 49043"/>
                  <a:gd name="connsiteY6" fmla="*/ 14050 h 26873"/>
                  <a:gd name="connsiteX7" fmla="*/ 44549 w 49043"/>
                  <a:gd name="connsiteY7" fmla="*/ 14050 h 26873"/>
                  <a:gd name="connsiteX8" fmla="*/ 44549 w 49043"/>
                  <a:gd name="connsiteY8" fmla="*/ 14050 h 26873"/>
                  <a:gd name="connsiteX9" fmla="*/ 44549 w 49043"/>
                  <a:gd name="connsiteY9" fmla="*/ 14050 h 26873"/>
                  <a:gd name="connsiteX10" fmla="*/ 21914 w 49043"/>
                  <a:gd name="connsiteY10" fmla="*/ 24702 h 26873"/>
                  <a:gd name="connsiteX11" fmla="*/ 21914 w 49043"/>
                  <a:gd name="connsiteY11" fmla="*/ 24702 h 26873"/>
                  <a:gd name="connsiteX12" fmla="*/ 21914 w 49043"/>
                  <a:gd name="connsiteY12" fmla="*/ 24702 h 26873"/>
                  <a:gd name="connsiteX13" fmla="*/ 21914 w 49043"/>
                  <a:gd name="connsiteY13" fmla="*/ 24702 h 26873"/>
                  <a:gd name="connsiteX14" fmla="*/ 21914 w 49043"/>
                  <a:gd name="connsiteY14" fmla="*/ 24702 h 26873"/>
                  <a:gd name="connsiteX15" fmla="*/ 21914 w 49043"/>
                  <a:gd name="connsiteY15" fmla="*/ 24702 h 26873"/>
                  <a:gd name="connsiteX16" fmla="*/ 21914 w 49043"/>
                  <a:gd name="connsiteY16" fmla="*/ 24702 h 26873"/>
                  <a:gd name="connsiteX17" fmla="*/ 21914 w 49043"/>
                  <a:gd name="connsiteY17" fmla="*/ 24702 h 26873"/>
                  <a:gd name="connsiteX18" fmla="*/ 21914 w 49043"/>
                  <a:gd name="connsiteY18" fmla="*/ 24702 h 26873"/>
                  <a:gd name="connsiteX19" fmla="*/ 611 w 49043"/>
                  <a:gd name="connsiteY19" fmla="*/ 19376 h 26873"/>
                  <a:gd name="connsiteX20" fmla="*/ 4605 w 49043"/>
                  <a:gd name="connsiteY20" fmla="*/ 15382 h 26873"/>
                  <a:gd name="connsiteX21" fmla="*/ 5937 w 49043"/>
                  <a:gd name="connsiteY21" fmla="*/ 14050 h 26873"/>
                  <a:gd name="connsiteX22" fmla="*/ 12594 w 49043"/>
                  <a:gd name="connsiteY22" fmla="*/ 11387 h 26873"/>
                  <a:gd name="connsiteX23" fmla="*/ 17920 w 49043"/>
                  <a:gd name="connsiteY23" fmla="*/ 7393 h 26873"/>
                  <a:gd name="connsiteX24" fmla="*/ 33898 w 49043"/>
                  <a:gd name="connsiteY24" fmla="*/ 735 h 26873"/>
                  <a:gd name="connsiteX25" fmla="*/ 48544 w 49043"/>
                  <a:gd name="connsiteY25" fmla="*/ 4730 h 26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9043" h="26873">
                    <a:moveTo>
                      <a:pt x="48544" y="4730"/>
                    </a:moveTo>
                    <a:cubicBezTo>
                      <a:pt x="49875" y="7393"/>
                      <a:pt x="48544" y="12719"/>
                      <a:pt x="44549" y="14050"/>
                    </a:cubicBezTo>
                    <a:cubicBezTo>
                      <a:pt x="44549" y="14050"/>
                      <a:pt x="44549" y="14050"/>
                      <a:pt x="44549" y="14050"/>
                    </a:cubicBezTo>
                    <a:cubicBezTo>
                      <a:pt x="44549" y="14050"/>
                      <a:pt x="44549" y="14050"/>
                      <a:pt x="44549" y="14050"/>
                    </a:cubicBezTo>
                    <a:cubicBezTo>
                      <a:pt x="44549" y="14050"/>
                      <a:pt x="44549" y="14050"/>
                      <a:pt x="44549" y="14050"/>
                    </a:cubicBezTo>
                    <a:cubicBezTo>
                      <a:pt x="44549" y="14050"/>
                      <a:pt x="44549" y="14050"/>
                      <a:pt x="44549" y="14050"/>
                    </a:cubicBezTo>
                    <a:cubicBezTo>
                      <a:pt x="44549" y="14050"/>
                      <a:pt x="44549" y="14050"/>
                      <a:pt x="44549" y="14050"/>
                    </a:cubicBezTo>
                    <a:cubicBezTo>
                      <a:pt x="44549" y="14050"/>
                      <a:pt x="44549" y="14050"/>
                      <a:pt x="44549" y="14050"/>
                    </a:cubicBezTo>
                    <a:cubicBezTo>
                      <a:pt x="44549" y="14050"/>
                      <a:pt x="44549" y="14050"/>
                      <a:pt x="44549" y="14050"/>
                    </a:cubicBezTo>
                    <a:cubicBezTo>
                      <a:pt x="44549" y="14050"/>
                      <a:pt x="44549" y="14050"/>
                      <a:pt x="44549" y="14050"/>
                    </a:cubicBezTo>
                    <a:cubicBezTo>
                      <a:pt x="36561" y="16713"/>
                      <a:pt x="29903" y="22039"/>
                      <a:pt x="21914" y="24702"/>
                    </a:cubicBezTo>
                    <a:cubicBezTo>
                      <a:pt x="21914" y="24702"/>
                      <a:pt x="21914" y="24702"/>
                      <a:pt x="21914" y="24702"/>
                    </a:cubicBezTo>
                    <a:cubicBezTo>
                      <a:pt x="21914" y="24702"/>
                      <a:pt x="21914" y="24702"/>
                      <a:pt x="21914" y="24702"/>
                    </a:cubicBezTo>
                    <a:cubicBezTo>
                      <a:pt x="21914" y="24702"/>
                      <a:pt x="21914" y="24702"/>
                      <a:pt x="21914" y="24702"/>
                    </a:cubicBezTo>
                    <a:cubicBezTo>
                      <a:pt x="21914" y="24702"/>
                      <a:pt x="21914" y="24702"/>
                      <a:pt x="21914" y="24702"/>
                    </a:cubicBezTo>
                    <a:cubicBezTo>
                      <a:pt x="21914" y="24702"/>
                      <a:pt x="21914" y="24702"/>
                      <a:pt x="21914" y="24702"/>
                    </a:cubicBezTo>
                    <a:cubicBezTo>
                      <a:pt x="21914" y="24702"/>
                      <a:pt x="21914" y="24702"/>
                      <a:pt x="21914" y="24702"/>
                    </a:cubicBezTo>
                    <a:cubicBezTo>
                      <a:pt x="21914" y="24702"/>
                      <a:pt x="21914" y="24702"/>
                      <a:pt x="21914" y="24702"/>
                    </a:cubicBezTo>
                    <a:cubicBezTo>
                      <a:pt x="21914" y="24702"/>
                      <a:pt x="21914" y="24702"/>
                      <a:pt x="21914" y="24702"/>
                    </a:cubicBezTo>
                    <a:cubicBezTo>
                      <a:pt x="-2052" y="31359"/>
                      <a:pt x="-721" y="20707"/>
                      <a:pt x="611" y="19376"/>
                    </a:cubicBezTo>
                    <a:cubicBezTo>
                      <a:pt x="1942" y="18044"/>
                      <a:pt x="3274" y="16713"/>
                      <a:pt x="4605" y="15382"/>
                    </a:cubicBezTo>
                    <a:cubicBezTo>
                      <a:pt x="4605" y="15382"/>
                      <a:pt x="5937" y="15382"/>
                      <a:pt x="5937" y="14050"/>
                    </a:cubicBezTo>
                    <a:cubicBezTo>
                      <a:pt x="8600" y="12719"/>
                      <a:pt x="11263" y="12719"/>
                      <a:pt x="12594" y="11387"/>
                    </a:cubicBezTo>
                    <a:cubicBezTo>
                      <a:pt x="13926" y="10056"/>
                      <a:pt x="16589" y="8724"/>
                      <a:pt x="17920" y="7393"/>
                    </a:cubicBezTo>
                    <a:cubicBezTo>
                      <a:pt x="17920" y="7393"/>
                      <a:pt x="31235" y="2067"/>
                      <a:pt x="33898" y="735"/>
                    </a:cubicBezTo>
                    <a:cubicBezTo>
                      <a:pt x="47212" y="-1928"/>
                      <a:pt x="48544" y="3398"/>
                      <a:pt x="48544" y="4730"/>
                    </a:cubicBezTo>
                  </a:path>
                </a:pathLst>
              </a:custGeom>
              <a:solidFill>
                <a:srgbClr val="A7937B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964" name="Freeform: Shape 6963">
                <a:extLst>
                  <a:ext uri="{FF2B5EF4-FFF2-40B4-BE49-F238E27FC236}">
                    <a16:creationId xmlns:a16="http://schemas.microsoft.com/office/drawing/2014/main" id="{24E3776A-316C-4E2C-8141-4E4F2A7CB379}"/>
                  </a:ext>
                </a:extLst>
              </p:cNvPr>
              <p:cNvSpPr/>
              <p:nvPr/>
            </p:nvSpPr>
            <p:spPr>
              <a:xfrm>
                <a:off x="10953825" y="3289437"/>
                <a:ext cx="12981" cy="9912"/>
              </a:xfrm>
              <a:custGeom>
                <a:avLst/>
                <a:gdLst>
                  <a:gd name="connsiteX0" fmla="*/ 12982 w 12981"/>
                  <a:gd name="connsiteY0" fmla="*/ 1331 h 9912"/>
                  <a:gd name="connsiteX1" fmla="*/ 11650 w 12981"/>
                  <a:gd name="connsiteY1" fmla="*/ 5326 h 9912"/>
                  <a:gd name="connsiteX2" fmla="*/ 7656 w 12981"/>
                  <a:gd name="connsiteY2" fmla="*/ 6657 h 9912"/>
                  <a:gd name="connsiteX3" fmla="*/ 6324 w 12981"/>
                  <a:gd name="connsiteY3" fmla="*/ 7989 h 9912"/>
                  <a:gd name="connsiteX4" fmla="*/ 4993 w 12981"/>
                  <a:gd name="connsiteY4" fmla="*/ 9320 h 9912"/>
                  <a:gd name="connsiteX5" fmla="*/ 999 w 12981"/>
                  <a:gd name="connsiteY5" fmla="*/ 9320 h 9912"/>
                  <a:gd name="connsiteX6" fmla="*/ 999 w 12981"/>
                  <a:gd name="connsiteY6" fmla="*/ 5326 h 9912"/>
                  <a:gd name="connsiteX7" fmla="*/ 2330 w 12981"/>
                  <a:gd name="connsiteY7" fmla="*/ 3994 h 9912"/>
                  <a:gd name="connsiteX8" fmla="*/ 3662 w 12981"/>
                  <a:gd name="connsiteY8" fmla="*/ 2663 h 9912"/>
                  <a:gd name="connsiteX9" fmla="*/ 3662 w 12981"/>
                  <a:gd name="connsiteY9" fmla="*/ 2663 h 9912"/>
                  <a:gd name="connsiteX10" fmla="*/ 3662 w 12981"/>
                  <a:gd name="connsiteY10" fmla="*/ 2663 h 9912"/>
                  <a:gd name="connsiteX11" fmla="*/ 4993 w 12981"/>
                  <a:gd name="connsiteY11" fmla="*/ 1331 h 9912"/>
                  <a:gd name="connsiteX12" fmla="*/ 7656 w 12981"/>
                  <a:gd name="connsiteY12" fmla="*/ 1331 h 9912"/>
                  <a:gd name="connsiteX13" fmla="*/ 8987 w 12981"/>
                  <a:gd name="connsiteY13" fmla="*/ 1331 h 9912"/>
                  <a:gd name="connsiteX14" fmla="*/ 12982 w 12981"/>
                  <a:gd name="connsiteY14" fmla="*/ 0 h 9912"/>
                  <a:gd name="connsiteX15" fmla="*/ 12982 w 12981"/>
                  <a:gd name="connsiteY15" fmla="*/ 1331 h 9912"/>
                  <a:gd name="connsiteX16" fmla="*/ 12982 w 12981"/>
                  <a:gd name="connsiteY16" fmla="*/ 1331 h 9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981" h="9912">
                    <a:moveTo>
                      <a:pt x="12982" y="1331"/>
                    </a:moveTo>
                    <a:cubicBezTo>
                      <a:pt x="12982" y="2663"/>
                      <a:pt x="12982" y="3994"/>
                      <a:pt x="11650" y="5326"/>
                    </a:cubicBezTo>
                    <a:cubicBezTo>
                      <a:pt x="11650" y="5326"/>
                      <a:pt x="11650" y="5326"/>
                      <a:pt x="7656" y="6657"/>
                    </a:cubicBezTo>
                    <a:cubicBezTo>
                      <a:pt x="6324" y="6657"/>
                      <a:pt x="6324" y="6657"/>
                      <a:pt x="6324" y="7989"/>
                    </a:cubicBezTo>
                    <a:cubicBezTo>
                      <a:pt x="6324" y="7989"/>
                      <a:pt x="4993" y="9320"/>
                      <a:pt x="4993" y="9320"/>
                    </a:cubicBezTo>
                    <a:cubicBezTo>
                      <a:pt x="3662" y="10652"/>
                      <a:pt x="999" y="9320"/>
                      <a:pt x="999" y="9320"/>
                    </a:cubicBezTo>
                    <a:cubicBezTo>
                      <a:pt x="-333" y="9320"/>
                      <a:pt x="-333" y="7989"/>
                      <a:pt x="999" y="5326"/>
                    </a:cubicBezTo>
                    <a:cubicBezTo>
                      <a:pt x="999" y="5326"/>
                      <a:pt x="999" y="5326"/>
                      <a:pt x="2330" y="3994"/>
                    </a:cubicBezTo>
                    <a:cubicBezTo>
                      <a:pt x="2330" y="3994"/>
                      <a:pt x="3662" y="3994"/>
                      <a:pt x="3662" y="2663"/>
                    </a:cubicBezTo>
                    <a:lnTo>
                      <a:pt x="3662" y="2663"/>
                    </a:lnTo>
                    <a:lnTo>
                      <a:pt x="3662" y="2663"/>
                    </a:lnTo>
                    <a:cubicBezTo>
                      <a:pt x="3662" y="2663"/>
                      <a:pt x="4993" y="1331"/>
                      <a:pt x="4993" y="1331"/>
                    </a:cubicBezTo>
                    <a:cubicBezTo>
                      <a:pt x="6324" y="1331"/>
                      <a:pt x="6324" y="1331"/>
                      <a:pt x="7656" y="1331"/>
                    </a:cubicBezTo>
                    <a:cubicBezTo>
                      <a:pt x="7656" y="1331"/>
                      <a:pt x="7656" y="1331"/>
                      <a:pt x="8987" y="1331"/>
                    </a:cubicBezTo>
                    <a:cubicBezTo>
                      <a:pt x="10319" y="1331"/>
                      <a:pt x="11650" y="0"/>
                      <a:pt x="12982" y="0"/>
                    </a:cubicBezTo>
                    <a:cubicBezTo>
                      <a:pt x="11650" y="0"/>
                      <a:pt x="11650" y="0"/>
                      <a:pt x="12982" y="1331"/>
                    </a:cubicBezTo>
                    <a:cubicBezTo>
                      <a:pt x="11650" y="0"/>
                      <a:pt x="12982" y="0"/>
                      <a:pt x="12982" y="1331"/>
                    </a:cubicBezTo>
                  </a:path>
                </a:pathLst>
              </a:custGeom>
              <a:solidFill>
                <a:srgbClr val="A7937B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965" name="Freeform: Shape 6964">
                <a:extLst>
                  <a:ext uri="{FF2B5EF4-FFF2-40B4-BE49-F238E27FC236}">
                    <a16:creationId xmlns:a16="http://schemas.microsoft.com/office/drawing/2014/main" id="{B0CE3587-7D4C-4FF6-8E39-3DE91B9005ED}"/>
                  </a:ext>
                </a:extLst>
              </p:cNvPr>
              <p:cNvSpPr/>
              <p:nvPr/>
            </p:nvSpPr>
            <p:spPr>
              <a:xfrm>
                <a:off x="9558111" y="3146970"/>
                <a:ext cx="11983" cy="39906"/>
              </a:xfrm>
              <a:custGeom>
                <a:avLst/>
                <a:gdLst>
                  <a:gd name="connsiteX0" fmla="*/ 5326 w 11983"/>
                  <a:gd name="connsiteY0" fmla="*/ 35950 h 39906"/>
                  <a:gd name="connsiteX1" fmla="*/ 0 w 11983"/>
                  <a:gd name="connsiteY1" fmla="*/ 37281 h 39906"/>
                  <a:gd name="connsiteX2" fmla="*/ 0 w 11983"/>
                  <a:gd name="connsiteY2" fmla="*/ 34618 h 39906"/>
                  <a:gd name="connsiteX3" fmla="*/ 0 w 11983"/>
                  <a:gd name="connsiteY3" fmla="*/ 34618 h 39906"/>
                  <a:gd name="connsiteX4" fmla="*/ 0 w 11983"/>
                  <a:gd name="connsiteY4" fmla="*/ 34618 h 39906"/>
                  <a:gd name="connsiteX5" fmla="*/ 0 w 11983"/>
                  <a:gd name="connsiteY5" fmla="*/ 34618 h 39906"/>
                  <a:gd name="connsiteX6" fmla="*/ 0 w 11983"/>
                  <a:gd name="connsiteY6" fmla="*/ 34618 h 39906"/>
                  <a:gd name="connsiteX7" fmla="*/ 0 w 11983"/>
                  <a:gd name="connsiteY7" fmla="*/ 34618 h 39906"/>
                  <a:gd name="connsiteX8" fmla="*/ 0 w 11983"/>
                  <a:gd name="connsiteY8" fmla="*/ 34618 h 39906"/>
                  <a:gd name="connsiteX9" fmla="*/ 0 w 11983"/>
                  <a:gd name="connsiteY9" fmla="*/ 34618 h 39906"/>
                  <a:gd name="connsiteX10" fmla="*/ 0 w 11983"/>
                  <a:gd name="connsiteY10" fmla="*/ 34618 h 39906"/>
                  <a:gd name="connsiteX11" fmla="*/ 11983 w 11983"/>
                  <a:gd name="connsiteY11" fmla="*/ 0 h 39906"/>
                  <a:gd name="connsiteX12" fmla="*/ 11983 w 11983"/>
                  <a:gd name="connsiteY12" fmla="*/ 1331 h 39906"/>
                  <a:gd name="connsiteX13" fmla="*/ 11983 w 11983"/>
                  <a:gd name="connsiteY13" fmla="*/ 7989 h 39906"/>
                  <a:gd name="connsiteX14" fmla="*/ 10652 w 11983"/>
                  <a:gd name="connsiteY14" fmla="*/ 17309 h 39906"/>
                  <a:gd name="connsiteX15" fmla="*/ 10652 w 11983"/>
                  <a:gd name="connsiteY15" fmla="*/ 17309 h 39906"/>
                  <a:gd name="connsiteX16" fmla="*/ 10652 w 11983"/>
                  <a:gd name="connsiteY16" fmla="*/ 17309 h 39906"/>
                  <a:gd name="connsiteX17" fmla="*/ 5326 w 11983"/>
                  <a:gd name="connsiteY17" fmla="*/ 35950 h 39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983" h="39906">
                    <a:moveTo>
                      <a:pt x="5326" y="35950"/>
                    </a:moveTo>
                    <a:cubicBezTo>
                      <a:pt x="3994" y="38613"/>
                      <a:pt x="0" y="42607"/>
                      <a:pt x="0" y="37281"/>
                    </a:cubicBezTo>
                    <a:cubicBezTo>
                      <a:pt x="0" y="35950"/>
                      <a:pt x="0" y="35950"/>
                      <a:pt x="0" y="34618"/>
                    </a:cubicBezTo>
                    <a:cubicBezTo>
                      <a:pt x="0" y="34618"/>
                      <a:pt x="0" y="34618"/>
                      <a:pt x="0" y="34618"/>
                    </a:cubicBezTo>
                    <a:cubicBezTo>
                      <a:pt x="0" y="34618"/>
                      <a:pt x="0" y="34618"/>
                      <a:pt x="0" y="34618"/>
                    </a:cubicBezTo>
                    <a:cubicBezTo>
                      <a:pt x="0" y="34618"/>
                      <a:pt x="0" y="34618"/>
                      <a:pt x="0" y="34618"/>
                    </a:cubicBezTo>
                    <a:cubicBezTo>
                      <a:pt x="0" y="34618"/>
                      <a:pt x="0" y="34618"/>
                      <a:pt x="0" y="34618"/>
                    </a:cubicBezTo>
                    <a:cubicBezTo>
                      <a:pt x="0" y="34618"/>
                      <a:pt x="0" y="34618"/>
                      <a:pt x="0" y="34618"/>
                    </a:cubicBezTo>
                    <a:cubicBezTo>
                      <a:pt x="0" y="34618"/>
                      <a:pt x="0" y="34618"/>
                      <a:pt x="0" y="34618"/>
                    </a:cubicBezTo>
                    <a:cubicBezTo>
                      <a:pt x="0" y="34618"/>
                      <a:pt x="0" y="34618"/>
                      <a:pt x="0" y="34618"/>
                    </a:cubicBezTo>
                    <a:cubicBezTo>
                      <a:pt x="0" y="34618"/>
                      <a:pt x="0" y="34618"/>
                      <a:pt x="0" y="34618"/>
                    </a:cubicBezTo>
                    <a:cubicBezTo>
                      <a:pt x="0" y="15978"/>
                      <a:pt x="10652" y="0"/>
                      <a:pt x="11983" y="0"/>
                    </a:cubicBezTo>
                    <a:cubicBezTo>
                      <a:pt x="11983" y="0"/>
                      <a:pt x="11983" y="0"/>
                      <a:pt x="11983" y="1331"/>
                    </a:cubicBezTo>
                    <a:cubicBezTo>
                      <a:pt x="11983" y="1331"/>
                      <a:pt x="11983" y="3994"/>
                      <a:pt x="11983" y="7989"/>
                    </a:cubicBezTo>
                    <a:cubicBezTo>
                      <a:pt x="11983" y="10652"/>
                      <a:pt x="10652" y="13315"/>
                      <a:pt x="10652" y="17309"/>
                    </a:cubicBezTo>
                    <a:cubicBezTo>
                      <a:pt x="10652" y="17309"/>
                      <a:pt x="10652" y="17309"/>
                      <a:pt x="10652" y="17309"/>
                    </a:cubicBezTo>
                    <a:cubicBezTo>
                      <a:pt x="10652" y="17309"/>
                      <a:pt x="10652" y="17309"/>
                      <a:pt x="10652" y="17309"/>
                    </a:cubicBezTo>
                    <a:cubicBezTo>
                      <a:pt x="10652" y="27961"/>
                      <a:pt x="6657" y="34618"/>
                      <a:pt x="5326" y="35950"/>
                    </a:cubicBezTo>
                  </a:path>
                </a:pathLst>
              </a:custGeom>
              <a:solidFill>
                <a:srgbClr val="A7937B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966" name="Freeform: Shape 6965">
                <a:extLst>
                  <a:ext uri="{FF2B5EF4-FFF2-40B4-BE49-F238E27FC236}">
                    <a16:creationId xmlns:a16="http://schemas.microsoft.com/office/drawing/2014/main" id="{16DD392A-8C29-455F-B538-91637E5146EE}"/>
                  </a:ext>
                </a:extLst>
              </p:cNvPr>
              <p:cNvSpPr/>
              <p:nvPr/>
            </p:nvSpPr>
            <p:spPr>
              <a:xfrm>
                <a:off x="9853473" y="3302054"/>
                <a:ext cx="96210" cy="31565"/>
              </a:xfrm>
              <a:custGeom>
                <a:avLst/>
                <a:gdLst>
                  <a:gd name="connsiteX0" fmla="*/ 94759 w 96210"/>
                  <a:gd name="connsiteY0" fmla="*/ 25996 h 31565"/>
                  <a:gd name="connsiteX1" fmla="*/ 224 w 96210"/>
                  <a:gd name="connsiteY1" fmla="*/ 8687 h 31565"/>
                  <a:gd name="connsiteX2" fmla="*/ 49489 w 96210"/>
                  <a:gd name="connsiteY2" fmla="*/ 3361 h 31565"/>
                  <a:gd name="connsiteX3" fmla="*/ 72124 w 96210"/>
                  <a:gd name="connsiteY3" fmla="*/ 10019 h 31565"/>
                  <a:gd name="connsiteX4" fmla="*/ 72124 w 96210"/>
                  <a:gd name="connsiteY4" fmla="*/ 10019 h 31565"/>
                  <a:gd name="connsiteX5" fmla="*/ 93427 w 96210"/>
                  <a:gd name="connsiteY5" fmla="*/ 20670 h 31565"/>
                  <a:gd name="connsiteX6" fmla="*/ 94759 w 96210"/>
                  <a:gd name="connsiteY6" fmla="*/ 25996 h 31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6210" h="31565">
                    <a:moveTo>
                      <a:pt x="94759" y="25996"/>
                    </a:moveTo>
                    <a:cubicBezTo>
                      <a:pt x="81444" y="43305"/>
                      <a:pt x="1556" y="15344"/>
                      <a:pt x="224" y="8687"/>
                    </a:cubicBezTo>
                    <a:cubicBezTo>
                      <a:pt x="-2438" y="698"/>
                      <a:pt x="18865" y="-3296"/>
                      <a:pt x="49489" y="3361"/>
                    </a:cubicBezTo>
                    <a:cubicBezTo>
                      <a:pt x="57478" y="4693"/>
                      <a:pt x="64135" y="8687"/>
                      <a:pt x="72124" y="10019"/>
                    </a:cubicBezTo>
                    <a:cubicBezTo>
                      <a:pt x="72124" y="10019"/>
                      <a:pt x="72124" y="10019"/>
                      <a:pt x="72124" y="10019"/>
                    </a:cubicBezTo>
                    <a:cubicBezTo>
                      <a:pt x="82776" y="12681"/>
                      <a:pt x="94759" y="15344"/>
                      <a:pt x="93427" y="20670"/>
                    </a:cubicBezTo>
                    <a:cubicBezTo>
                      <a:pt x="96090" y="20670"/>
                      <a:pt x="97422" y="23333"/>
                      <a:pt x="94759" y="25996"/>
                    </a:cubicBezTo>
                  </a:path>
                </a:pathLst>
              </a:custGeom>
              <a:solidFill>
                <a:srgbClr val="A7937B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967" name="Freeform: Shape 6966">
                <a:extLst>
                  <a:ext uri="{FF2B5EF4-FFF2-40B4-BE49-F238E27FC236}">
                    <a16:creationId xmlns:a16="http://schemas.microsoft.com/office/drawing/2014/main" id="{D5B03C31-F75B-43F9-A727-A190E3FF7FDA}"/>
                  </a:ext>
                </a:extLst>
              </p:cNvPr>
              <p:cNvSpPr/>
              <p:nvPr/>
            </p:nvSpPr>
            <p:spPr>
              <a:xfrm>
                <a:off x="10797710" y="2981600"/>
                <a:ext cx="23300" cy="20240"/>
              </a:xfrm>
              <a:custGeom>
                <a:avLst/>
                <a:gdLst>
                  <a:gd name="connsiteX0" fmla="*/ 21304 w 23300"/>
                  <a:gd name="connsiteY0" fmla="*/ 4262 h 20240"/>
                  <a:gd name="connsiteX1" fmla="*/ 21304 w 23300"/>
                  <a:gd name="connsiteY1" fmla="*/ 14914 h 20240"/>
                  <a:gd name="connsiteX2" fmla="*/ 13315 w 23300"/>
                  <a:gd name="connsiteY2" fmla="*/ 18909 h 20240"/>
                  <a:gd name="connsiteX3" fmla="*/ 7989 w 23300"/>
                  <a:gd name="connsiteY3" fmla="*/ 20240 h 20240"/>
                  <a:gd name="connsiteX4" fmla="*/ 0 w 23300"/>
                  <a:gd name="connsiteY4" fmla="*/ 14914 h 20240"/>
                  <a:gd name="connsiteX5" fmla="*/ 0 w 23300"/>
                  <a:gd name="connsiteY5" fmla="*/ 10920 h 20240"/>
                  <a:gd name="connsiteX6" fmla="*/ 0 w 23300"/>
                  <a:gd name="connsiteY6" fmla="*/ 9588 h 20240"/>
                  <a:gd name="connsiteX7" fmla="*/ 0 w 23300"/>
                  <a:gd name="connsiteY7" fmla="*/ 8257 h 20240"/>
                  <a:gd name="connsiteX8" fmla="*/ 0 w 23300"/>
                  <a:gd name="connsiteY8" fmla="*/ 8257 h 20240"/>
                  <a:gd name="connsiteX9" fmla="*/ 1331 w 23300"/>
                  <a:gd name="connsiteY9" fmla="*/ 4262 h 20240"/>
                  <a:gd name="connsiteX10" fmla="*/ 7989 w 23300"/>
                  <a:gd name="connsiteY10" fmla="*/ 268 h 20240"/>
                  <a:gd name="connsiteX11" fmla="*/ 21304 w 23300"/>
                  <a:gd name="connsiteY11" fmla="*/ 4262 h 20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300" h="20240">
                    <a:moveTo>
                      <a:pt x="21304" y="4262"/>
                    </a:moveTo>
                    <a:cubicBezTo>
                      <a:pt x="23967" y="6925"/>
                      <a:pt x="23967" y="10920"/>
                      <a:pt x="21304" y="14914"/>
                    </a:cubicBezTo>
                    <a:cubicBezTo>
                      <a:pt x="19972" y="16246"/>
                      <a:pt x="13315" y="18909"/>
                      <a:pt x="13315" y="18909"/>
                    </a:cubicBezTo>
                    <a:cubicBezTo>
                      <a:pt x="11983" y="18909"/>
                      <a:pt x="10652" y="20240"/>
                      <a:pt x="7989" y="20240"/>
                    </a:cubicBezTo>
                    <a:cubicBezTo>
                      <a:pt x="5326" y="20240"/>
                      <a:pt x="1331" y="18909"/>
                      <a:pt x="0" y="14914"/>
                    </a:cubicBezTo>
                    <a:cubicBezTo>
                      <a:pt x="0" y="13583"/>
                      <a:pt x="0" y="12251"/>
                      <a:pt x="0" y="10920"/>
                    </a:cubicBezTo>
                    <a:cubicBezTo>
                      <a:pt x="0" y="10920"/>
                      <a:pt x="0" y="9588"/>
                      <a:pt x="0" y="9588"/>
                    </a:cubicBezTo>
                    <a:cubicBezTo>
                      <a:pt x="0" y="9588"/>
                      <a:pt x="0" y="8257"/>
                      <a:pt x="0" y="8257"/>
                    </a:cubicBezTo>
                    <a:cubicBezTo>
                      <a:pt x="0" y="8257"/>
                      <a:pt x="0" y="8257"/>
                      <a:pt x="0" y="8257"/>
                    </a:cubicBezTo>
                    <a:cubicBezTo>
                      <a:pt x="0" y="8257"/>
                      <a:pt x="0" y="5594"/>
                      <a:pt x="1331" y="4262"/>
                    </a:cubicBezTo>
                    <a:cubicBezTo>
                      <a:pt x="2663" y="2931"/>
                      <a:pt x="5326" y="1599"/>
                      <a:pt x="7989" y="268"/>
                    </a:cubicBezTo>
                    <a:cubicBezTo>
                      <a:pt x="17309" y="-1063"/>
                      <a:pt x="21304" y="2931"/>
                      <a:pt x="21304" y="4262"/>
                    </a:cubicBezTo>
                  </a:path>
                </a:pathLst>
              </a:custGeom>
              <a:solidFill>
                <a:srgbClr val="E9DCC3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968" name="Freeform: Shape 6967">
                <a:extLst>
                  <a:ext uri="{FF2B5EF4-FFF2-40B4-BE49-F238E27FC236}">
                    <a16:creationId xmlns:a16="http://schemas.microsoft.com/office/drawing/2014/main" id="{40B83DF3-BFD2-49C6-84F3-E2C174BD0089}"/>
                  </a:ext>
                </a:extLst>
              </p:cNvPr>
              <p:cNvSpPr/>
              <p:nvPr/>
            </p:nvSpPr>
            <p:spPr>
              <a:xfrm>
                <a:off x="10825191" y="2960564"/>
                <a:ext cx="9984" cy="10825"/>
              </a:xfrm>
              <a:custGeom>
                <a:avLst/>
                <a:gdLst>
                  <a:gd name="connsiteX0" fmla="*/ 7138 w 9984"/>
                  <a:gd name="connsiteY0" fmla="*/ 2663 h 10825"/>
                  <a:gd name="connsiteX1" fmla="*/ 5806 w 9984"/>
                  <a:gd name="connsiteY1" fmla="*/ 10652 h 10825"/>
                  <a:gd name="connsiteX2" fmla="*/ 480 w 9984"/>
                  <a:gd name="connsiteY2" fmla="*/ 2663 h 10825"/>
                  <a:gd name="connsiteX3" fmla="*/ 480 w 9984"/>
                  <a:gd name="connsiteY3" fmla="*/ 2663 h 10825"/>
                  <a:gd name="connsiteX4" fmla="*/ 3143 w 9984"/>
                  <a:gd name="connsiteY4" fmla="*/ 0 h 10825"/>
                  <a:gd name="connsiteX5" fmla="*/ 5806 w 9984"/>
                  <a:gd name="connsiteY5" fmla="*/ 0 h 10825"/>
                  <a:gd name="connsiteX6" fmla="*/ 7138 w 9984"/>
                  <a:gd name="connsiteY6" fmla="*/ 2663 h 10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984" h="10825">
                    <a:moveTo>
                      <a:pt x="7138" y="2663"/>
                    </a:moveTo>
                    <a:cubicBezTo>
                      <a:pt x="9801" y="5326"/>
                      <a:pt x="12463" y="11983"/>
                      <a:pt x="5806" y="10652"/>
                    </a:cubicBezTo>
                    <a:cubicBezTo>
                      <a:pt x="480" y="10652"/>
                      <a:pt x="-851" y="5326"/>
                      <a:pt x="480" y="2663"/>
                    </a:cubicBezTo>
                    <a:cubicBezTo>
                      <a:pt x="480" y="2663"/>
                      <a:pt x="480" y="2663"/>
                      <a:pt x="480" y="2663"/>
                    </a:cubicBezTo>
                    <a:cubicBezTo>
                      <a:pt x="480" y="1331"/>
                      <a:pt x="3143" y="0"/>
                      <a:pt x="3143" y="0"/>
                    </a:cubicBezTo>
                    <a:cubicBezTo>
                      <a:pt x="4475" y="0"/>
                      <a:pt x="4475" y="0"/>
                      <a:pt x="5806" y="0"/>
                    </a:cubicBezTo>
                    <a:cubicBezTo>
                      <a:pt x="5806" y="1331"/>
                      <a:pt x="5806" y="1331"/>
                      <a:pt x="7138" y="2663"/>
                    </a:cubicBezTo>
                  </a:path>
                </a:pathLst>
              </a:custGeom>
              <a:solidFill>
                <a:srgbClr val="E9DCC3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969" name="Freeform: Shape 6968">
                <a:extLst>
                  <a:ext uri="{FF2B5EF4-FFF2-40B4-BE49-F238E27FC236}">
                    <a16:creationId xmlns:a16="http://schemas.microsoft.com/office/drawing/2014/main" id="{34A85C89-5BC3-4EF7-895E-23872A96B418}"/>
                  </a:ext>
                </a:extLst>
              </p:cNvPr>
              <p:cNvSpPr/>
              <p:nvPr/>
            </p:nvSpPr>
            <p:spPr>
              <a:xfrm>
                <a:off x="10729407" y="2998844"/>
                <a:ext cx="18055" cy="10361"/>
              </a:xfrm>
              <a:custGeom>
                <a:avLst/>
                <a:gdLst>
                  <a:gd name="connsiteX0" fmla="*/ 17707 w 18055"/>
                  <a:gd name="connsiteY0" fmla="*/ 1664 h 10361"/>
                  <a:gd name="connsiteX1" fmla="*/ 1730 w 18055"/>
                  <a:gd name="connsiteY1" fmla="*/ 9653 h 10361"/>
                  <a:gd name="connsiteX2" fmla="*/ 3061 w 18055"/>
                  <a:gd name="connsiteY2" fmla="*/ 2996 h 10361"/>
                  <a:gd name="connsiteX3" fmla="*/ 4393 w 18055"/>
                  <a:gd name="connsiteY3" fmla="*/ 2996 h 10361"/>
                  <a:gd name="connsiteX4" fmla="*/ 4393 w 18055"/>
                  <a:gd name="connsiteY4" fmla="*/ 2996 h 10361"/>
                  <a:gd name="connsiteX5" fmla="*/ 9718 w 18055"/>
                  <a:gd name="connsiteY5" fmla="*/ 333 h 10361"/>
                  <a:gd name="connsiteX6" fmla="*/ 17707 w 18055"/>
                  <a:gd name="connsiteY6" fmla="*/ 1664 h 10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055" h="10361">
                    <a:moveTo>
                      <a:pt x="17707" y="1664"/>
                    </a:moveTo>
                    <a:cubicBezTo>
                      <a:pt x="20370" y="6990"/>
                      <a:pt x="7056" y="12316"/>
                      <a:pt x="1730" y="9653"/>
                    </a:cubicBezTo>
                    <a:cubicBezTo>
                      <a:pt x="-2265" y="8322"/>
                      <a:pt x="1730" y="4327"/>
                      <a:pt x="3061" y="2996"/>
                    </a:cubicBezTo>
                    <a:cubicBezTo>
                      <a:pt x="3061" y="2996"/>
                      <a:pt x="4393" y="2996"/>
                      <a:pt x="4393" y="2996"/>
                    </a:cubicBezTo>
                    <a:cubicBezTo>
                      <a:pt x="4393" y="2996"/>
                      <a:pt x="4393" y="2996"/>
                      <a:pt x="4393" y="2996"/>
                    </a:cubicBezTo>
                    <a:cubicBezTo>
                      <a:pt x="5724" y="1664"/>
                      <a:pt x="7056" y="1664"/>
                      <a:pt x="9718" y="333"/>
                    </a:cubicBezTo>
                    <a:cubicBezTo>
                      <a:pt x="12381" y="333"/>
                      <a:pt x="16376" y="-999"/>
                      <a:pt x="17707" y="1664"/>
                    </a:cubicBezTo>
                  </a:path>
                </a:pathLst>
              </a:custGeom>
              <a:solidFill>
                <a:srgbClr val="E9DCC3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970" name="Freeform: Shape 6969">
                <a:extLst>
                  <a:ext uri="{FF2B5EF4-FFF2-40B4-BE49-F238E27FC236}">
                    <a16:creationId xmlns:a16="http://schemas.microsoft.com/office/drawing/2014/main" id="{52B93863-3105-44B1-9872-330FCB192E08}"/>
                  </a:ext>
                </a:extLst>
              </p:cNvPr>
              <p:cNvSpPr/>
              <p:nvPr/>
            </p:nvSpPr>
            <p:spPr>
              <a:xfrm>
                <a:off x="10757327" y="2956570"/>
                <a:ext cx="40282" cy="19572"/>
              </a:xfrm>
              <a:custGeom>
                <a:avLst/>
                <a:gdLst>
                  <a:gd name="connsiteX0" fmla="*/ 39051 w 40282"/>
                  <a:gd name="connsiteY0" fmla="*/ 5326 h 19572"/>
                  <a:gd name="connsiteX1" fmla="*/ 32394 w 40282"/>
                  <a:gd name="connsiteY1" fmla="*/ 14646 h 19572"/>
                  <a:gd name="connsiteX2" fmla="*/ 32394 w 40282"/>
                  <a:gd name="connsiteY2" fmla="*/ 14646 h 19572"/>
                  <a:gd name="connsiteX3" fmla="*/ 32394 w 40282"/>
                  <a:gd name="connsiteY3" fmla="*/ 14646 h 19572"/>
                  <a:gd name="connsiteX4" fmla="*/ 32394 w 40282"/>
                  <a:gd name="connsiteY4" fmla="*/ 14646 h 19572"/>
                  <a:gd name="connsiteX5" fmla="*/ 32394 w 40282"/>
                  <a:gd name="connsiteY5" fmla="*/ 14646 h 19572"/>
                  <a:gd name="connsiteX6" fmla="*/ 32394 w 40282"/>
                  <a:gd name="connsiteY6" fmla="*/ 14646 h 19572"/>
                  <a:gd name="connsiteX7" fmla="*/ 32394 w 40282"/>
                  <a:gd name="connsiteY7" fmla="*/ 14646 h 19572"/>
                  <a:gd name="connsiteX8" fmla="*/ 32394 w 40282"/>
                  <a:gd name="connsiteY8" fmla="*/ 14646 h 19572"/>
                  <a:gd name="connsiteX9" fmla="*/ 32394 w 40282"/>
                  <a:gd name="connsiteY9" fmla="*/ 14646 h 19572"/>
                  <a:gd name="connsiteX10" fmla="*/ 438 w 40282"/>
                  <a:gd name="connsiteY10" fmla="*/ 13315 h 19572"/>
                  <a:gd name="connsiteX11" fmla="*/ 13753 w 40282"/>
                  <a:gd name="connsiteY11" fmla="*/ 3994 h 19572"/>
                  <a:gd name="connsiteX12" fmla="*/ 23073 w 40282"/>
                  <a:gd name="connsiteY12" fmla="*/ 1331 h 19572"/>
                  <a:gd name="connsiteX13" fmla="*/ 23073 w 40282"/>
                  <a:gd name="connsiteY13" fmla="*/ 1331 h 19572"/>
                  <a:gd name="connsiteX14" fmla="*/ 23073 w 40282"/>
                  <a:gd name="connsiteY14" fmla="*/ 1331 h 19572"/>
                  <a:gd name="connsiteX15" fmla="*/ 23073 w 40282"/>
                  <a:gd name="connsiteY15" fmla="*/ 1331 h 19572"/>
                  <a:gd name="connsiteX16" fmla="*/ 32394 w 40282"/>
                  <a:gd name="connsiteY16" fmla="*/ 0 h 19572"/>
                  <a:gd name="connsiteX17" fmla="*/ 33725 w 40282"/>
                  <a:gd name="connsiteY17" fmla="*/ 0 h 19572"/>
                  <a:gd name="connsiteX18" fmla="*/ 33725 w 40282"/>
                  <a:gd name="connsiteY18" fmla="*/ 0 h 19572"/>
                  <a:gd name="connsiteX19" fmla="*/ 39051 w 40282"/>
                  <a:gd name="connsiteY19" fmla="*/ 5326 h 19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0282" h="19572">
                    <a:moveTo>
                      <a:pt x="39051" y="5326"/>
                    </a:moveTo>
                    <a:cubicBezTo>
                      <a:pt x="43045" y="11983"/>
                      <a:pt x="36388" y="13315"/>
                      <a:pt x="32394" y="14646"/>
                    </a:cubicBezTo>
                    <a:cubicBezTo>
                      <a:pt x="32394" y="14646"/>
                      <a:pt x="32394" y="14646"/>
                      <a:pt x="32394" y="14646"/>
                    </a:cubicBezTo>
                    <a:cubicBezTo>
                      <a:pt x="32394" y="14646"/>
                      <a:pt x="32394" y="14646"/>
                      <a:pt x="32394" y="14646"/>
                    </a:cubicBezTo>
                    <a:cubicBezTo>
                      <a:pt x="32394" y="14646"/>
                      <a:pt x="32394" y="14646"/>
                      <a:pt x="32394" y="14646"/>
                    </a:cubicBezTo>
                    <a:cubicBezTo>
                      <a:pt x="32394" y="14646"/>
                      <a:pt x="32394" y="14646"/>
                      <a:pt x="32394" y="14646"/>
                    </a:cubicBezTo>
                    <a:cubicBezTo>
                      <a:pt x="32394" y="14646"/>
                      <a:pt x="32394" y="14646"/>
                      <a:pt x="32394" y="14646"/>
                    </a:cubicBezTo>
                    <a:cubicBezTo>
                      <a:pt x="32394" y="14646"/>
                      <a:pt x="32394" y="14646"/>
                      <a:pt x="32394" y="14646"/>
                    </a:cubicBezTo>
                    <a:cubicBezTo>
                      <a:pt x="32394" y="14646"/>
                      <a:pt x="32394" y="14646"/>
                      <a:pt x="32394" y="14646"/>
                    </a:cubicBezTo>
                    <a:cubicBezTo>
                      <a:pt x="32394" y="14646"/>
                      <a:pt x="32394" y="14646"/>
                      <a:pt x="32394" y="14646"/>
                    </a:cubicBezTo>
                    <a:cubicBezTo>
                      <a:pt x="7096" y="22635"/>
                      <a:pt x="-2224" y="19972"/>
                      <a:pt x="438" y="13315"/>
                    </a:cubicBezTo>
                    <a:cubicBezTo>
                      <a:pt x="438" y="13315"/>
                      <a:pt x="5764" y="6657"/>
                      <a:pt x="13753" y="3994"/>
                    </a:cubicBezTo>
                    <a:cubicBezTo>
                      <a:pt x="17748" y="2663"/>
                      <a:pt x="19079" y="2663"/>
                      <a:pt x="23073" y="1331"/>
                    </a:cubicBezTo>
                    <a:cubicBezTo>
                      <a:pt x="23073" y="1331"/>
                      <a:pt x="23073" y="1331"/>
                      <a:pt x="23073" y="1331"/>
                    </a:cubicBezTo>
                    <a:cubicBezTo>
                      <a:pt x="23073" y="1331"/>
                      <a:pt x="23073" y="1331"/>
                      <a:pt x="23073" y="1331"/>
                    </a:cubicBezTo>
                    <a:cubicBezTo>
                      <a:pt x="23073" y="1331"/>
                      <a:pt x="23073" y="1331"/>
                      <a:pt x="23073" y="1331"/>
                    </a:cubicBezTo>
                    <a:cubicBezTo>
                      <a:pt x="28399" y="0"/>
                      <a:pt x="32394" y="0"/>
                      <a:pt x="32394" y="0"/>
                    </a:cubicBezTo>
                    <a:cubicBezTo>
                      <a:pt x="32394" y="0"/>
                      <a:pt x="33725" y="0"/>
                      <a:pt x="33725" y="0"/>
                    </a:cubicBezTo>
                    <a:cubicBezTo>
                      <a:pt x="33725" y="0"/>
                      <a:pt x="33725" y="0"/>
                      <a:pt x="33725" y="0"/>
                    </a:cubicBezTo>
                    <a:cubicBezTo>
                      <a:pt x="36388" y="2663"/>
                      <a:pt x="37720" y="3994"/>
                      <a:pt x="39051" y="5326"/>
                    </a:cubicBezTo>
                  </a:path>
                </a:pathLst>
              </a:custGeom>
              <a:solidFill>
                <a:srgbClr val="E9DCC3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971" name="Freeform: Shape 6970">
                <a:extLst>
                  <a:ext uri="{FF2B5EF4-FFF2-40B4-BE49-F238E27FC236}">
                    <a16:creationId xmlns:a16="http://schemas.microsoft.com/office/drawing/2014/main" id="{1B04559D-2803-486F-ACC8-3629DBC77F72}"/>
                  </a:ext>
                </a:extLst>
              </p:cNvPr>
              <p:cNvSpPr/>
              <p:nvPr/>
            </p:nvSpPr>
            <p:spPr>
              <a:xfrm>
                <a:off x="10852386" y="2931420"/>
                <a:ext cx="18138" cy="14498"/>
              </a:xfrm>
              <a:custGeom>
                <a:avLst/>
                <a:gdLst>
                  <a:gd name="connsiteX0" fmla="*/ 15892 w 18138"/>
                  <a:gd name="connsiteY0" fmla="*/ 1184 h 14498"/>
                  <a:gd name="connsiteX1" fmla="*/ 17223 w 18138"/>
                  <a:gd name="connsiteY1" fmla="*/ 7841 h 14498"/>
                  <a:gd name="connsiteX2" fmla="*/ 15892 w 18138"/>
                  <a:gd name="connsiteY2" fmla="*/ 9172 h 14498"/>
                  <a:gd name="connsiteX3" fmla="*/ 11897 w 18138"/>
                  <a:gd name="connsiteY3" fmla="*/ 11835 h 14498"/>
                  <a:gd name="connsiteX4" fmla="*/ 9235 w 18138"/>
                  <a:gd name="connsiteY4" fmla="*/ 13167 h 14498"/>
                  <a:gd name="connsiteX5" fmla="*/ 9235 w 18138"/>
                  <a:gd name="connsiteY5" fmla="*/ 13167 h 14498"/>
                  <a:gd name="connsiteX6" fmla="*/ 6572 w 18138"/>
                  <a:gd name="connsiteY6" fmla="*/ 14498 h 14498"/>
                  <a:gd name="connsiteX7" fmla="*/ 1246 w 18138"/>
                  <a:gd name="connsiteY7" fmla="*/ 7841 h 14498"/>
                  <a:gd name="connsiteX8" fmla="*/ 1246 w 18138"/>
                  <a:gd name="connsiteY8" fmla="*/ 6509 h 14498"/>
                  <a:gd name="connsiteX9" fmla="*/ 6572 w 18138"/>
                  <a:gd name="connsiteY9" fmla="*/ 1184 h 14498"/>
                  <a:gd name="connsiteX10" fmla="*/ 15892 w 18138"/>
                  <a:gd name="connsiteY10" fmla="*/ 1184 h 14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138" h="14498">
                    <a:moveTo>
                      <a:pt x="15892" y="1184"/>
                    </a:moveTo>
                    <a:cubicBezTo>
                      <a:pt x="15892" y="1184"/>
                      <a:pt x="19886" y="5178"/>
                      <a:pt x="17223" y="7841"/>
                    </a:cubicBezTo>
                    <a:cubicBezTo>
                      <a:pt x="17223" y="7841"/>
                      <a:pt x="15892" y="9172"/>
                      <a:pt x="15892" y="9172"/>
                    </a:cubicBezTo>
                    <a:cubicBezTo>
                      <a:pt x="14560" y="10504"/>
                      <a:pt x="13229" y="10504"/>
                      <a:pt x="11897" y="11835"/>
                    </a:cubicBezTo>
                    <a:cubicBezTo>
                      <a:pt x="10566" y="11835"/>
                      <a:pt x="10566" y="13167"/>
                      <a:pt x="9235" y="13167"/>
                    </a:cubicBezTo>
                    <a:cubicBezTo>
                      <a:pt x="9235" y="13167"/>
                      <a:pt x="9235" y="13167"/>
                      <a:pt x="9235" y="13167"/>
                    </a:cubicBezTo>
                    <a:cubicBezTo>
                      <a:pt x="7903" y="14498"/>
                      <a:pt x="6572" y="14498"/>
                      <a:pt x="6572" y="14498"/>
                    </a:cubicBezTo>
                    <a:cubicBezTo>
                      <a:pt x="3909" y="14498"/>
                      <a:pt x="-2749" y="11835"/>
                      <a:pt x="1246" y="7841"/>
                    </a:cubicBezTo>
                    <a:cubicBezTo>
                      <a:pt x="1246" y="6509"/>
                      <a:pt x="1246" y="6509"/>
                      <a:pt x="1246" y="6509"/>
                    </a:cubicBezTo>
                    <a:cubicBezTo>
                      <a:pt x="3909" y="2515"/>
                      <a:pt x="5240" y="1184"/>
                      <a:pt x="6572" y="1184"/>
                    </a:cubicBezTo>
                    <a:cubicBezTo>
                      <a:pt x="11897" y="-1479"/>
                      <a:pt x="15892" y="1184"/>
                      <a:pt x="15892" y="1184"/>
                    </a:cubicBezTo>
                  </a:path>
                </a:pathLst>
              </a:custGeom>
              <a:solidFill>
                <a:srgbClr val="E9DCC3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972" name="Freeform: Shape 6971">
                <a:extLst>
                  <a:ext uri="{FF2B5EF4-FFF2-40B4-BE49-F238E27FC236}">
                    <a16:creationId xmlns:a16="http://schemas.microsoft.com/office/drawing/2014/main" id="{C8DC8869-472F-47B6-94BB-E4F8B5139192}"/>
                  </a:ext>
                </a:extLst>
              </p:cNvPr>
              <p:cNvSpPr/>
              <p:nvPr/>
            </p:nvSpPr>
            <p:spPr>
              <a:xfrm>
                <a:off x="10851749" y="2963227"/>
                <a:ext cx="4545" cy="5325"/>
              </a:xfrm>
              <a:custGeom>
                <a:avLst/>
                <a:gdLst>
                  <a:gd name="connsiteX0" fmla="*/ 3215 w 4545"/>
                  <a:gd name="connsiteY0" fmla="*/ 1331 h 5325"/>
                  <a:gd name="connsiteX1" fmla="*/ 4546 w 4545"/>
                  <a:gd name="connsiteY1" fmla="*/ 3994 h 5325"/>
                  <a:gd name="connsiteX2" fmla="*/ 1883 w 4545"/>
                  <a:gd name="connsiteY2" fmla="*/ 5326 h 5325"/>
                  <a:gd name="connsiteX3" fmla="*/ 552 w 4545"/>
                  <a:gd name="connsiteY3" fmla="*/ 2663 h 5325"/>
                  <a:gd name="connsiteX4" fmla="*/ 1883 w 4545"/>
                  <a:gd name="connsiteY4" fmla="*/ 0 h 5325"/>
                  <a:gd name="connsiteX5" fmla="*/ 3215 w 4545"/>
                  <a:gd name="connsiteY5" fmla="*/ 1331 h 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45" h="5325">
                    <a:moveTo>
                      <a:pt x="3215" y="1331"/>
                    </a:moveTo>
                    <a:cubicBezTo>
                      <a:pt x="3215" y="1331"/>
                      <a:pt x="4546" y="3994"/>
                      <a:pt x="4546" y="3994"/>
                    </a:cubicBezTo>
                    <a:cubicBezTo>
                      <a:pt x="4546" y="5326"/>
                      <a:pt x="1883" y="5326"/>
                      <a:pt x="1883" y="5326"/>
                    </a:cubicBezTo>
                    <a:cubicBezTo>
                      <a:pt x="552" y="5326"/>
                      <a:pt x="-780" y="2663"/>
                      <a:pt x="552" y="2663"/>
                    </a:cubicBezTo>
                    <a:cubicBezTo>
                      <a:pt x="552" y="1331"/>
                      <a:pt x="552" y="1331"/>
                      <a:pt x="1883" y="0"/>
                    </a:cubicBezTo>
                    <a:cubicBezTo>
                      <a:pt x="1883" y="0"/>
                      <a:pt x="3215" y="0"/>
                      <a:pt x="3215" y="1331"/>
                    </a:cubicBezTo>
                  </a:path>
                </a:pathLst>
              </a:custGeom>
              <a:solidFill>
                <a:srgbClr val="E9DCC3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973" name="Freeform: Shape 6972">
                <a:extLst>
                  <a:ext uri="{FF2B5EF4-FFF2-40B4-BE49-F238E27FC236}">
                    <a16:creationId xmlns:a16="http://schemas.microsoft.com/office/drawing/2014/main" id="{493AE691-7256-4677-9D3A-EE97150FEE5F}"/>
                  </a:ext>
                </a:extLst>
              </p:cNvPr>
              <p:cNvSpPr/>
              <p:nvPr/>
            </p:nvSpPr>
            <p:spPr>
              <a:xfrm>
                <a:off x="10652580" y="3003051"/>
                <a:ext cx="35414" cy="14057"/>
              </a:xfrm>
              <a:custGeom>
                <a:avLst/>
                <a:gdLst>
                  <a:gd name="connsiteX0" fmla="*/ 34618 w 35414"/>
                  <a:gd name="connsiteY0" fmla="*/ 2783 h 14057"/>
                  <a:gd name="connsiteX1" fmla="*/ 31955 w 35414"/>
                  <a:gd name="connsiteY1" fmla="*/ 8109 h 14057"/>
                  <a:gd name="connsiteX2" fmla="*/ 31955 w 35414"/>
                  <a:gd name="connsiteY2" fmla="*/ 8109 h 14057"/>
                  <a:gd name="connsiteX3" fmla="*/ 31955 w 35414"/>
                  <a:gd name="connsiteY3" fmla="*/ 8109 h 14057"/>
                  <a:gd name="connsiteX4" fmla="*/ 31955 w 35414"/>
                  <a:gd name="connsiteY4" fmla="*/ 8109 h 14057"/>
                  <a:gd name="connsiteX5" fmla="*/ 31955 w 35414"/>
                  <a:gd name="connsiteY5" fmla="*/ 8109 h 14057"/>
                  <a:gd name="connsiteX6" fmla="*/ 31955 w 35414"/>
                  <a:gd name="connsiteY6" fmla="*/ 8109 h 14057"/>
                  <a:gd name="connsiteX7" fmla="*/ 31955 w 35414"/>
                  <a:gd name="connsiteY7" fmla="*/ 8109 h 14057"/>
                  <a:gd name="connsiteX8" fmla="*/ 31955 w 35414"/>
                  <a:gd name="connsiteY8" fmla="*/ 8109 h 14057"/>
                  <a:gd name="connsiteX9" fmla="*/ 31955 w 35414"/>
                  <a:gd name="connsiteY9" fmla="*/ 8109 h 14057"/>
                  <a:gd name="connsiteX10" fmla="*/ 15978 w 35414"/>
                  <a:gd name="connsiteY10" fmla="*/ 13435 h 14057"/>
                  <a:gd name="connsiteX11" fmla="*/ 15978 w 35414"/>
                  <a:gd name="connsiteY11" fmla="*/ 13435 h 14057"/>
                  <a:gd name="connsiteX12" fmla="*/ 15978 w 35414"/>
                  <a:gd name="connsiteY12" fmla="*/ 13435 h 14057"/>
                  <a:gd name="connsiteX13" fmla="*/ 15978 w 35414"/>
                  <a:gd name="connsiteY13" fmla="*/ 13435 h 14057"/>
                  <a:gd name="connsiteX14" fmla="*/ 15978 w 35414"/>
                  <a:gd name="connsiteY14" fmla="*/ 13435 h 14057"/>
                  <a:gd name="connsiteX15" fmla="*/ 15978 w 35414"/>
                  <a:gd name="connsiteY15" fmla="*/ 13435 h 14057"/>
                  <a:gd name="connsiteX16" fmla="*/ 15978 w 35414"/>
                  <a:gd name="connsiteY16" fmla="*/ 13435 h 14057"/>
                  <a:gd name="connsiteX17" fmla="*/ 15978 w 35414"/>
                  <a:gd name="connsiteY17" fmla="*/ 13435 h 14057"/>
                  <a:gd name="connsiteX18" fmla="*/ 15978 w 35414"/>
                  <a:gd name="connsiteY18" fmla="*/ 13435 h 14057"/>
                  <a:gd name="connsiteX19" fmla="*/ 0 w 35414"/>
                  <a:gd name="connsiteY19" fmla="*/ 8109 h 14057"/>
                  <a:gd name="connsiteX20" fmla="*/ 2663 w 35414"/>
                  <a:gd name="connsiteY20" fmla="*/ 6777 h 14057"/>
                  <a:gd name="connsiteX21" fmla="*/ 3994 w 35414"/>
                  <a:gd name="connsiteY21" fmla="*/ 6777 h 14057"/>
                  <a:gd name="connsiteX22" fmla="*/ 7989 w 35414"/>
                  <a:gd name="connsiteY22" fmla="*/ 5446 h 14057"/>
                  <a:gd name="connsiteX23" fmla="*/ 11983 w 35414"/>
                  <a:gd name="connsiteY23" fmla="*/ 4114 h 14057"/>
                  <a:gd name="connsiteX24" fmla="*/ 22635 w 35414"/>
                  <a:gd name="connsiteY24" fmla="*/ 1452 h 14057"/>
                  <a:gd name="connsiteX25" fmla="*/ 34618 w 35414"/>
                  <a:gd name="connsiteY25" fmla="*/ 2783 h 14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5414" h="14057">
                    <a:moveTo>
                      <a:pt x="34618" y="2783"/>
                    </a:moveTo>
                    <a:cubicBezTo>
                      <a:pt x="35950" y="4114"/>
                      <a:pt x="35950" y="8109"/>
                      <a:pt x="31955" y="8109"/>
                    </a:cubicBezTo>
                    <a:cubicBezTo>
                      <a:pt x="31955" y="8109"/>
                      <a:pt x="31955" y="8109"/>
                      <a:pt x="31955" y="8109"/>
                    </a:cubicBezTo>
                    <a:cubicBezTo>
                      <a:pt x="31955" y="8109"/>
                      <a:pt x="31955" y="8109"/>
                      <a:pt x="31955" y="8109"/>
                    </a:cubicBezTo>
                    <a:cubicBezTo>
                      <a:pt x="31955" y="8109"/>
                      <a:pt x="31955" y="8109"/>
                      <a:pt x="31955" y="8109"/>
                    </a:cubicBezTo>
                    <a:cubicBezTo>
                      <a:pt x="31955" y="8109"/>
                      <a:pt x="31955" y="8109"/>
                      <a:pt x="31955" y="8109"/>
                    </a:cubicBezTo>
                    <a:cubicBezTo>
                      <a:pt x="31955" y="8109"/>
                      <a:pt x="31955" y="8109"/>
                      <a:pt x="31955" y="8109"/>
                    </a:cubicBezTo>
                    <a:cubicBezTo>
                      <a:pt x="31955" y="8109"/>
                      <a:pt x="31955" y="8109"/>
                      <a:pt x="31955" y="8109"/>
                    </a:cubicBezTo>
                    <a:cubicBezTo>
                      <a:pt x="31955" y="8109"/>
                      <a:pt x="31955" y="8109"/>
                      <a:pt x="31955" y="8109"/>
                    </a:cubicBezTo>
                    <a:cubicBezTo>
                      <a:pt x="31955" y="8109"/>
                      <a:pt x="31955" y="8109"/>
                      <a:pt x="31955" y="8109"/>
                    </a:cubicBezTo>
                    <a:cubicBezTo>
                      <a:pt x="26629" y="9440"/>
                      <a:pt x="21304" y="12103"/>
                      <a:pt x="15978" y="13435"/>
                    </a:cubicBezTo>
                    <a:cubicBezTo>
                      <a:pt x="15978" y="13435"/>
                      <a:pt x="15978" y="13435"/>
                      <a:pt x="15978" y="13435"/>
                    </a:cubicBezTo>
                    <a:cubicBezTo>
                      <a:pt x="15978" y="13435"/>
                      <a:pt x="15978" y="13435"/>
                      <a:pt x="15978" y="13435"/>
                    </a:cubicBezTo>
                    <a:cubicBezTo>
                      <a:pt x="15978" y="13435"/>
                      <a:pt x="15978" y="13435"/>
                      <a:pt x="15978" y="13435"/>
                    </a:cubicBezTo>
                    <a:cubicBezTo>
                      <a:pt x="15978" y="13435"/>
                      <a:pt x="15978" y="13435"/>
                      <a:pt x="15978" y="13435"/>
                    </a:cubicBezTo>
                    <a:cubicBezTo>
                      <a:pt x="15978" y="13435"/>
                      <a:pt x="15978" y="13435"/>
                      <a:pt x="15978" y="13435"/>
                    </a:cubicBezTo>
                    <a:cubicBezTo>
                      <a:pt x="15978" y="13435"/>
                      <a:pt x="15978" y="13435"/>
                      <a:pt x="15978" y="13435"/>
                    </a:cubicBezTo>
                    <a:cubicBezTo>
                      <a:pt x="15978" y="13435"/>
                      <a:pt x="15978" y="13435"/>
                      <a:pt x="15978" y="13435"/>
                    </a:cubicBezTo>
                    <a:cubicBezTo>
                      <a:pt x="15978" y="13435"/>
                      <a:pt x="15978" y="13435"/>
                      <a:pt x="15978" y="13435"/>
                    </a:cubicBezTo>
                    <a:cubicBezTo>
                      <a:pt x="0" y="16098"/>
                      <a:pt x="0" y="9440"/>
                      <a:pt x="0" y="8109"/>
                    </a:cubicBezTo>
                    <a:cubicBezTo>
                      <a:pt x="0" y="8109"/>
                      <a:pt x="1331" y="6777"/>
                      <a:pt x="2663" y="6777"/>
                    </a:cubicBezTo>
                    <a:cubicBezTo>
                      <a:pt x="2663" y="6777"/>
                      <a:pt x="3994" y="6777"/>
                      <a:pt x="3994" y="6777"/>
                    </a:cubicBezTo>
                    <a:cubicBezTo>
                      <a:pt x="5326" y="6777"/>
                      <a:pt x="6657" y="5446"/>
                      <a:pt x="7989" y="5446"/>
                    </a:cubicBezTo>
                    <a:cubicBezTo>
                      <a:pt x="9320" y="5446"/>
                      <a:pt x="10652" y="4114"/>
                      <a:pt x="11983" y="4114"/>
                    </a:cubicBezTo>
                    <a:cubicBezTo>
                      <a:pt x="11983" y="4114"/>
                      <a:pt x="18641" y="1452"/>
                      <a:pt x="22635" y="1452"/>
                    </a:cubicBezTo>
                    <a:cubicBezTo>
                      <a:pt x="29292" y="-1211"/>
                      <a:pt x="33287" y="120"/>
                      <a:pt x="34618" y="2783"/>
                    </a:cubicBezTo>
                  </a:path>
                </a:pathLst>
              </a:custGeom>
              <a:solidFill>
                <a:srgbClr val="E9DCC3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974" name="Freeform: Shape 6973">
                <a:extLst>
                  <a:ext uri="{FF2B5EF4-FFF2-40B4-BE49-F238E27FC236}">
                    <a16:creationId xmlns:a16="http://schemas.microsoft.com/office/drawing/2014/main" id="{BF98B710-9BBF-4E62-A468-BA4BC952FB72}"/>
                  </a:ext>
                </a:extLst>
              </p:cNvPr>
              <p:cNvSpPr/>
              <p:nvPr/>
            </p:nvSpPr>
            <p:spPr>
              <a:xfrm>
                <a:off x="10672885" y="3023883"/>
                <a:ext cx="10318" cy="5917"/>
              </a:xfrm>
              <a:custGeom>
                <a:avLst/>
                <a:gdLst>
                  <a:gd name="connsiteX0" fmla="*/ 10319 w 10318"/>
                  <a:gd name="connsiteY0" fmla="*/ 592 h 5917"/>
                  <a:gd name="connsiteX1" fmla="*/ 8987 w 10318"/>
                  <a:gd name="connsiteY1" fmla="*/ 3255 h 5917"/>
                  <a:gd name="connsiteX2" fmla="*/ 6324 w 10318"/>
                  <a:gd name="connsiteY2" fmla="*/ 4586 h 5917"/>
                  <a:gd name="connsiteX3" fmla="*/ 4993 w 10318"/>
                  <a:gd name="connsiteY3" fmla="*/ 4586 h 5917"/>
                  <a:gd name="connsiteX4" fmla="*/ 3662 w 10318"/>
                  <a:gd name="connsiteY4" fmla="*/ 5918 h 5917"/>
                  <a:gd name="connsiteX5" fmla="*/ 999 w 10318"/>
                  <a:gd name="connsiteY5" fmla="*/ 5918 h 5917"/>
                  <a:gd name="connsiteX6" fmla="*/ 999 w 10318"/>
                  <a:gd name="connsiteY6" fmla="*/ 3255 h 5917"/>
                  <a:gd name="connsiteX7" fmla="*/ 999 w 10318"/>
                  <a:gd name="connsiteY7" fmla="*/ 3255 h 5917"/>
                  <a:gd name="connsiteX8" fmla="*/ 2330 w 10318"/>
                  <a:gd name="connsiteY8" fmla="*/ 3255 h 5917"/>
                  <a:gd name="connsiteX9" fmla="*/ 2330 w 10318"/>
                  <a:gd name="connsiteY9" fmla="*/ 3255 h 5917"/>
                  <a:gd name="connsiteX10" fmla="*/ 2330 w 10318"/>
                  <a:gd name="connsiteY10" fmla="*/ 3255 h 5917"/>
                  <a:gd name="connsiteX11" fmla="*/ 2330 w 10318"/>
                  <a:gd name="connsiteY11" fmla="*/ 3255 h 5917"/>
                  <a:gd name="connsiteX12" fmla="*/ 3662 w 10318"/>
                  <a:gd name="connsiteY12" fmla="*/ 3255 h 5917"/>
                  <a:gd name="connsiteX13" fmla="*/ 4993 w 10318"/>
                  <a:gd name="connsiteY13" fmla="*/ 3255 h 5917"/>
                  <a:gd name="connsiteX14" fmla="*/ 4993 w 10318"/>
                  <a:gd name="connsiteY14" fmla="*/ 3255 h 5917"/>
                  <a:gd name="connsiteX15" fmla="*/ 10319 w 10318"/>
                  <a:gd name="connsiteY15" fmla="*/ 592 h 5917"/>
                  <a:gd name="connsiteX16" fmla="*/ 10319 w 10318"/>
                  <a:gd name="connsiteY16" fmla="*/ 592 h 5917"/>
                  <a:gd name="connsiteX17" fmla="*/ 10319 w 10318"/>
                  <a:gd name="connsiteY17" fmla="*/ 592 h 5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318" h="5917">
                    <a:moveTo>
                      <a:pt x="10319" y="592"/>
                    </a:moveTo>
                    <a:cubicBezTo>
                      <a:pt x="10319" y="592"/>
                      <a:pt x="10319" y="1923"/>
                      <a:pt x="8987" y="3255"/>
                    </a:cubicBezTo>
                    <a:cubicBezTo>
                      <a:pt x="8987" y="3255"/>
                      <a:pt x="8987" y="3255"/>
                      <a:pt x="6324" y="4586"/>
                    </a:cubicBezTo>
                    <a:cubicBezTo>
                      <a:pt x="6324" y="4586"/>
                      <a:pt x="6324" y="4586"/>
                      <a:pt x="4993" y="4586"/>
                    </a:cubicBezTo>
                    <a:cubicBezTo>
                      <a:pt x="4993" y="4586"/>
                      <a:pt x="4993" y="4586"/>
                      <a:pt x="3662" y="5918"/>
                    </a:cubicBezTo>
                    <a:cubicBezTo>
                      <a:pt x="2330" y="5918"/>
                      <a:pt x="999" y="5918"/>
                      <a:pt x="999" y="5918"/>
                    </a:cubicBezTo>
                    <a:cubicBezTo>
                      <a:pt x="-333" y="5918"/>
                      <a:pt x="-333" y="4586"/>
                      <a:pt x="999" y="3255"/>
                    </a:cubicBezTo>
                    <a:cubicBezTo>
                      <a:pt x="999" y="3255"/>
                      <a:pt x="999" y="3255"/>
                      <a:pt x="999" y="3255"/>
                    </a:cubicBezTo>
                    <a:cubicBezTo>
                      <a:pt x="999" y="3255"/>
                      <a:pt x="999" y="3255"/>
                      <a:pt x="2330" y="3255"/>
                    </a:cubicBezTo>
                    <a:cubicBezTo>
                      <a:pt x="2330" y="3255"/>
                      <a:pt x="2330" y="3255"/>
                      <a:pt x="2330" y="3255"/>
                    </a:cubicBezTo>
                    <a:lnTo>
                      <a:pt x="2330" y="3255"/>
                    </a:lnTo>
                    <a:lnTo>
                      <a:pt x="2330" y="3255"/>
                    </a:lnTo>
                    <a:cubicBezTo>
                      <a:pt x="3662" y="3255"/>
                      <a:pt x="3662" y="3255"/>
                      <a:pt x="3662" y="3255"/>
                    </a:cubicBezTo>
                    <a:cubicBezTo>
                      <a:pt x="4993" y="3255"/>
                      <a:pt x="4993" y="3255"/>
                      <a:pt x="4993" y="3255"/>
                    </a:cubicBezTo>
                    <a:cubicBezTo>
                      <a:pt x="4993" y="3255"/>
                      <a:pt x="4993" y="3255"/>
                      <a:pt x="4993" y="3255"/>
                    </a:cubicBezTo>
                    <a:cubicBezTo>
                      <a:pt x="7656" y="592"/>
                      <a:pt x="8987" y="-740"/>
                      <a:pt x="10319" y="592"/>
                    </a:cubicBezTo>
                    <a:cubicBezTo>
                      <a:pt x="8987" y="-740"/>
                      <a:pt x="10319" y="592"/>
                      <a:pt x="10319" y="592"/>
                    </a:cubicBezTo>
                    <a:cubicBezTo>
                      <a:pt x="10319" y="592"/>
                      <a:pt x="10319" y="592"/>
                      <a:pt x="10319" y="592"/>
                    </a:cubicBezTo>
                  </a:path>
                </a:pathLst>
              </a:custGeom>
              <a:solidFill>
                <a:srgbClr val="E9DCC3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975" name="Freeform: Shape 6974">
                <a:extLst>
                  <a:ext uri="{FF2B5EF4-FFF2-40B4-BE49-F238E27FC236}">
                    <a16:creationId xmlns:a16="http://schemas.microsoft.com/office/drawing/2014/main" id="{57D78DF4-8E8F-4013-90B7-54BD90AA0094}"/>
                  </a:ext>
                </a:extLst>
              </p:cNvPr>
              <p:cNvSpPr/>
              <p:nvPr/>
            </p:nvSpPr>
            <p:spPr>
              <a:xfrm>
                <a:off x="9463449" y="3568577"/>
                <a:ext cx="129280" cy="32283"/>
              </a:xfrm>
              <a:custGeom>
                <a:avLst/>
                <a:gdLst>
                  <a:gd name="connsiteX0" fmla="*/ 129281 w 129280"/>
                  <a:gd name="connsiteY0" fmla="*/ 28430 h 32283"/>
                  <a:gd name="connsiteX1" fmla="*/ 102651 w 129280"/>
                  <a:gd name="connsiteY1" fmla="*/ 31092 h 32283"/>
                  <a:gd name="connsiteX2" fmla="*/ 60044 w 129280"/>
                  <a:gd name="connsiteY2" fmla="*/ 23104 h 32283"/>
                  <a:gd name="connsiteX3" fmla="*/ 30752 w 129280"/>
                  <a:gd name="connsiteY3" fmla="*/ 31092 h 32283"/>
                  <a:gd name="connsiteX4" fmla="*/ 22763 w 129280"/>
                  <a:gd name="connsiteY4" fmla="*/ 28430 h 32283"/>
                  <a:gd name="connsiteX5" fmla="*/ 14774 w 129280"/>
                  <a:gd name="connsiteY5" fmla="*/ 20441 h 32283"/>
                  <a:gd name="connsiteX6" fmla="*/ 4122 w 129280"/>
                  <a:gd name="connsiteY6" fmla="*/ 16446 h 32283"/>
                  <a:gd name="connsiteX7" fmla="*/ 128 w 129280"/>
                  <a:gd name="connsiteY7" fmla="*/ 12452 h 32283"/>
                  <a:gd name="connsiteX8" fmla="*/ 16106 w 129280"/>
                  <a:gd name="connsiteY8" fmla="*/ 469 h 32283"/>
                  <a:gd name="connsiteX9" fmla="*/ 25426 w 129280"/>
                  <a:gd name="connsiteY9" fmla="*/ 7126 h 32283"/>
                  <a:gd name="connsiteX10" fmla="*/ 36078 w 129280"/>
                  <a:gd name="connsiteY10" fmla="*/ 9789 h 32283"/>
                  <a:gd name="connsiteX11" fmla="*/ 65370 w 129280"/>
                  <a:gd name="connsiteY11" fmla="*/ 8458 h 32283"/>
                  <a:gd name="connsiteX12" fmla="*/ 127949 w 129280"/>
                  <a:gd name="connsiteY12" fmla="*/ 25767 h 32283"/>
                  <a:gd name="connsiteX13" fmla="*/ 129281 w 129280"/>
                  <a:gd name="connsiteY13" fmla="*/ 28430 h 32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9280" h="32283">
                    <a:moveTo>
                      <a:pt x="129281" y="28430"/>
                    </a:moveTo>
                    <a:cubicBezTo>
                      <a:pt x="127949" y="33755"/>
                      <a:pt x="110640" y="32424"/>
                      <a:pt x="102651" y="31092"/>
                    </a:cubicBezTo>
                    <a:cubicBezTo>
                      <a:pt x="88005" y="29761"/>
                      <a:pt x="74690" y="20441"/>
                      <a:pt x="60044" y="23104"/>
                    </a:cubicBezTo>
                    <a:cubicBezTo>
                      <a:pt x="50724" y="25767"/>
                      <a:pt x="41403" y="33755"/>
                      <a:pt x="30752" y="31092"/>
                    </a:cubicBezTo>
                    <a:cubicBezTo>
                      <a:pt x="26757" y="31092"/>
                      <a:pt x="24094" y="28430"/>
                      <a:pt x="22763" y="28430"/>
                    </a:cubicBezTo>
                    <a:cubicBezTo>
                      <a:pt x="18768" y="25767"/>
                      <a:pt x="17437" y="21772"/>
                      <a:pt x="14774" y="20441"/>
                    </a:cubicBezTo>
                    <a:cubicBezTo>
                      <a:pt x="12111" y="17778"/>
                      <a:pt x="8117" y="17778"/>
                      <a:pt x="4122" y="16446"/>
                    </a:cubicBezTo>
                    <a:cubicBezTo>
                      <a:pt x="2791" y="15115"/>
                      <a:pt x="1459" y="12452"/>
                      <a:pt x="128" y="12452"/>
                    </a:cubicBezTo>
                    <a:cubicBezTo>
                      <a:pt x="-1204" y="7126"/>
                      <a:pt x="8117" y="-2194"/>
                      <a:pt x="16106" y="469"/>
                    </a:cubicBezTo>
                    <a:cubicBezTo>
                      <a:pt x="20100" y="1800"/>
                      <a:pt x="21431" y="4463"/>
                      <a:pt x="25426" y="7126"/>
                    </a:cubicBezTo>
                    <a:cubicBezTo>
                      <a:pt x="30752" y="9789"/>
                      <a:pt x="32083" y="9789"/>
                      <a:pt x="36078" y="9789"/>
                    </a:cubicBezTo>
                    <a:cubicBezTo>
                      <a:pt x="45398" y="11120"/>
                      <a:pt x="56050" y="7126"/>
                      <a:pt x="65370" y="8458"/>
                    </a:cubicBezTo>
                    <a:cubicBezTo>
                      <a:pt x="68033" y="8458"/>
                      <a:pt x="126618" y="25767"/>
                      <a:pt x="127949" y="25767"/>
                    </a:cubicBezTo>
                    <a:cubicBezTo>
                      <a:pt x="129281" y="27098"/>
                      <a:pt x="129281" y="28430"/>
                      <a:pt x="129281" y="28430"/>
                    </a:cubicBezTo>
                  </a:path>
                </a:pathLst>
              </a:custGeom>
              <a:solidFill>
                <a:srgbClr val="B3946E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976" name="Freeform: Shape 6975">
                <a:extLst>
                  <a:ext uri="{FF2B5EF4-FFF2-40B4-BE49-F238E27FC236}">
                    <a16:creationId xmlns:a16="http://schemas.microsoft.com/office/drawing/2014/main" id="{44C77598-4A0B-428D-9517-D8197F5651AF}"/>
                  </a:ext>
                </a:extLst>
              </p:cNvPr>
              <p:cNvSpPr/>
              <p:nvPr/>
            </p:nvSpPr>
            <p:spPr>
              <a:xfrm>
                <a:off x="9536364" y="3565052"/>
                <a:ext cx="34229" cy="14646"/>
              </a:xfrm>
              <a:custGeom>
                <a:avLst/>
                <a:gdLst>
                  <a:gd name="connsiteX0" fmla="*/ 33731 w 34229"/>
                  <a:gd name="connsiteY0" fmla="*/ 9320 h 14646"/>
                  <a:gd name="connsiteX1" fmla="*/ 27073 w 34229"/>
                  <a:gd name="connsiteY1" fmla="*/ 14646 h 14646"/>
                  <a:gd name="connsiteX2" fmla="*/ 11096 w 34229"/>
                  <a:gd name="connsiteY2" fmla="*/ 10652 h 14646"/>
                  <a:gd name="connsiteX3" fmla="*/ 11096 w 34229"/>
                  <a:gd name="connsiteY3" fmla="*/ 10652 h 14646"/>
                  <a:gd name="connsiteX4" fmla="*/ 1775 w 34229"/>
                  <a:gd name="connsiteY4" fmla="*/ 6657 h 14646"/>
                  <a:gd name="connsiteX5" fmla="*/ 1775 w 34229"/>
                  <a:gd name="connsiteY5" fmla="*/ 1331 h 14646"/>
                  <a:gd name="connsiteX6" fmla="*/ 4438 w 34229"/>
                  <a:gd name="connsiteY6" fmla="*/ 1331 h 14646"/>
                  <a:gd name="connsiteX7" fmla="*/ 11096 w 34229"/>
                  <a:gd name="connsiteY7" fmla="*/ 0 h 14646"/>
                  <a:gd name="connsiteX8" fmla="*/ 20416 w 34229"/>
                  <a:gd name="connsiteY8" fmla="*/ 0 h 14646"/>
                  <a:gd name="connsiteX9" fmla="*/ 29736 w 34229"/>
                  <a:gd name="connsiteY9" fmla="*/ 3994 h 14646"/>
                  <a:gd name="connsiteX10" fmla="*/ 33731 w 34229"/>
                  <a:gd name="connsiteY10" fmla="*/ 9320 h 14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229" h="14646">
                    <a:moveTo>
                      <a:pt x="33731" y="9320"/>
                    </a:moveTo>
                    <a:cubicBezTo>
                      <a:pt x="32399" y="14646"/>
                      <a:pt x="28405" y="14646"/>
                      <a:pt x="27073" y="14646"/>
                    </a:cubicBezTo>
                    <a:cubicBezTo>
                      <a:pt x="24410" y="14646"/>
                      <a:pt x="13759" y="11983"/>
                      <a:pt x="11096" y="10652"/>
                    </a:cubicBezTo>
                    <a:cubicBezTo>
                      <a:pt x="11096" y="10652"/>
                      <a:pt x="11096" y="10652"/>
                      <a:pt x="11096" y="10652"/>
                    </a:cubicBezTo>
                    <a:cubicBezTo>
                      <a:pt x="8433" y="9320"/>
                      <a:pt x="4438" y="9320"/>
                      <a:pt x="1775" y="6657"/>
                    </a:cubicBezTo>
                    <a:cubicBezTo>
                      <a:pt x="-2219" y="2663"/>
                      <a:pt x="1775" y="1331"/>
                      <a:pt x="1775" y="1331"/>
                    </a:cubicBezTo>
                    <a:cubicBezTo>
                      <a:pt x="3107" y="1331"/>
                      <a:pt x="3107" y="1331"/>
                      <a:pt x="4438" y="1331"/>
                    </a:cubicBezTo>
                    <a:cubicBezTo>
                      <a:pt x="7101" y="1331"/>
                      <a:pt x="9764" y="0"/>
                      <a:pt x="11096" y="0"/>
                    </a:cubicBezTo>
                    <a:lnTo>
                      <a:pt x="20416" y="0"/>
                    </a:lnTo>
                    <a:cubicBezTo>
                      <a:pt x="24410" y="0"/>
                      <a:pt x="28405" y="2663"/>
                      <a:pt x="29736" y="3994"/>
                    </a:cubicBezTo>
                    <a:cubicBezTo>
                      <a:pt x="33731" y="6657"/>
                      <a:pt x="35062" y="6657"/>
                      <a:pt x="33731" y="9320"/>
                    </a:cubicBezTo>
                  </a:path>
                </a:pathLst>
              </a:custGeom>
              <a:solidFill>
                <a:srgbClr val="B3946E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977" name="Freeform: Shape 6976">
                <a:extLst>
                  <a:ext uri="{FF2B5EF4-FFF2-40B4-BE49-F238E27FC236}">
                    <a16:creationId xmlns:a16="http://schemas.microsoft.com/office/drawing/2014/main" id="{552E7DEE-E286-4A09-B487-25F3977678D7}"/>
                  </a:ext>
                </a:extLst>
              </p:cNvPr>
              <p:cNvSpPr/>
              <p:nvPr/>
            </p:nvSpPr>
            <p:spPr>
              <a:xfrm>
                <a:off x="9761826" y="3658876"/>
                <a:ext cx="298249" cy="44853"/>
              </a:xfrm>
              <a:custGeom>
                <a:avLst/>
                <a:gdLst>
                  <a:gd name="connsiteX0" fmla="*/ 298249 w 298249"/>
                  <a:gd name="connsiteY0" fmla="*/ 28670 h 44853"/>
                  <a:gd name="connsiteX1" fmla="*/ 274283 w 298249"/>
                  <a:gd name="connsiteY1" fmla="*/ 30002 h 44853"/>
                  <a:gd name="connsiteX2" fmla="*/ 246322 w 298249"/>
                  <a:gd name="connsiteY2" fmla="*/ 30002 h 44853"/>
                  <a:gd name="connsiteX3" fmla="*/ 198389 w 298249"/>
                  <a:gd name="connsiteY3" fmla="*/ 43316 h 44853"/>
                  <a:gd name="connsiteX4" fmla="*/ 193063 w 298249"/>
                  <a:gd name="connsiteY4" fmla="*/ 43316 h 44853"/>
                  <a:gd name="connsiteX5" fmla="*/ 115838 w 298249"/>
                  <a:gd name="connsiteY5" fmla="*/ 43316 h 44853"/>
                  <a:gd name="connsiteX6" fmla="*/ 101192 w 298249"/>
                  <a:gd name="connsiteY6" fmla="*/ 36659 h 44853"/>
                  <a:gd name="connsiteX7" fmla="*/ 1331 w 298249"/>
                  <a:gd name="connsiteY7" fmla="*/ 3372 h 44853"/>
                  <a:gd name="connsiteX8" fmla="*/ 0 w 298249"/>
                  <a:gd name="connsiteY8" fmla="*/ 2041 h 44853"/>
                  <a:gd name="connsiteX9" fmla="*/ 95866 w 298249"/>
                  <a:gd name="connsiteY9" fmla="*/ 15356 h 44853"/>
                  <a:gd name="connsiteX10" fmla="*/ 210372 w 298249"/>
                  <a:gd name="connsiteY10" fmla="*/ 18019 h 44853"/>
                  <a:gd name="connsiteX11" fmla="*/ 284935 w 298249"/>
                  <a:gd name="connsiteY11" fmla="*/ 24676 h 44853"/>
                  <a:gd name="connsiteX12" fmla="*/ 298249 w 298249"/>
                  <a:gd name="connsiteY12" fmla="*/ 26007 h 44853"/>
                  <a:gd name="connsiteX13" fmla="*/ 298249 w 298249"/>
                  <a:gd name="connsiteY13" fmla="*/ 28670 h 4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98249" h="44853">
                    <a:moveTo>
                      <a:pt x="298249" y="28670"/>
                    </a:moveTo>
                    <a:cubicBezTo>
                      <a:pt x="296918" y="32665"/>
                      <a:pt x="296918" y="32665"/>
                      <a:pt x="274283" y="30002"/>
                    </a:cubicBezTo>
                    <a:cubicBezTo>
                      <a:pt x="263631" y="28670"/>
                      <a:pt x="254311" y="28670"/>
                      <a:pt x="246322" y="30002"/>
                    </a:cubicBezTo>
                    <a:cubicBezTo>
                      <a:pt x="229013" y="32665"/>
                      <a:pt x="214367" y="40654"/>
                      <a:pt x="198389" y="43316"/>
                    </a:cubicBezTo>
                    <a:cubicBezTo>
                      <a:pt x="197058" y="43316"/>
                      <a:pt x="194395" y="43316"/>
                      <a:pt x="193063" y="43316"/>
                    </a:cubicBezTo>
                    <a:cubicBezTo>
                      <a:pt x="154451" y="45979"/>
                      <a:pt x="129153" y="44648"/>
                      <a:pt x="115838" y="43316"/>
                    </a:cubicBezTo>
                    <a:cubicBezTo>
                      <a:pt x="110512" y="43316"/>
                      <a:pt x="106518" y="40654"/>
                      <a:pt x="101192" y="36659"/>
                    </a:cubicBezTo>
                    <a:cubicBezTo>
                      <a:pt x="59916" y="10030"/>
                      <a:pt x="2663" y="3372"/>
                      <a:pt x="1331" y="3372"/>
                    </a:cubicBezTo>
                    <a:cubicBezTo>
                      <a:pt x="1331" y="3372"/>
                      <a:pt x="1331" y="2041"/>
                      <a:pt x="0" y="2041"/>
                    </a:cubicBezTo>
                    <a:cubicBezTo>
                      <a:pt x="3994" y="-3285"/>
                      <a:pt x="41276" y="2041"/>
                      <a:pt x="95866" y="15356"/>
                    </a:cubicBezTo>
                    <a:cubicBezTo>
                      <a:pt x="133147" y="24676"/>
                      <a:pt x="171760" y="15356"/>
                      <a:pt x="210372" y="18019"/>
                    </a:cubicBezTo>
                    <a:cubicBezTo>
                      <a:pt x="210372" y="18019"/>
                      <a:pt x="278277" y="24676"/>
                      <a:pt x="284935" y="24676"/>
                    </a:cubicBezTo>
                    <a:cubicBezTo>
                      <a:pt x="290260" y="24676"/>
                      <a:pt x="294255" y="26007"/>
                      <a:pt x="298249" y="26007"/>
                    </a:cubicBezTo>
                    <a:cubicBezTo>
                      <a:pt x="296918" y="27339"/>
                      <a:pt x="298249" y="28670"/>
                      <a:pt x="298249" y="28670"/>
                    </a:cubicBezTo>
                  </a:path>
                </a:pathLst>
              </a:custGeom>
              <a:solidFill>
                <a:srgbClr val="B3946E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978" name="Freeform: Shape 6977">
                <a:extLst>
                  <a:ext uri="{FF2B5EF4-FFF2-40B4-BE49-F238E27FC236}">
                    <a16:creationId xmlns:a16="http://schemas.microsoft.com/office/drawing/2014/main" id="{55F0FF11-E658-4CD0-9F00-6DAE52A78724}"/>
                  </a:ext>
                </a:extLst>
              </p:cNvPr>
              <p:cNvSpPr/>
              <p:nvPr/>
            </p:nvSpPr>
            <p:spPr>
              <a:xfrm>
                <a:off x="10112003" y="3687547"/>
                <a:ext cx="251647" cy="22623"/>
              </a:xfrm>
              <a:custGeom>
                <a:avLst/>
                <a:gdLst>
                  <a:gd name="connsiteX0" fmla="*/ 251648 w 251647"/>
                  <a:gd name="connsiteY0" fmla="*/ 21304 h 22623"/>
                  <a:gd name="connsiteX1" fmla="*/ 27961 w 251647"/>
                  <a:gd name="connsiteY1" fmla="*/ 7989 h 22623"/>
                  <a:gd name="connsiteX2" fmla="*/ 0 w 251647"/>
                  <a:gd name="connsiteY2" fmla="*/ 2663 h 22623"/>
                  <a:gd name="connsiteX3" fmla="*/ 42607 w 251647"/>
                  <a:gd name="connsiteY3" fmla="*/ 0 h 22623"/>
                  <a:gd name="connsiteX4" fmla="*/ 115838 w 251647"/>
                  <a:gd name="connsiteY4" fmla="*/ 5326 h 22623"/>
                  <a:gd name="connsiteX5" fmla="*/ 115838 w 251647"/>
                  <a:gd name="connsiteY5" fmla="*/ 5326 h 22623"/>
                  <a:gd name="connsiteX6" fmla="*/ 115838 w 251647"/>
                  <a:gd name="connsiteY6" fmla="*/ 5326 h 22623"/>
                  <a:gd name="connsiteX7" fmla="*/ 115838 w 251647"/>
                  <a:gd name="connsiteY7" fmla="*/ 5326 h 22623"/>
                  <a:gd name="connsiteX8" fmla="*/ 121164 w 251647"/>
                  <a:gd name="connsiteY8" fmla="*/ 5326 h 22623"/>
                  <a:gd name="connsiteX9" fmla="*/ 122495 w 251647"/>
                  <a:gd name="connsiteY9" fmla="*/ 5326 h 22623"/>
                  <a:gd name="connsiteX10" fmla="*/ 251648 w 251647"/>
                  <a:gd name="connsiteY10" fmla="*/ 21304 h 22623"/>
                  <a:gd name="connsiteX11" fmla="*/ 251648 w 251647"/>
                  <a:gd name="connsiteY11" fmla="*/ 21304 h 22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1647" h="22623">
                    <a:moveTo>
                      <a:pt x="251648" y="21304"/>
                    </a:moveTo>
                    <a:cubicBezTo>
                      <a:pt x="250316" y="23967"/>
                      <a:pt x="233007" y="23967"/>
                      <a:pt x="27961" y="7989"/>
                    </a:cubicBezTo>
                    <a:cubicBezTo>
                      <a:pt x="17309" y="6657"/>
                      <a:pt x="1331" y="5326"/>
                      <a:pt x="0" y="2663"/>
                    </a:cubicBezTo>
                    <a:cubicBezTo>
                      <a:pt x="1331" y="1331"/>
                      <a:pt x="1331" y="1331"/>
                      <a:pt x="42607" y="0"/>
                    </a:cubicBezTo>
                    <a:cubicBezTo>
                      <a:pt x="67905" y="2663"/>
                      <a:pt x="85214" y="3994"/>
                      <a:pt x="115838" y="5326"/>
                    </a:cubicBezTo>
                    <a:cubicBezTo>
                      <a:pt x="115838" y="5326"/>
                      <a:pt x="115838" y="5326"/>
                      <a:pt x="115838" y="5326"/>
                    </a:cubicBezTo>
                    <a:cubicBezTo>
                      <a:pt x="115838" y="5326"/>
                      <a:pt x="115838" y="5326"/>
                      <a:pt x="115838" y="5326"/>
                    </a:cubicBezTo>
                    <a:cubicBezTo>
                      <a:pt x="115838" y="5326"/>
                      <a:pt x="115838" y="5326"/>
                      <a:pt x="115838" y="5326"/>
                    </a:cubicBezTo>
                    <a:cubicBezTo>
                      <a:pt x="117169" y="5326"/>
                      <a:pt x="118501" y="5326"/>
                      <a:pt x="121164" y="5326"/>
                    </a:cubicBezTo>
                    <a:cubicBezTo>
                      <a:pt x="122495" y="5326"/>
                      <a:pt x="122495" y="5326"/>
                      <a:pt x="122495" y="5326"/>
                    </a:cubicBezTo>
                    <a:cubicBezTo>
                      <a:pt x="174423" y="7989"/>
                      <a:pt x="247653" y="11983"/>
                      <a:pt x="251648" y="21304"/>
                    </a:cubicBezTo>
                    <a:cubicBezTo>
                      <a:pt x="251648" y="19972"/>
                      <a:pt x="251648" y="19972"/>
                      <a:pt x="251648" y="21304"/>
                    </a:cubicBezTo>
                  </a:path>
                </a:pathLst>
              </a:custGeom>
              <a:solidFill>
                <a:srgbClr val="B3946E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979" name="Freeform: Shape 6978">
                <a:extLst>
                  <a:ext uri="{FF2B5EF4-FFF2-40B4-BE49-F238E27FC236}">
                    <a16:creationId xmlns:a16="http://schemas.microsoft.com/office/drawing/2014/main" id="{F86D446C-2179-4096-AD40-D9680FE845DF}"/>
                  </a:ext>
                </a:extLst>
              </p:cNvPr>
              <p:cNvSpPr/>
              <p:nvPr/>
            </p:nvSpPr>
            <p:spPr>
              <a:xfrm>
                <a:off x="10154610" y="3688878"/>
                <a:ext cx="155782" cy="9320"/>
              </a:xfrm>
              <a:custGeom>
                <a:avLst/>
                <a:gdLst>
                  <a:gd name="connsiteX0" fmla="*/ 146462 w 155782"/>
                  <a:gd name="connsiteY0" fmla="*/ 7989 h 9320"/>
                  <a:gd name="connsiteX1" fmla="*/ 81220 w 155782"/>
                  <a:gd name="connsiteY1" fmla="*/ 5326 h 9320"/>
                  <a:gd name="connsiteX2" fmla="*/ 79888 w 155782"/>
                  <a:gd name="connsiteY2" fmla="*/ 5326 h 9320"/>
                  <a:gd name="connsiteX3" fmla="*/ 74562 w 155782"/>
                  <a:gd name="connsiteY3" fmla="*/ 5326 h 9320"/>
                  <a:gd name="connsiteX4" fmla="*/ 73231 w 155782"/>
                  <a:gd name="connsiteY4" fmla="*/ 5326 h 9320"/>
                  <a:gd name="connsiteX5" fmla="*/ 73231 w 155782"/>
                  <a:gd name="connsiteY5" fmla="*/ 5326 h 9320"/>
                  <a:gd name="connsiteX6" fmla="*/ 73231 w 155782"/>
                  <a:gd name="connsiteY6" fmla="*/ 5326 h 9320"/>
                  <a:gd name="connsiteX7" fmla="*/ 0 w 155782"/>
                  <a:gd name="connsiteY7" fmla="*/ 0 h 9320"/>
                  <a:gd name="connsiteX8" fmla="*/ 9320 w 155782"/>
                  <a:gd name="connsiteY8" fmla="*/ 0 h 9320"/>
                  <a:gd name="connsiteX9" fmla="*/ 98529 w 155782"/>
                  <a:gd name="connsiteY9" fmla="*/ 5326 h 9320"/>
                  <a:gd name="connsiteX10" fmla="*/ 98529 w 155782"/>
                  <a:gd name="connsiteY10" fmla="*/ 5326 h 9320"/>
                  <a:gd name="connsiteX11" fmla="*/ 98529 w 155782"/>
                  <a:gd name="connsiteY11" fmla="*/ 5326 h 9320"/>
                  <a:gd name="connsiteX12" fmla="*/ 98529 w 155782"/>
                  <a:gd name="connsiteY12" fmla="*/ 5326 h 9320"/>
                  <a:gd name="connsiteX13" fmla="*/ 155782 w 155782"/>
                  <a:gd name="connsiteY13" fmla="*/ 9320 h 9320"/>
                  <a:gd name="connsiteX14" fmla="*/ 146462 w 155782"/>
                  <a:gd name="connsiteY14" fmla="*/ 7989 h 9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5782" h="9320">
                    <a:moveTo>
                      <a:pt x="146462" y="7989"/>
                    </a:moveTo>
                    <a:cubicBezTo>
                      <a:pt x="123827" y="6657"/>
                      <a:pt x="99860" y="5326"/>
                      <a:pt x="81220" y="5326"/>
                    </a:cubicBezTo>
                    <a:cubicBezTo>
                      <a:pt x="79888" y="5326"/>
                      <a:pt x="79888" y="5326"/>
                      <a:pt x="79888" y="5326"/>
                    </a:cubicBezTo>
                    <a:cubicBezTo>
                      <a:pt x="78557" y="5326"/>
                      <a:pt x="77225" y="5326"/>
                      <a:pt x="74562" y="5326"/>
                    </a:cubicBezTo>
                    <a:cubicBezTo>
                      <a:pt x="73231" y="5326"/>
                      <a:pt x="73231" y="5326"/>
                      <a:pt x="73231" y="5326"/>
                    </a:cubicBezTo>
                    <a:cubicBezTo>
                      <a:pt x="73231" y="5326"/>
                      <a:pt x="73231" y="5326"/>
                      <a:pt x="73231" y="5326"/>
                    </a:cubicBezTo>
                    <a:cubicBezTo>
                      <a:pt x="73231" y="5326"/>
                      <a:pt x="73231" y="5326"/>
                      <a:pt x="73231" y="5326"/>
                    </a:cubicBezTo>
                    <a:cubicBezTo>
                      <a:pt x="42607" y="3994"/>
                      <a:pt x="25298" y="2663"/>
                      <a:pt x="0" y="0"/>
                    </a:cubicBezTo>
                    <a:cubicBezTo>
                      <a:pt x="3994" y="0"/>
                      <a:pt x="5326" y="0"/>
                      <a:pt x="9320" y="0"/>
                    </a:cubicBezTo>
                    <a:cubicBezTo>
                      <a:pt x="66574" y="3994"/>
                      <a:pt x="66574" y="3994"/>
                      <a:pt x="98529" y="5326"/>
                    </a:cubicBezTo>
                    <a:cubicBezTo>
                      <a:pt x="98529" y="5326"/>
                      <a:pt x="98529" y="5326"/>
                      <a:pt x="98529" y="5326"/>
                    </a:cubicBezTo>
                    <a:cubicBezTo>
                      <a:pt x="98529" y="5326"/>
                      <a:pt x="98529" y="5326"/>
                      <a:pt x="98529" y="5326"/>
                    </a:cubicBezTo>
                    <a:cubicBezTo>
                      <a:pt x="98529" y="5326"/>
                      <a:pt x="98529" y="5326"/>
                      <a:pt x="98529" y="5326"/>
                    </a:cubicBezTo>
                    <a:cubicBezTo>
                      <a:pt x="123827" y="6657"/>
                      <a:pt x="135810" y="6657"/>
                      <a:pt x="155782" y="9320"/>
                    </a:cubicBezTo>
                    <a:cubicBezTo>
                      <a:pt x="153119" y="7989"/>
                      <a:pt x="149125" y="7989"/>
                      <a:pt x="146462" y="7989"/>
                    </a:cubicBezTo>
                  </a:path>
                </a:pathLst>
              </a:custGeom>
              <a:solidFill>
                <a:srgbClr val="A48562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980" name="Freeform: Shape 6979">
                <a:extLst>
                  <a:ext uri="{FF2B5EF4-FFF2-40B4-BE49-F238E27FC236}">
                    <a16:creationId xmlns:a16="http://schemas.microsoft.com/office/drawing/2014/main" id="{C0FBC40B-17D2-4060-95B2-E0F0E98612CD}"/>
                  </a:ext>
                </a:extLst>
              </p:cNvPr>
              <p:cNvSpPr/>
              <p:nvPr/>
            </p:nvSpPr>
            <p:spPr>
              <a:xfrm>
                <a:off x="10400932" y="3709385"/>
                <a:ext cx="81219" cy="6075"/>
              </a:xfrm>
              <a:custGeom>
                <a:avLst/>
                <a:gdLst>
                  <a:gd name="connsiteX0" fmla="*/ 81220 w 81219"/>
                  <a:gd name="connsiteY0" fmla="*/ 3459 h 6075"/>
                  <a:gd name="connsiteX1" fmla="*/ 0 w 81219"/>
                  <a:gd name="connsiteY1" fmla="*/ 796 h 6075"/>
                  <a:gd name="connsiteX2" fmla="*/ 0 w 81219"/>
                  <a:gd name="connsiteY2" fmla="*/ 796 h 6075"/>
                  <a:gd name="connsiteX3" fmla="*/ 17309 w 81219"/>
                  <a:gd name="connsiteY3" fmla="*/ 796 h 6075"/>
                  <a:gd name="connsiteX4" fmla="*/ 81220 w 81219"/>
                  <a:gd name="connsiteY4" fmla="*/ 3459 h 6075"/>
                  <a:gd name="connsiteX5" fmla="*/ 81220 w 81219"/>
                  <a:gd name="connsiteY5" fmla="*/ 3459 h 6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219" h="6075">
                    <a:moveTo>
                      <a:pt x="81220" y="3459"/>
                    </a:moveTo>
                    <a:cubicBezTo>
                      <a:pt x="77225" y="10117"/>
                      <a:pt x="0" y="2128"/>
                      <a:pt x="0" y="796"/>
                    </a:cubicBezTo>
                    <a:cubicBezTo>
                      <a:pt x="0" y="796"/>
                      <a:pt x="0" y="796"/>
                      <a:pt x="0" y="796"/>
                    </a:cubicBezTo>
                    <a:cubicBezTo>
                      <a:pt x="2663" y="796"/>
                      <a:pt x="3994" y="796"/>
                      <a:pt x="17309" y="796"/>
                    </a:cubicBezTo>
                    <a:cubicBezTo>
                      <a:pt x="30624" y="-535"/>
                      <a:pt x="30624" y="-535"/>
                      <a:pt x="81220" y="3459"/>
                    </a:cubicBezTo>
                    <a:cubicBezTo>
                      <a:pt x="81220" y="3459"/>
                      <a:pt x="81220" y="3459"/>
                      <a:pt x="81220" y="3459"/>
                    </a:cubicBezTo>
                  </a:path>
                </a:pathLst>
              </a:custGeom>
              <a:solidFill>
                <a:srgbClr val="B3946E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981" name="Freeform: Shape 6980">
                <a:extLst>
                  <a:ext uri="{FF2B5EF4-FFF2-40B4-BE49-F238E27FC236}">
                    <a16:creationId xmlns:a16="http://schemas.microsoft.com/office/drawing/2014/main" id="{B01F02B4-D814-4A95-AD9A-ADEE2E447548}"/>
                  </a:ext>
                </a:extLst>
              </p:cNvPr>
              <p:cNvSpPr/>
              <p:nvPr/>
            </p:nvSpPr>
            <p:spPr>
              <a:xfrm>
                <a:off x="10443539" y="3708850"/>
                <a:ext cx="38612" cy="2663"/>
              </a:xfrm>
              <a:custGeom>
                <a:avLst/>
                <a:gdLst>
                  <a:gd name="connsiteX0" fmla="*/ 38613 w 38612"/>
                  <a:gd name="connsiteY0" fmla="*/ 2663 h 2663"/>
                  <a:gd name="connsiteX1" fmla="*/ 38613 w 38612"/>
                  <a:gd name="connsiteY1" fmla="*/ 2663 h 2663"/>
                  <a:gd name="connsiteX2" fmla="*/ 0 w 38612"/>
                  <a:gd name="connsiteY2" fmla="*/ 0 h 2663"/>
                  <a:gd name="connsiteX3" fmla="*/ 38613 w 38612"/>
                  <a:gd name="connsiteY3" fmla="*/ 2663 h 2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612" h="2663">
                    <a:moveTo>
                      <a:pt x="38613" y="2663"/>
                    </a:moveTo>
                    <a:cubicBezTo>
                      <a:pt x="38613" y="2663"/>
                      <a:pt x="38613" y="2663"/>
                      <a:pt x="38613" y="2663"/>
                    </a:cubicBezTo>
                    <a:cubicBezTo>
                      <a:pt x="22635" y="2663"/>
                      <a:pt x="11983" y="1332"/>
                      <a:pt x="0" y="0"/>
                    </a:cubicBezTo>
                    <a:cubicBezTo>
                      <a:pt x="38613" y="1332"/>
                      <a:pt x="38613" y="1332"/>
                      <a:pt x="38613" y="2663"/>
                    </a:cubicBezTo>
                  </a:path>
                </a:pathLst>
              </a:custGeom>
              <a:solidFill>
                <a:srgbClr val="A48562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982" name="Freeform: Shape 6981">
                <a:extLst>
                  <a:ext uri="{FF2B5EF4-FFF2-40B4-BE49-F238E27FC236}">
                    <a16:creationId xmlns:a16="http://schemas.microsoft.com/office/drawing/2014/main" id="{F415F09B-D2A7-4527-93B5-1195C5ABA40D}"/>
                  </a:ext>
                </a:extLst>
              </p:cNvPr>
              <p:cNvSpPr/>
              <p:nvPr/>
            </p:nvSpPr>
            <p:spPr>
              <a:xfrm>
                <a:off x="10916211" y="3570378"/>
                <a:ext cx="286265" cy="110511"/>
              </a:xfrm>
              <a:custGeom>
                <a:avLst/>
                <a:gdLst>
                  <a:gd name="connsiteX0" fmla="*/ 286266 w 286265"/>
                  <a:gd name="connsiteY0" fmla="*/ 2663 h 110511"/>
                  <a:gd name="connsiteX1" fmla="*/ 235670 w 286265"/>
                  <a:gd name="connsiteY1" fmla="*/ 34618 h 110511"/>
                  <a:gd name="connsiteX2" fmla="*/ 175754 w 286265"/>
                  <a:gd name="connsiteY2" fmla="*/ 78557 h 110511"/>
                  <a:gd name="connsiteX3" fmla="*/ 153119 w 286265"/>
                  <a:gd name="connsiteY3" fmla="*/ 89208 h 110511"/>
                  <a:gd name="connsiteX4" fmla="*/ 91871 w 286265"/>
                  <a:gd name="connsiteY4" fmla="*/ 102523 h 110511"/>
                  <a:gd name="connsiteX5" fmla="*/ 46601 w 286265"/>
                  <a:gd name="connsiteY5" fmla="*/ 102523 h 110511"/>
                  <a:gd name="connsiteX6" fmla="*/ 10652 w 286265"/>
                  <a:gd name="connsiteY6" fmla="*/ 109181 h 110511"/>
                  <a:gd name="connsiteX7" fmla="*/ 0 w 286265"/>
                  <a:gd name="connsiteY7" fmla="*/ 110512 h 110511"/>
                  <a:gd name="connsiteX8" fmla="*/ 0 w 286265"/>
                  <a:gd name="connsiteY8" fmla="*/ 109181 h 110511"/>
                  <a:gd name="connsiteX9" fmla="*/ 130484 w 286265"/>
                  <a:gd name="connsiteY9" fmla="*/ 78557 h 110511"/>
                  <a:gd name="connsiteX10" fmla="*/ 198389 w 286265"/>
                  <a:gd name="connsiteY10" fmla="*/ 50596 h 110511"/>
                  <a:gd name="connsiteX11" fmla="*/ 266294 w 286265"/>
                  <a:gd name="connsiteY11" fmla="*/ 9320 h 110511"/>
                  <a:gd name="connsiteX12" fmla="*/ 283603 w 286265"/>
                  <a:gd name="connsiteY12" fmla="*/ 0 h 110511"/>
                  <a:gd name="connsiteX13" fmla="*/ 286266 w 286265"/>
                  <a:gd name="connsiteY13" fmla="*/ 2663 h 110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6265" h="110511">
                    <a:moveTo>
                      <a:pt x="286266" y="2663"/>
                    </a:moveTo>
                    <a:cubicBezTo>
                      <a:pt x="286266" y="6657"/>
                      <a:pt x="280940" y="9320"/>
                      <a:pt x="235670" y="34618"/>
                    </a:cubicBezTo>
                    <a:cubicBezTo>
                      <a:pt x="214367" y="46601"/>
                      <a:pt x="197058" y="65242"/>
                      <a:pt x="175754" y="78557"/>
                    </a:cubicBezTo>
                    <a:cubicBezTo>
                      <a:pt x="169097" y="82551"/>
                      <a:pt x="162439" y="86546"/>
                      <a:pt x="153119" y="89208"/>
                    </a:cubicBezTo>
                    <a:cubicBezTo>
                      <a:pt x="133147" y="97197"/>
                      <a:pt x="103855" y="101192"/>
                      <a:pt x="91871" y="102523"/>
                    </a:cubicBezTo>
                    <a:cubicBezTo>
                      <a:pt x="77225" y="105186"/>
                      <a:pt x="61248" y="98529"/>
                      <a:pt x="46601" y="102523"/>
                    </a:cubicBezTo>
                    <a:cubicBezTo>
                      <a:pt x="35950" y="105186"/>
                      <a:pt x="23966" y="106518"/>
                      <a:pt x="10652" y="109181"/>
                    </a:cubicBezTo>
                    <a:cubicBezTo>
                      <a:pt x="7989" y="109181"/>
                      <a:pt x="3994" y="110512"/>
                      <a:pt x="0" y="110512"/>
                    </a:cubicBezTo>
                    <a:cubicBezTo>
                      <a:pt x="0" y="110512"/>
                      <a:pt x="0" y="109181"/>
                      <a:pt x="0" y="109181"/>
                    </a:cubicBezTo>
                    <a:cubicBezTo>
                      <a:pt x="41276" y="91871"/>
                      <a:pt x="86546" y="90540"/>
                      <a:pt x="130484" y="78557"/>
                    </a:cubicBezTo>
                    <a:cubicBezTo>
                      <a:pt x="149125" y="73231"/>
                      <a:pt x="195726" y="51927"/>
                      <a:pt x="198389" y="50596"/>
                    </a:cubicBezTo>
                    <a:cubicBezTo>
                      <a:pt x="222355" y="38613"/>
                      <a:pt x="242328" y="22635"/>
                      <a:pt x="266294" y="9320"/>
                    </a:cubicBezTo>
                    <a:cubicBezTo>
                      <a:pt x="272951" y="5326"/>
                      <a:pt x="276946" y="3994"/>
                      <a:pt x="283603" y="0"/>
                    </a:cubicBezTo>
                    <a:cubicBezTo>
                      <a:pt x="286266" y="1331"/>
                      <a:pt x="286266" y="2663"/>
                      <a:pt x="286266" y="2663"/>
                    </a:cubicBezTo>
                  </a:path>
                </a:pathLst>
              </a:custGeom>
              <a:solidFill>
                <a:srgbClr val="B3946E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983" name="Freeform: Shape 6982">
                <a:extLst>
                  <a:ext uri="{FF2B5EF4-FFF2-40B4-BE49-F238E27FC236}">
                    <a16:creationId xmlns:a16="http://schemas.microsoft.com/office/drawing/2014/main" id="{32C46052-D914-49FD-99A3-8879E5A92B0D}"/>
                  </a:ext>
                </a:extLst>
              </p:cNvPr>
              <p:cNvSpPr/>
              <p:nvPr/>
            </p:nvSpPr>
            <p:spPr>
              <a:xfrm>
                <a:off x="10952160" y="3593012"/>
                <a:ext cx="209040" cy="75893"/>
              </a:xfrm>
              <a:custGeom>
                <a:avLst/>
                <a:gdLst>
                  <a:gd name="connsiteX0" fmla="*/ 202384 w 209040"/>
                  <a:gd name="connsiteY0" fmla="*/ 3994 h 75893"/>
                  <a:gd name="connsiteX1" fmla="*/ 0 w 209040"/>
                  <a:gd name="connsiteY1" fmla="*/ 75894 h 75893"/>
                  <a:gd name="connsiteX2" fmla="*/ 123827 w 209040"/>
                  <a:gd name="connsiteY2" fmla="*/ 42607 h 75893"/>
                  <a:gd name="connsiteX3" fmla="*/ 187737 w 209040"/>
                  <a:gd name="connsiteY3" fmla="*/ 11983 h 75893"/>
                  <a:gd name="connsiteX4" fmla="*/ 209041 w 209040"/>
                  <a:gd name="connsiteY4" fmla="*/ 0 h 75893"/>
                  <a:gd name="connsiteX5" fmla="*/ 202384 w 209040"/>
                  <a:gd name="connsiteY5" fmla="*/ 3994 h 75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9040" h="75893">
                    <a:moveTo>
                      <a:pt x="202384" y="3994"/>
                    </a:moveTo>
                    <a:cubicBezTo>
                      <a:pt x="138473" y="49264"/>
                      <a:pt x="77225" y="61248"/>
                      <a:pt x="0" y="75894"/>
                    </a:cubicBezTo>
                    <a:cubicBezTo>
                      <a:pt x="39944" y="62579"/>
                      <a:pt x="82551" y="55922"/>
                      <a:pt x="123827" y="42607"/>
                    </a:cubicBezTo>
                    <a:cubicBezTo>
                      <a:pt x="146462" y="34618"/>
                      <a:pt x="166434" y="19972"/>
                      <a:pt x="187737" y="11983"/>
                    </a:cubicBezTo>
                    <a:cubicBezTo>
                      <a:pt x="189069" y="10652"/>
                      <a:pt x="189069" y="10652"/>
                      <a:pt x="209041" y="0"/>
                    </a:cubicBezTo>
                    <a:cubicBezTo>
                      <a:pt x="207709" y="1331"/>
                      <a:pt x="205046" y="2663"/>
                      <a:pt x="202384" y="3994"/>
                    </a:cubicBezTo>
                  </a:path>
                </a:pathLst>
              </a:custGeom>
              <a:solidFill>
                <a:srgbClr val="A48562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984" name="Freeform: Shape 6983">
                <a:extLst>
                  <a:ext uri="{FF2B5EF4-FFF2-40B4-BE49-F238E27FC236}">
                    <a16:creationId xmlns:a16="http://schemas.microsoft.com/office/drawing/2014/main" id="{D1556DB5-ABC1-4834-930D-5B81421A3DEB}"/>
                  </a:ext>
                </a:extLst>
              </p:cNvPr>
              <p:cNvSpPr/>
              <p:nvPr/>
            </p:nvSpPr>
            <p:spPr>
              <a:xfrm>
                <a:off x="11282365" y="3438562"/>
                <a:ext cx="8697" cy="47932"/>
              </a:xfrm>
              <a:custGeom>
                <a:avLst/>
                <a:gdLst>
                  <a:gd name="connsiteX0" fmla="*/ 7989 w 8697"/>
                  <a:gd name="connsiteY0" fmla="*/ 15978 h 47932"/>
                  <a:gd name="connsiteX1" fmla="*/ 0 w 8697"/>
                  <a:gd name="connsiteY1" fmla="*/ 47933 h 47932"/>
                  <a:gd name="connsiteX2" fmla="*/ 2663 w 8697"/>
                  <a:gd name="connsiteY2" fmla="*/ 41276 h 47932"/>
                  <a:gd name="connsiteX3" fmla="*/ 5326 w 8697"/>
                  <a:gd name="connsiteY3" fmla="*/ 0 h 47932"/>
                  <a:gd name="connsiteX4" fmla="*/ 7989 w 8697"/>
                  <a:gd name="connsiteY4" fmla="*/ 15978 h 47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7" h="47932">
                    <a:moveTo>
                      <a:pt x="7989" y="15978"/>
                    </a:moveTo>
                    <a:cubicBezTo>
                      <a:pt x="10652" y="31955"/>
                      <a:pt x="5326" y="41276"/>
                      <a:pt x="0" y="47933"/>
                    </a:cubicBezTo>
                    <a:cubicBezTo>
                      <a:pt x="0" y="47933"/>
                      <a:pt x="0" y="47933"/>
                      <a:pt x="2663" y="41276"/>
                    </a:cubicBezTo>
                    <a:cubicBezTo>
                      <a:pt x="7989" y="30624"/>
                      <a:pt x="9320" y="15978"/>
                      <a:pt x="5326" y="0"/>
                    </a:cubicBezTo>
                    <a:lnTo>
                      <a:pt x="7989" y="15978"/>
                    </a:lnTo>
                  </a:path>
                </a:pathLst>
              </a:custGeom>
              <a:solidFill>
                <a:srgbClr val="B3946E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985" name="Freeform: Shape 6984">
                <a:extLst>
                  <a:ext uri="{FF2B5EF4-FFF2-40B4-BE49-F238E27FC236}">
                    <a16:creationId xmlns:a16="http://schemas.microsoft.com/office/drawing/2014/main" id="{5F512A2B-5026-46D3-B7CE-5915A972AE08}"/>
                  </a:ext>
                </a:extLst>
              </p:cNvPr>
              <p:cNvSpPr/>
              <p:nvPr/>
            </p:nvSpPr>
            <p:spPr>
              <a:xfrm>
                <a:off x="11281813" y="3430573"/>
                <a:ext cx="7859" cy="55921"/>
              </a:xfrm>
              <a:custGeom>
                <a:avLst/>
                <a:gdLst>
                  <a:gd name="connsiteX0" fmla="*/ 5877 w 7859"/>
                  <a:gd name="connsiteY0" fmla="*/ 7989 h 55921"/>
                  <a:gd name="connsiteX1" fmla="*/ 551 w 7859"/>
                  <a:gd name="connsiteY1" fmla="*/ 55922 h 55921"/>
                  <a:gd name="connsiteX2" fmla="*/ 1883 w 7859"/>
                  <a:gd name="connsiteY2" fmla="*/ 46601 h 55921"/>
                  <a:gd name="connsiteX3" fmla="*/ 5877 w 7859"/>
                  <a:gd name="connsiteY3" fmla="*/ 2663 h 55921"/>
                  <a:gd name="connsiteX4" fmla="*/ 5877 w 7859"/>
                  <a:gd name="connsiteY4" fmla="*/ 0 h 55921"/>
                  <a:gd name="connsiteX5" fmla="*/ 5877 w 7859"/>
                  <a:gd name="connsiteY5" fmla="*/ 7989 h 55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59" h="55921">
                    <a:moveTo>
                      <a:pt x="5877" y="7989"/>
                    </a:moveTo>
                    <a:cubicBezTo>
                      <a:pt x="11203" y="34618"/>
                      <a:pt x="4546" y="46601"/>
                      <a:pt x="551" y="55922"/>
                    </a:cubicBezTo>
                    <a:cubicBezTo>
                      <a:pt x="-780" y="53259"/>
                      <a:pt x="551" y="51927"/>
                      <a:pt x="1883" y="46601"/>
                    </a:cubicBezTo>
                    <a:cubicBezTo>
                      <a:pt x="4546" y="37281"/>
                      <a:pt x="9872" y="25298"/>
                      <a:pt x="5877" y="2663"/>
                    </a:cubicBezTo>
                    <a:cubicBezTo>
                      <a:pt x="5877" y="1332"/>
                      <a:pt x="5877" y="1332"/>
                      <a:pt x="5877" y="0"/>
                    </a:cubicBezTo>
                    <a:lnTo>
                      <a:pt x="5877" y="7989"/>
                    </a:lnTo>
                  </a:path>
                </a:pathLst>
              </a:custGeom>
              <a:solidFill>
                <a:srgbClr val="A48562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986" name="Freeform: Shape 6985">
                <a:extLst>
                  <a:ext uri="{FF2B5EF4-FFF2-40B4-BE49-F238E27FC236}">
                    <a16:creationId xmlns:a16="http://schemas.microsoft.com/office/drawing/2014/main" id="{15833A62-21E7-4FE6-B471-EBBE3EBF3AD0}"/>
                  </a:ext>
                </a:extLst>
              </p:cNvPr>
              <p:cNvSpPr/>
              <p:nvPr/>
            </p:nvSpPr>
            <p:spPr>
              <a:xfrm>
                <a:off x="9567964" y="4071343"/>
                <a:ext cx="32219" cy="46985"/>
              </a:xfrm>
              <a:custGeom>
                <a:avLst/>
                <a:gdLst>
                  <a:gd name="connsiteX0" fmla="*/ 26097 w 32219"/>
                  <a:gd name="connsiteY0" fmla="*/ 31622 h 46985"/>
                  <a:gd name="connsiteX1" fmla="*/ 27429 w 32219"/>
                  <a:gd name="connsiteY1" fmla="*/ 42274 h 46985"/>
                  <a:gd name="connsiteX2" fmla="*/ 24766 w 32219"/>
                  <a:gd name="connsiteY2" fmla="*/ 40943 h 46985"/>
                  <a:gd name="connsiteX3" fmla="*/ 4794 w 32219"/>
                  <a:gd name="connsiteY3" fmla="*/ 3661 h 46985"/>
                  <a:gd name="connsiteX4" fmla="*/ 26097 w 32219"/>
                  <a:gd name="connsiteY4" fmla="*/ 31622 h 46985"/>
                  <a:gd name="connsiteX5" fmla="*/ 28760 w 32219"/>
                  <a:gd name="connsiteY5" fmla="*/ 32954 h 46985"/>
                  <a:gd name="connsiteX6" fmla="*/ 4794 w 32219"/>
                  <a:gd name="connsiteY6" fmla="*/ 999 h 46985"/>
                  <a:gd name="connsiteX7" fmla="*/ 799 w 32219"/>
                  <a:gd name="connsiteY7" fmla="*/ 999 h 46985"/>
                  <a:gd name="connsiteX8" fmla="*/ 28760 w 32219"/>
                  <a:gd name="connsiteY8" fmla="*/ 46269 h 46985"/>
                  <a:gd name="connsiteX9" fmla="*/ 31423 w 32219"/>
                  <a:gd name="connsiteY9" fmla="*/ 39611 h 46985"/>
                  <a:gd name="connsiteX10" fmla="*/ 28760 w 32219"/>
                  <a:gd name="connsiteY10" fmla="*/ 32954 h 46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219" h="46985">
                    <a:moveTo>
                      <a:pt x="26097" y="31622"/>
                    </a:moveTo>
                    <a:cubicBezTo>
                      <a:pt x="27429" y="32954"/>
                      <a:pt x="31423" y="43606"/>
                      <a:pt x="27429" y="42274"/>
                    </a:cubicBezTo>
                    <a:cubicBezTo>
                      <a:pt x="26097" y="42274"/>
                      <a:pt x="24766" y="40943"/>
                      <a:pt x="24766" y="40943"/>
                    </a:cubicBezTo>
                    <a:cubicBezTo>
                      <a:pt x="14114" y="31622"/>
                      <a:pt x="-1864" y="4993"/>
                      <a:pt x="4794" y="3661"/>
                    </a:cubicBezTo>
                    <a:cubicBezTo>
                      <a:pt x="7457" y="3661"/>
                      <a:pt x="19440" y="15645"/>
                      <a:pt x="26097" y="31622"/>
                    </a:cubicBezTo>
                    <a:moveTo>
                      <a:pt x="28760" y="32954"/>
                    </a:moveTo>
                    <a:cubicBezTo>
                      <a:pt x="24766" y="24965"/>
                      <a:pt x="15446" y="8987"/>
                      <a:pt x="4794" y="999"/>
                    </a:cubicBezTo>
                    <a:cubicBezTo>
                      <a:pt x="2131" y="-333"/>
                      <a:pt x="799" y="-333"/>
                      <a:pt x="799" y="999"/>
                    </a:cubicBezTo>
                    <a:cubicBezTo>
                      <a:pt x="-4526" y="2330"/>
                      <a:pt x="18109" y="40943"/>
                      <a:pt x="28760" y="46269"/>
                    </a:cubicBezTo>
                    <a:cubicBezTo>
                      <a:pt x="32755" y="48931"/>
                      <a:pt x="32755" y="43606"/>
                      <a:pt x="31423" y="39611"/>
                    </a:cubicBezTo>
                    <a:cubicBezTo>
                      <a:pt x="31423" y="38280"/>
                      <a:pt x="30092" y="35617"/>
                      <a:pt x="28760" y="32954"/>
                    </a:cubicBezTo>
                  </a:path>
                </a:pathLst>
              </a:custGeom>
              <a:solidFill>
                <a:srgbClr val="8D8272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987" name="Freeform: Shape 6986">
                <a:extLst>
                  <a:ext uri="{FF2B5EF4-FFF2-40B4-BE49-F238E27FC236}">
                    <a16:creationId xmlns:a16="http://schemas.microsoft.com/office/drawing/2014/main" id="{836BE6DB-C29F-4F7C-B77D-763C795C2357}"/>
                  </a:ext>
                </a:extLst>
              </p:cNvPr>
              <p:cNvSpPr/>
              <p:nvPr/>
            </p:nvSpPr>
            <p:spPr>
              <a:xfrm>
                <a:off x="9570582" y="4075461"/>
                <a:ext cx="26540" cy="38270"/>
              </a:xfrm>
              <a:custGeom>
                <a:avLst/>
                <a:gdLst>
                  <a:gd name="connsiteX0" fmla="*/ 23479 w 26540"/>
                  <a:gd name="connsiteY0" fmla="*/ 27504 h 38270"/>
                  <a:gd name="connsiteX1" fmla="*/ 24811 w 26540"/>
                  <a:gd name="connsiteY1" fmla="*/ 38156 h 38270"/>
                  <a:gd name="connsiteX2" fmla="*/ 844 w 26540"/>
                  <a:gd name="connsiteY2" fmla="*/ 875 h 38270"/>
                  <a:gd name="connsiteX3" fmla="*/ 4839 w 26540"/>
                  <a:gd name="connsiteY3" fmla="*/ 2206 h 38270"/>
                  <a:gd name="connsiteX4" fmla="*/ 23479 w 26540"/>
                  <a:gd name="connsiteY4" fmla="*/ 27504 h 38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540" h="38270">
                    <a:moveTo>
                      <a:pt x="23479" y="27504"/>
                    </a:moveTo>
                    <a:cubicBezTo>
                      <a:pt x="24811" y="28835"/>
                      <a:pt x="28805" y="39487"/>
                      <a:pt x="24811" y="38156"/>
                    </a:cubicBezTo>
                    <a:cubicBezTo>
                      <a:pt x="16822" y="35493"/>
                      <a:pt x="-4482" y="3538"/>
                      <a:pt x="844" y="875"/>
                    </a:cubicBezTo>
                    <a:cubicBezTo>
                      <a:pt x="2176" y="-457"/>
                      <a:pt x="2176" y="-457"/>
                      <a:pt x="4839" y="2206"/>
                    </a:cubicBezTo>
                    <a:cubicBezTo>
                      <a:pt x="14159" y="7532"/>
                      <a:pt x="20816" y="20847"/>
                      <a:pt x="23479" y="27504"/>
                    </a:cubicBezTo>
                  </a:path>
                </a:pathLst>
              </a:custGeom>
              <a:solidFill>
                <a:srgbClr val="BFB3A9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988" name="Freeform: Shape 6987">
                <a:extLst>
                  <a:ext uri="{FF2B5EF4-FFF2-40B4-BE49-F238E27FC236}">
                    <a16:creationId xmlns:a16="http://schemas.microsoft.com/office/drawing/2014/main" id="{2505EC3D-AEF2-4742-8FAE-A9B2195210CB}"/>
                  </a:ext>
                </a:extLst>
              </p:cNvPr>
              <p:cNvSpPr/>
              <p:nvPr/>
            </p:nvSpPr>
            <p:spPr>
              <a:xfrm>
                <a:off x="9459583" y="3811374"/>
                <a:ext cx="110512" cy="231675"/>
              </a:xfrm>
              <a:custGeom>
                <a:avLst/>
                <a:gdLst>
                  <a:gd name="connsiteX0" fmla="*/ 110512 w 110512"/>
                  <a:gd name="connsiteY0" fmla="*/ 227681 h 231675"/>
                  <a:gd name="connsiteX1" fmla="*/ 109181 w 110512"/>
                  <a:gd name="connsiteY1" fmla="*/ 231676 h 231675"/>
                  <a:gd name="connsiteX2" fmla="*/ 54590 w 110512"/>
                  <a:gd name="connsiteY2" fmla="*/ 173091 h 231675"/>
                  <a:gd name="connsiteX3" fmla="*/ 54590 w 110512"/>
                  <a:gd name="connsiteY3" fmla="*/ 173091 h 231675"/>
                  <a:gd name="connsiteX4" fmla="*/ 43939 w 110512"/>
                  <a:gd name="connsiteY4" fmla="*/ 149125 h 231675"/>
                  <a:gd name="connsiteX5" fmla="*/ 7989 w 110512"/>
                  <a:gd name="connsiteY5" fmla="*/ 35950 h 231675"/>
                  <a:gd name="connsiteX6" fmla="*/ 7989 w 110512"/>
                  <a:gd name="connsiteY6" fmla="*/ 34618 h 231675"/>
                  <a:gd name="connsiteX7" fmla="*/ 0 w 110512"/>
                  <a:gd name="connsiteY7" fmla="*/ 0 h 231675"/>
                  <a:gd name="connsiteX8" fmla="*/ 106518 w 110512"/>
                  <a:gd name="connsiteY8" fmla="*/ 221024 h 231675"/>
                  <a:gd name="connsiteX9" fmla="*/ 110512 w 110512"/>
                  <a:gd name="connsiteY9" fmla="*/ 227681 h 231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512" h="231675">
                    <a:moveTo>
                      <a:pt x="110512" y="227681"/>
                    </a:moveTo>
                    <a:cubicBezTo>
                      <a:pt x="110512" y="230344"/>
                      <a:pt x="110512" y="230344"/>
                      <a:pt x="109181" y="231676"/>
                    </a:cubicBezTo>
                    <a:cubicBezTo>
                      <a:pt x="109181" y="231676"/>
                      <a:pt x="94534" y="226350"/>
                      <a:pt x="54590" y="173091"/>
                    </a:cubicBezTo>
                    <a:cubicBezTo>
                      <a:pt x="54590" y="173091"/>
                      <a:pt x="54590" y="173091"/>
                      <a:pt x="54590" y="173091"/>
                    </a:cubicBezTo>
                    <a:cubicBezTo>
                      <a:pt x="51927" y="166434"/>
                      <a:pt x="47933" y="155782"/>
                      <a:pt x="43939" y="149125"/>
                    </a:cubicBezTo>
                    <a:cubicBezTo>
                      <a:pt x="43939" y="149125"/>
                      <a:pt x="11983" y="54590"/>
                      <a:pt x="7989" y="35950"/>
                    </a:cubicBezTo>
                    <a:lnTo>
                      <a:pt x="7989" y="34618"/>
                    </a:lnTo>
                    <a:cubicBezTo>
                      <a:pt x="5326" y="23966"/>
                      <a:pt x="2663" y="10652"/>
                      <a:pt x="0" y="0"/>
                    </a:cubicBezTo>
                    <a:cubicBezTo>
                      <a:pt x="14646" y="65242"/>
                      <a:pt x="58585" y="166434"/>
                      <a:pt x="106518" y="221024"/>
                    </a:cubicBezTo>
                    <a:cubicBezTo>
                      <a:pt x="107849" y="222355"/>
                      <a:pt x="109181" y="225018"/>
                      <a:pt x="110512" y="227681"/>
                    </a:cubicBezTo>
                  </a:path>
                </a:pathLst>
              </a:custGeom>
              <a:solidFill>
                <a:srgbClr val="825F40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989" name="Freeform: Shape 6988">
                <a:extLst>
                  <a:ext uri="{FF2B5EF4-FFF2-40B4-BE49-F238E27FC236}">
                    <a16:creationId xmlns:a16="http://schemas.microsoft.com/office/drawing/2014/main" id="{A023F368-4E02-44D5-88A3-501483D5185A}"/>
                  </a:ext>
                </a:extLst>
              </p:cNvPr>
              <p:cNvSpPr/>
              <p:nvPr/>
            </p:nvSpPr>
            <p:spPr>
              <a:xfrm>
                <a:off x="9468903" y="3848655"/>
                <a:ext cx="35949" cy="111843"/>
              </a:xfrm>
              <a:custGeom>
                <a:avLst/>
                <a:gdLst>
                  <a:gd name="connsiteX0" fmla="*/ 23966 w 35949"/>
                  <a:gd name="connsiteY0" fmla="*/ 81220 h 111843"/>
                  <a:gd name="connsiteX1" fmla="*/ 29292 w 35949"/>
                  <a:gd name="connsiteY1" fmla="*/ 94534 h 111843"/>
                  <a:gd name="connsiteX2" fmla="*/ 21304 w 35949"/>
                  <a:gd name="connsiteY2" fmla="*/ 71899 h 111843"/>
                  <a:gd name="connsiteX3" fmla="*/ 9320 w 35949"/>
                  <a:gd name="connsiteY3" fmla="*/ 34618 h 111843"/>
                  <a:gd name="connsiteX4" fmla="*/ 6657 w 35949"/>
                  <a:gd name="connsiteY4" fmla="*/ 27961 h 111843"/>
                  <a:gd name="connsiteX5" fmla="*/ 23966 w 35949"/>
                  <a:gd name="connsiteY5" fmla="*/ 81220 h 111843"/>
                  <a:gd name="connsiteX6" fmla="*/ 26629 w 35949"/>
                  <a:gd name="connsiteY6" fmla="*/ 81220 h 111843"/>
                  <a:gd name="connsiteX7" fmla="*/ 0 w 35949"/>
                  <a:gd name="connsiteY7" fmla="*/ 0 h 111843"/>
                  <a:gd name="connsiteX8" fmla="*/ 9320 w 35949"/>
                  <a:gd name="connsiteY8" fmla="*/ 35950 h 111843"/>
                  <a:gd name="connsiteX9" fmla="*/ 21304 w 35949"/>
                  <a:gd name="connsiteY9" fmla="*/ 73231 h 111843"/>
                  <a:gd name="connsiteX10" fmla="*/ 34618 w 35949"/>
                  <a:gd name="connsiteY10" fmla="*/ 109181 h 111843"/>
                  <a:gd name="connsiteX11" fmla="*/ 35950 w 35949"/>
                  <a:gd name="connsiteY11" fmla="*/ 111844 h 111843"/>
                  <a:gd name="connsiteX12" fmla="*/ 34618 w 35949"/>
                  <a:gd name="connsiteY12" fmla="*/ 109181 h 111843"/>
                  <a:gd name="connsiteX13" fmla="*/ 26629 w 35949"/>
                  <a:gd name="connsiteY13" fmla="*/ 81220 h 111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5949" h="111843">
                    <a:moveTo>
                      <a:pt x="23966" y="81220"/>
                    </a:moveTo>
                    <a:cubicBezTo>
                      <a:pt x="25298" y="85214"/>
                      <a:pt x="26629" y="90540"/>
                      <a:pt x="29292" y="94534"/>
                    </a:cubicBezTo>
                    <a:cubicBezTo>
                      <a:pt x="26629" y="87877"/>
                      <a:pt x="23966" y="78557"/>
                      <a:pt x="21304" y="71899"/>
                    </a:cubicBezTo>
                    <a:cubicBezTo>
                      <a:pt x="13315" y="47933"/>
                      <a:pt x="13315" y="47933"/>
                      <a:pt x="9320" y="34618"/>
                    </a:cubicBezTo>
                    <a:lnTo>
                      <a:pt x="6657" y="27961"/>
                    </a:lnTo>
                    <a:cubicBezTo>
                      <a:pt x="11983" y="43939"/>
                      <a:pt x="19972" y="67905"/>
                      <a:pt x="23966" y="81220"/>
                    </a:cubicBezTo>
                    <a:moveTo>
                      <a:pt x="26629" y="81220"/>
                    </a:moveTo>
                    <a:cubicBezTo>
                      <a:pt x="18641" y="53259"/>
                      <a:pt x="7989" y="26629"/>
                      <a:pt x="0" y="0"/>
                    </a:cubicBezTo>
                    <a:cubicBezTo>
                      <a:pt x="2663" y="10652"/>
                      <a:pt x="6657" y="25298"/>
                      <a:pt x="9320" y="35950"/>
                    </a:cubicBezTo>
                    <a:cubicBezTo>
                      <a:pt x="17309" y="59916"/>
                      <a:pt x="17309" y="61248"/>
                      <a:pt x="21304" y="73231"/>
                    </a:cubicBezTo>
                    <a:cubicBezTo>
                      <a:pt x="30624" y="97197"/>
                      <a:pt x="30624" y="97197"/>
                      <a:pt x="34618" y="109181"/>
                    </a:cubicBezTo>
                    <a:lnTo>
                      <a:pt x="35950" y="111844"/>
                    </a:lnTo>
                    <a:lnTo>
                      <a:pt x="34618" y="109181"/>
                    </a:lnTo>
                    <a:cubicBezTo>
                      <a:pt x="33287" y="105186"/>
                      <a:pt x="33287" y="105186"/>
                      <a:pt x="26629" y="81220"/>
                    </a:cubicBezTo>
                  </a:path>
                </a:pathLst>
              </a:custGeom>
              <a:solidFill>
                <a:srgbClr val="FFFFFF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990" name="Freeform: Shape 6989">
                <a:extLst>
                  <a:ext uri="{FF2B5EF4-FFF2-40B4-BE49-F238E27FC236}">
                    <a16:creationId xmlns:a16="http://schemas.microsoft.com/office/drawing/2014/main" id="{0487BBE5-09D5-49E4-B917-9FD7431F3A08}"/>
                  </a:ext>
                </a:extLst>
              </p:cNvPr>
              <p:cNvSpPr/>
              <p:nvPr/>
            </p:nvSpPr>
            <p:spPr>
              <a:xfrm>
                <a:off x="9475560" y="3876616"/>
                <a:ext cx="22634" cy="66573"/>
              </a:xfrm>
              <a:custGeom>
                <a:avLst/>
                <a:gdLst>
                  <a:gd name="connsiteX0" fmla="*/ 17309 w 22634"/>
                  <a:gd name="connsiteY0" fmla="*/ 53259 h 66573"/>
                  <a:gd name="connsiteX1" fmla="*/ 0 w 22634"/>
                  <a:gd name="connsiteY1" fmla="*/ 0 h 66573"/>
                  <a:gd name="connsiteX2" fmla="*/ 2663 w 22634"/>
                  <a:gd name="connsiteY2" fmla="*/ 6657 h 66573"/>
                  <a:gd name="connsiteX3" fmla="*/ 14646 w 22634"/>
                  <a:gd name="connsiteY3" fmla="*/ 43938 h 66573"/>
                  <a:gd name="connsiteX4" fmla="*/ 22635 w 22634"/>
                  <a:gd name="connsiteY4" fmla="*/ 66574 h 66573"/>
                  <a:gd name="connsiteX5" fmla="*/ 22635 w 22634"/>
                  <a:gd name="connsiteY5" fmla="*/ 66574 h 66573"/>
                  <a:gd name="connsiteX6" fmla="*/ 17309 w 22634"/>
                  <a:gd name="connsiteY6" fmla="*/ 53259 h 66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634" h="66573">
                    <a:moveTo>
                      <a:pt x="17309" y="53259"/>
                    </a:moveTo>
                    <a:cubicBezTo>
                      <a:pt x="13315" y="39944"/>
                      <a:pt x="3994" y="15978"/>
                      <a:pt x="0" y="0"/>
                    </a:cubicBezTo>
                    <a:cubicBezTo>
                      <a:pt x="0" y="2663"/>
                      <a:pt x="1331" y="5326"/>
                      <a:pt x="2663" y="6657"/>
                    </a:cubicBezTo>
                    <a:cubicBezTo>
                      <a:pt x="10652" y="30624"/>
                      <a:pt x="10652" y="31955"/>
                      <a:pt x="14646" y="43938"/>
                    </a:cubicBezTo>
                    <a:cubicBezTo>
                      <a:pt x="17309" y="50596"/>
                      <a:pt x="19972" y="59916"/>
                      <a:pt x="22635" y="66574"/>
                    </a:cubicBezTo>
                    <a:lnTo>
                      <a:pt x="22635" y="66574"/>
                    </a:lnTo>
                    <a:cubicBezTo>
                      <a:pt x="21304" y="63911"/>
                      <a:pt x="18641" y="57253"/>
                      <a:pt x="17309" y="53259"/>
                    </a:cubicBezTo>
                  </a:path>
                </a:pathLst>
              </a:custGeom>
              <a:solidFill>
                <a:srgbClr val="D6B591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991" name="Freeform: Shape 6990">
                <a:extLst>
                  <a:ext uri="{FF2B5EF4-FFF2-40B4-BE49-F238E27FC236}">
                    <a16:creationId xmlns:a16="http://schemas.microsoft.com/office/drawing/2014/main" id="{86DEEB0B-31C9-448A-A5E9-D4F4FD593679}"/>
                  </a:ext>
                </a:extLst>
              </p:cNvPr>
              <p:cNvSpPr/>
              <p:nvPr/>
            </p:nvSpPr>
            <p:spPr>
              <a:xfrm>
                <a:off x="9628679" y="4090982"/>
                <a:ext cx="957326" cy="117169"/>
              </a:xfrm>
              <a:custGeom>
                <a:avLst/>
                <a:gdLst>
                  <a:gd name="connsiteX0" fmla="*/ 957327 w 957326"/>
                  <a:gd name="connsiteY0" fmla="*/ 86546 h 117169"/>
                  <a:gd name="connsiteX1" fmla="*/ 776247 w 957326"/>
                  <a:gd name="connsiteY1" fmla="*/ 117169 h 117169"/>
                  <a:gd name="connsiteX2" fmla="*/ 537914 w 957326"/>
                  <a:gd name="connsiteY2" fmla="*/ 94534 h 117169"/>
                  <a:gd name="connsiteX3" fmla="*/ 536582 w 957326"/>
                  <a:gd name="connsiteY3" fmla="*/ 94534 h 117169"/>
                  <a:gd name="connsiteX4" fmla="*/ 536582 w 957326"/>
                  <a:gd name="connsiteY4" fmla="*/ 94534 h 117169"/>
                  <a:gd name="connsiteX5" fmla="*/ 0 w 957326"/>
                  <a:gd name="connsiteY5" fmla="*/ 0 h 117169"/>
                  <a:gd name="connsiteX6" fmla="*/ 179748 w 957326"/>
                  <a:gd name="connsiteY6" fmla="*/ 43938 h 117169"/>
                  <a:gd name="connsiteX7" fmla="*/ 179748 w 957326"/>
                  <a:gd name="connsiteY7" fmla="*/ 43938 h 117169"/>
                  <a:gd name="connsiteX8" fmla="*/ 179748 w 957326"/>
                  <a:gd name="connsiteY8" fmla="*/ 43938 h 117169"/>
                  <a:gd name="connsiteX9" fmla="*/ 182411 w 957326"/>
                  <a:gd name="connsiteY9" fmla="*/ 45270 h 117169"/>
                  <a:gd name="connsiteX10" fmla="*/ 182411 w 957326"/>
                  <a:gd name="connsiteY10" fmla="*/ 45270 h 117169"/>
                  <a:gd name="connsiteX11" fmla="*/ 182411 w 957326"/>
                  <a:gd name="connsiteY11" fmla="*/ 45270 h 117169"/>
                  <a:gd name="connsiteX12" fmla="*/ 182411 w 957326"/>
                  <a:gd name="connsiteY12" fmla="*/ 45270 h 117169"/>
                  <a:gd name="connsiteX13" fmla="*/ 182411 w 957326"/>
                  <a:gd name="connsiteY13" fmla="*/ 45270 h 117169"/>
                  <a:gd name="connsiteX14" fmla="*/ 182411 w 957326"/>
                  <a:gd name="connsiteY14" fmla="*/ 45270 h 117169"/>
                  <a:gd name="connsiteX15" fmla="*/ 182411 w 957326"/>
                  <a:gd name="connsiteY15" fmla="*/ 45270 h 117169"/>
                  <a:gd name="connsiteX16" fmla="*/ 182411 w 957326"/>
                  <a:gd name="connsiteY16" fmla="*/ 45270 h 117169"/>
                  <a:gd name="connsiteX17" fmla="*/ 339525 w 957326"/>
                  <a:gd name="connsiteY17" fmla="*/ 61248 h 117169"/>
                  <a:gd name="connsiteX18" fmla="*/ 957327 w 957326"/>
                  <a:gd name="connsiteY18" fmla="*/ 86546 h 117169"/>
                  <a:gd name="connsiteX19" fmla="*/ 957327 w 957326"/>
                  <a:gd name="connsiteY19" fmla="*/ 86546 h 117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57326" h="117169">
                    <a:moveTo>
                      <a:pt x="957327" y="86546"/>
                    </a:moveTo>
                    <a:cubicBezTo>
                      <a:pt x="955995" y="86546"/>
                      <a:pt x="821517" y="117169"/>
                      <a:pt x="776247" y="117169"/>
                    </a:cubicBezTo>
                    <a:cubicBezTo>
                      <a:pt x="776247" y="117169"/>
                      <a:pt x="776247" y="117169"/>
                      <a:pt x="537914" y="94534"/>
                    </a:cubicBezTo>
                    <a:cubicBezTo>
                      <a:pt x="536582" y="94534"/>
                      <a:pt x="536582" y="94534"/>
                      <a:pt x="536582" y="94534"/>
                    </a:cubicBezTo>
                    <a:cubicBezTo>
                      <a:pt x="536582" y="94534"/>
                      <a:pt x="536582" y="94534"/>
                      <a:pt x="536582" y="94534"/>
                    </a:cubicBezTo>
                    <a:cubicBezTo>
                      <a:pt x="143799" y="71899"/>
                      <a:pt x="82551" y="67905"/>
                      <a:pt x="0" y="0"/>
                    </a:cubicBezTo>
                    <a:lnTo>
                      <a:pt x="179748" y="43938"/>
                    </a:lnTo>
                    <a:cubicBezTo>
                      <a:pt x="179748" y="43938"/>
                      <a:pt x="179748" y="43938"/>
                      <a:pt x="179748" y="43938"/>
                    </a:cubicBezTo>
                    <a:cubicBezTo>
                      <a:pt x="179748" y="43938"/>
                      <a:pt x="179748" y="43938"/>
                      <a:pt x="179748" y="43938"/>
                    </a:cubicBezTo>
                    <a:cubicBezTo>
                      <a:pt x="182411" y="45270"/>
                      <a:pt x="182411" y="45270"/>
                      <a:pt x="182411" y="45270"/>
                    </a:cubicBezTo>
                    <a:cubicBezTo>
                      <a:pt x="182411" y="45270"/>
                      <a:pt x="182411" y="45270"/>
                      <a:pt x="182411" y="45270"/>
                    </a:cubicBezTo>
                    <a:cubicBezTo>
                      <a:pt x="182411" y="45270"/>
                      <a:pt x="182411" y="45270"/>
                      <a:pt x="182411" y="45270"/>
                    </a:cubicBezTo>
                    <a:cubicBezTo>
                      <a:pt x="182411" y="45270"/>
                      <a:pt x="182411" y="45270"/>
                      <a:pt x="182411" y="45270"/>
                    </a:cubicBezTo>
                    <a:cubicBezTo>
                      <a:pt x="182411" y="45270"/>
                      <a:pt x="182411" y="45270"/>
                      <a:pt x="182411" y="45270"/>
                    </a:cubicBezTo>
                    <a:cubicBezTo>
                      <a:pt x="182411" y="45270"/>
                      <a:pt x="182411" y="45270"/>
                      <a:pt x="182411" y="45270"/>
                    </a:cubicBezTo>
                    <a:cubicBezTo>
                      <a:pt x="182411" y="45270"/>
                      <a:pt x="182411" y="45270"/>
                      <a:pt x="182411" y="45270"/>
                    </a:cubicBezTo>
                    <a:cubicBezTo>
                      <a:pt x="182411" y="45270"/>
                      <a:pt x="182411" y="45270"/>
                      <a:pt x="182411" y="45270"/>
                    </a:cubicBezTo>
                    <a:cubicBezTo>
                      <a:pt x="234339" y="55922"/>
                      <a:pt x="287598" y="54590"/>
                      <a:pt x="339525" y="61248"/>
                    </a:cubicBezTo>
                    <a:cubicBezTo>
                      <a:pt x="477998" y="82551"/>
                      <a:pt x="585847" y="101192"/>
                      <a:pt x="957327" y="86546"/>
                    </a:cubicBezTo>
                    <a:cubicBezTo>
                      <a:pt x="957327" y="86546"/>
                      <a:pt x="957327" y="86546"/>
                      <a:pt x="957327" y="86546"/>
                    </a:cubicBezTo>
                  </a:path>
                </a:pathLst>
              </a:custGeom>
              <a:solidFill>
                <a:srgbClr val="778792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  <p:sp>
            <p:nvSpPr>
              <p:cNvPr id="6992" name="Freeform: Shape 6991">
                <a:extLst>
                  <a:ext uri="{FF2B5EF4-FFF2-40B4-BE49-F238E27FC236}">
                    <a16:creationId xmlns:a16="http://schemas.microsoft.com/office/drawing/2014/main" id="{06D2969A-9EF8-486A-8DC1-9861BB3F9F7A}"/>
                  </a:ext>
                </a:extLst>
              </p:cNvPr>
              <p:cNvSpPr/>
              <p:nvPr/>
            </p:nvSpPr>
            <p:spPr>
              <a:xfrm>
                <a:off x="10644591" y="3983133"/>
                <a:ext cx="584515" cy="195273"/>
              </a:xfrm>
              <a:custGeom>
                <a:avLst/>
                <a:gdLst>
                  <a:gd name="connsiteX0" fmla="*/ 581852 w 584515"/>
                  <a:gd name="connsiteY0" fmla="*/ 9320 h 195273"/>
                  <a:gd name="connsiteX1" fmla="*/ 0 w 584515"/>
                  <a:gd name="connsiteY1" fmla="*/ 189069 h 195273"/>
                  <a:gd name="connsiteX2" fmla="*/ 191732 w 584515"/>
                  <a:gd name="connsiteY2" fmla="*/ 165102 h 195273"/>
                  <a:gd name="connsiteX3" fmla="*/ 191732 w 584515"/>
                  <a:gd name="connsiteY3" fmla="*/ 165102 h 195273"/>
                  <a:gd name="connsiteX4" fmla="*/ 191732 w 584515"/>
                  <a:gd name="connsiteY4" fmla="*/ 165102 h 195273"/>
                  <a:gd name="connsiteX5" fmla="*/ 191732 w 584515"/>
                  <a:gd name="connsiteY5" fmla="*/ 165102 h 195273"/>
                  <a:gd name="connsiteX6" fmla="*/ 191732 w 584515"/>
                  <a:gd name="connsiteY6" fmla="*/ 165102 h 195273"/>
                  <a:gd name="connsiteX7" fmla="*/ 191732 w 584515"/>
                  <a:gd name="connsiteY7" fmla="*/ 165102 h 195273"/>
                  <a:gd name="connsiteX8" fmla="*/ 191732 w 584515"/>
                  <a:gd name="connsiteY8" fmla="*/ 165102 h 195273"/>
                  <a:gd name="connsiteX9" fmla="*/ 191732 w 584515"/>
                  <a:gd name="connsiteY9" fmla="*/ 165102 h 195273"/>
                  <a:gd name="connsiteX10" fmla="*/ 191732 w 584515"/>
                  <a:gd name="connsiteY10" fmla="*/ 165102 h 195273"/>
                  <a:gd name="connsiteX11" fmla="*/ 483324 w 584515"/>
                  <a:gd name="connsiteY11" fmla="*/ 71899 h 195273"/>
                  <a:gd name="connsiteX12" fmla="*/ 584515 w 584515"/>
                  <a:gd name="connsiteY12" fmla="*/ 0 h 195273"/>
                  <a:gd name="connsiteX13" fmla="*/ 581852 w 584515"/>
                  <a:gd name="connsiteY13" fmla="*/ 9320 h 195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84515" h="195273">
                    <a:moveTo>
                      <a:pt x="581852" y="9320"/>
                    </a:moveTo>
                    <a:cubicBezTo>
                      <a:pt x="536582" y="106518"/>
                      <a:pt x="155782" y="223687"/>
                      <a:pt x="0" y="189069"/>
                    </a:cubicBezTo>
                    <a:cubicBezTo>
                      <a:pt x="62579" y="171760"/>
                      <a:pt x="127821" y="175754"/>
                      <a:pt x="191732" y="165102"/>
                    </a:cubicBezTo>
                    <a:cubicBezTo>
                      <a:pt x="191732" y="165102"/>
                      <a:pt x="191732" y="165102"/>
                      <a:pt x="191732" y="165102"/>
                    </a:cubicBezTo>
                    <a:cubicBezTo>
                      <a:pt x="191732" y="165102"/>
                      <a:pt x="191732" y="165102"/>
                      <a:pt x="191732" y="165102"/>
                    </a:cubicBezTo>
                    <a:cubicBezTo>
                      <a:pt x="191732" y="165102"/>
                      <a:pt x="191732" y="165102"/>
                      <a:pt x="191732" y="165102"/>
                    </a:cubicBezTo>
                    <a:cubicBezTo>
                      <a:pt x="191732" y="165102"/>
                      <a:pt x="191732" y="165102"/>
                      <a:pt x="191732" y="165102"/>
                    </a:cubicBezTo>
                    <a:cubicBezTo>
                      <a:pt x="191732" y="165102"/>
                      <a:pt x="191732" y="165102"/>
                      <a:pt x="191732" y="165102"/>
                    </a:cubicBezTo>
                    <a:cubicBezTo>
                      <a:pt x="191732" y="165102"/>
                      <a:pt x="191732" y="165102"/>
                      <a:pt x="191732" y="165102"/>
                    </a:cubicBezTo>
                    <a:cubicBezTo>
                      <a:pt x="191732" y="165102"/>
                      <a:pt x="191732" y="165102"/>
                      <a:pt x="191732" y="165102"/>
                    </a:cubicBezTo>
                    <a:cubicBezTo>
                      <a:pt x="191732" y="165102"/>
                      <a:pt x="191732" y="165102"/>
                      <a:pt x="191732" y="165102"/>
                    </a:cubicBezTo>
                    <a:cubicBezTo>
                      <a:pt x="351508" y="135810"/>
                      <a:pt x="351508" y="135810"/>
                      <a:pt x="483324" y="71899"/>
                    </a:cubicBezTo>
                    <a:cubicBezTo>
                      <a:pt x="544571" y="42607"/>
                      <a:pt x="572532" y="29292"/>
                      <a:pt x="584515" y="0"/>
                    </a:cubicBezTo>
                    <a:lnTo>
                      <a:pt x="581852" y="9320"/>
                    </a:lnTo>
                  </a:path>
                </a:pathLst>
              </a:custGeom>
              <a:solidFill>
                <a:srgbClr val="778792"/>
              </a:solidFill>
              <a:ln w="13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0302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5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0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6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6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0"/>
                  </p:tgtEl>
                </p:cond>
              </p:nextCondLst>
            </p:seq>
          </p:childTnLst>
        </p:cTn>
      </p:par>
    </p:tnLst>
    <p:bldLst>
      <p:bldP spid="8" grpId="0"/>
      <p:bldP spid="1201" grpId="0"/>
      <p:bldP spid="1202" grpId="0"/>
      <p:bldP spid="1203" grpId="0"/>
      <p:bldP spid="120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planets and moons&#10;&#10;Description automatically generated with low confidence">
            <a:extLst>
              <a:ext uri="{FF2B5EF4-FFF2-40B4-BE49-F238E27FC236}">
                <a16:creationId xmlns:a16="http://schemas.microsoft.com/office/drawing/2014/main" id="{81E54245-995E-4BB1-92CD-B1C5528190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339" y="0"/>
            <a:ext cx="5100422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56739F3-6278-4795-8BEE-60715B3BCD9B}"/>
              </a:ext>
            </a:extLst>
          </p:cNvPr>
          <p:cNvGrpSpPr/>
          <p:nvPr/>
        </p:nvGrpSpPr>
        <p:grpSpPr>
          <a:xfrm>
            <a:off x="7498127" y="1276350"/>
            <a:ext cx="6740102" cy="3647350"/>
            <a:chOff x="7498127" y="1276350"/>
            <a:chExt cx="6740102" cy="3647350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34D9135B-0635-4EFC-B372-31E4EB9620D3}"/>
                </a:ext>
              </a:extLst>
            </p:cNvPr>
            <p:cNvGrpSpPr/>
            <p:nvPr/>
          </p:nvGrpSpPr>
          <p:grpSpPr>
            <a:xfrm>
              <a:off x="7498127" y="1276350"/>
              <a:ext cx="6740102" cy="3647350"/>
              <a:chOff x="5953798" y="3729121"/>
              <a:chExt cx="6740102" cy="2453174"/>
            </a:xfrm>
          </p:grpSpPr>
          <p:grpSp>
            <p:nvGrpSpPr>
              <p:cNvPr id="56" name="Graphic 2">
                <a:extLst>
                  <a:ext uri="{FF2B5EF4-FFF2-40B4-BE49-F238E27FC236}">
                    <a16:creationId xmlns:a16="http://schemas.microsoft.com/office/drawing/2014/main" id="{D63AF11C-3066-4A05-8D2D-B31063DB72AB}"/>
                  </a:ext>
                </a:extLst>
              </p:cNvPr>
              <p:cNvGrpSpPr/>
              <p:nvPr/>
            </p:nvGrpSpPr>
            <p:grpSpPr>
              <a:xfrm>
                <a:off x="5953798" y="3729121"/>
                <a:ext cx="6740102" cy="2453174"/>
                <a:chOff x="3434672" y="2717459"/>
                <a:chExt cx="1527310" cy="555890"/>
              </a:xfrm>
            </p:grpSpPr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04F46C22-CEA3-4D66-8A54-944789BBF2EB}"/>
                    </a:ext>
                  </a:extLst>
                </p:cNvPr>
                <p:cNvSpPr/>
                <p:nvPr/>
              </p:nvSpPr>
              <p:spPr>
                <a:xfrm>
                  <a:off x="3434672" y="2717459"/>
                  <a:ext cx="1527310" cy="555890"/>
                </a:xfrm>
                <a:custGeom>
                  <a:avLst/>
                  <a:gdLst>
                    <a:gd name="connsiteX0" fmla="*/ 832447 w 1527310"/>
                    <a:gd name="connsiteY0" fmla="*/ 555891 h 555890"/>
                    <a:gd name="connsiteX1" fmla="*/ 0 w 1527310"/>
                    <a:gd name="connsiteY1" fmla="*/ 555891 h 555890"/>
                    <a:gd name="connsiteX2" fmla="*/ 0 w 1527310"/>
                    <a:gd name="connsiteY2" fmla="*/ 0 h 555890"/>
                    <a:gd name="connsiteX3" fmla="*/ 1527310 w 1527310"/>
                    <a:gd name="connsiteY3" fmla="*/ 0 h 555890"/>
                    <a:gd name="connsiteX4" fmla="*/ 1527310 w 1527310"/>
                    <a:gd name="connsiteY4" fmla="*/ 457220 h 555890"/>
                    <a:gd name="connsiteX5" fmla="*/ 929727 w 1527310"/>
                    <a:gd name="connsiteY5" fmla="*/ 457220 h 555890"/>
                    <a:gd name="connsiteX6" fmla="*/ 832447 w 1527310"/>
                    <a:gd name="connsiteY6" fmla="*/ 555891 h 555890"/>
                    <a:gd name="connsiteX7" fmla="*/ 12507 w 1527310"/>
                    <a:gd name="connsiteY7" fmla="*/ 543383 h 555890"/>
                    <a:gd name="connsiteX8" fmla="*/ 826888 w 1527310"/>
                    <a:gd name="connsiteY8" fmla="*/ 543383 h 555890"/>
                    <a:gd name="connsiteX9" fmla="*/ 925558 w 1527310"/>
                    <a:gd name="connsiteY9" fmla="*/ 444713 h 555890"/>
                    <a:gd name="connsiteX10" fmla="*/ 1516192 w 1527310"/>
                    <a:gd name="connsiteY10" fmla="*/ 444713 h 555890"/>
                    <a:gd name="connsiteX11" fmla="*/ 1516192 w 1527310"/>
                    <a:gd name="connsiteY11" fmla="*/ 11118 h 555890"/>
                    <a:gd name="connsiteX12" fmla="*/ 12507 w 1527310"/>
                    <a:gd name="connsiteY12" fmla="*/ 11118 h 555890"/>
                    <a:gd name="connsiteX13" fmla="*/ 12507 w 1527310"/>
                    <a:gd name="connsiteY13" fmla="*/ 543383 h 555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27310" h="555890">
                      <a:moveTo>
                        <a:pt x="832447" y="555891"/>
                      </a:moveTo>
                      <a:lnTo>
                        <a:pt x="0" y="555891"/>
                      </a:lnTo>
                      <a:lnTo>
                        <a:pt x="0" y="0"/>
                      </a:lnTo>
                      <a:lnTo>
                        <a:pt x="1527310" y="0"/>
                      </a:lnTo>
                      <a:lnTo>
                        <a:pt x="1527310" y="457220"/>
                      </a:lnTo>
                      <a:lnTo>
                        <a:pt x="929727" y="457220"/>
                      </a:lnTo>
                      <a:lnTo>
                        <a:pt x="832447" y="555891"/>
                      </a:lnTo>
                      <a:close/>
                      <a:moveTo>
                        <a:pt x="12507" y="543383"/>
                      </a:moveTo>
                      <a:lnTo>
                        <a:pt x="826888" y="543383"/>
                      </a:lnTo>
                      <a:lnTo>
                        <a:pt x="925558" y="444713"/>
                      </a:lnTo>
                      <a:lnTo>
                        <a:pt x="1516192" y="444713"/>
                      </a:lnTo>
                      <a:lnTo>
                        <a:pt x="1516192" y="11118"/>
                      </a:lnTo>
                      <a:lnTo>
                        <a:pt x="12507" y="11118"/>
                      </a:lnTo>
                      <a:lnTo>
                        <a:pt x="12507" y="543383"/>
                      </a:lnTo>
                      <a:close/>
                    </a:path>
                  </a:pathLst>
                </a:custGeom>
                <a:solidFill>
                  <a:srgbClr val="15F9FF"/>
                </a:solidFill>
                <a:ln w="1389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laytime With Hot Toddies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477A467B-8212-45A8-86E2-D86C4AE22EE0}"/>
                    </a:ext>
                  </a:extLst>
                </p:cNvPr>
                <p:cNvSpPr/>
                <p:nvPr/>
              </p:nvSpPr>
              <p:spPr>
                <a:xfrm>
                  <a:off x="4318299" y="3198308"/>
                  <a:ext cx="598972" cy="70875"/>
                </a:xfrm>
                <a:custGeom>
                  <a:avLst/>
                  <a:gdLst>
                    <a:gd name="connsiteX0" fmla="*/ 537825 w 598972"/>
                    <a:gd name="connsiteY0" fmla="*/ 70876 h 70875"/>
                    <a:gd name="connsiteX1" fmla="*/ 0 w 598972"/>
                    <a:gd name="connsiteY1" fmla="*/ 70876 h 70875"/>
                    <a:gd name="connsiteX2" fmla="*/ 59758 w 598972"/>
                    <a:gd name="connsiteY2" fmla="*/ 0 h 70875"/>
                    <a:gd name="connsiteX3" fmla="*/ 598973 w 598972"/>
                    <a:gd name="connsiteY3" fmla="*/ 0 h 70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98972" h="70875">
                      <a:moveTo>
                        <a:pt x="537825" y="70876"/>
                      </a:moveTo>
                      <a:lnTo>
                        <a:pt x="0" y="70876"/>
                      </a:lnTo>
                      <a:lnTo>
                        <a:pt x="59758" y="0"/>
                      </a:lnTo>
                      <a:lnTo>
                        <a:pt x="598973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6000">
                      <a:srgbClr val="00D1F5"/>
                    </a:gs>
                    <a:gs pos="55000">
                      <a:srgbClr val="00D2F5"/>
                    </a:gs>
                    <a:gs pos="100000">
                      <a:srgbClr val="00D4F9"/>
                    </a:gs>
                  </a:gsLst>
                  <a:lin ang="2700000" scaled="1"/>
                  <a:tileRect/>
                </a:gradFill>
                <a:ln w="1389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laytime With Hot Toddies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7" name="Rectangle 96">
                <a:extLst>
                  <a:ext uri="{FF2B5EF4-FFF2-40B4-BE49-F238E27FC236}">
                    <a16:creationId xmlns:a16="http://schemas.microsoft.com/office/drawing/2014/main" id="{D83EB605-A7CB-4BFA-BEA2-EA08527B9B52}"/>
                  </a:ext>
                </a:extLst>
              </p:cNvPr>
              <p:cNvSpPr/>
              <p:nvPr/>
            </p:nvSpPr>
            <p:spPr>
              <a:xfrm>
                <a:off x="6011117" y="3783769"/>
                <a:ext cx="6682783" cy="2356605"/>
              </a:xfrm>
              <a:custGeom>
                <a:avLst/>
                <a:gdLst>
                  <a:gd name="connsiteX0" fmla="*/ 0 w 6682783"/>
                  <a:gd name="connsiteY0" fmla="*/ 0 h 2356605"/>
                  <a:gd name="connsiteX1" fmla="*/ 6682783 w 6682783"/>
                  <a:gd name="connsiteY1" fmla="*/ 0 h 2356605"/>
                  <a:gd name="connsiteX2" fmla="*/ 6682783 w 6682783"/>
                  <a:gd name="connsiteY2" fmla="*/ 2356605 h 2356605"/>
                  <a:gd name="connsiteX3" fmla="*/ 0 w 6682783"/>
                  <a:gd name="connsiteY3" fmla="*/ 2356605 h 2356605"/>
                  <a:gd name="connsiteX4" fmla="*/ 0 w 6682783"/>
                  <a:gd name="connsiteY4" fmla="*/ 0 h 2356605"/>
                  <a:gd name="connsiteX0" fmla="*/ 0 w 6682783"/>
                  <a:gd name="connsiteY0" fmla="*/ 0 h 2356605"/>
                  <a:gd name="connsiteX1" fmla="*/ 6682783 w 6682783"/>
                  <a:gd name="connsiteY1" fmla="*/ 0 h 2356605"/>
                  <a:gd name="connsiteX2" fmla="*/ 6682783 w 6682783"/>
                  <a:gd name="connsiteY2" fmla="*/ 2356605 h 2356605"/>
                  <a:gd name="connsiteX3" fmla="*/ 3656758 w 6682783"/>
                  <a:gd name="connsiteY3" fmla="*/ 2350331 h 2356605"/>
                  <a:gd name="connsiteX4" fmla="*/ 0 w 6682783"/>
                  <a:gd name="connsiteY4" fmla="*/ 2356605 h 2356605"/>
                  <a:gd name="connsiteX5" fmla="*/ 0 w 6682783"/>
                  <a:gd name="connsiteY5" fmla="*/ 0 h 2356605"/>
                  <a:gd name="connsiteX0" fmla="*/ 0 w 6682783"/>
                  <a:gd name="connsiteY0" fmla="*/ 0 h 2356605"/>
                  <a:gd name="connsiteX1" fmla="*/ 6682783 w 6682783"/>
                  <a:gd name="connsiteY1" fmla="*/ 0 h 2356605"/>
                  <a:gd name="connsiteX2" fmla="*/ 6682783 w 6682783"/>
                  <a:gd name="connsiteY2" fmla="*/ 2356605 h 2356605"/>
                  <a:gd name="connsiteX3" fmla="*/ 4104433 w 6682783"/>
                  <a:gd name="connsiteY3" fmla="*/ 2340806 h 2356605"/>
                  <a:gd name="connsiteX4" fmla="*/ 3656758 w 6682783"/>
                  <a:gd name="connsiteY4" fmla="*/ 2350331 h 2356605"/>
                  <a:gd name="connsiteX5" fmla="*/ 0 w 6682783"/>
                  <a:gd name="connsiteY5" fmla="*/ 2356605 h 2356605"/>
                  <a:gd name="connsiteX6" fmla="*/ 0 w 6682783"/>
                  <a:gd name="connsiteY6" fmla="*/ 0 h 2356605"/>
                  <a:gd name="connsiteX0" fmla="*/ 0 w 6682783"/>
                  <a:gd name="connsiteY0" fmla="*/ 0 h 2356605"/>
                  <a:gd name="connsiteX1" fmla="*/ 6682783 w 6682783"/>
                  <a:gd name="connsiteY1" fmla="*/ 0 h 2356605"/>
                  <a:gd name="connsiteX2" fmla="*/ 6682783 w 6682783"/>
                  <a:gd name="connsiteY2" fmla="*/ 2356605 h 2356605"/>
                  <a:gd name="connsiteX3" fmla="*/ 4066333 w 6682783"/>
                  <a:gd name="connsiteY3" fmla="*/ 1893131 h 2356605"/>
                  <a:gd name="connsiteX4" fmla="*/ 3656758 w 6682783"/>
                  <a:gd name="connsiteY4" fmla="*/ 2350331 h 2356605"/>
                  <a:gd name="connsiteX5" fmla="*/ 0 w 6682783"/>
                  <a:gd name="connsiteY5" fmla="*/ 2356605 h 2356605"/>
                  <a:gd name="connsiteX6" fmla="*/ 0 w 6682783"/>
                  <a:gd name="connsiteY6" fmla="*/ 0 h 2356605"/>
                  <a:gd name="connsiteX0" fmla="*/ 0 w 6682783"/>
                  <a:gd name="connsiteY0" fmla="*/ 0 h 2356605"/>
                  <a:gd name="connsiteX1" fmla="*/ 6682783 w 6682783"/>
                  <a:gd name="connsiteY1" fmla="*/ 0 h 2356605"/>
                  <a:gd name="connsiteX2" fmla="*/ 6644683 w 6682783"/>
                  <a:gd name="connsiteY2" fmla="*/ 1927980 h 2356605"/>
                  <a:gd name="connsiteX3" fmla="*/ 4066333 w 6682783"/>
                  <a:gd name="connsiteY3" fmla="*/ 1893131 h 2356605"/>
                  <a:gd name="connsiteX4" fmla="*/ 3656758 w 6682783"/>
                  <a:gd name="connsiteY4" fmla="*/ 2350331 h 2356605"/>
                  <a:gd name="connsiteX5" fmla="*/ 0 w 6682783"/>
                  <a:gd name="connsiteY5" fmla="*/ 2356605 h 2356605"/>
                  <a:gd name="connsiteX6" fmla="*/ 0 w 6682783"/>
                  <a:gd name="connsiteY6" fmla="*/ 0 h 2356605"/>
                  <a:gd name="connsiteX0" fmla="*/ 0 w 6682783"/>
                  <a:gd name="connsiteY0" fmla="*/ 0 h 2356605"/>
                  <a:gd name="connsiteX1" fmla="*/ 6682783 w 6682783"/>
                  <a:gd name="connsiteY1" fmla="*/ 0 h 2356605"/>
                  <a:gd name="connsiteX2" fmla="*/ 6644683 w 6682783"/>
                  <a:gd name="connsiteY2" fmla="*/ 1927980 h 2356605"/>
                  <a:gd name="connsiteX3" fmla="*/ 4056808 w 6682783"/>
                  <a:gd name="connsiteY3" fmla="*/ 1912181 h 2356605"/>
                  <a:gd name="connsiteX4" fmla="*/ 3656758 w 6682783"/>
                  <a:gd name="connsiteY4" fmla="*/ 2350331 h 2356605"/>
                  <a:gd name="connsiteX5" fmla="*/ 0 w 6682783"/>
                  <a:gd name="connsiteY5" fmla="*/ 2356605 h 2356605"/>
                  <a:gd name="connsiteX6" fmla="*/ 0 w 6682783"/>
                  <a:gd name="connsiteY6" fmla="*/ 0 h 2356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82783" h="2356605">
                    <a:moveTo>
                      <a:pt x="0" y="0"/>
                    </a:moveTo>
                    <a:lnTo>
                      <a:pt x="6682783" y="0"/>
                    </a:lnTo>
                    <a:lnTo>
                      <a:pt x="6644683" y="1927980"/>
                    </a:lnTo>
                    <a:lnTo>
                      <a:pt x="4056808" y="1912181"/>
                    </a:lnTo>
                    <a:lnTo>
                      <a:pt x="3656758" y="2350331"/>
                    </a:lnTo>
                    <a:lnTo>
                      <a:pt x="0" y="23566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laytime With Hot Toddies"/>
                  <a:ea typeface="+mn-ea"/>
                  <a:cs typeface="+mn-cs"/>
                </a:endParaRPr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AC624F1A-2663-4230-AC94-D3D09008AD9E}"/>
                </a:ext>
              </a:extLst>
            </p:cNvPr>
            <p:cNvSpPr txBox="1"/>
            <p:nvPr/>
          </p:nvSpPr>
          <p:spPr>
            <a:xfrm>
              <a:off x="7601476" y="1357600"/>
              <a:ext cx="4397637" cy="3137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>
                  <a:tab pos="540385" algn="l"/>
                </a:tabLst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rtl val="0"/>
                </a:rPr>
                <a:t>Nhiệt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rtl val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rtl val="0"/>
                </a:rPr>
                <a:t>độ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rtl val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rtl val="0"/>
                </a:rPr>
                <a:t>cao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rtl val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rtl val="0"/>
                </a:rPr>
                <a:t>nhất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rtl val="0"/>
                </a:rPr>
                <a:t>: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>
                  <a:tab pos="540385" algn="l"/>
                </a:tabLst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rtl val="0"/>
                </a:rPr>
                <a:t>Kim tinh 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5F9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rtl val="0"/>
                </a:rPr>
                <a:t>với nhiệt độ bề mặt lên tới 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rtl val="0"/>
                </a:rPr>
                <a:t>460°C 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  <a:rtl val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>
                  <a:tab pos="540385" algn="l"/>
                </a:tabLst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rtl val="0"/>
                </a:rPr>
                <a:t>Nhiệt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rtl val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rtl val="0"/>
                </a:rPr>
                <a:t>độ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rtl val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rtl val="0"/>
                </a:rPr>
                <a:t>cao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rtl val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rtl val="0"/>
                </a:rPr>
                <a:t>nhất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rtl val="0"/>
                </a:rPr>
                <a:t>: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>
                  <a:tab pos="540385" algn="l"/>
                </a:tabLst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rtl val="0"/>
                </a:rPr>
                <a:t>Thiên Vương tinh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5F9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rtl val="0"/>
                </a:rPr>
                <a:t> là hành tinh có nhiệt độ trung bình bề mặt thấp nhất 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rtl val="0"/>
                </a:rPr>
                <a:t>-224°C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  <a:rtl val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169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1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00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0">
      <a:majorFont>
        <a:latin typeface="Star Jedi"/>
        <a:ea typeface=""/>
        <a:cs typeface=""/>
      </a:majorFont>
      <a:minorFont>
        <a:latin typeface="Playtime With Hot Toddi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88B6B0FDFE7E4AA45C5562A205A20B" ma:contentTypeVersion="6" ma:contentTypeDescription="Create a new document." ma:contentTypeScope="" ma:versionID="d6ca6fff453d7160dbf277932c5ead90">
  <xsd:schema xmlns:xsd="http://www.w3.org/2001/XMLSchema" xmlns:xs="http://www.w3.org/2001/XMLSchema" xmlns:p="http://schemas.microsoft.com/office/2006/metadata/properties" xmlns:ns3="be49195e-5eb0-436d-97b2-74cc0f09a03a" targetNamespace="http://schemas.microsoft.com/office/2006/metadata/properties" ma:root="true" ma:fieldsID="d828d024cbe4d0bd93804bf64e82f836" ns3:_="">
    <xsd:import namespace="be49195e-5eb0-436d-97b2-74cc0f09a03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49195e-5eb0-436d-97b2-74cc0f09a0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A821733-61BC-44DF-81EB-CED7FA646E6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8503A15-F369-43DE-9190-C9FE7DDB6808}">
  <ds:schemaRefs>
    <ds:schemaRef ds:uri="be49195e-5eb0-436d-97b2-74cc0f09a03a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purl.org/dc/terms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CA6D166-F3CB-4D97-946E-E736D3F4C3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49195e-5eb0-436d-97b2-74cc0f09a0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301</Words>
  <Application>Microsoft Office PowerPoint</Application>
  <PresentationFormat>Widescreen</PresentationFormat>
  <Paragraphs>47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#9Slide03 Ralewayv4020 Black</vt:lpstr>
      <vt:lpstr>#9Slide03 Ralewayv4020 ExtraLig</vt:lpstr>
      <vt:lpstr>Abadi</vt:lpstr>
      <vt:lpstr>Arial</vt:lpstr>
      <vt:lpstr>Calibri</vt:lpstr>
      <vt:lpstr>Playtime With Hot Toddies</vt:lpstr>
      <vt:lpstr>Star Jedi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Trần Quang Minh</dc:creator>
  <cp:lastModifiedBy>Trần Quang Minh</cp:lastModifiedBy>
  <cp:revision>2</cp:revision>
  <dcterms:created xsi:type="dcterms:W3CDTF">2024-05-10T15:47:17Z</dcterms:created>
  <dcterms:modified xsi:type="dcterms:W3CDTF">2024-05-10T16:02:57Z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0x010100B688B6B0FDFE7E4AA45C5562A205A20B</vt:lpwstr>
  </property>
</Properties>
</file>